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9" r:id="rId4"/>
    <p:sldId id="268" r:id="rId5"/>
    <p:sldId id="272" r:id="rId6"/>
    <p:sldId id="271" r:id="rId7"/>
    <p:sldId id="275" r:id="rId8"/>
    <p:sldId id="265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DIGITAL STORE IN MERCHANDISING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Number:CBC-G05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611133171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IN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</a:t>
            </a:r>
            <a:r>
              <a:rPr lang="en-GB" sz="1700" b="1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.Arshiya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GB" sz="1700" b="1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Lubna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PSCS222Capstone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Computer Science and Engineering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Dr.Pravintha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Raja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Suma N.G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89CDBE-3F7E-E07E-63A8-82E374C45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087292"/>
              </p:ext>
            </p:extLst>
          </p:nvPr>
        </p:nvGraphicFramePr>
        <p:xfrm>
          <a:off x="721674" y="2652161"/>
          <a:ext cx="4689312" cy="1854200"/>
        </p:xfrm>
        <a:graphic>
          <a:graphicData uri="http://schemas.openxmlformats.org/drawingml/2006/table">
            <a:tbl>
              <a:tblPr firstRow="1" bandRow="1"/>
              <a:tblGrid>
                <a:gridCol w="2344656">
                  <a:extLst>
                    <a:ext uri="{9D8B030D-6E8A-4147-A177-3AD203B41FA5}">
                      <a16:colId xmlns:a16="http://schemas.microsoft.com/office/drawing/2014/main" val="2664596697"/>
                    </a:ext>
                  </a:extLst>
                </a:gridCol>
                <a:gridCol w="2344656">
                  <a:extLst>
                    <a:ext uri="{9D8B030D-6E8A-4147-A177-3AD203B41FA5}">
                      <a16:colId xmlns:a16="http://schemas.microsoft.com/office/drawing/2014/main" val="1926061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36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20211CBC0007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R.Nani</a:t>
                      </a:r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Naidu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66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20211CBC0008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V.Pramod</a:t>
                      </a:r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N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kumar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658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20211CBC0010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S.Arshad</a:t>
                      </a:r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N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ahamed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0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20211CBC0020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K.Lokesh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566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Number:PSCS222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Organization: </a:t>
            </a:r>
            <a:r>
              <a:rPr lang="en-IN" dirty="0"/>
              <a:t>Robert Bosch Engineering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 software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Problem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Description:Global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300" dirty="0">
                <a:latin typeface="Cambria" panose="02040503050406030204" pitchFamily="18" charset="0"/>
                <a:ea typeface="Cambria" panose="02040503050406030204" pitchFamily="18" charset="0"/>
              </a:rPr>
              <a:t>supply chains have expanded commerce but increased complexity, requiring collaboration among various parties. Ensuring visibility into asset origin, authenticity, and handling is a challenge for retailers and manufacturers. When problems arise, identifying faults and customer impact is crucial. Blockchain technology, as a secure, distributed ledger, provides trust and transparency by allowing parties to track assets across the supply chain and securely share provenance and handling information.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Difficulty Level: </a:t>
            </a:r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Medium</a:t>
            </a:r>
            <a:endParaRPr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Link: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 and Hardware Requirements: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Block chain wallet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Remix ide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Front end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Supply chains lack transparency, consistency, and trust due to fragmented data and limited visibility across multiple parties. This results in difficulties tracking goods, resolving issues, and ensuring compliance. Blockchain offers a secure, decentralized solution for real-time data sharing, enhancing trust and accountability.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D980AA-A989-B32E-2195-CB396E9DEB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948" t="21031" r="15335" b="19313"/>
          <a:stretch/>
        </p:blipFill>
        <p:spPr>
          <a:xfrm>
            <a:off x="1282046" y="1461154"/>
            <a:ext cx="9228842" cy="492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1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324</Words>
  <Application>Microsoft Office PowerPoint</Application>
  <PresentationFormat>Widescreen</PresentationFormat>
  <Paragraphs>55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</vt:lpstr>
      <vt:lpstr>Verdana</vt:lpstr>
      <vt:lpstr>Wingdings</vt:lpstr>
      <vt:lpstr>Bioinformatics</vt:lpstr>
      <vt:lpstr>DIGITAL STORE IN MERCHANDISING</vt:lpstr>
      <vt:lpstr>Content</vt:lpstr>
      <vt:lpstr>Problem Statement Number:PSCS222</vt:lpstr>
      <vt:lpstr>Github Link</vt:lpstr>
      <vt:lpstr>Analysis of Problem Statement (contd...)</vt:lpstr>
      <vt:lpstr>Analysis of Problem Statement (contd...)</vt:lpstr>
      <vt:lpstr>PowerPoint Presentation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Vykuntam Pramodkumar</cp:lastModifiedBy>
  <cp:revision>45</cp:revision>
  <dcterms:modified xsi:type="dcterms:W3CDTF">2024-09-26T16:04:01Z</dcterms:modified>
</cp:coreProperties>
</file>