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60" r:id="rId8"/>
    <p:sldId id="261" r:id="rId9"/>
    <p:sldId id="262" r:id="rId10"/>
    <p:sldId id="263" r:id="rId11"/>
    <p:sldId id="264" r:id="rId12"/>
    <p:sldId id="265"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M.VEERENDRA</a:t>
            </a:r>
            <a:endParaRPr lang="en-US" spc="15" dirty="0"/>
          </a:p>
        </p:txBody>
      </p:sp>
      <p:sp>
        <p:nvSpPr>
          <p:cNvPr id="8" name="object 8"/>
          <p:cNvSpPr txBox="1"/>
          <p:nvPr/>
        </p:nvSpPr>
        <p:spPr>
          <a:xfrm>
            <a:off x="6484620" y="3317875"/>
            <a:ext cx="3599180" cy="1005840"/>
          </a:xfrm>
          <a:prstGeom prst="rect">
            <a:avLst/>
          </a:prstGeom>
        </p:spPr>
        <p:txBody>
          <a:bodyPr vert="horz" wrap="square" lIns="0" tIns="12700" rIns="0" bIns="0" rtlCol="0">
            <a:noAutofit/>
          </a:bodyPr>
          <a:lstStyle/>
          <a:p>
            <a:pPr marL="12700">
              <a:lnSpc>
                <a:spcPct val="100000"/>
              </a:lnSpc>
              <a:spcBef>
                <a:spcPts val="100"/>
              </a:spcBef>
            </a:pPr>
            <a:r>
              <a:rPr lang="en-US" sz="2400">
                <a:latin typeface="Trebuchet MS" panose="020B0603020202020204"/>
                <a:cs typeface="Trebuchet MS" panose="020B0603020202020204"/>
              </a:rPr>
              <a:t>KEY LOGGER AND SECURITY</a:t>
            </a:r>
            <a:endParaRPr lang="en-US"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624840" y="1368425"/>
            <a:ext cx="8741410" cy="5099050"/>
          </a:xfrm>
          <a:prstGeom prst="rect">
            <a:avLst/>
          </a:prstGeom>
          <a:noFill/>
        </p:spPr>
        <p:txBody>
          <a:bodyPr wrap="square" rtlCol="0">
            <a:noAutofit/>
          </a:bodyPr>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Initialization:</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Set up the main GUI window.</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Initialize global variables for key logging.</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Event Capture:</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Start capturing key events when the "Start"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Log key press and release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Data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Continuously update text and JSON log files with captured key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Stop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Stop capturing key events when the "Stop"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Update the GUI status to indicate the keylogger is stopped.</a:t>
            </a:r>
            <a:endParaRPr lang="en-US" sz="2400" dirty="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717" y="76199"/>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401955" y="1219200"/>
            <a:ext cx="11180445" cy="5253355"/>
          </a:xfrm>
          <a:prstGeom prst="rect">
            <a:avLst/>
          </a:prstGeom>
          <a:noFill/>
        </p:spPr>
        <p:txBody>
          <a:bodyPr wrap="square" rtlCol="0">
            <a:noAutofit/>
          </a:bodyPr>
          <a:p>
            <a:endParaRPr lang="en-US"/>
          </a:p>
        </p:txBody>
      </p:sp>
      <p:pic>
        <p:nvPicPr>
          <p:cNvPr id="10" name="Content Placeholder 9"/>
          <p:cNvPicPr>
            <a:picLocks noChangeAspect="1"/>
          </p:cNvPicPr>
          <p:nvPr>
            <p:ph sz="half" idx="2"/>
          </p:nvPr>
        </p:nvPicPr>
        <p:blipFill>
          <a:blip r:embed="rId2"/>
          <a:stretch>
            <a:fillRect/>
          </a:stretch>
        </p:blipFill>
        <p:spPr>
          <a:xfrm>
            <a:off x="304800" y="843915"/>
            <a:ext cx="4923790" cy="2546985"/>
          </a:xfrm>
          <a:prstGeom prst="rect">
            <a:avLst/>
          </a:prstGeom>
        </p:spPr>
      </p:pic>
      <p:pic>
        <p:nvPicPr>
          <p:cNvPr id="12" name="Content Placeholder 11"/>
          <p:cNvPicPr>
            <a:picLocks noChangeAspect="1"/>
          </p:cNvPicPr>
          <p:nvPr>
            <p:ph sz="half" idx="3"/>
          </p:nvPr>
        </p:nvPicPr>
        <p:blipFill>
          <a:blip r:embed="rId3"/>
          <a:stretch>
            <a:fillRect/>
          </a:stretch>
        </p:blipFill>
        <p:spPr>
          <a:xfrm>
            <a:off x="6003290" y="834390"/>
            <a:ext cx="5167630" cy="2575560"/>
          </a:xfrm>
          <a:prstGeom prst="rect">
            <a:avLst/>
          </a:prstGeom>
        </p:spPr>
      </p:pic>
      <p:pic>
        <p:nvPicPr>
          <p:cNvPr id="13" name="Picture 12" descr="Screenshot 2024-06-12 174734"/>
          <p:cNvPicPr>
            <a:picLocks noChangeAspect="1"/>
          </p:cNvPicPr>
          <p:nvPr/>
        </p:nvPicPr>
        <p:blipFill>
          <a:blip r:embed="rId4"/>
          <a:stretch>
            <a:fillRect/>
          </a:stretch>
        </p:blipFill>
        <p:spPr>
          <a:xfrm>
            <a:off x="1742440" y="3448685"/>
            <a:ext cx="7625715" cy="3333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RESULTS</a:t>
            </a:r>
            <a:endParaRPr lang="en-US"/>
          </a:p>
        </p:txBody>
      </p:sp>
      <p:sp>
        <p:nvSpPr>
          <p:cNvPr id="3" name="Content Placeholder 2"/>
          <p:cNvSpPr>
            <a:spLocks noGrp="1"/>
          </p:cNvSpPr>
          <p:nvPr>
            <p:ph sz="half" idx="2"/>
          </p:nvPr>
        </p:nvSpPr>
        <p:spPr>
          <a:xfrm>
            <a:off x="609600" y="1577340"/>
            <a:ext cx="11277600" cy="4362450"/>
          </a:xfrm>
        </p:spPr>
        <p:txBody>
          <a:bodyPr>
            <a:noAutofit/>
          </a:bodyPr>
          <a:p>
            <a:pPr marL="285750" indent="-285750">
              <a:buFont typeface="Arial" panose="020B0604020202020204" pitchFamily="34" charset="0"/>
              <a:buChar char="•"/>
            </a:pPr>
            <a:r>
              <a:rPr lang="en-US"/>
              <a:t>Key logger record keystrokes.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Only dedicated protection can detect that a keylogger is being used for spy purposes.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Legitimate use:monitor employee activity.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Be conscious what installed in the computer.</a:t>
            </a:r>
            <a:endParaRPr lang="en-US"/>
          </a:p>
        </p:txBody>
      </p:sp>
      <p:sp>
        <p:nvSpPr>
          <p:cNvPr id="4" name="Content Placeholder 3"/>
          <p:cNvSpPr>
            <a:spLocks noGrp="1"/>
          </p:cNvSpPr>
          <p:nvPr>
            <p:ph sz="half" idx="3"/>
          </p:nvPr>
        </p:nvSpPr>
        <p:spPr>
          <a:xfrm>
            <a:off x="607695" y="1443355"/>
            <a:ext cx="10974705" cy="4660265"/>
          </a:xfrm>
        </p:spPr>
        <p:txBody>
          <a:bodyPr>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5" name="Content Placeholder 24"/>
          <p:cNvSpPr>
            <a:spLocks noGrp="1"/>
          </p:cNvSpPr>
          <p:nvPr>
            <p:ph sz="half" idx="3"/>
          </p:nvPr>
        </p:nvSpPr>
        <p:spPr>
          <a:xfrm>
            <a:off x="6248400" y="2570480"/>
            <a:ext cx="1809750" cy="828675"/>
          </a:xfrm>
        </p:spPr>
        <p:txBody>
          <a:bodyPr>
            <a:noAutofit/>
          </a:bodyPr>
          <a:p>
            <a:endParaRPr lang="en-US"/>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lang="en-US" sz="4250"/>
              <a:t>KEY LOGGER AND SECURITY</a:t>
            </a:r>
            <a:endParaRPr lang="en-US"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3657600" y="2405380"/>
            <a:ext cx="4064000" cy="1185545"/>
          </a:xfrm>
          <a:prstGeom prst="rect">
            <a:avLst/>
          </a:prstGeom>
          <a:noFill/>
        </p:spPr>
        <p:txBody>
          <a:bodyPr wrap="square" rtlCol="0">
            <a:noAutofit/>
          </a:bodyPr>
          <a:p>
            <a:endParaRPr lang="en-US" b="1"/>
          </a:p>
        </p:txBody>
      </p:sp>
      <p:pic>
        <p:nvPicPr>
          <p:cNvPr id="28" name="Content Placeholder 27" descr="What-is-a-keylogger-04 (1)"/>
          <p:cNvPicPr>
            <a:picLocks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1022985" y="1362710"/>
            <a:ext cx="8489315" cy="3991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5750" y="1254760"/>
            <a:ext cx="10636250" cy="56032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
            <a:pPr marL="457200" indent="-457200">
              <a:buFont typeface="Arial" panose="020B0604020202020204" pitchFamily="34" charset="0"/>
              <a:buChar char="•"/>
            </a:pPr>
            <a:r>
              <a:rPr lang="en-US" sz="3200">
                <a:latin typeface="+mj-lt"/>
                <a:cs typeface="+mj-lt"/>
              </a:rPr>
              <a:t>Introduction t</a:t>
            </a:r>
            <a:r>
              <a:rPr lang="en-US" sz="3200"/>
              <a:t>o Key Logger And Security</a:t>
            </a:r>
            <a:endParaRPr lang="en-US" sz="3200"/>
          </a:p>
          <a:p>
            <a:pPr marL="457200" indent="-457200">
              <a:buFont typeface="Arial" panose="020B0604020202020204" pitchFamily="34" charset="0"/>
              <a:buChar char="•"/>
            </a:pPr>
            <a:r>
              <a:rPr lang="en-US" sz="3200"/>
              <a:t>Problem Statement</a:t>
            </a:r>
            <a:endParaRPr lang="en-US" sz="3200"/>
          </a:p>
          <a:p>
            <a:pPr marL="457200" indent="-457200">
              <a:buFont typeface="Arial" panose="020B0604020202020204" pitchFamily="34" charset="0"/>
              <a:buChar char="•"/>
            </a:pPr>
            <a:r>
              <a:rPr lang="en-US" sz="3200"/>
              <a:t>Overview Of The Project</a:t>
            </a:r>
            <a:endParaRPr lang="en-US" sz="3200"/>
          </a:p>
          <a:p>
            <a:pPr marL="457200" indent="-457200">
              <a:buFont typeface="Arial" panose="020B0604020202020204" pitchFamily="34" charset="0"/>
              <a:buChar char="•"/>
            </a:pPr>
            <a:r>
              <a:rPr lang="en-US" sz="3200"/>
              <a:t>Who are the end users?</a:t>
            </a:r>
            <a:endParaRPr lang="en-US" sz="3200"/>
          </a:p>
          <a:p>
            <a:pPr marL="457200" indent="-457200">
              <a:buFont typeface="Arial" panose="020B0604020202020204" pitchFamily="34" charset="0"/>
              <a:buChar char="•"/>
            </a:pPr>
            <a:r>
              <a:rPr sz="3200" spc="25" dirty="0">
                <a:sym typeface="+mn-ea"/>
              </a:rPr>
              <a:t>S</a:t>
            </a:r>
            <a:r>
              <a:rPr lang="en-US" sz="3200" spc="25" dirty="0">
                <a:sym typeface="+mn-ea"/>
              </a:rPr>
              <a:t>olution </a:t>
            </a:r>
            <a:r>
              <a:rPr sz="3200" spc="-35" dirty="0">
                <a:sym typeface="+mn-ea"/>
              </a:rPr>
              <a:t>A</a:t>
            </a:r>
            <a:r>
              <a:rPr lang="en-US" sz="3200" spc="-35" dirty="0">
                <a:sym typeface="+mn-ea"/>
              </a:rPr>
              <a:t>nd </a:t>
            </a:r>
            <a:r>
              <a:rPr sz="3200" spc="-30" dirty="0">
                <a:sym typeface="+mn-ea"/>
              </a:rPr>
              <a:t>I</a:t>
            </a:r>
            <a:r>
              <a:rPr lang="en-US" sz="3200" spc="-30" dirty="0">
                <a:sym typeface="+mn-ea"/>
              </a:rPr>
              <a:t>ts</a:t>
            </a:r>
            <a:r>
              <a:rPr sz="3200" spc="60" dirty="0">
                <a:sym typeface="+mn-ea"/>
              </a:rPr>
              <a:t> </a:t>
            </a:r>
            <a:r>
              <a:rPr lang="en-US" sz="3200" spc="60" dirty="0">
                <a:sym typeface="+mn-ea"/>
              </a:rPr>
              <a:t>Value Proposition</a:t>
            </a:r>
            <a:endParaRPr lang="en-US" sz="3200" spc="60" dirty="0">
              <a:sym typeface="+mn-ea"/>
            </a:endParaRPr>
          </a:p>
          <a:p>
            <a:pPr marL="457200" indent="-457200">
              <a:buFont typeface="Arial" panose="020B0604020202020204" pitchFamily="34" charset="0"/>
              <a:buChar char="•"/>
            </a:pPr>
            <a:r>
              <a:rPr lang="en-US" sz="3200" spc="60" dirty="0">
                <a:sym typeface="+mn-ea"/>
              </a:rPr>
              <a:t>The “WOW” Factor In Our Solution</a:t>
            </a:r>
            <a:endParaRPr lang="en-US" sz="3200" spc="60" dirty="0">
              <a:sym typeface="+mn-ea"/>
            </a:endParaRPr>
          </a:p>
          <a:p>
            <a:pPr marL="457200" indent="-457200">
              <a:buFont typeface="Arial" panose="020B0604020202020204" pitchFamily="34" charset="0"/>
              <a:buChar char="•"/>
            </a:pPr>
            <a:r>
              <a:rPr lang="en-US" sz="3200" spc="60" dirty="0">
                <a:sym typeface="+mn-ea"/>
              </a:rPr>
              <a:t>Modelling Approaches</a:t>
            </a:r>
            <a:endParaRPr lang="en-US" sz="3200" spc="60" dirty="0">
              <a:sym typeface="+mn-ea"/>
            </a:endParaRPr>
          </a:p>
          <a:p>
            <a:pPr marL="457200" indent="-457200">
              <a:buFont typeface="Arial" panose="020B0604020202020204" pitchFamily="34" charset="0"/>
              <a:buChar char="•"/>
            </a:pPr>
            <a:r>
              <a:rPr lang="en-US" sz="3200" spc="60" dirty="0">
                <a:sym typeface="+mn-ea"/>
              </a:rPr>
              <a:t>Results</a:t>
            </a:r>
            <a:r>
              <a:rPr lang="en-US" sz="3200" spc="-295" dirty="0">
                <a:sym typeface="+mn-ea"/>
              </a:rPr>
              <a:t> </a:t>
            </a:r>
            <a:endParaRPr lang="en-US" sz="3200" spc="-295" dirty="0">
              <a:sym typeface="+mn-ea"/>
            </a:endParaRPr>
          </a:p>
          <a:p>
            <a:pPr marL="457200" indent="-457200">
              <a:buFont typeface="Arial" panose="020B0604020202020204" pitchFamily="34" charset="0"/>
              <a:buChar char="•"/>
            </a:pPr>
            <a:endParaRPr lang="en-US" sz="3200" spc="-295" dirty="0">
              <a:sym typeface="+mn-ea"/>
            </a:endParaRPr>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a:p>
            <a:pPr marL="457200" indent="-457200">
              <a:buFont typeface="Arial" panose="020B0604020202020204" pitchFamily="34" charset="0"/>
              <a:buChar char="•"/>
            </a:pPr>
            <a:endParaRPr lang="en-US" sz="32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5"/>
            <a:ext cx="3496310"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79767" cy="3009900"/>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600">
                <a:latin typeface="Times New Roman" panose="02020603050405020304" charset="0"/>
                <a:cs typeface="Times New Roman" panose="02020603050405020304" charset="0"/>
              </a:rPr>
              <a:t>Introduction To Key Logger And </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Security</a:t>
            </a:r>
            <a:endParaRPr lang="en-US" sz="3600">
              <a:latin typeface="Times New Roman" panose="02020603050405020304" charset="0"/>
              <a:cs typeface="Times New Roman" panose="02020603050405020304" charset="0"/>
            </a:endParaRPr>
          </a:p>
        </p:txBody>
      </p:sp>
      <p:sp>
        <p:nvSpPr>
          <p:cNvPr id="4" name="Text Box 3"/>
          <p:cNvSpPr txBox="1"/>
          <p:nvPr/>
        </p:nvSpPr>
        <p:spPr>
          <a:xfrm>
            <a:off x="702310" y="1572260"/>
            <a:ext cx="9988550" cy="4936490"/>
          </a:xfrm>
          <a:prstGeom prst="rect">
            <a:avLst/>
          </a:prstGeom>
          <a:noFill/>
        </p:spPr>
        <p:txBody>
          <a:bodyPr wrap="square" rtlCol="0">
            <a:no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A keylogger or 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endParaRPr lang="en-US" sz="2400">
              <a:latin typeface="Times New Roman" panose="02020603050405020304" charset="0"/>
              <a:cs typeface="Times New Roman" panose="02020603050405020304" charset="0"/>
            </a:endParaRP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Types of Keyloggers                  </a:t>
            </a:r>
            <a:endParaRPr lang="en-US" sz="2400" b="1">
              <a:latin typeface="Times New Roman" panose="02020603050405020304" charset="0"/>
              <a:cs typeface="Times New Roman" panose="02020603050405020304" charset="0"/>
            </a:endParaRPr>
          </a:p>
          <a:p>
            <a:pPr marL="457200" indent="-457200">
              <a:buFont typeface="+mj-lt"/>
              <a:buAutoNum type="arabicPeriod"/>
            </a:pPr>
            <a:r>
              <a:rPr lang="en-US" sz="2400" b="1">
                <a:latin typeface="Times New Roman" panose="02020603050405020304" charset="0"/>
                <a:cs typeface="Times New Roman" panose="02020603050405020304" charset="0"/>
              </a:rPr>
              <a:t>Software keyloggers</a:t>
            </a:r>
            <a:endParaRPr lang="en-US" sz="2400" b="1">
              <a:latin typeface="Times New Roman" panose="02020603050405020304" charset="0"/>
              <a:cs typeface="Times New Roman" panose="02020603050405020304" charset="0"/>
            </a:endParaRPr>
          </a:p>
          <a:p>
            <a:pPr marL="457200" indent="-457200">
              <a:buFont typeface="+mj-lt"/>
              <a:buAutoNum type="arabicPeriod"/>
            </a:pPr>
            <a:r>
              <a:rPr lang="en-US" sz="2400" b="1">
                <a:latin typeface="Times New Roman" panose="02020603050405020304" charset="0"/>
                <a:cs typeface="Times New Roman" panose="02020603050405020304" charset="0"/>
              </a:rPr>
              <a:t>Hardware keyloggers</a:t>
            </a:r>
            <a:endParaRPr lang="en-US" sz="2400" b="1">
              <a:latin typeface="Times New Roman" panose="02020603050405020304" charset="0"/>
              <a:cs typeface="Times New Roman" panose="02020603050405020304" charset="0"/>
            </a:endParaRPr>
          </a:p>
        </p:txBody>
      </p:sp>
      <p:pic>
        <p:nvPicPr>
          <p:cNvPr id="9" name="Content Placeholder 8" descr="types-keyloggers"/>
          <p:cNvPicPr>
            <a:picLocks noChangeAspect="1"/>
          </p:cNvPicPr>
          <p:nvPr>
            <p:ph sz="half" idx="3"/>
          </p:nvPr>
        </p:nvPicPr>
        <p:blipFill>
          <a:blip r:embed="rId1"/>
          <a:stretch>
            <a:fillRect/>
          </a:stretch>
        </p:blipFill>
        <p:spPr>
          <a:xfrm>
            <a:off x="4109085" y="3753485"/>
            <a:ext cx="3882390" cy="2510155"/>
          </a:xfrm>
          <a:prstGeom prst="rect">
            <a:avLst/>
          </a:prstGeom>
        </p:spPr>
      </p:pic>
      <p:pic>
        <p:nvPicPr>
          <p:cNvPr id="11" name="Content Placeholder 10" descr="What-is-a-keylogger-04"/>
          <p:cNvPicPr>
            <a:picLocks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7985125" y="3793490"/>
            <a:ext cx="4091305" cy="2484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89745" y="2933700"/>
            <a:ext cx="256540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42595" y="1431290"/>
            <a:ext cx="8947150" cy="4984750"/>
          </a:xfrm>
          <a:prstGeom prst="rect">
            <a:avLst/>
          </a:prstGeom>
          <a:noFill/>
        </p:spPr>
        <p:txBody>
          <a:bodyPr wrap="square" rtlCol="0">
            <a:noAutofit/>
          </a:bodyPr>
          <a:p>
            <a:pPr marL="571500" indent="-571500">
              <a:buFont typeface="Arial" panose="020B0604020202020204" pitchFamily="34" charset="0"/>
              <a:buChar char="•"/>
            </a:pPr>
            <a:r>
              <a:rPr lang="en-US" sz="3600">
                <a:latin typeface="Times New Roman" panose="02020603050405020304" charset="0"/>
                <a:cs typeface="Times New Roman" panose="0202060305040502030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US" sz="3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80390" y="1600835"/>
            <a:ext cx="8680450" cy="4779010"/>
          </a:xfrm>
          <a:prstGeom prst="rect">
            <a:avLst/>
          </a:prstGeom>
          <a:noFill/>
        </p:spPr>
        <p:txBody>
          <a:bodyPr wrap="square" rtlCol="0">
            <a:noAutofit/>
          </a:bodyPr>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Keylogging is the action of capturing and recording keys struck on a keyboard. A keylogger is a program which captures and monitors all keylogs. Keyloggers can be both in the form of a built software program or directly downloaded onto a hardware module.</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Build a keylogger in python which logs keys, gathers computer information, network information, gets the clipboard content, records the user microphone, and take screenshots of a computer screen.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304800"/>
            <a:ext cx="5014595" cy="11887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26720" y="902335"/>
            <a:ext cx="9804400" cy="5386705"/>
          </a:xfrm>
          <a:prstGeom prst="rect">
            <a:avLst/>
          </a:prstGeom>
          <a:noFill/>
        </p:spPr>
        <p:txBody>
          <a:bodyPr wrap="square" rtlCol="0">
            <a:noAutofit/>
          </a:bodyPr>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Legitimate users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Parents may use keyloggers to monitor their children's screen time or internet usage. Companies may use keyloggers to monitor employee productivity and ensure compliance with policies like data leak prevention and cybersecurity. IT departments may also use keyloggers to troubleshoot issues with computers and networks. Microsoft also built a keylogger into Windows 10 to improve typing and writing services.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Malicious users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Cybercriminals may use keyloggers to steal passwords, login credentials, and other sensitive information, such as financial data or personally identifiable information. They may also use the information to blackmail their victims.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2" name="Content Placeholder 11"/>
          <p:cNvSpPr>
            <a:spLocks noGrp="1"/>
          </p:cNvSpPr>
          <p:nvPr>
            <p:ph sz="half" idx="3"/>
          </p:nvPr>
        </p:nvSpPr>
        <p:spPr>
          <a:xfrm>
            <a:off x="6278880" y="2522855"/>
            <a:ext cx="1844040" cy="3580765"/>
          </a:xfrm>
        </p:spPr>
        <p:txBody>
          <a:bodyPr>
            <a:noAutofit/>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27020" y="1067435"/>
            <a:ext cx="7301865" cy="5329555"/>
          </a:xfrm>
          <a:prstGeom prst="rect">
            <a:avLst/>
          </a:prstGeom>
          <a:noFill/>
        </p:spPr>
        <p:txBody>
          <a:bodyPr wrap="square" rtlCol="0">
            <a:noAutofit/>
          </a:bodyPr>
          <a:p>
            <a:pPr marL="285750" indent="-285750">
              <a:buFont typeface="Wingdings" panose="05000000000000000000" charset="0"/>
              <a:buChar char="Ø"/>
            </a:pPr>
            <a:r>
              <a:rPr lang="en-US" sz="2800" b="1">
                <a:latin typeface="Times New Roman" panose="02020603050405020304" charset="0"/>
                <a:cs typeface="Times New Roman" panose="02020603050405020304" charset="0"/>
              </a:rPr>
              <a:t>The Solution For Keylogger is :</a:t>
            </a:r>
            <a:endParaRPr lang="en-US" sz="2800" b="1">
              <a:latin typeface="Times New Roman" panose="02020603050405020304" charset="0"/>
              <a:cs typeface="Times New Roman" panose="02020603050405020304" charset="0"/>
            </a:endParaRPr>
          </a:p>
        </p:txBody>
      </p:sp>
      <p:pic>
        <p:nvPicPr>
          <p:cNvPr id="11" name="Content Placeholder 10" descr="Screenshot 2024-06-12 172641"/>
          <p:cNvPicPr>
            <a:picLocks noChangeAspect="1"/>
          </p:cNvPicPr>
          <p:nvPr>
            <p:ph sz="half" idx="2"/>
          </p:nvPr>
        </p:nvPicPr>
        <p:blipFill>
          <a:blip r:embed="rId3"/>
          <a:stretch>
            <a:fillRect/>
          </a:stretch>
        </p:blipFill>
        <p:spPr>
          <a:xfrm>
            <a:off x="2825115" y="1676400"/>
            <a:ext cx="7553325" cy="484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Content Placeholder 10"/>
          <p:cNvSpPr>
            <a:spLocks noGrp="1"/>
          </p:cNvSpPr>
          <p:nvPr>
            <p:ph sz="half" idx="3"/>
          </p:nvPr>
        </p:nvSpPr>
        <p:spPr>
          <a:xfrm>
            <a:off x="6278880" y="4290060"/>
            <a:ext cx="2148840" cy="1813560"/>
          </a:xfrm>
        </p:spPr>
        <p:txBody>
          <a:bodyPr>
            <a:noAutofit/>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1877060" y="1066800"/>
            <a:ext cx="8437880" cy="5501005"/>
          </a:xfrm>
          <a:prstGeom prst="rect">
            <a:avLst/>
          </a:prstGeom>
          <a:noFill/>
        </p:spPr>
        <p:txBody>
          <a:bodyPr wrap="square" rtlCol="0">
            <a:noAutofit/>
          </a:bodyPr>
          <a:p>
            <a:pPr marL="457200" indent="-457200">
              <a:buFont typeface="Wingdings" panose="05000000000000000000" charset="0"/>
              <a:buChar char="Ø"/>
            </a:pPr>
            <a:r>
              <a:rPr lang="en-US" sz="2800" b="1">
                <a:latin typeface="Times New Roman" panose="02020603050405020304" charset="0"/>
                <a:cs typeface="Times New Roman" panose="02020603050405020304" charset="0"/>
              </a:rPr>
              <a:t>Use Security Software:</a:t>
            </a:r>
            <a:r>
              <a:rPr lang="en-US"/>
              <a:t> </a:t>
            </a:r>
            <a:endParaRPr lang="en-US"/>
          </a:p>
          <a:p>
            <a:r>
              <a:rPr lang="en-US" sz="3200">
                <a:latin typeface="Times New Roman" panose="02020603050405020304" charset="0"/>
                <a:cs typeface="Times New Roman" panose="02020603050405020304" charset="0"/>
              </a:rPr>
              <a:t>Install reputable antivirus and anti-malware software that can help detect and prevent keyloggers. Or, outsource your security via a managed detection and response provider</a:t>
            </a:r>
            <a:r>
              <a:rPr lang="en-US"/>
              <a:t>.</a:t>
            </a:r>
            <a:endParaRPr lang="en-US"/>
          </a:p>
        </p:txBody>
      </p:sp>
      <p:pic>
        <p:nvPicPr>
          <p:cNvPr id="10" name="Content Placeholder 9" descr="Screen-Shot-2023-12-11-at-8"/>
          <p:cNvPicPr>
            <a:picLocks noChangeAspect="1"/>
          </p:cNvPicPr>
          <p:nvPr>
            <p:ph sz="half" idx="2"/>
          </p:nvPr>
        </p:nvPicPr>
        <p:blipFill>
          <a:blip r:embed="rId2"/>
          <a:stretch>
            <a:fillRect/>
          </a:stretch>
        </p:blipFill>
        <p:spPr>
          <a:xfrm>
            <a:off x="3429000" y="3707765"/>
            <a:ext cx="5303520" cy="2493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3365</Words>
  <Application>WPS Presentation</Application>
  <PresentationFormat>Widescreen</PresentationFormat>
  <Paragraphs>125</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Trebuchet MS</vt:lpstr>
      <vt:lpstr>Calibri</vt:lpstr>
      <vt:lpstr>Microsoft YaHei</vt:lpstr>
      <vt:lpstr>Arial Unicode MS</vt:lpstr>
      <vt:lpstr>Sitka Subheading</vt:lpstr>
      <vt:lpstr>Stencil</vt:lpstr>
      <vt:lpstr>Times New Roman</vt:lpstr>
      <vt:lpstr>Viner Hand ITC</vt:lpstr>
      <vt:lpstr>Vladimir Script</vt:lpstr>
      <vt:lpstr>Wingdings</vt:lpstr>
      <vt:lpstr>Office Theme</vt:lpstr>
      <vt:lpstr>Student Name</vt:lpstr>
      <vt:lpstr>PROJECT TITLE</vt:lpstr>
      <vt:lpstr>AGENDA</vt:lpstr>
      <vt:lpstr>PowerPoint 演示文稿</vt:lpstr>
      <vt:lpstr>PROBLEM	STATEMENT</vt:lpstr>
      <vt:lpstr>PROJECT	OVERVIEW</vt:lpstr>
      <vt:lpstr>WHO ARE THE END USERS?</vt:lpstr>
      <vt:lpstr>YOUR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NANI</cp:lastModifiedBy>
  <cp:revision>3</cp:revision>
  <dcterms:created xsi:type="dcterms:W3CDTF">2024-06-03T05:48:00Z</dcterms:created>
  <dcterms:modified xsi:type="dcterms:W3CDTF">2024-06-12T12:27:45Z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E66238DDC8154724A185FF8DE307ADBA_13</vt:lpwstr>
  </property>
  <property fmtid="{D5CDD505-2E9C-101B-9397-08002B2CF9AE}" pid="5" name="KSOProductBuildVer">
    <vt:lpwstr>1033-12.2.0.16909</vt:lpwstr>
  </property>
</Properties>
</file>