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Lst>
  <p:sldSz cx="9144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1pPr>
    <a:lvl2pPr marL="0" marR="0" indent="457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2pPr>
    <a:lvl3pPr marL="0" marR="0" indent="914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5pPr>
    <a:lvl6pPr marL="0" marR="0" indent="22860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6pPr>
    <a:lvl7pPr marL="0" marR="0" indent="2743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7pPr>
    <a:lvl8pPr marL="0" marR="0" indent="3200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8pPr>
    <a:lvl9pPr marL="0" marR="0" indent="3657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wholeTbl>
    <a:band2H>
      <a:tcTxStyle b="def" i="def"/>
      <a:tcStyle>
        <a:tcBdr/>
        <a:fill>
          <a:solidFill>
            <a:srgbClr val="FFFFFF"/>
          </a:solidFill>
        </a:fill>
      </a:tcStyle>
    </a:band2H>
    <a:firstCo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Col>
    <a:lastRow>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D7E7"/>
          </a:solidFill>
        </a:fill>
      </a:tcStyle>
    </a:wholeTbl>
    <a:band2H>
      <a:tcTxStyle b="def" i="def"/>
      <a:tcStyle>
        <a:tcBdr/>
        <a:fill>
          <a:solidFill>
            <a:srgbClr val="E8ECF4"/>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b="def" i="def"/>
      <a:tcStyle>
        <a:tcBdr/>
        <a:fill>
          <a:solidFill>
            <a:srgbClr val="EFF3E9"/>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b="def" i="def"/>
      <a:tcStyle>
        <a:tcBdr/>
        <a:fill>
          <a:solidFill>
            <a:srgbClr val="FDEE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33BA23B1-9221-436E-865A-0063620EA4FD}"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93" name="Shape 93"/>
          <p:cNvSpPr/>
          <p:nvPr>
            <p:ph type="sldImg"/>
          </p:nvPr>
        </p:nvSpPr>
        <p:spPr>
          <a:xfrm>
            <a:off x="1143000" y="685800"/>
            <a:ext cx="4572000" cy="3429000"/>
          </a:xfrm>
          <a:prstGeom prst="rect">
            <a:avLst/>
          </a:prstGeom>
        </p:spPr>
        <p:txBody>
          <a:bodyPr/>
          <a:lstStyle/>
          <a:p>
            <a:pPr/>
          </a:p>
        </p:txBody>
      </p:sp>
      <p:sp>
        <p:nvSpPr>
          <p:cNvPr id="94" name="Shape 94"/>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200">
        <a:latin typeface="+mn-lt"/>
        <a:ea typeface="+mn-ea"/>
        <a:cs typeface="+mn-cs"/>
        <a:sym typeface="Calibri"/>
      </a:defRPr>
    </a:lvl1pPr>
    <a:lvl2pPr indent="228600" latinLnBrk="0">
      <a:defRPr sz="1200">
        <a:latin typeface="+mn-lt"/>
        <a:ea typeface="+mn-ea"/>
        <a:cs typeface="+mn-cs"/>
        <a:sym typeface="Calibri"/>
      </a:defRPr>
    </a:lvl2pPr>
    <a:lvl3pPr indent="457200" latinLnBrk="0">
      <a:defRPr sz="1200">
        <a:latin typeface="+mn-lt"/>
        <a:ea typeface="+mn-ea"/>
        <a:cs typeface="+mn-cs"/>
        <a:sym typeface="Calibri"/>
      </a:defRPr>
    </a:lvl3pPr>
    <a:lvl4pPr indent="685800" latinLnBrk="0">
      <a:defRPr sz="1200">
        <a:latin typeface="+mn-lt"/>
        <a:ea typeface="+mn-ea"/>
        <a:cs typeface="+mn-cs"/>
        <a:sym typeface="Calibri"/>
      </a:defRPr>
    </a:lvl4pPr>
    <a:lvl5pPr indent="914400" latinLnBrk="0">
      <a:defRPr sz="1200">
        <a:latin typeface="+mn-lt"/>
        <a:ea typeface="+mn-ea"/>
        <a:cs typeface="+mn-cs"/>
        <a:sym typeface="Calibri"/>
      </a:defRPr>
    </a:lvl5pPr>
    <a:lvl6pPr indent="1143000" latinLnBrk="0">
      <a:defRPr sz="1200">
        <a:latin typeface="+mn-lt"/>
        <a:ea typeface="+mn-ea"/>
        <a:cs typeface="+mn-cs"/>
        <a:sym typeface="Calibri"/>
      </a:defRPr>
    </a:lvl6pPr>
    <a:lvl7pPr indent="1371600" latinLnBrk="0">
      <a:defRPr sz="1200">
        <a:latin typeface="+mn-lt"/>
        <a:ea typeface="+mn-ea"/>
        <a:cs typeface="+mn-cs"/>
        <a:sym typeface="Calibri"/>
      </a:defRPr>
    </a:lvl7pPr>
    <a:lvl8pPr indent="1600200" latinLnBrk="0">
      <a:defRPr sz="1200">
        <a:latin typeface="+mn-lt"/>
        <a:ea typeface="+mn-ea"/>
        <a:cs typeface="+mn-cs"/>
        <a:sym typeface="Calibri"/>
      </a:defRPr>
    </a:lvl8pPr>
    <a:lvl9pPr indent="1828800" latinLnBrk="0">
      <a:defRPr sz="1200">
        <a:latin typeface="+mn-lt"/>
        <a:ea typeface="+mn-ea"/>
        <a:cs typeface="+mn-cs"/>
        <a:sym typeface="Calibri"/>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Slide">
    <p:spTree>
      <p:nvGrpSpPr>
        <p:cNvPr id="1" name=""/>
        <p:cNvGrpSpPr/>
        <p:nvPr/>
      </p:nvGrpSpPr>
      <p:grpSpPr>
        <a:xfrm>
          <a:off x="0" y="0"/>
          <a:ext cx="0" cy="0"/>
          <a:chOff x="0" y="0"/>
          <a:chExt cx="0" cy="0"/>
        </a:xfrm>
      </p:grpSpPr>
      <p:sp>
        <p:nvSpPr>
          <p:cNvPr id="13" name="Title Text"/>
          <p:cNvSpPr txBox="1"/>
          <p:nvPr>
            <p:ph type="title"/>
          </p:nvPr>
        </p:nvSpPr>
        <p:spPr>
          <a:xfrm>
            <a:off x="685800" y="2130425"/>
            <a:ext cx="7772400" cy="1470025"/>
          </a:xfrm>
          <a:prstGeom prst="rect">
            <a:avLst/>
          </a:prstGeom>
        </p:spPr>
        <p:txBody>
          <a:bodyPr/>
          <a:lstStyle/>
          <a:p>
            <a:pPr/>
            <a:r>
              <a:t>Title Text</a:t>
            </a:r>
          </a:p>
        </p:txBody>
      </p:sp>
      <p:sp>
        <p:nvSpPr>
          <p:cNvPr id="14" name="Body Level One…"/>
          <p:cNvSpPr txBox="1"/>
          <p:nvPr>
            <p:ph type="body" sz="quarter" idx="1"/>
          </p:nvPr>
        </p:nvSpPr>
        <p:spPr>
          <a:xfrm>
            <a:off x="1371600" y="3886200"/>
            <a:ext cx="6400800" cy="1752600"/>
          </a:xfrm>
          <a:prstGeom prst="rect">
            <a:avLst/>
          </a:prstGeom>
        </p:spPr>
        <p:txBody>
          <a:bodyPr/>
          <a:lstStyle>
            <a:lvl1pPr marL="0" indent="0" algn="ctr">
              <a:buSzTx/>
              <a:buFontTx/>
              <a:buNone/>
              <a:defRPr>
                <a:solidFill>
                  <a:srgbClr val="888888"/>
                </a:solidFill>
              </a:defRPr>
            </a:lvl1pPr>
            <a:lvl2pPr marL="0" indent="457200" algn="ctr">
              <a:buSzTx/>
              <a:buFontTx/>
              <a:buNone/>
              <a:defRPr>
                <a:solidFill>
                  <a:srgbClr val="888888"/>
                </a:solidFill>
              </a:defRPr>
            </a:lvl2pPr>
            <a:lvl3pPr marL="0" indent="914400" algn="ctr">
              <a:buSzTx/>
              <a:buFontTx/>
              <a:buNone/>
              <a:defRPr>
                <a:solidFill>
                  <a:srgbClr val="888888"/>
                </a:solidFill>
              </a:defRPr>
            </a:lvl3pPr>
            <a:lvl4pPr marL="0" indent="1371600" algn="ctr">
              <a:buSzTx/>
              <a:buFontTx/>
              <a:buNone/>
              <a:defRPr>
                <a:solidFill>
                  <a:srgbClr val="888888"/>
                </a:solidFill>
              </a:defRPr>
            </a:lvl4pPr>
            <a:lvl5pPr marL="0" indent="1828800" algn="ctr">
              <a:buSzTx/>
              <a:buFontTx/>
              <a:buNone/>
              <a:defRPr>
                <a:solidFill>
                  <a:srgbClr val="888888"/>
                </a:solidFill>
              </a:defRPr>
            </a:lvl5pPr>
          </a:lstStyle>
          <a:p>
            <a:pPr/>
            <a:r>
              <a:t>Body Level One</a:t>
            </a:r>
          </a:p>
          <a:p>
            <a:pPr lvl="1"/>
            <a:r>
              <a:t>Body Level Two</a:t>
            </a:r>
          </a:p>
          <a:p>
            <a:pPr lvl="2"/>
            <a:r>
              <a:t>Body Level Three</a:t>
            </a:r>
          </a:p>
          <a:p>
            <a:pPr lvl="3"/>
            <a:r>
              <a:t>Body Level Four</a:t>
            </a:r>
          </a:p>
          <a:p>
            <a:pPr lvl="4"/>
            <a:r>
              <a:t>Body Level Five</a:t>
            </a:r>
          </a:p>
        </p:txBody>
      </p:sp>
      <p:sp>
        <p:nvSpPr>
          <p:cNvPr id="1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nd Content">
    <p:spTree>
      <p:nvGrpSpPr>
        <p:cNvPr id="1" name=""/>
        <p:cNvGrpSpPr/>
        <p:nvPr/>
      </p:nvGrpSpPr>
      <p:grpSpPr>
        <a:xfrm>
          <a:off x="0" y="0"/>
          <a:ext cx="0" cy="0"/>
          <a:chOff x="0" y="0"/>
          <a:chExt cx="0" cy="0"/>
        </a:xfrm>
      </p:grpSpPr>
      <p:sp>
        <p:nvSpPr>
          <p:cNvPr id="22" name="Title Text"/>
          <p:cNvSpPr txBox="1"/>
          <p:nvPr>
            <p:ph type="title"/>
          </p:nvPr>
        </p:nvSpPr>
        <p:spPr>
          <a:prstGeom prst="rect">
            <a:avLst/>
          </a:prstGeom>
        </p:spPr>
        <p:txBody>
          <a:bodyPr/>
          <a:lstStyle/>
          <a:p>
            <a:pPr/>
            <a:r>
              <a:t>Title Text</a:t>
            </a:r>
          </a:p>
        </p:txBody>
      </p:sp>
      <p:sp>
        <p:nvSpPr>
          <p:cNvPr id="23"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2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Header">
    <p:spTree>
      <p:nvGrpSpPr>
        <p:cNvPr id="1" name=""/>
        <p:cNvGrpSpPr/>
        <p:nvPr/>
      </p:nvGrpSpPr>
      <p:grpSpPr>
        <a:xfrm>
          <a:off x="0" y="0"/>
          <a:ext cx="0" cy="0"/>
          <a:chOff x="0" y="0"/>
          <a:chExt cx="0" cy="0"/>
        </a:xfrm>
      </p:grpSpPr>
      <p:sp>
        <p:nvSpPr>
          <p:cNvPr id="31" name="Title Text"/>
          <p:cNvSpPr txBox="1"/>
          <p:nvPr>
            <p:ph type="title"/>
          </p:nvPr>
        </p:nvSpPr>
        <p:spPr>
          <a:xfrm>
            <a:off x="722312" y="4406900"/>
            <a:ext cx="7772401" cy="1362075"/>
          </a:xfrm>
          <a:prstGeom prst="rect">
            <a:avLst/>
          </a:prstGeom>
        </p:spPr>
        <p:txBody>
          <a:bodyPr anchor="t"/>
          <a:lstStyle>
            <a:lvl1pPr algn="l">
              <a:defRPr b="1" cap="all" sz="4000"/>
            </a:lvl1pPr>
          </a:lstStyle>
          <a:p>
            <a:pPr/>
            <a:r>
              <a:t>Title Text</a:t>
            </a:r>
          </a:p>
        </p:txBody>
      </p:sp>
      <p:sp>
        <p:nvSpPr>
          <p:cNvPr id="32" name="Body Level One…"/>
          <p:cNvSpPr txBox="1"/>
          <p:nvPr>
            <p:ph type="body" sz="quarter" idx="1"/>
          </p:nvPr>
        </p:nvSpPr>
        <p:spPr>
          <a:xfrm>
            <a:off x="722312" y="2906713"/>
            <a:ext cx="7772401" cy="1500188"/>
          </a:xfrm>
          <a:prstGeom prst="rect">
            <a:avLst/>
          </a:prstGeom>
        </p:spPr>
        <p:txBody>
          <a:bodyPr anchor="b"/>
          <a:lstStyle>
            <a:lvl1pPr marL="0" indent="0">
              <a:spcBef>
                <a:spcPts val="400"/>
              </a:spcBef>
              <a:buSzTx/>
              <a:buFontTx/>
              <a:buNone/>
              <a:defRPr sz="2000">
                <a:solidFill>
                  <a:srgbClr val="888888"/>
                </a:solidFill>
              </a:defRPr>
            </a:lvl1pPr>
            <a:lvl2pPr marL="0" indent="457200">
              <a:spcBef>
                <a:spcPts val="400"/>
              </a:spcBef>
              <a:buSzTx/>
              <a:buFontTx/>
              <a:buNone/>
              <a:defRPr sz="2000">
                <a:solidFill>
                  <a:srgbClr val="888888"/>
                </a:solidFill>
              </a:defRPr>
            </a:lvl2pPr>
            <a:lvl3pPr marL="0" indent="914400">
              <a:spcBef>
                <a:spcPts val="400"/>
              </a:spcBef>
              <a:buSzTx/>
              <a:buFontTx/>
              <a:buNone/>
              <a:defRPr sz="2000">
                <a:solidFill>
                  <a:srgbClr val="888888"/>
                </a:solidFill>
              </a:defRPr>
            </a:lvl3pPr>
            <a:lvl4pPr marL="0" indent="1371600">
              <a:spcBef>
                <a:spcPts val="400"/>
              </a:spcBef>
              <a:buSzTx/>
              <a:buFontTx/>
              <a:buNone/>
              <a:defRPr sz="2000">
                <a:solidFill>
                  <a:srgbClr val="888888"/>
                </a:solidFill>
              </a:defRPr>
            </a:lvl4pPr>
            <a:lvl5pPr marL="0" indent="1828800">
              <a:spcBef>
                <a:spcPts val="400"/>
              </a:spcBef>
              <a:buSzTx/>
              <a:buFontTx/>
              <a:buNone/>
              <a:defRPr sz="2000">
                <a:solidFill>
                  <a:srgbClr val="888888"/>
                </a:solidFill>
              </a:defRPr>
            </a:lvl5pPr>
          </a:lstStyle>
          <a:p>
            <a:pPr/>
            <a:r>
              <a:t>Body Level One</a:t>
            </a:r>
          </a:p>
          <a:p>
            <a:pPr lvl="1"/>
            <a:r>
              <a:t>Body Level Two</a:t>
            </a:r>
          </a:p>
          <a:p>
            <a:pPr lvl="2"/>
            <a:r>
              <a:t>Body Level Three</a:t>
            </a:r>
          </a:p>
          <a:p>
            <a:pPr lvl="3"/>
            <a:r>
              <a:t>Body Level Four</a:t>
            </a:r>
          </a:p>
          <a:p>
            <a:pPr lvl="4"/>
            <a:r>
              <a:t>Body Level Five</a:t>
            </a:r>
          </a:p>
        </p:txBody>
      </p:sp>
      <p:sp>
        <p:nvSpPr>
          <p:cNvPr id="3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wo Content">
    <p:spTree>
      <p:nvGrpSpPr>
        <p:cNvPr id="1" name=""/>
        <p:cNvGrpSpPr/>
        <p:nvPr/>
      </p:nvGrpSpPr>
      <p:grpSpPr>
        <a:xfrm>
          <a:off x="0" y="0"/>
          <a:ext cx="0" cy="0"/>
          <a:chOff x="0" y="0"/>
          <a:chExt cx="0" cy="0"/>
        </a:xfrm>
      </p:grpSpPr>
      <p:sp>
        <p:nvSpPr>
          <p:cNvPr id="40" name="Title Text"/>
          <p:cNvSpPr txBox="1"/>
          <p:nvPr>
            <p:ph type="title"/>
          </p:nvPr>
        </p:nvSpPr>
        <p:spPr>
          <a:prstGeom prst="rect">
            <a:avLst/>
          </a:prstGeom>
        </p:spPr>
        <p:txBody>
          <a:bodyPr/>
          <a:lstStyle/>
          <a:p>
            <a:pPr/>
            <a:r>
              <a:t>Title Text</a:t>
            </a:r>
          </a:p>
        </p:txBody>
      </p:sp>
      <p:sp>
        <p:nvSpPr>
          <p:cNvPr id="41" name="Body Level One…"/>
          <p:cNvSpPr txBox="1"/>
          <p:nvPr>
            <p:ph type="body" sz="half" idx="1"/>
          </p:nvPr>
        </p:nvSpPr>
        <p:spPr>
          <a:xfrm>
            <a:off x="457200" y="1600200"/>
            <a:ext cx="4038600" cy="4525963"/>
          </a:xfrm>
          <a:prstGeom prst="rect">
            <a:avLst/>
          </a:prstGeom>
        </p:spPr>
        <p:txBody>
          <a:bodyPr/>
          <a:lstStyle>
            <a:lvl1pPr>
              <a:spcBef>
                <a:spcPts val="600"/>
              </a:spcBef>
              <a:defRPr sz="2800"/>
            </a:lvl1pPr>
            <a:lvl2pPr marL="790575" indent="-333375">
              <a:spcBef>
                <a:spcPts val="600"/>
              </a:spcBef>
              <a:defRPr sz="2800"/>
            </a:lvl2pPr>
            <a:lvl3pPr marL="1234439" indent="-320039">
              <a:spcBef>
                <a:spcPts val="600"/>
              </a:spcBef>
              <a:defRPr sz="2800"/>
            </a:lvl3pPr>
            <a:lvl4pPr marL="1727200" indent="-355600">
              <a:spcBef>
                <a:spcPts val="600"/>
              </a:spcBef>
              <a:defRPr sz="2800"/>
            </a:lvl4pPr>
            <a:lvl5pPr marL="2184400" indent="-355600">
              <a:spcBef>
                <a:spcPts val="600"/>
              </a:spcBef>
              <a:defRPr sz="2800"/>
            </a:lvl5pPr>
          </a:lstStyle>
          <a:p>
            <a:pPr/>
            <a:r>
              <a:t>Body Level One</a:t>
            </a:r>
          </a:p>
          <a:p>
            <a:pPr lvl="1"/>
            <a:r>
              <a:t>Body Level Two</a:t>
            </a:r>
          </a:p>
          <a:p>
            <a:pPr lvl="2"/>
            <a:r>
              <a:t>Body Level Three</a:t>
            </a:r>
          </a:p>
          <a:p>
            <a:pPr lvl="3"/>
            <a:r>
              <a:t>Body Level Four</a:t>
            </a:r>
          </a:p>
          <a:p>
            <a:pPr lvl="4"/>
            <a:r>
              <a:t>Body Level Five</a:t>
            </a:r>
          </a:p>
        </p:txBody>
      </p:sp>
      <p:sp>
        <p:nvSpPr>
          <p:cNvPr id="4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mparison">
    <p:spTree>
      <p:nvGrpSpPr>
        <p:cNvPr id="1" name=""/>
        <p:cNvGrpSpPr/>
        <p:nvPr/>
      </p:nvGrpSpPr>
      <p:grpSpPr>
        <a:xfrm>
          <a:off x="0" y="0"/>
          <a:ext cx="0" cy="0"/>
          <a:chOff x="0" y="0"/>
          <a:chExt cx="0" cy="0"/>
        </a:xfrm>
      </p:grpSpPr>
      <p:sp>
        <p:nvSpPr>
          <p:cNvPr id="49" name="Title Text"/>
          <p:cNvSpPr txBox="1"/>
          <p:nvPr>
            <p:ph type="title"/>
          </p:nvPr>
        </p:nvSpPr>
        <p:spPr>
          <a:prstGeom prst="rect">
            <a:avLst/>
          </a:prstGeom>
        </p:spPr>
        <p:txBody>
          <a:bodyPr/>
          <a:lstStyle/>
          <a:p>
            <a:pPr/>
            <a:r>
              <a:t>Title Text</a:t>
            </a:r>
          </a:p>
        </p:txBody>
      </p:sp>
      <p:sp>
        <p:nvSpPr>
          <p:cNvPr id="50" name="Body Level One…"/>
          <p:cNvSpPr txBox="1"/>
          <p:nvPr>
            <p:ph type="body" sz="quarter" idx="1"/>
          </p:nvPr>
        </p:nvSpPr>
        <p:spPr>
          <a:xfrm>
            <a:off x="457200" y="1535112"/>
            <a:ext cx="4040188" cy="639763"/>
          </a:xfrm>
          <a:prstGeom prst="rect">
            <a:avLst/>
          </a:prstGeom>
        </p:spPr>
        <p:txBody>
          <a:bodyPr anchor="b"/>
          <a:lstStyle>
            <a:lvl1pPr marL="0" indent="0">
              <a:spcBef>
                <a:spcPts val="500"/>
              </a:spcBef>
              <a:buSzTx/>
              <a:buFontTx/>
              <a:buNone/>
              <a:defRPr b="1" sz="2400"/>
            </a:lvl1pPr>
            <a:lvl2pPr marL="0" indent="457200">
              <a:spcBef>
                <a:spcPts val="500"/>
              </a:spcBef>
              <a:buSzTx/>
              <a:buFontTx/>
              <a:buNone/>
              <a:defRPr b="1" sz="2400"/>
            </a:lvl2pPr>
            <a:lvl3pPr marL="0" indent="914400">
              <a:spcBef>
                <a:spcPts val="500"/>
              </a:spcBef>
              <a:buSzTx/>
              <a:buFontTx/>
              <a:buNone/>
              <a:defRPr b="1" sz="2400"/>
            </a:lvl3pPr>
            <a:lvl4pPr marL="0" indent="1371600">
              <a:spcBef>
                <a:spcPts val="500"/>
              </a:spcBef>
              <a:buSzTx/>
              <a:buFontTx/>
              <a:buNone/>
              <a:defRPr b="1" sz="2400"/>
            </a:lvl4pPr>
            <a:lvl5pPr marL="0" indent="1828800">
              <a:spcBef>
                <a:spcPts val="500"/>
              </a:spcBef>
              <a:buSzTx/>
              <a:buFontTx/>
              <a:buNone/>
              <a:defRPr b="1" sz="2400"/>
            </a:lvl5pPr>
          </a:lstStyle>
          <a:p>
            <a:pPr/>
            <a:r>
              <a:t>Body Level One</a:t>
            </a:r>
          </a:p>
          <a:p>
            <a:pPr lvl="1"/>
            <a:r>
              <a:t>Body Level Two</a:t>
            </a:r>
          </a:p>
          <a:p>
            <a:pPr lvl="2"/>
            <a:r>
              <a:t>Body Level Three</a:t>
            </a:r>
          </a:p>
          <a:p>
            <a:pPr lvl="3"/>
            <a:r>
              <a:t>Body Level Four</a:t>
            </a:r>
          </a:p>
          <a:p>
            <a:pPr lvl="4"/>
            <a:r>
              <a:t>Body Level Five</a:t>
            </a:r>
          </a:p>
        </p:txBody>
      </p:sp>
      <p:sp>
        <p:nvSpPr>
          <p:cNvPr id="51" name="Text Placeholder 4"/>
          <p:cNvSpPr/>
          <p:nvPr>
            <p:ph type="body" sz="quarter" idx="21"/>
          </p:nvPr>
        </p:nvSpPr>
        <p:spPr>
          <a:xfrm>
            <a:off x="4645025" y="1535112"/>
            <a:ext cx="4041775" cy="639763"/>
          </a:xfrm>
          <a:prstGeom prst="rect">
            <a:avLst/>
          </a:prstGeom>
        </p:spPr>
        <p:txBody>
          <a:bodyPr anchor="b"/>
          <a:lstStyle/>
          <a:p>
            <a:pPr marL="0" indent="0">
              <a:spcBef>
                <a:spcPts val="500"/>
              </a:spcBef>
              <a:buSzTx/>
              <a:buFontTx/>
              <a:buNone/>
              <a:defRPr b="1" sz="2400"/>
            </a:pPr>
          </a:p>
        </p:txBody>
      </p:sp>
      <p:sp>
        <p:nvSpPr>
          <p:cNvPr id="5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59" name="Title Text"/>
          <p:cNvSpPr txBox="1"/>
          <p:nvPr>
            <p:ph type="title"/>
          </p:nvPr>
        </p:nvSpPr>
        <p:spPr>
          <a:prstGeom prst="rect">
            <a:avLst/>
          </a:prstGeom>
        </p:spPr>
        <p:txBody>
          <a:bodyPr/>
          <a:lstStyle/>
          <a:p>
            <a:pPr/>
            <a:r>
              <a:t>Title Text</a:t>
            </a:r>
          </a:p>
        </p:txBody>
      </p:sp>
      <p:sp>
        <p:nvSpPr>
          <p:cNvPr id="6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6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ntent with Caption">
    <p:spTree>
      <p:nvGrpSpPr>
        <p:cNvPr id="1" name=""/>
        <p:cNvGrpSpPr/>
        <p:nvPr/>
      </p:nvGrpSpPr>
      <p:grpSpPr>
        <a:xfrm>
          <a:off x="0" y="0"/>
          <a:ext cx="0" cy="0"/>
          <a:chOff x="0" y="0"/>
          <a:chExt cx="0" cy="0"/>
        </a:xfrm>
      </p:grpSpPr>
      <p:sp>
        <p:nvSpPr>
          <p:cNvPr id="74" name="Title Text"/>
          <p:cNvSpPr txBox="1"/>
          <p:nvPr>
            <p:ph type="title"/>
          </p:nvPr>
        </p:nvSpPr>
        <p:spPr>
          <a:xfrm>
            <a:off x="457200" y="273050"/>
            <a:ext cx="3008314" cy="1162050"/>
          </a:xfrm>
          <a:prstGeom prst="rect">
            <a:avLst/>
          </a:prstGeom>
        </p:spPr>
        <p:txBody>
          <a:bodyPr anchor="b"/>
          <a:lstStyle>
            <a:lvl1pPr algn="l">
              <a:defRPr b="1" sz="2000"/>
            </a:lvl1pPr>
          </a:lstStyle>
          <a:p>
            <a:pPr/>
            <a:r>
              <a:t>Title Text</a:t>
            </a:r>
          </a:p>
        </p:txBody>
      </p:sp>
      <p:sp>
        <p:nvSpPr>
          <p:cNvPr id="75" name="Body Level One…"/>
          <p:cNvSpPr txBox="1"/>
          <p:nvPr>
            <p:ph type="body" idx="1"/>
          </p:nvPr>
        </p:nvSpPr>
        <p:spPr>
          <a:xfrm>
            <a:off x="3575050" y="273050"/>
            <a:ext cx="5111750" cy="5853113"/>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76" name="Text Placeholder 3"/>
          <p:cNvSpPr/>
          <p:nvPr>
            <p:ph type="body" sz="half" idx="21"/>
          </p:nvPr>
        </p:nvSpPr>
        <p:spPr>
          <a:xfrm>
            <a:off x="457199" y="1435100"/>
            <a:ext cx="3008315" cy="4691063"/>
          </a:xfrm>
          <a:prstGeom prst="rect">
            <a:avLst/>
          </a:prstGeom>
        </p:spPr>
        <p:txBody>
          <a:bodyPr/>
          <a:lstStyle/>
          <a:p>
            <a:pPr marL="0" indent="0">
              <a:spcBef>
                <a:spcPts val="300"/>
              </a:spcBef>
              <a:buSzTx/>
              <a:buFontTx/>
              <a:buNone/>
              <a:defRPr sz="1400"/>
            </a:pPr>
          </a:p>
        </p:txBody>
      </p:sp>
      <p:sp>
        <p:nvSpPr>
          <p:cNvPr id="7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icture with Caption">
    <p:spTree>
      <p:nvGrpSpPr>
        <p:cNvPr id="1" name=""/>
        <p:cNvGrpSpPr/>
        <p:nvPr/>
      </p:nvGrpSpPr>
      <p:grpSpPr>
        <a:xfrm>
          <a:off x="0" y="0"/>
          <a:ext cx="0" cy="0"/>
          <a:chOff x="0" y="0"/>
          <a:chExt cx="0" cy="0"/>
        </a:xfrm>
      </p:grpSpPr>
      <p:sp>
        <p:nvSpPr>
          <p:cNvPr id="84" name="Title Text"/>
          <p:cNvSpPr txBox="1"/>
          <p:nvPr>
            <p:ph type="title"/>
          </p:nvPr>
        </p:nvSpPr>
        <p:spPr>
          <a:xfrm>
            <a:off x="1792288" y="4800600"/>
            <a:ext cx="5486401" cy="566738"/>
          </a:xfrm>
          <a:prstGeom prst="rect">
            <a:avLst/>
          </a:prstGeom>
        </p:spPr>
        <p:txBody>
          <a:bodyPr anchor="b"/>
          <a:lstStyle>
            <a:lvl1pPr algn="l">
              <a:defRPr b="1" sz="2000"/>
            </a:lvl1pPr>
          </a:lstStyle>
          <a:p>
            <a:pPr/>
            <a:r>
              <a:t>Title Text</a:t>
            </a:r>
          </a:p>
        </p:txBody>
      </p:sp>
      <p:sp>
        <p:nvSpPr>
          <p:cNvPr id="85" name="Picture Placeholder 2"/>
          <p:cNvSpPr/>
          <p:nvPr>
            <p:ph type="pic" sz="half" idx="21"/>
          </p:nvPr>
        </p:nvSpPr>
        <p:spPr>
          <a:xfrm>
            <a:off x="1792288" y="612775"/>
            <a:ext cx="5486401" cy="4114800"/>
          </a:xfrm>
          <a:prstGeom prst="rect">
            <a:avLst/>
          </a:prstGeom>
        </p:spPr>
        <p:txBody>
          <a:bodyPr lIns="91439" rIns="91439">
            <a:noAutofit/>
          </a:bodyPr>
          <a:lstStyle/>
          <a:p>
            <a:pPr/>
          </a:p>
        </p:txBody>
      </p:sp>
      <p:sp>
        <p:nvSpPr>
          <p:cNvPr id="86" name="Body Level One…"/>
          <p:cNvSpPr txBox="1"/>
          <p:nvPr>
            <p:ph type="body" sz="quarter" idx="1"/>
          </p:nvPr>
        </p:nvSpPr>
        <p:spPr>
          <a:xfrm>
            <a:off x="1792288" y="5367337"/>
            <a:ext cx="5486401" cy="804863"/>
          </a:xfrm>
          <a:prstGeom prst="rect">
            <a:avLst/>
          </a:prstGeom>
        </p:spPr>
        <p:txBody>
          <a:bodyPr/>
          <a:lstStyle>
            <a:lvl1pPr marL="0" indent="0">
              <a:spcBef>
                <a:spcPts val="300"/>
              </a:spcBef>
              <a:buSzTx/>
              <a:buFontTx/>
              <a:buNone/>
              <a:defRPr sz="1400"/>
            </a:lvl1pPr>
            <a:lvl2pPr marL="0" indent="457200">
              <a:spcBef>
                <a:spcPts val="300"/>
              </a:spcBef>
              <a:buSzTx/>
              <a:buFontTx/>
              <a:buNone/>
              <a:defRPr sz="1400"/>
            </a:lvl2pPr>
            <a:lvl3pPr marL="0" indent="914400">
              <a:spcBef>
                <a:spcPts val="300"/>
              </a:spcBef>
              <a:buSzTx/>
              <a:buFontTx/>
              <a:buNone/>
              <a:defRPr sz="1400"/>
            </a:lvl3pPr>
            <a:lvl4pPr marL="0" indent="1371600">
              <a:spcBef>
                <a:spcPts val="300"/>
              </a:spcBef>
              <a:buSzTx/>
              <a:buFontTx/>
              <a:buNone/>
              <a:defRPr sz="1400"/>
            </a:lvl4pPr>
            <a:lvl5pPr marL="0" indent="1828800">
              <a:spcBef>
                <a:spcPts val="300"/>
              </a:spcBef>
              <a:buSzTx/>
              <a:buFontTx/>
              <a:buNone/>
              <a:defRPr sz="1400"/>
            </a:lvl5pPr>
          </a:lstStyle>
          <a:p>
            <a:pPr/>
            <a:r>
              <a:t>Body Level One</a:t>
            </a:r>
          </a:p>
          <a:p>
            <a:pPr lvl="1"/>
            <a:r>
              <a:t>Body Level Two</a:t>
            </a:r>
          </a:p>
          <a:p>
            <a:pPr lvl="2"/>
            <a:r>
              <a:t>Body Level Three</a:t>
            </a:r>
          </a:p>
          <a:p>
            <a:pPr lvl="3"/>
            <a:r>
              <a:t>Body Level Four</a:t>
            </a:r>
          </a:p>
          <a:p>
            <a:pPr lvl="4"/>
            <a:r>
              <a:t>Body Level Five</a:t>
            </a:r>
          </a:p>
        </p:txBody>
      </p:sp>
      <p:sp>
        <p:nvSpPr>
          <p:cNvPr id="8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Rectangle 7"/>
          <p:cNvSpPr/>
          <p:nvPr/>
        </p:nvSpPr>
        <p:spPr>
          <a:xfrm>
            <a:off x="298939" y="177143"/>
            <a:ext cx="8610601" cy="6553201"/>
          </a:xfrm>
          <a:prstGeom prst="rect">
            <a:avLst/>
          </a:prstGeom>
          <a:ln w="25400">
            <a:solidFill>
              <a:srgbClr val="3A5E8A"/>
            </a:solidFill>
          </a:ln>
        </p:spPr>
        <p:txBody>
          <a:bodyPr lIns="45719" rIns="45719" anchor="ctr"/>
          <a:lstStyle/>
          <a:p>
            <a:pPr algn="ctr">
              <a:defRPr>
                <a:solidFill>
                  <a:srgbClr val="FFFFFF"/>
                </a:solidFill>
              </a:defRPr>
            </a:pPr>
          </a:p>
        </p:txBody>
      </p:sp>
      <p:sp>
        <p:nvSpPr>
          <p:cNvPr id="3" name="Straight Connector 8"/>
          <p:cNvSpPr/>
          <p:nvPr/>
        </p:nvSpPr>
        <p:spPr>
          <a:xfrm>
            <a:off x="298939" y="1219200"/>
            <a:ext cx="8610602" cy="1589"/>
          </a:xfrm>
          <a:prstGeom prst="line">
            <a:avLst/>
          </a:prstGeom>
          <a:ln w="25400">
            <a:solidFill>
              <a:srgbClr val="1F497D"/>
            </a:solidFill>
          </a:ln>
        </p:spPr>
        <p:txBody>
          <a:bodyPr lIns="45719" rIns="45719"/>
          <a:lstStyle/>
          <a:p>
            <a:pPr/>
          </a:p>
        </p:txBody>
      </p:sp>
      <p:sp>
        <p:nvSpPr>
          <p:cNvPr id="4" name="Title Text"/>
          <p:cNvSpPr txBox="1"/>
          <p:nvPr>
            <p:ph type="title"/>
          </p:nvPr>
        </p:nvSpPr>
        <p:spPr>
          <a:xfrm>
            <a:off x="298939" y="228600"/>
            <a:ext cx="8229601" cy="1143000"/>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p>
            <a:pPr/>
            <a:r>
              <a:t>Title Text</a:t>
            </a:r>
          </a:p>
        </p:txBody>
      </p:sp>
      <p:sp>
        <p:nvSpPr>
          <p:cNvPr id="5" name="Body Level One…"/>
          <p:cNvSpPr txBox="1"/>
          <p:nvPr>
            <p:ph type="body" idx="1"/>
          </p:nvPr>
        </p:nvSpPr>
        <p:spPr>
          <a:xfrm>
            <a:off x="457200" y="1600200"/>
            <a:ext cx="8229600" cy="4525963"/>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6" name="Slide Number"/>
          <p:cNvSpPr txBox="1"/>
          <p:nvPr>
            <p:ph type="sldNum" sz="quarter" idx="2"/>
          </p:nvPr>
        </p:nvSpPr>
        <p:spPr>
          <a:xfrm>
            <a:off x="8428176" y="6414760"/>
            <a:ext cx="258624" cy="248305"/>
          </a:xfrm>
          <a:prstGeom prst="rect">
            <a:avLst/>
          </a:prstGeom>
          <a:ln w="12700">
            <a:miter lim="400000"/>
          </a:ln>
        </p:spPr>
        <p:txBody>
          <a:bodyPr wrap="none" lIns="45719" rIns="45719" anchor="ctr">
            <a:spAutoFit/>
          </a:bodyPr>
          <a:lstStyle>
            <a:lvl1pPr algn="r">
              <a:defRPr sz="1200">
                <a:solidFill>
                  <a:srgbClr val="888888"/>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transition xmlns:p14="http://schemas.microsoft.com/office/powerpoint/2010/main" spd="med" advClick="1"/>
  <p:txStyles>
    <p:titleStyle>
      <a:lvl1pPr marL="0" marR="0" indent="0" algn="ctr" defTabSz="9144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mn-lt"/>
          <a:ea typeface="+mn-ea"/>
          <a:cs typeface="+mn-cs"/>
          <a:sym typeface="Calibri"/>
        </a:defRPr>
      </a:lvl1pPr>
      <a:lvl2pPr marL="0" marR="0" indent="0" algn="ctr" defTabSz="9144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mn-lt"/>
          <a:ea typeface="+mn-ea"/>
          <a:cs typeface="+mn-cs"/>
          <a:sym typeface="Calibri"/>
        </a:defRPr>
      </a:lvl2pPr>
      <a:lvl3pPr marL="0" marR="0" indent="0" algn="ctr" defTabSz="9144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mn-lt"/>
          <a:ea typeface="+mn-ea"/>
          <a:cs typeface="+mn-cs"/>
          <a:sym typeface="Calibri"/>
        </a:defRPr>
      </a:lvl3pPr>
      <a:lvl4pPr marL="0" marR="0" indent="0" algn="ctr" defTabSz="9144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mn-lt"/>
          <a:ea typeface="+mn-ea"/>
          <a:cs typeface="+mn-cs"/>
          <a:sym typeface="Calibri"/>
        </a:defRPr>
      </a:lvl4pPr>
      <a:lvl5pPr marL="0" marR="0" indent="0" algn="ctr" defTabSz="9144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mn-lt"/>
          <a:ea typeface="+mn-ea"/>
          <a:cs typeface="+mn-cs"/>
          <a:sym typeface="Calibri"/>
        </a:defRPr>
      </a:lvl5pPr>
      <a:lvl6pPr marL="0" marR="0" indent="0" algn="ctr" defTabSz="9144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mn-lt"/>
          <a:ea typeface="+mn-ea"/>
          <a:cs typeface="+mn-cs"/>
          <a:sym typeface="Calibri"/>
        </a:defRPr>
      </a:lvl6pPr>
      <a:lvl7pPr marL="0" marR="0" indent="0" algn="ctr" defTabSz="9144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mn-lt"/>
          <a:ea typeface="+mn-ea"/>
          <a:cs typeface="+mn-cs"/>
          <a:sym typeface="Calibri"/>
        </a:defRPr>
      </a:lvl7pPr>
      <a:lvl8pPr marL="0" marR="0" indent="0" algn="ctr" defTabSz="9144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mn-lt"/>
          <a:ea typeface="+mn-ea"/>
          <a:cs typeface="+mn-cs"/>
          <a:sym typeface="Calibri"/>
        </a:defRPr>
      </a:lvl8pPr>
      <a:lvl9pPr marL="0" marR="0" indent="0" algn="ctr" defTabSz="9144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mn-lt"/>
          <a:ea typeface="+mn-ea"/>
          <a:cs typeface="+mn-cs"/>
          <a:sym typeface="Calibri"/>
        </a:defRPr>
      </a:lvl9pPr>
    </p:titleStyle>
    <p:bodyStyle>
      <a:lvl1pPr marL="342900" marR="0" indent="-342900" algn="l" defTabSz="9144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Tx/>
          <a:latin typeface="+mn-lt"/>
          <a:ea typeface="+mn-ea"/>
          <a:cs typeface="+mn-cs"/>
          <a:sym typeface="Calibri"/>
        </a:defRPr>
      </a:lvl1pPr>
      <a:lvl2pPr marL="783771" marR="0" indent="-326571" algn="l" defTabSz="9144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Tx/>
          <a:latin typeface="+mn-lt"/>
          <a:ea typeface="+mn-ea"/>
          <a:cs typeface="+mn-cs"/>
          <a:sym typeface="Calibri"/>
        </a:defRPr>
      </a:lvl2pPr>
      <a:lvl3pPr marL="1219200" marR="0" indent="-304800" algn="l" defTabSz="9144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Tx/>
          <a:latin typeface="+mn-lt"/>
          <a:ea typeface="+mn-ea"/>
          <a:cs typeface="+mn-cs"/>
          <a:sym typeface="Calibri"/>
        </a:defRPr>
      </a:lvl3pPr>
      <a:lvl4pPr marL="1737360" marR="0" indent="-365760" algn="l" defTabSz="9144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Tx/>
          <a:latin typeface="+mn-lt"/>
          <a:ea typeface="+mn-ea"/>
          <a:cs typeface="+mn-cs"/>
          <a:sym typeface="Calibri"/>
        </a:defRPr>
      </a:lvl4pPr>
      <a:lvl5pPr marL="2194560" marR="0" indent="-365760" algn="l" defTabSz="9144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Tx/>
          <a:latin typeface="+mn-lt"/>
          <a:ea typeface="+mn-ea"/>
          <a:cs typeface="+mn-cs"/>
          <a:sym typeface="Calibri"/>
        </a:defRPr>
      </a:lvl5pPr>
      <a:lvl6pPr marL="2651760" marR="0" indent="-365760" algn="l" defTabSz="9144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Tx/>
          <a:latin typeface="+mn-lt"/>
          <a:ea typeface="+mn-ea"/>
          <a:cs typeface="+mn-cs"/>
          <a:sym typeface="Calibri"/>
        </a:defRPr>
      </a:lvl6pPr>
      <a:lvl7pPr marL="3108960" marR="0" indent="-365760" algn="l" defTabSz="9144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Tx/>
          <a:latin typeface="+mn-lt"/>
          <a:ea typeface="+mn-ea"/>
          <a:cs typeface="+mn-cs"/>
          <a:sym typeface="Calibri"/>
        </a:defRPr>
      </a:lvl7pPr>
      <a:lvl8pPr marL="3566159" marR="0" indent="-365759" algn="l" defTabSz="9144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Tx/>
          <a:latin typeface="+mn-lt"/>
          <a:ea typeface="+mn-ea"/>
          <a:cs typeface="+mn-cs"/>
          <a:sym typeface="Calibri"/>
        </a:defRPr>
      </a:lvl8pPr>
      <a:lvl9pPr marL="4023359" marR="0" indent="-365759" algn="l" defTabSz="9144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Tx/>
          <a:latin typeface="+mn-lt"/>
          <a:ea typeface="+mn-ea"/>
          <a:cs typeface="+mn-cs"/>
          <a:sym typeface="Calibri"/>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1pPr>
      <a:lvl2pPr marL="0" marR="0" indent="4572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2pPr>
      <a:lvl3pPr marL="0" marR="0" indent="9144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3pPr>
      <a:lvl4pPr marL="0" marR="0" indent="13716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4pPr>
      <a:lvl5pPr marL="0" marR="0" indent="18288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5pPr>
      <a:lvl6pPr marL="0" marR="0" indent="22860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6pPr>
      <a:lvl7pPr marL="0" marR="0" indent="27432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7pPr>
      <a:lvl8pPr marL="0" marR="0" indent="32004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8pPr>
      <a:lvl9pPr marL="0" marR="0" indent="36576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 Id="rId3" Type="http://schemas.openxmlformats.org/officeDocument/2006/relationships/image" Target="../media/image4.png"/></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 Id="rId3" Type="http://schemas.openxmlformats.org/officeDocument/2006/relationships/image" Target="../media/image6.png"/></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 Id="rId3" Type="http://schemas.openxmlformats.org/officeDocument/2006/relationships/image" Target="../media/image8.png"/></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 Id="rId3" Type="http://schemas.openxmlformats.org/officeDocument/2006/relationships/image" Target="../media/image10.png"/></Relationships>

</file>

<file path=ppt/slides/_rels/slide14.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 Id="rId3" Type="http://schemas.openxmlformats.org/officeDocument/2006/relationships/image" Target="../media/image12.png"/></Relationships>

</file>

<file path=ppt/slides/_rels/slide15.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GitHub.com" TargetMode="External"/></Relationships>

</file>

<file path=ppt/slides/_rels/slide16.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github.com" TargetMode="External"/><Relationship Id="rId3" Type="http://schemas.openxmlformats.org/officeDocument/2006/relationships/hyperlink" Target="https://github.com/topics/beautiful-soup" TargetMode="External"/><Relationship Id="rId4" Type="http://schemas.openxmlformats.org/officeDocument/2006/relationships/hyperlink" Target="http://python.org" TargetMode="External"/><Relationship Id="rId5" Type="http://schemas.openxmlformats.org/officeDocument/2006/relationships/hyperlink" Target="http://anaconda.org" TargetMode="External"/></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6" name="Footer Placeholder 4"/>
          <p:cNvSpPr txBox="1"/>
          <p:nvPr/>
        </p:nvSpPr>
        <p:spPr>
          <a:xfrm>
            <a:off x="3169919" y="6388615"/>
            <a:ext cx="2804162" cy="300595"/>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ctr">
              <a:defRPr b="1" sz="1600">
                <a:solidFill>
                  <a:srgbClr val="888888"/>
                </a:solidFill>
              </a:defRPr>
            </a:lvl1pPr>
          </a:lstStyle>
          <a:p>
            <a:pPr/>
            <a:r>
              <a:t>Department of CSE</a:t>
            </a:r>
          </a:p>
        </p:txBody>
      </p:sp>
      <p:sp>
        <p:nvSpPr>
          <p:cNvPr id="97" name="Title 1"/>
          <p:cNvSpPr txBox="1"/>
          <p:nvPr>
            <p:ph type="title"/>
          </p:nvPr>
        </p:nvSpPr>
        <p:spPr>
          <a:xfrm>
            <a:off x="457200" y="228600"/>
            <a:ext cx="8229600" cy="1143000"/>
          </a:xfrm>
          <a:prstGeom prst="rect">
            <a:avLst/>
          </a:prstGeom>
        </p:spPr>
        <p:txBody>
          <a:bodyPr/>
          <a:lstStyle>
            <a:lvl1pPr algn="l">
              <a:defRPr>
                <a:latin typeface="Arial"/>
                <a:ea typeface="Arial"/>
                <a:cs typeface="Arial"/>
                <a:sym typeface="Arial"/>
              </a:defRPr>
            </a:lvl1pPr>
          </a:lstStyle>
          <a:p>
            <a:pPr/>
            <a:r>
              <a:t> </a:t>
            </a:r>
          </a:p>
        </p:txBody>
      </p:sp>
      <p:sp>
        <p:nvSpPr>
          <p:cNvPr id="98" name="Content Placeholder 2"/>
          <p:cNvSpPr txBox="1"/>
          <p:nvPr>
            <p:ph type="body" idx="1"/>
          </p:nvPr>
        </p:nvSpPr>
        <p:spPr>
          <a:xfrm>
            <a:off x="609600" y="1600200"/>
            <a:ext cx="8229600" cy="4525963"/>
          </a:xfrm>
          <a:prstGeom prst="rect">
            <a:avLst/>
          </a:prstGeom>
        </p:spPr>
        <p:txBody>
          <a:bodyPr/>
          <a:lstStyle>
            <a:lvl1pPr>
              <a:buSzTx/>
              <a:buNone/>
            </a:lvl1pPr>
          </a:lstStyle>
          <a:p>
            <a:pPr/>
            <a:r>
              <a:t> </a:t>
            </a:r>
          </a:p>
        </p:txBody>
      </p:sp>
      <p:sp>
        <p:nvSpPr>
          <p:cNvPr id="99" name="Date Placeholder 3"/>
          <p:cNvSpPr txBox="1"/>
          <p:nvPr/>
        </p:nvSpPr>
        <p:spPr>
          <a:xfrm>
            <a:off x="502919" y="6388615"/>
            <a:ext cx="2042162" cy="300595"/>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b="1" sz="1600">
                <a:solidFill>
                  <a:srgbClr val="888888"/>
                </a:solidFill>
              </a:defRPr>
            </a:lvl1pPr>
          </a:lstStyle>
          <a:p>
            <a:pPr/>
            <a:r>
              <a:t>9 April 2022</a:t>
            </a:r>
          </a:p>
        </p:txBody>
      </p:sp>
      <p:sp>
        <p:nvSpPr>
          <p:cNvPr id="100" name="Slide Number Placeholder 5"/>
          <p:cNvSpPr txBox="1"/>
          <p:nvPr>
            <p:ph type="sldNum" sz="quarter" idx="2"/>
          </p:nvPr>
        </p:nvSpPr>
        <p:spPr>
          <a:xfrm>
            <a:off x="8479670" y="6388615"/>
            <a:ext cx="207130" cy="300595"/>
          </a:xfrm>
          <a:prstGeom prst="rect">
            <a:avLst/>
          </a:prstGeom>
          <a:extLst>
            <a:ext uri="{C572A759-6A51-4108-AA02-DFA0A04FC94B}">
              <ma14:wrappingTextBoxFlag xmlns:ma14="http://schemas.microsoft.com/office/mac/drawingml/2011/main" val="1"/>
            </a:ext>
          </a:extLst>
        </p:spPr>
        <p:txBody>
          <a:bodyPr/>
          <a:lstStyle>
            <a:lvl1pPr>
              <a:defRPr sz="1600"/>
            </a:lvl1pPr>
          </a:lstStyle>
          <a:p>
            <a:pPr/>
            <a:fld id="{86CB4B4D-7CA3-9044-876B-883B54F8677D}" type="slidenum"/>
          </a:p>
        </p:txBody>
      </p:sp>
      <p:sp>
        <p:nvSpPr>
          <p:cNvPr id="101" name="Rectangle 6"/>
          <p:cNvSpPr txBox="1"/>
          <p:nvPr/>
        </p:nvSpPr>
        <p:spPr>
          <a:xfrm>
            <a:off x="1341120" y="1905000"/>
            <a:ext cx="6427404" cy="892607"/>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2800">
                <a:latin typeface="Arial"/>
                <a:ea typeface="Arial"/>
                <a:cs typeface="Arial"/>
                <a:sym typeface="Arial"/>
              </a:defRPr>
            </a:lvl1pPr>
          </a:lstStyle>
          <a:p>
            <a:pPr/>
            <a:r>
              <a:t>SCRAPING THE WEBSITE USING PYTHON</a:t>
            </a:r>
          </a:p>
        </p:txBody>
      </p:sp>
      <p:sp>
        <p:nvSpPr>
          <p:cNvPr id="102" name="Rectangle 7"/>
          <p:cNvSpPr txBox="1"/>
          <p:nvPr/>
        </p:nvSpPr>
        <p:spPr>
          <a:xfrm>
            <a:off x="807719" y="3048000"/>
            <a:ext cx="6309362" cy="154707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a:latin typeface="Arial"/>
                <a:ea typeface="Arial"/>
                <a:cs typeface="Arial"/>
                <a:sym typeface="Arial"/>
              </a:defRPr>
            </a:pPr>
            <a:r>
              <a:t>Project Guide : Dr.Jemshia Miriam</a:t>
            </a:r>
          </a:p>
          <a:p>
            <a:pPr>
              <a:defRPr>
                <a:latin typeface="Arial"/>
                <a:ea typeface="Arial"/>
                <a:cs typeface="Arial"/>
                <a:sym typeface="Arial"/>
              </a:defRPr>
            </a:pPr>
          </a:p>
          <a:p>
            <a:pPr>
              <a:defRPr>
                <a:latin typeface="Arial"/>
                <a:ea typeface="Arial"/>
                <a:cs typeface="Arial"/>
                <a:sym typeface="Arial"/>
              </a:defRPr>
            </a:pPr>
          </a:p>
          <a:p>
            <a:pPr>
              <a:lnSpc>
                <a:spcPct val="150000"/>
              </a:lnSpc>
              <a:defRPr>
                <a:latin typeface="Arial"/>
                <a:ea typeface="Arial"/>
                <a:cs typeface="Arial"/>
                <a:sym typeface="Arial"/>
              </a:defRPr>
            </a:pPr>
            <a:r>
              <a:t>Name of the Student: Rajulapati Nithin</a:t>
            </a:r>
          </a:p>
          <a:p>
            <a:pPr>
              <a:lnSpc>
                <a:spcPct val="150000"/>
              </a:lnSpc>
              <a:defRPr>
                <a:latin typeface="Arial"/>
                <a:ea typeface="Arial"/>
                <a:cs typeface="Arial"/>
                <a:sym typeface="Arial"/>
              </a:defRPr>
            </a:pPr>
            <a:r>
              <a:t>Register Number: 39110831</a:t>
            </a:r>
          </a:p>
        </p:txBody>
      </p:sp>
      <p:pic>
        <p:nvPicPr>
          <p:cNvPr id="103" name="Picture 8" descr="Picture 8"/>
          <p:cNvPicPr>
            <a:picLocks noChangeAspect="1"/>
          </p:cNvPicPr>
          <p:nvPr/>
        </p:nvPicPr>
        <p:blipFill>
          <a:blip r:embed="rId2">
            <a:extLst/>
          </a:blip>
          <a:stretch>
            <a:fillRect/>
          </a:stretch>
        </p:blipFill>
        <p:spPr>
          <a:xfrm>
            <a:off x="228600" y="1"/>
            <a:ext cx="8686800" cy="1752600"/>
          </a:xfrm>
          <a:prstGeom prst="rect">
            <a:avLst/>
          </a:prstGeom>
          <a:ln w="12700">
            <a:miter lim="400000"/>
          </a:ln>
        </p:spPr>
      </p:pic>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1" name="Footer Placeholder 4"/>
          <p:cNvSpPr txBox="1"/>
          <p:nvPr/>
        </p:nvSpPr>
        <p:spPr>
          <a:xfrm>
            <a:off x="3169919" y="6414760"/>
            <a:ext cx="2804162" cy="248305"/>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ctr">
              <a:defRPr sz="1200">
                <a:solidFill>
                  <a:srgbClr val="888888"/>
                </a:solidFill>
              </a:defRPr>
            </a:lvl1pPr>
          </a:lstStyle>
          <a:p>
            <a:pPr/>
            <a:r>
              <a:t>Department of CSE</a:t>
            </a:r>
          </a:p>
        </p:txBody>
      </p:sp>
      <p:sp>
        <p:nvSpPr>
          <p:cNvPr id="152" name="Title 1"/>
          <p:cNvSpPr txBox="1"/>
          <p:nvPr>
            <p:ph type="title"/>
          </p:nvPr>
        </p:nvSpPr>
        <p:spPr>
          <a:xfrm>
            <a:off x="272281" y="193054"/>
            <a:ext cx="8229601" cy="1143001"/>
          </a:xfrm>
          <a:prstGeom prst="rect">
            <a:avLst/>
          </a:prstGeom>
        </p:spPr>
        <p:txBody>
          <a:bodyPr/>
          <a:lstStyle>
            <a:lvl1pPr>
              <a:defRPr>
                <a:solidFill>
                  <a:srgbClr val="FF0000"/>
                </a:solidFill>
              </a:defRPr>
            </a:lvl1pPr>
          </a:lstStyle>
          <a:p>
            <a:pPr/>
            <a:r>
              <a:t>Application Snapshots</a:t>
            </a:r>
          </a:p>
        </p:txBody>
      </p:sp>
      <p:pic>
        <p:nvPicPr>
          <p:cNvPr id="153" name="Picture 7" descr="Picture 7"/>
          <p:cNvPicPr>
            <a:picLocks noChangeAspect="1"/>
          </p:cNvPicPr>
          <p:nvPr/>
        </p:nvPicPr>
        <p:blipFill>
          <a:blip r:embed="rId2">
            <a:extLst/>
          </a:blip>
          <a:stretch>
            <a:fillRect/>
          </a:stretch>
        </p:blipFill>
        <p:spPr>
          <a:xfrm>
            <a:off x="4549584" y="1420812"/>
            <a:ext cx="54437" cy="26988"/>
          </a:xfrm>
          <a:prstGeom prst="rect">
            <a:avLst/>
          </a:prstGeom>
          <a:ln w="12700">
            <a:miter lim="400000"/>
          </a:ln>
        </p:spPr>
      </p:pic>
      <p:sp>
        <p:nvSpPr>
          <p:cNvPr id="154" name="Date Placeholder 3"/>
          <p:cNvSpPr txBox="1"/>
          <p:nvPr/>
        </p:nvSpPr>
        <p:spPr>
          <a:xfrm>
            <a:off x="502919" y="6414760"/>
            <a:ext cx="2042162" cy="248305"/>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sz="1200">
                <a:solidFill>
                  <a:srgbClr val="888888"/>
                </a:solidFill>
              </a:defRPr>
            </a:lvl1pPr>
          </a:lstStyle>
          <a:p>
            <a:pPr/>
            <a:r>
              <a:t>9 April 2022</a:t>
            </a:r>
          </a:p>
        </p:txBody>
      </p:sp>
      <p:sp>
        <p:nvSpPr>
          <p:cNvPr id="155" name="Slide Number Placeholder 5"/>
          <p:cNvSpPr txBox="1"/>
          <p:nvPr>
            <p:ph type="sldNum" sz="quarter" idx="2"/>
          </p:nvPr>
        </p:nvSpPr>
        <p:spPr>
          <a:xfrm>
            <a:off x="8428176" y="6414760"/>
            <a:ext cx="258624" cy="24830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56" name="TextBox 7"/>
          <p:cNvSpPr txBox="1"/>
          <p:nvPr/>
        </p:nvSpPr>
        <p:spPr>
          <a:xfrm>
            <a:off x="3649531" y="5620870"/>
            <a:ext cx="2651761" cy="33308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r>
              <a:t>Jupyter Interface</a:t>
            </a:r>
          </a:p>
        </p:txBody>
      </p:sp>
      <p:pic>
        <p:nvPicPr>
          <p:cNvPr id="157" name="Screenshot 2022-04-09 at 12.41.26 PM.png" descr="Screenshot 2022-04-09 at 12.41.26 PM.png"/>
          <p:cNvPicPr>
            <a:picLocks noChangeAspect="1"/>
          </p:cNvPicPr>
          <p:nvPr/>
        </p:nvPicPr>
        <p:blipFill>
          <a:blip r:embed="rId3">
            <a:extLst/>
          </a:blip>
          <a:stretch>
            <a:fillRect/>
          </a:stretch>
        </p:blipFill>
        <p:spPr>
          <a:xfrm>
            <a:off x="1172650" y="1304406"/>
            <a:ext cx="6798700" cy="4249188"/>
          </a:xfrm>
          <a:prstGeom prst="rect">
            <a:avLst/>
          </a:prstGeom>
          <a:ln w="12700">
            <a:miter lim="400000"/>
          </a:ln>
        </p:spPr>
      </p:pic>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9" name="Footer Placeholder 4"/>
          <p:cNvSpPr txBox="1"/>
          <p:nvPr/>
        </p:nvSpPr>
        <p:spPr>
          <a:xfrm>
            <a:off x="3169919" y="6414760"/>
            <a:ext cx="2804162" cy="248305"/>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ctr">
              <a:defRPr sz="1200">
                <a:solidFill>
                  <a:srgbClr val="888888"/>
                </a:solidFill>
              </a:defRPr>
            </a:lvl1pPr>
          </a:lstStyle>
          <a:p>
            <a:pPr/>
            <a:r>
              <a:t>Department of CSE</a:t>
            </a:r>
          </a:p>
        </p:txBody>
      </p:sp>
      <p:sp>
        <p:nvSpPr>
          <p:cNvPr id="160" name="Date Placeholder 3"/>
          <p:cNvSpPr txBox="1"/>
          <p:nvPr/>
        </p:nvSpPr>
        <p:spPr>
          <a:xfrm>
            <a:off x="502919" y="6414760"/>
            <a:ext cx="2042162" cy="248305"/>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sz="1200">
                <a:solidFill>
                  <a:srgbClr val="888888"/>
                </a:solidFill>
              </a:defRPr>
            </a:lvl1pPr>
          </a:lstStyle>
          <a:p>
            <a:pPr/>
            <a:r>
              <a:t>9 April 2022</a:t>
            </a:r>
          </a:p>
        </p:txBody>
      </p:sp>
      <p:sp>
        <p:nvSpPr>
          <p:cNvPr id="161" name="Slide Number Placeholder 5"/>
          <p:cNvSpPr txBox="1"/>
          <p:nvPr>
            <p:ph type="sldNum" sz="quarter" idx="2"/>
          </p:nvPr>
        </p:nvSpPr>
        <p:spPr>
          <a:xfrm>
            <a:off x="8428176" y="6414760"/>
            <a:ext cx="258624" cy="24830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62" name="Title 1"/>
          <p:cNvSpPr txBox="1"/>
          <p:nvPr>
            <p:ph type="title"/>
          </p:nvPr>
        </p:nvSpPr>
        <p:spPr>
          <a:xfrm>
            <a:off x="381000" y="381000"/>
            <a:ext cx="8229600" cy="685800"/>
          </a:xfrm>
          <a:prstGeom prst="rect">
            <a:avLst/>
          </a:prstGeom>
        </p:spPr>
        <p:txBody>
          <a:bodyPr/>
          <a:lstStyle>
            <a:lvl1pPr algn="l">
              <a:defRPr sz="2600">
                <a:solidFill>
                  <a:srgbClr val="C00000"/>
                </a:solidFill>
                <a:latin typeface="Arial"/>
                <a:ea typeface="Arial"/>
                <a:cs typeface="Arial"/>
                <a:sym typeface="Arial"/>
              </a:defRPr>
            </a:lvl1pPr>
          </a:lstStyle>
          <a:p>
            <a:pPr/>
            <a:r>
              <a:t>Extraction</a:t>
            </a:r>
          </a:p>
        </p:txBody>
      </p:sp>
      <p:sp>
        <p:nvSpPr>
          <p:cNvPr id="163" name="Content Placeholder 2"/>
          <p:cNvSpPr txBox="1"/>
          <p:nvPr>
            <p:ph type="body" sz="quarter" idx="1"/>
          </p:nvPr>
        </p:nvSpPr>
        <p:spPr>
          <a:xfrm>
            <a:off x="10184807" y="6447675"/>
            <a:ext cx="1379675" cy="685801"/>
          </a:xfrm>
          <a:prstGeom prst="rect">
            <a:avLst/>
          </a:prstGeom>
        </p:spPr>
        <p:txBody>
          <a:bodyPr/>
          <a:lstStyle/>
          <a:p>
            <a:pPr marL="195452" indent="-195452" defTabSz="521208">
              <a:spcBef>
                <a:spcPts val="400"/>
              </a:spcBef>
              <a:defRPr sz="1824"/>
            </a:pPr>
          </a:p>
        </p:txBody>
      </p:sp>
      <p:pic>
        <p:nvPicPr>
          <p:cNvPr id="164" name="Picture 2" descr="Picture 2"/>
          <p:cNvPicPr>
            <a:picLocks noChangeAspect="1"/>
          </p:cNvPicPr>
          <p:nvPr/>
        </p:nvPicPr>
        <p:blipFill>
          <a:blip r:embed="rId2">
            <a:extLst/>
          </a:blip>
          <a:stretch>
            <a:fillRect/>
          </a:stretch>
        </p:blipFill>
        <p:spPr>
          <a:xfrm>
            <a:off x="-1145260" y="7033917"/>
            <a:ext cx="661749" cy="333088"/>
          </a:xfrm>
          <a:prstGeom prst="rect">
            <a:avLst/>
          </a:prstGeom>
          <a:ln w="12700">
            <a:miter lim="400000"/>
          </a:ln>
        </p:spPr>
      </p:pic>
      <p:sp>
        <p:nvSpPr>
          <p:cNvPr id="165" name="TextBox 2"/>
          <p:cNvSpPr txBox="1"/>
          <p:nvPr/>
        </p:nvSpPr>
        <p:spPr>
          <a:xfrm>
            <a:off x="9330096" y="6839822"/>
            <a:ext cx="2651761" cy="333089"/>
          </a:xfrm>
          <a:prstGeom prst="rect">
            <a:avLst/>
          </a:prstGeom>
          <a:ln w="12700">
            <a:miter lim="400000"/>
          </a:ln>
        </p:spPr>
        <p:txBody>
          <a:bodyPr lIns="45719" rIns="45719">
            <a:spAutoFit/>
          </a:bodyPr>
          <a:lstStyle/>
          <a:p>
            <a:pPr/>
          </a:p>
        </p:txBody>
      </p:sp>
      <p:pic>
        <p:nvPicPr>
          <p:cNvPr id="166" name="Screenshot 2022-04-09 at 12.43.11 PM.png" descr="Screenshot 2022-04-09 at 12.43.11 PM.png"/>
          <p:cNvPicPr>
            <a:picLocks noChangeAspect="1"/>
          </p:cNvPicPr>
          <p:nvPr/>
        </p:nvPicPr>
        <p:blipFill>
          <a:blip r:embed="rId3">
            <a:extLst/>
          </a:blip>
          <a:stretch>
            <a:fillRect/>
          </a:stretch>
        </p:blipFill>
        <p:spPr>
          <a:xfrm>
            <a:off x="705813" y="1387607"/>
            <a:ext cx="7796853" cy="4873034"/>
          </a:xfrm>
          <a:prstGeom prst="rect">
            <a:avLst/>
          </a:prstGeom>
          <a:ln w="12700">
            <a:miter lim="400000"/>
          </a:ln>
        </p:spPr>
      </p:pic>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8" name="Footer Placeholder 4"/>
          <p:cNvSpPr txBox="1"/>
          <p:nvPr/>
        </p:nvSpPr>
        <p:spPr>
          <a:xfrm>
            <a:off x="3169919" y="6414760"/>
            <a:ext cx="2804162" cy="248305"/>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ctr">
              <a:defRPr sz="1200">
                <a:solidFill>
                  <a:srgbClr val="888888"/>
                </a:solidFill>
              </a:defRPr>
            </a:lvl1pPr>
          </a:lstStyle>
          <a:p>
            <a:pPr/>
            <a:r>
              <a:t>Department of CSE</a:t>
            </a:r>
          </a:p>
        </p:txBody>
      </p:sp>
      <p:sp>
        <p:nvSpPr>
          <p:cNvPr id="169" name="Title 1"/>
          <p:cNvSpPr txBox="1"/>
          <p:nvPr>
            <p:ph type="title"/>
          </p:nvPr>
        </p:nvSpPr>
        <p:spPr>
          <a:prstGeom prst="rect">
            <a:avLst/>
          </a:prstGeom>
        </p:spPr>
        <p:txBody>
          <a:bodyPr/>
          <a:lstStyle>
            <a:lvl1pPr>
              <a:defRPr sz="3400">
                <a:solidFill>
                  <a:srgbClr val="FF0000"/>
                </a:solidFill>
              </a:defRPr>
            </a:lvl1pPr>
          </a:lstStyle>
          <a:p>
            <a:pPr/>
            <a:r>
              <a:t>Snap shots</a:t>
            </a:r>
          </a:p>
        </p:txBody>
      </p:sp>
      <p:pic>
        <p:nvPicPr>
          <p:cNvPr id="170" name="Picture 7" descr="Picture 7"/>
          <p:cNvPicPr>
            <a:picLocks noChangeAspect="1"/>
          </p:cNvPicPr>
          <p:nvPr/>
        </p:nvPicPr>
        <p:blipFill>
          <a:blip r:embed="rId2">
            <a:extLst/>
          </a:blip>
          <a:stretch>
            <a:fillRect/>
          </a:stretch>
        </p:blipFill>
        <p:spPr>
          <a:xfrm>
            <a:off x="11140896" y="6103567"/>
            <a:ext cx="1680038" cy="1066190"/>
          </a:xfrm>
          <a:prstGeom prst="rect">
            <a:avLst/>
          </a:prstGeom>
          <a:ln w="12700">
            <a:miter lim="400000"/>
          </a:ln>
        </p:spPr>
      </p:pic>
      <p:sp>
        <p:nvSpPr>
          <p:cNvPr id="171" name="Date Placeholder 3"/>
          <p:cNvSpPr txBox="1"/>
          <p:nvPr/>
        </p:nvSpPr>
        <p:spPr>
          <a:xfrm>
            <a:off x="502919" y="6414760"/>
            <a:ext cx="2042162" cy="248305"/>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sz="1200">
                <a:solidFill>
                  <a:srgbClr val="888888"/>
                </a:solidFill>
              </a:defRPr>
            </a:lvl1pPr>
          </a:lstStyle>
          <a:p>
            <a:pPr/>
            <a:r>
              <a:t>9 April 2022</a:t>
            </a:r>
          </a:p>
        </p:txBody>
      </p:sp>
      <p:sp>
        <p:nvSpPr>
          <p:cNvPr id="172" name="Slide Number Placeholder 5"/>
          <p:cNvSpPr txBox="1"/>
          <p:nvPr>
            <p:ph type="sldNum" sz="quarter" idx="2"/>
          </p:nvPr>
        </p:nvSpPr>
        <p:spPr>
          <a:xfrm>
            <a:off x="8428176" y="6414760"/>
            <a:ext cx="258624" cy="24830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173" name="Screenshot 2022-04-09 at 12.44.43 PM.png" descr="Screenshot 2022-04-09 at 12.44.43 PM.png"/>
          <p:cNvPicPr>
            <a:picLocks noChangeAspect="1"/>
          </p:cNvPicPr>
          <p:nvPr/>
        </p:nvPicPr>
        <p:blipFill>
          <a:blip r:embed="rId3">
            <a:extLst/>
          </a:blip>
          <a:stretch>
            <a:fillRect/>
          </a:stretch>
        </p:blipFill>
        <p:spPr>
          <a:xfrm>
            <a:off x="778468" y="1433017"/>
            <a:ext cx="7651544" cy="4782214"/>
          </a:xfrm>
          <a:prstGeom prst="rect">
            <a:avLst/>
          </a:prstGeom>
          <a:ln w="12700">
            <a:miter lim="400000"/>
          </a:ln>
        </p:spPr>
      </p:pic>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5" name="Footer Placeholder 4"/>
          <p:cNvSpPr txBox="1"/>
          <p:nvPr/>
        </p:nvSpPr>
        <p:spPr>
          <a:xfrm>
            <a:off x="3169919" y="6414760"/>
            <a:ext cx="2804162" cy="248305"/>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ctr">
              <a:defRPr sz="1200">
                <a:solidFill>
                  <a:srgbClr val="888888"/>
                </a:solidFill>
              </a:defRPr>
            </a:lvl1pPr>
          </a:lstStyle>
          <a:p>
            <a:pPr/>
            <a:r>
              <a:t>Department of CSE</a:t>
            </a:r>
          </a:p>
        </p:txBody>
      </p:sp>
      <p:sp>
        <p:nvSpPr>
          <p:cNvPr id="176" name="Title 1"/>
          <p:cNvSpPr txBox="1"/>
          <p:nvPr>
            <p:ph type="title"/>
          </p:nvPr>
        </p:nvSpPr>
        <p:spPr>
          <a:prstGeom prst="rect">
            <a:avLst/>
          </a:prstGeom>
        </p:spPr>
        <p:txBody>
          <a:bodyPr/>
          <a:lstStyle>
            <a:lvl1pPr>
              <a:defRPr sz="2800"/>
            </a:lvl1pPr>
          </a:lstStyle>
          <a:p>
            <a:pPr/>
            <a:r>
              <a:t>Extracted data from website</a:t>
            </a:r>
          </a:p>
        </p:txBody>
      </p:sp>
      <p:pic>
        <p:nvPicPr>
          <p:cNvPr id="177" name="Picture 7" descr="Picture 7"/>
          <p:cNvPicPr>
            <a:picLocks noChangeAspect="1"/>
          </p:cNvPicPr>
          <p:nvPr/>
        </p:nvPicPr>
        <p:blipFill>
          <a:blip r:embed="rId2">
            <a:extLst/>
          </a:blip>
          <a:stretch>
            <a:fillRect/>
          </a:stretch>
        </p:blipFill>
        <p:spPr>
          <a:xfrm>
            <a:off x="11350158" y="7128210"/>
            <a:ext cx="567909" cy="248306"/>
          </a:xfrm>
          <a:prstGeom prst="rect">
            <a:avLst/>
          </a:prstGeom>
          <a:ln w="12700">
            <a:miter lim="400000"/>
          </a:ln>
        </p:spPr>
      </p:pic>
      <p:sp>
        <p:nvSpPr>
          <p:cNvPr id="178" name="Date Placeholder 3"/>
          <p:cNvSpPr txBox="1"/>
          <p:nvPr/>
        </p:nvSpPr>
        <p:spPr>
          <a:xfrm>
            <a:off x="502919" y="6414760"/>
            <a:ext cx="2042162" cy="248305"/>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sz="1200">
                <a:solidFill>
                  <a:srgbClr val="888888"/>
                </a:solidFill>
              </a:defRPr>
            </a:lvl1pPr>
          </a:lstStyle>
          <a:p>
            <a:pPr/>
            <a:r>
              <a:t>9 April 2022</a:t>
            </a:r>
          </a:p>
        </p:txBody>
      </p:sp>
      <p:sp>
        <p:nvSpPr>
          <p:cNvPr id="179" name="Slide Number Placeholder 5"/>
          <p:cNvSpPr txBox="1"/>
          <p:nvPr>
            <p:ph type="sldNum" sz="quarter" idx="2"/>
          </p:nvPr>
        </p:nvSpPr>
        <p:spPr>
          <a:xfrm>
            <a:off x="8428176" y="6414760"/>
            <a:ext cx="258624" cy="24830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80" name="TextBox 7"/>
          <p:cNvSpPr txBox="1"/>
          <p:nvPr/>
        </p:nvSpPr>
        <p:spPr>
          <a:xfrm>
            <a:off x="3246119" y="5486399"/>
            <a:ext cx="2651762" cy="33308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r>
              <a:t>Data frame of all the teams</a:t>
            </a:r>
          </a:p>
        </p:txBody>
      </p:sp>
      <p:pic>
        <p:nvPicPr>
          <p:cNvPr id="181" name="Screenshot 2022-04-09 at 12.46.35 PM.png" descr="Screenshot 2022-04-09 at 12.46.35 PM.png"/>
          <p:cNvPicPr>
            <a:picLocks noChangeAspect="1"/>
          </p:cNvPicPr>
          <p:nvPr/>
        </p:nvPicPr>
        <p:blipFill>
          <a:blip r:embed="rId3">
            <a:extLst/>
          </a:blip>
          <a:stretch>
            <a:fillRect/>
          </a:stretch>
        </p:blipFill>
        <p:spPr>
          <a:xfrm>
            <a:off x="592986" y="1383871"/>
            <a:ext cx="7808811" cy="4880506"/>
          </a:xfrm>
          <a:prstGeom prst="rect">
            <a:avLst/>
          </a:prstGeom>
          <a:ln w="12700">
            <a:miter lim="400000"/>
          </a:ln>
        </p:spPr>
      </p:pic>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3" name="Footer Placeholder 4"/>
          <p:cNvSpPr txBox="1"/>
          <p:nvPr/>
        </p:nvSpPr>
        <p:spPr>
          <a:xfrm>
            <a:off x="3169919" y="6414760"/>
            <a:ext cx="2804162" cy="248305"/>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ctr">
              <a:defRPr sz="1200">
                <a:solidFill>
                  <a:srgbClr val="888888"/>
                </a:solidFill>
              </a:defRPr>
            </a:lvl1pPr>
          </a:lstStyle>
          <a:p>
            <a:pPr/>
            <a:r>
              <a:t>Department of CSE</a:t>
            </a:r>
          </a:p>
        </p:txBody>
      </p:sp>
      <p:sp>
        <p:nvSpPr>
          <p:cNvPr id="184" name="Title 1"/>
          <p:cNvSpPr txBox="1"/>
          <p:nvPr>
            <p:ph type="title"/>
          </p:nvPr>
        </p:nvSpPr>
        <p:spPr>
          <a:prstGeom prst="rect">
            <a:avLst/>
          </a:prstGeom>
        </p:spPr>
        <p:txBody>
          <a:bodyPr/>
          <a:lstStyle/>
          <a:p>
            <a:pPr/>
            <a:r>
              <a:t>Converted data into CSV file </a:t>
            </a:r>
          </a:p>
        </p:txBody>
      </p:sp>
      <p:pic>
        <p:nvPicPr>
          <p:cNvPr id="185" name="Picture 7" descr="Picture 7"/>
          <p:cNvPicPr>
            <a:picLocks noChangeAspect="1"/>
          </p:cNvPicPr>
          <p:nvPr/>
        </p:nvPicPr>
        <p:blipFill>
          <a:blip r:embed="rId2">
            <a:extLst/>
          </a:blip>
          <a:stretch>
            <a:fillRect/>
          </a:stretch>
        </p:blipFill>
        <p:spPr>
          <a:xfrm>
            <a:off x="11221087" y="7058113"/>
            <a:ext cx="473118" cy="248306"/>
          </a:xfrm>
          <a:prstGeom prst="rect">
            <a:avLst/>
          </a:prstGeom>
          <a:ln w="12700">
            <a:miter lim="400000"/>
          </a:ln>
        </p:spPr>
      </p:pic>
      <p:sp>
        <p:nvSpPr>
          <p:cNvPr id="186" name="Date Placeholder 3"/>
          <p:cNvSpPr txBox="1"/>
          <p:nvPr/>
        </p:nvSpPr>
        <p:spPr>
          <a:xfrm>
            <a:off x="502919" y="6414760"/>
            <a:ext cx="2042162" cy="248305"/>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sz="1200">
                <a:solidFill>
                  <a:srgbClr val="888888"/>
                </a:solidFill>
              </a:defRPr>
            </a:lvl1pPr>
          </a:lstStyle>
          <a:p>
            <a:pPr/>
            <a:r>
              <a:t>9 April 2022</a:t>
            </a:r>
          </a:p>
        </p:txBody>
      </p:sp>
      <p:sp>
        <p:nvSpPr>
          <p:cNvPr id="187" name="Slide Number Placeholder 5"/>
          <p:cNvSpPr txBox="1"/>
          <p:nvPr>
            <p:ph type="sldNum" sz="quarter" idx="2"/>
          </p:nvPr>
        </p:nvSpPr>
        <p:spPr>
          <a:xfrm>
            <a:off x="8428176" y="6414760"/>
            <a:ext cx="258624" cy="24830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88" name="TextBox 7"/>
          <p:cNvSpPr txBox="1"/>
          <p:nvPr/>
        </p:nvSpPr>
        <p:spPr>
          <a:xfrm>
            <a:off x="4051767" y="5941477"/>
            <a:ext cx="3929231" cy="62518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r>
              <a:t>CSV format</a:t>
            </a:r>
          </a:p>
        </p:txBody>
      </p:sp>
      <p:pic>
        <p:nvPicPr>
          <p:cNvPr id="189" name="Screenshot 2022-04-09 at 12.56.31 PM.png" descr="Screenshot 2022-04-09 at 12.56.31 PM.png"/>
          <p:cNvPicPr>
            <a:picLocks noChangeAspect="1"/>
          </p:cNvPicPr>
          <p:nvPr/>
        </p:nvPicPr>
        <p:blipFill>
          <a:blip r:embed="rId3">
            <a:extLst/>
          </a:blip>
          <a:stretch>
            <a:fillRect/>
          </a:stretch>
        </p:blipFill>
        <p:spPr>
          <a:xfrm>
            <a:off x="1174341" y="1443796"/>
            <a:ext cx="6859798" cy="4287374"/>
          </a:xfrm>
          <a:prstGeom prst="rect">
            <a:avLst/>
          </a:prstGeom>
          <a:ln w="12700">
            <a:miter lim="400000"/>
          </a:ln>
        </p:spPr>
      </p:pic>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1" name="Footer Placeholder 4"/>
          <p:cNvSpPr txBox="1"/>
          <p:nvPr/>
        </p:nvSpPr>
        <p:spPr>
          <a:xfrm>
            <a:off x="3169919" y="6414760"/>
            <a:ext cx="2804162" cy="248305"/>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ctr">
              <a:defRPr sz="1200">
                <a:solidFill>
                  <a:srgbClr val="888888"/>
                </a:solidFill>
              </a:defRPr>
            </a:lvl1pPr>
          </a:lstStyle>
          <a:p>
            <a:pPr/>
            <a:r>
              <a:t>Department of CSE</a:t>
            </a:r>
          </a:p>
        </p:txBody>
      </p:sp>
      <p:sp>
        <p:nvSpPr>
          <p:cNvPr id="192" name="Date Placeholder 3"/>
          <p:cNvSpPr txBox="1"/>
          <p:nvPr/>
        </p:nvSpPr>
        <p:spPr>
          <a:xfrm>
            <a:off x="502919" y="6414760"/>
            <a:ext cx="2042162" cy="248305"/>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sz="1200">
                <a:solidFill>
                  <a:srgbClr val="888888"/>
                </a:solidFill>
              </a:defRPr>
            </a:lvl1pPr>
          </a:lstStyle>
          <a:p>
            <a:pPr/>
            <a:r>
              <a:t>9 April 2022</a:t>
            </a:r>
          </a:p>
        </p:txBody>
      </p:sp>
      <p:sp>
        <p:nvSpPr>
          <p:cNvPr id="193" name="Slide Number Placeholder 5"/>
          <p:cNvSpPr txBox="1"/>
          <p:nvPr>
            <p:ph type="sldNum" sz="quarter" idx="2"/>
          </p:nvPr>
        </p:nvSpPr>
        <p:spPr>
          <a:xfrm>
            <a:off x="8428176" y="6414760"/>
            <a:ext cx="258624" cy="24830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94" name="Title 1"/>
          <p:cNvSpPr txBox="1"/>
          <p:nvPr>
            <p:ph type="title"/>
          </p:nvPr>
        </p:nvSpPr>
        <p:spPr>
          <a:xfrm>
            <a:off x="489439" y="381000"/>
            <a:ext cx="8229601" cy="685800"/>
          </a:xfrm>
          <a:prstGeom prst="rect">
            <a:avLst/>
          </a:prstGeom>
        </p:spPr>
        <p:txBody>
          <a:bodyPr/>
          <a:lstStyle/>
          <a:p>
            <a:pPr algn="l" defTabSz="365760">
              <a:defRPr sz="1560">
                <a:latin typeface="Arial"/>
                <a:ea typeface="Arial"/>
                <a:cs typeface="Arial"/>
                <a:sym typeface="Arial"/>
              </a:defRPr>
            </a:pPr>
            <a:br/>
            <a:r>
              <a:rPr sz="2360">
                <a:solidFill>
                  <a:srgbClr val="C00000"/>
                </a:solidFill>
              </a:rPr>
              <a:t>Conclusion</a:t>
            </a:r>
            <a:br>
              <a:rPr>
                <a:solidFill>
                  <a:srgbClr val="C00000"/>
                </a:solidFill>
              </a:rPr>
            </a:br>
          </a:p>
        </p:txBody>
      </p:sp>
      <p:sp>
        <p:nvSpPr>
          <p:cNvPr id="195" name="Content Placeholder 2"/>
          <p:cNvSpPr txBox="1"/>
          <p:nvPr>
            <p:ph type="body" idx="1"/>
          </p:nvPr>
        </p:nvSpPr>
        <p:spPr>
          <a:xfrm>
            <a:off x="533400" y="1676400"/>
            <a:ext cx="8229600" cy="4525963"/>
          </a:xfrm>
          <a:prstGeom prst="rect">
            <a:avLst/>
          </a:prstGeom>
        </p:spPr>
        <p:txBody>
          <a:bodyPr/>
          <a:lstStyle/>
          <a:p>
            <a:pPr marL="0" indent="0">
              <a:lnSpc>
                <a:spcPct val="150000"/>
              </a:lnSpc>
              <a:spcBef>
                <a:spcPts val="400"/>
              </a:spcBef>
              <a:buSzTx/>
              <a:buNone/>
              <a:defRPr sz="2000"/>
            </a:pPr>
            <a:r>
              <a:t>From  this project we can conclude that all the different types of data like HTML, JSON and CSS are extracted successfully and organised in a beautiful format that a user can easily understand everything in the dataset.</a:t>
            </a:r>
            <a:endParaRPr>
              <a:latin typeface="Arial"/>
              <a:ea typeface="Arial"/>
              <a:cs typeface="Arial"/>
              <a:sym typeface="Arial"/>
            </a:endParaRPr>
          </a:p>
          <a:p>
            <a:pPr>
              <a:lnSpc>
                <a:spcPct val="150000"/>
              </a:lnSpc>
              <a:spcBef>
                <a:spcPts val="400"/>
              </a:spcBef>
              <a:defRPr sz="2000"/>
            </a:pPr>
            <a:r>
              <a:t>We have extracted the data from the </a:t>
            </a:r>
            <a:r>
              <a:rPr u="sng">
                <a:solidFill>
                  <a:srgbClr val="0000FF"/>
                </a:solidFill>
                <a:uFill>
                  <a:solidFill>
                    <a:srgbClr val="0000FF"/>
                  </a:solidFill>
                </a:uFill>
                <a:hlinkClick r:id="rId2" invalidUrl="" action="" tgtFrame="" tooltip="" history="1" highlightClick="0" endSnd="0"/>
              </a:rPr>
              <a:t>GitHub.com</a:t>
            </a:r>
            <a:r>
              <a:t> and organised the data in the understandable way (.csv format). </a:t>
            </a:r>
          </a:p>
          <a:p>
            <a:pPr>
              <a:lnSpc>
                <a:spcPct val="150000"/>
              </a:lnSpc>
              <a:spcBef>
                <a:spcPts val="400"/>
              </a:spcBef>
              <a:defRPr sz="2000"/>
            </a:pPr>
            <a:r>
              <a:t>We can use this type of data for knowing what are all the links and mail id’s available with the website and also the repositories which are similar to our search.</a:t>
            </a:r>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7" name="Footer Placeholder 4"/>
          <p:cNvSpPr txBox="1"/>
          <p:nvPr/>
        </p:nvSpPr>
        <p:spPr>
          <a:xfrm>
            <a:off x="3169919" y="6414760"/>
            <a:ext cx="2804162" cy="248305"/>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ctr">
              <a:defRPr sz="1200">
                <a:solidFill>
                  <a:srgbClr val="888888"/>
                </a:solidFill>
              </a:defRPr>
            </a:lvl1pPr>
          </a:lstStyle>
          <a:p>
            <a:pPr/>
            <a:r>
              <a:t>Department of CSE</a:t>
            </a:r>
          </a:p>
        </p:txBody>
      </p:sp>
      <p:sp>
        <p:nvSpPr>
          <p:cNvPr id="198" name="Date Placeholder 3"/>
          <p:cNvSpPr txBox="1"/>
          <p:nvPr/>
        </p:nvSpPr>
        <p:spPr>
          <a:xfrm>
            <a:off x="502919" y="6414760"/>
            <a:ext cx="2042162" cy="248305"/>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sz="1200">
                <a:solidFill>
                  <a:srgbClr val="888888"/>
                </a:solidFill>
              </a:defRPr>
            </a:lvl1pPr>
          </a:lstStyle>
          <a:p>
            <a:pPr/>
            <a:r>
              <a:t>9 April 2022</a:t>
            </a:r>
          </a:p>
        </p:txBody>
      </p:sp>
      <p:sp>
        <p:nvSpPr>
          <p:cNvPr id="199" name="Slide Number Placeholder 5"/>
          <p:cNvSpPr txBox="1"/>
          <p:nvPr>
            <p:ph type="sldNum" sz="quarter" idx="2"/>
          </p:nvPr>
        </p:nvSpPr>
        <p:spPr>
          <a:xfrm>
            <a:off x="8428176" y="6414760"/>
            <a:ext cx="258624" cy="24830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00" name="Title 1"/>
          <p:cNvSpPr txBox="1"/>
          <p:nvPr/>
        </p:nvSpPr>
        <p:spPr>
          <a:xfrm>
            <a:off x="502919" y="-208861"/>
            <a:ext cx="8138162" cy="1789322"/>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p>
            <a:pPr>
              <a:defRPr sz="4000">
                <a:solidFill>
                  <a:srgbClr val="C00000"/>
                </a:solidFill>
                <a:latin typeface="Arial"/>
                <a:ea typeface="Arial"/>
                <a:cs typeface="Arial"/>
                <a:sym typeface="Arial"/>
              </a:defRPr>
            </a:pPr>
          </a:p>
          <a:p>
            <a:pPr>
              <a:defRPr sz="4000">
                <a:solidFill>
                  <a:srgbClr val="C00000"/>
                </a:solidFill>
                <a:latin typeface="Arial"/>
                <a:ea typeface="Arial"/>
                <a:cs typeface="Arial"/>
                <a:sym typeface="Arial"/>
              </a:defRPr>
            </a:pPr>
            <a:r>
              <a:t>References</a:t>
            </a:r>
            <a:br/>
          </a:p>
        </p:txBody>
      </p:sp>
      <p:graphicFrame>
        <p:nvGraphicFramePr>
          <p:cNvPr id="201" name="Content Placeholder 6"/>
          <p:cNvGraphicFramePr/>
          <p:nvPr/>
        </p:nvGraphicFramePr>
        <p:xfrm>
          <a:off x="519953" y="1371600"/>
          <a:ext cx="8153401" cy="4953002"/>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474955"/>
                <a:gridCol w="7678445"/>
              </a:tblGrid>
              <a:tr h="1314062">
                <a:tc>
                  <a:txBody>
                    <a:bodyPr/>
                    <a:lstStyle/>
                    <a:p>
                      <a:pPr algn="l">
                        <a:defRPr sz="1800"/>
                      </a:pPr>
                      <a:r>
                        <a:t>[1]</a:t>
                      </a:r>
                    </a:p>
                  </a:txBody>
                  <a:tcPr marL="45720" marR="45720" marT="45720" marB="45720" anchor="t" anchorCtr="0" horzOverflow="overflow">
                    <a:lnL w="12700">
                      <a:miter lim="400000"/>
                    </a:lnL>
                    <a:lnR w="12700">
                      <a:miter lim="400000"/>
                    </a:lnR>
                    <a:lnT w="12700">
                      <a:miter lim="400000"/>
                    </a:lnT>
                    <a:lnB w="12700">
                      <a:miter lim="400000"/>
                    </a:lnB>
                  </a:tcPr>
                </a:tc>
                <a:tc>
                  <a:txBody>
                    <a:bodyPr/>
                    <a:lstStyle/>
                    <a:p>
                      <a:pPr algn="just">
                        <a:defRPr sz="1800"/>
                      </a:pPr>
                      <a:r>
                        <a:rPr u="sng">
                          <a:solidFill>
                            <a:srgbClr val="0000FF"/>
                          </a:solidFill>
                          <a:uFill>
                            <a:solidFill>
                              <a:srgbClr val="0000FF"/>
                            </a:solidFill>
                          </a:uFill>
                          <a:hlinkClick r:id="rId2" invalidUrl="" action="" tgtFrame="" tooltip="" history="1" highlightClick="0" endSnd="0"/>
                        </a:rPr>
                        <a:t>github.com</a:t>
                      </a:r>
                    </a:p>
                    <a:p>
                      <a:pPr algn="just">
                        <a:defRPr sz="1800"/>
                      </a:pPr>
                      <a:r>
                        <a:t>Scraped data from </a:t>
                      </a:r>
                    </a:p>
                    <a:p>
                      <a:pPr algn="just">
                        <a:defRPr sz="1800"/>
                      </a:pPr>
                      <a:r>
                        <a:rPr u="sng">
                          <a:solidFill>
                            <a:srgbClr val="0000FF"/>
                          </a:solidFill>
                          <a:uFill>
                            <a:solidFill>
                              <a:srgbClr val="0000FF"/>
                            </a:solidFill>
                          </a:uFill>
                          <a:hlinkClick r:id="rId3" invalidUrl="" action="" tgtFrame="" tooltip="" history="1" highlightClick="0" endSnd="0"/>
                        </a:rPr>
                        <a:t>https://github.com/topics/beautiful-soup</a:t>
                      </a:r>
                    </a:p>
                  </a:txBody>
                  <a:tcPr marL="45720" marR="45720" marT="45720" marB="45720" anchor="t" anchorCtr="0" horzOverflow="overflow">
                    <a:lnL w="12700">
                      <a:miter lim="400000"/>
                    </a:lnL>
                    <a:lnR w="12700">
                      <a:miter lim="400000"/>
                    </a:lnR>
                    <a:lnT w="12700">
                      <a:miter lim="400000"/>
                    </a:lnT>
                    <a:lnB w="12700">
                      <a:miter lim="400000"/>
                    </a:lnB>
                  </a:tcPr>
                </a:tc>
              </a:tr>
              <a:tr h="849085">
                <a:tc>
                  <a:txBody>
                    <a:bodyPr/>
                    <a:lstStyle/>
                    <a:p>
                      <a:pPr algn="l">
                        <a:defRPr sz="1800"/>
                      </a:pPr>
                      <a:r>
                        <a:t>[2]</a:t>
                      </a:r>
                    </a:p>
                  </a:txBody>
                  <a:tcPr marL="45720" marR="45720" marT="45720" marB="45720" anchor="t" anchorCtr="0" horzOverflow="overflow">
                    <a:lnL w="12700">
                      <a:miter lim="400000"/>
                    </a:lnL>
                    <a:lnR w="12700">
                      <a:miter lim="400000"/>
                    </a:lnR>
                    <a:lnT w="12700">
                      <a:miter lim="400000"/>
                    </a:lnT>
                    <a:lnB w="12700">
                      <a:miter lim="400000"/>
                    </a:lnB>
                  </a:tcPr>
                </a:tc>
                <a:tc>
                  <a:txBody>
                    <a:bodyPr/>
                    <a:lstStyle/>
                    <a:p>
                      <a:pPr algn="just">
                        <a:defRPr sz="1800"/>
                      </a:pPr>
                      <a:r>
                        <a:rPr u="sng">
                          <a:solidFill>
                            <a:srgbClr val="0000FF"/>
                          </a:solidFill>
                          <a:uFill>
                            <a:solidFill>
                              <a:srgbClr val="0000FF"/>
                            </a:solidFill>
                          </a:uFill>
                          <a:hlinkClick r:id="rId4" invalidUrl="" action="" tgtFrame="" tooltip="" history="1" highlightClick="0" endSnd="0"/>
                        </a:rPr>
                        <a:t>python.org</a:t>
                      </a:r>
                    </a:p>
                    <a:p>
                      <a:pPr algn="just">
                        <a:defRPr sz="1800"/>
                      </a:pPr>
                      <a:r>
                        <a:t>This is for downloading the python.</a:t>
                      </a:r>
                    </a:p>
                  </a:txBody>
                  <a:tcPr marL="45720" marR="45720" marT="45720" marB="45720" anchor="t" anchorCtr="0" horzOverflow="overflow">
                    <a:lnL w="12700">
                      <a:miter lim="400000"/>
                    </a:lnL>
                    <a:lnR w="12700">
                      <a:miter lim="400000"/>
                    </a:lnR>
                    <a:lnT w="12700">
                      <a:miter lim="400000"/>
                    </a:lnT>
                    <a:lnB w="12700">
                      <a:miter lim="400000"/>
                    </a:lnB>
                  </a:tcPr>
                </a:tc>
              </a:tr>
              <a:tr h="1576874">
                <a:tc>
                  <a:txBody>
                    <a:bodyPr/>
                    <a:lstStyle/>
                    <a:p>
                      <a:pPr algn="l">
                        <a:defRPr sz="1800"/>
                      </a:pPr>
                      <a:r>
                        <a:t>[3]</a:t>
                      </a:r>
                    </a:p>
                  </a:txBody>
                  <a:tcPr marL="45720" marR="45720" marT="45720" marB="45720" anchor="t" anchorCtr="0" horzOverflow="overflow">
                    <a:lnL w="12700">
                      <a:miter lim="400000"/>
                    </a:lnL>
                    <a:lnR w="12700">
                      <a:miter lim="400000"/>
                    </a:lnR>
                    <a:lnT w="12700">
                      <a:miter lim="400000"/>
                    </a:lnT>
                    <a:lnB w="12700">
                      <a:miter lim="400000"/>
                    </a:lnB>
                  </a:tcPr>
                </a:tc>
                <a:tc>
                  <a:txBody>
                    <a:bodyPr/>
                    <a:lstStyle/>
                    <a:p>
                      <a:pPr algn="just">
                        <a:defRPr sz="1800"/>
                      </a:pPr>
                      <a:r>
                        <a:rPr u="sng">
                          <a:solidFill>
                            <a:srgbClr val="0000FF"/>
                          </a:solidFill>
                          <a:uFill>
                            <a:solidFill>
                              <a:srgbClr val="0000FF"/>
                            </a:solidFill>
                          </a:uFill>
                          <a:hlinkClick r:id="rId5" invalidUrl="" action="" tgtFrame="" tooltip="" history="1" highlightClick="0" endSnd="0"/>
                        </a:rPr>
                        <a:t>anaconda.org</a:t>
                      </a:r>
                      <a:r>
                        <a:t> </a:t>
                      </a:r>
                    </a:p>
                    <a:p>
                      <a:pPr algn="just">
                        <a:defRPr sz="1800"/>
                      </a:pPr>
                      <a:r>
                        <a:t>For installation of Jupyter.</a:t>
                      </a:r>
                    </a:p>
                  </a:txBody>
                  <a:tcPr marL="45720" marR="45720" marT="45720" marB="45720" anchor="t" anchorCtr="0" horzOverflow="overflow">
                    <a:lnL w="12700">
                      <a:miter lim="400000"/>
                    </a:lnL>
                    <a:lnR w="12700">
                      <a:miter lim="400000"/>
                    </a:lnR>
                    <a:lnT w="12700">
                      <a:miter lim="400000"/>
                    </a:lnT>
                    <a:lnB w="12700">
                      <a:miter lim="400000"/>
                    </a:lnB>
                  </a:tcPr>
                </a:tc>
              </a:tr>
              <a:tr h="1212980">
                <a:tc>
                  <a:txBody>
                    <a:bodyPr/>
                    <a:lstStyle/>
                    <a:p>
                      <a:pPr algn="l">
                        <a:defRPr sz="1800"/>
                      </a:pPr>
                      <a:r>
                        <a:t>[4]</a:t>
                      </a:r>
                    </a:p>
                  </a:txBody>
                  <a:tcPr marL="45720" marR="45720" marT="45720" marB="45720" anchor="t" anchorCtr="0" horzOverflow="overflow">
                    <a:lnL w="12700">
                      <a:miter lim="400000"/>
                    </a:lnL>
                    <a:lnR w="12700">
                      <a:miter lim="400000"/>
                    </a:lnR>
                    <a:lnT w="12700">
                      <a:miter lim="400000"/>
                    </a:lnT>
                    <a:lnB w="12700">
                      <a:miter lim="400000"/>
                    </a:lnB>
                  </a:tcPr>
                </a:tc>
                <a:tc>
                  <a:txBody>
                    <a:bodyPr/>
                    <a:lstStyle/>
                    <a:p>
                      <a:pPr algn="just">
                        <a:defRPr sz="1800"/>
                      </a:pPr>
                      <a:r>
                        <a:t>Requests, Beautiful soup, Pandas are the modules.
</a:t>
                      </a:r>
                    </a:p>
                  </a:txBody>
                  <a:tcPr marL="45720" marR="45720" marT="45720" marB="45720" anchor="t" anchorCtr="0" horzOverflow="overflow">
                    <a:lnL w="12700">
                      <a:miter lim="400000"/>
                    </a:lnL>
                    <a:lnR w="12700">
                      <a:miter lim="400000"/>
                    </a:lnR>
                    <a:lnT w="12700">
                      <a:miter lim="400000"/>
                    </a:lnT>
                    <a:lnB w="12700">
                      <a:miter lim="400000"/>
                    </a:lnB>
                  </a:tcPr>
                </a:tc>
              </a:tr>
            </a:tbl>
          </a:graphicData>
        </a:graphic>
      </p:graphicFrame>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5" name="Footer Placeholder 4"/>
          <p:cNvSpPr txBox="1"/>
          <p:nvPr/>
        </p:nvSpPr>
        <p:spPr>
          <a:xfrm>
            <a:off x="3169919" y="6414760"/>
            <a:ext cx="2804162" cy="248305"/>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ctr">
              <a:defRPr sz="1200">
                <a:solidFill>
                  <a:srgbClr val="888888"/>
                </a:solidFill>
              </a:defRPr>
            </a:lvl1pPr>
          </a:lstStyle>
          <a:p>
            <a:pPr/>
            <a:r>
              <a:t>Department of CSE</a:t>
            </a:r>
          </a:p>
        </p:txBody>
      </p:sp>
      <p:sp>
        <p:nvSpPr>
          <p:cNvPr id="106" name="Title 1"/>
          <p:cNvSpPr txBox="1"/>
          <p:nvPr>
            <p:ph type="title"/>
          </p:nvPr>
        </p:nvSpPr>
        <p:spPr>
          <a:xfrm>
            <a:off x="457200" y="228600"/>
            <a:ext cx="8229600" cy="1143000"/>
          </a:xfrm>
          <a:prstGeom prst="rect">
            <a:avLst/>
          </a:prstGeom>
        </p:spPr>
        <p:txBody>
          <a:bodyPr/>
          <a:lstStyle>
            <a:lvl1pPr algn="l">
              <a:defRPr>
                <a:solidFill>
                  <a:srgbClr val="C00000"/>
                </a:solidFill>
                <a:latin typeface="Arial"/>
                <a:ea typeface="Arial"/>
                <a:cs typeface="Arial"/>
                <a:sym typeface="Arial"/>
              </a:defRPr>
            </a:lvl1pPr>
          </a:lstStyle>
          <a:p>
            <a:pPr/>
            <a:r>
              <a:t>Presentation Outline</a:t>
            </a:r>
          </a:p>
        </p:txBody>
      </p:sp>
      <p:sp>
        <p:nvSpPr>
          <p:cNvPr id="107" name="Content Placeholder 2"/>
          <p:cNvSpPr txBox="1"/>
          <p:nvPr>
            <p:ph type="body" idx="1"/>
          </p:nvPr>
        </p:nvSpPr>
        <p:spPr>
          <a:xfrm>
            <a:off x="609600" y="1600200"/>
            <a:ext cx="8229600" cy="4525963"/>
          </a:xfrm>
          <a:prstGeom prst="rect">
            <a:avLst/>
          </a:prstGeom>
        </p:spPr>
        <p:txBody>
          <a:bodyPr/>
          <a:lstStyle/>
          <a:p>
            <a:pPr>
              <a:spcBef>
                <a:spcPts val="400"/>
              </a:spcBef>
              <a:defRPr sz="1800">
                <a:latin typeface="Arial"/>
                <a:ea typeface="Arial"/>
                <a:cs typeface="Arial"/>
                <a:sym typeface="Arial"/>
              </a:defRPr>
            </a:pPr>
            <a:r>
              <a:t>Course Certificate</a:t>
            </a:r>
          </a:p>
          <a:p>
            <a:pPr>
              <a:spcBef>
                <a:spcPts val="400"/>
              </a:spcBef>
              <a:defRPr sz="1800">
                <a:latin typeface="Arial"/>
                <a:ea typeface="Arial"/>
                <a:cs typeface="Arial"/>
                <a:sym typeface="Arial"/>
              </a:defRPr>
            </a:pPr>
            <a:r>
              <a:t>Introduction</a:t>
            </a:r>
          </a:p>
          <a:p>
            <a:pPr>
              <a:spcBef>
                <a:spcPts val="400"/>
              </a:spcBef>
              <a:defRPr sz="1800">
                <a:latin typeface="Arial"/>
                <a:ea typeface="Arial"/>
                <a:cs typeface="Arial"/>
                <a:sym typeface="Arial"/>
              </a:defRPr>
            </a:pPr>
            <a:r>
              <a:t>Objectives</a:t>
            </a:r>
          </a:p>
          <a:p>
            <a:pPr>
              <a:spcBef>
                <a:spcPts val="400"/>
              </a:spcBef>
              <a:defRPr sz="1800">
                <a:latin typeface="Arial"/>
                <a:ea typeface="Arial"/>
                <a:cs typeface="Arial"/>
                <a:sym typeface="Arial"/>
              </a:defRPr>
            </a:pPr>
            <a:r>
              <a:t>Module Implementation</a:t>
            </a:r>
          </a:p>
          <a:p>
            <a:pPr>
              <a:spcBef>
                <a:spcPts val="400"/>
              </a:spcBef>
              <a:defRPr sz="1800">
                <a:latin typeface="Arial"/>
                <a:ea typeface="Arial"/>
                <a:cs typeface="Arial"/>
                <a:sym typeface="Arial"/>
              </a:defRPr>
            </a:pPr>
            <a:r>
              <a:t>Project Snapshots</a:t>
            </a:r>
          </a:p>
          <a:p>
            <a:pPr>
              <a:spcBef>
                <a:spcPts val="400"/>
              </a:spcBef>
              <a:defRPr sz="1800">
                <a:latin typeface="Arial"/>
                <a:ea typeface="Arial"/>
                <a:cs typeface="Arial"/>
                <a:sym typeface="Arial"/>
              </a:defRPr>
            </a:pPr>
            <a:r>
              <a:t>Results and Discussions</a:t>
            </a:r>
          </a:p>
          <a:p>
            <a:pPr>
              <a:spcBef>
                <a:spcPts val="400"/>
              </a:spcBef>
              <a:defRPr sz="1800">
                <a:latin typeface="Arial"/>
                <a:ea typeface="Arial"/>
                <a:cs typeface="Arial"/>
                <a:sym typeface="Arial"/>
              </a:defRPr>
            </a:pPr>
            <a:r>
              <a:t>Conclusion &amp; Future work</a:t>
            </a:r>
          </a:p>
          <a:p>
            <a:pPr>
              <a:spcBef>
                <a:spcPts val="400"/>
              </a:spcBef>
              <a:defRPr sz="1800">
                <a:latin typeface="Arial"/>
                <a:ea typeface="Arial"/>
                <a:cs typeface="Arial"/>
                <a:sym typeface="Arial"/>
              </a:defRPr>
            </a:pPr>
            <a:r>
              <a:t>References</a:t>
            </a:r>
          </a:p>
        </p:txBody>
      </p:sp>
      <p:sp>
        <p:nvSpPr>
          <p:cNvPr id="108" name="Date Placeholder 3"/>
          <p:cNvSpPr txBox="1"/>
          <p:nvPr/>
        </p:nvSpPr>
        <p:spPr>
          <a:xfrm>
            <a:off x="502919" y="6414760"/>
            <a:ext cx="2042162" cy="248305"/>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sz="1200">
                <a:solidFill>
                  <a:srgbClr val="888888"/>
                </a:solidFill>
              </a:defRPr>
            </a:lvl1pPr>
          </a:lstStyle>
          <a:p>
            <a:pPr/>
            <a:r>
              <a:t>9 April 2022</a:t>
            </a:r>
          </a:p>
        </p:txBody>
      </p:sp>
      <p:sp>
        <p:nvSpPr>
          <p:cNvPr id="109" name="Slide Number Placeholder 5"/>
          <p:cNvSpPr txBox="1"/>
          <p:nvPr>
            <p:ph type="sldNum" sz="quarter" idx="2"/>
          </p:nvPr>
        </p:nvSpPr>
        <p:spPr>
          <a:xfrm>
            <a:off x="8505418" y="6414760"/>
            <a:ext cx="181382" cy="24830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1" name="Course Certificate"/>
          <p:cNvSpPr txBox="1"/>
          <p:nvPr>
            <p:ph type="title"/>
          </p:nvPr>
        </p:nvSpPr>
        <p:spPr>
          <a:prstGeom prst="rect">
            <a:avLst/>
          </a:prstGeom>
        </p:spPr>
        <p:txBody>
          <a:bodyPr/>
          <a:lstStyle/>
          <a:p>
            <a:pPr/>
            <a:r>
              <a:t>Course Certificate</a:t>
            </a:r>
          </a:p>
        </p:txBody>
      </p:sp>
      <p:sp>
        <p:nvSpPr>
          <p:cNvPr id="112" name="Slide Number"/>
          <p:cNvSpPr txBox="1"/>
          <p:nvPr>
            <p:ph type="sldNum" sz="quarter" idx="2"/>
          </p:nvPr>
        </p:nvSpPr>
        <p:spPr>
          <a:xfrm>
            <a:off x="8505418" y="6414760"/>
            <a:ext cx="181382" cy="24830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4" name="Footer Placeholder 7"/>
          <p:cNvSpPr txBox="1"/>
          <p:nvPr/>
        </p:nvSpPr>
        <p:spPr>
          <a:xfrm>
            <a:off x="3169919" y="6414760"/>
            <a:ext cx="2804162" cy="248305"/>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ctr">
              <a:defRPr sz="1200">
                <a:solidFill>
                  <a:srgbClr val="888888"/>
                </a:solidFill>
              </a:defRPr>
            </a:lvl1pPr>
          </a:lstStyle>
          <a:p>
            <a:pPr/>
            <a:r>
              <a:t>Department of CSE</a:t>
            </a:r>
          </a:p>
        </p:txBody>
      </p:sp>
      <p:sp>
        <p:nvSpPr>
          <p:cNvPr id="115" name="Title 1"/>
          <p:cNvSpPr txBox="1"/>
          <p:nvPr/>
        </p:nvSpPr>
        <p:spPr>
          <a:xfrm>
            <a:off x="579119" y="380999"/>
            <a:ext cx="8138162" cy="655640"/>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lvl1pPr>
              <a:lnSpc>
                <a:spcPct val="90000"/>
              </a:lnSpc>
              <a:defRPr sz="4000">
                <a:solidFill>
                  <a:srgbClr val="C00000"/>
                </a:solidFill>
                <a:latin typeface="Arial"/>
                <a:ea typeface="Arial"/>
                <a:cs typeface="Arial"/>
                <a:sym typeface="Arial"/>
              </a:defRPr>
            </a:lvl1pPr>
          </a:lstStyle>
          <a:p>
            <a:pPr/>
            <a:r>
              <a:t>Introduction</a:t>
            </a:r>
          </a:p>
        </p:txBody>
      </p:sp>
      <p:sp>
        <p:nvSpPr>
          <p:cNvPr id="116" name="Content Placeholder 2"/>
          <p:cNvSpPr txBox="1"/>
          <p:nvPr/>
        </p:nvSpPr>
        <p:spPr>
          <a:xfrm>
            <a:off x="464819" y="1403349"/>
            <a:ext cx="8214362" cy="4800601"/>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lvl="1" marL="224589" indent="-72189" defTabSz="182880">
              <a:spcBef>
                <a:spcPts val="700"/>
              </a:spcBef>
              <a:buSzPct val="100000"/>
              <a:buChar char="*"/>
              <a:defRPr sz="1680">
                <a:solidFill>
                  <a:srgbClr val="222222"/>
                </a:solidFill>
                <a:latin typeface="+mj-lt"/>
                <a:ea typeface="+mj-ea"/>
                <a:cs typeface="+mj-cs"/>
                <a:sym typeface="Helvetica"/>
              </a:defRPr>
            </a:pPr>
            <a:r>
              <a:t> </a:t>
            </a:r>
            <a:r>
              <a:rPr b="1"/>
              <a:t>Web scraping</a:t>
            </a:r>
            <a:r>
              <a:t> is the process of collecting and parsing raw data from the Web, and the Python community has come up with some pretty powerful web scraping tools.</a:t>
            </a:r>
          </a:p>
          <a:p>
            <a:pPr lvl="1" marL="224589" indent="-72189" defTabSz="182880">
              <a:spcBef>
                <a:spcPts val="700"/>
              </a:spcBef>
              <a:buSzPct val="100000"/>
              <a:buChar char="*"/>
              <a:defRPr sz="1680">
                <a:solidFill>
                  <a:srgbClr val="222222"/>
                </a:solidFill>
                <a:latin typeface="+mj-lt"/>
                <a:ea typeface="+mj-ea"/>
                <a:cs typeface="+mj-cs"/>
                <a:sym typeface="Helvetica"/>
              </a:defRPr>
            </a:pPr>
            <a:r>
              <a:t> The Internet hosts perhaps the greatest source of information and misinformation on the planet. Many disciplines, such as data science, business intelligence, and investigative reporting, can benefit enormously from collecting and analyzing data from websites.</a:t>
            </a:r>
          </a:p>
          <a:p>
            <a:pPr lvl="1" marL="224589" indent="-72189" defTabSz="182880">
              <a:spcBef>
                <a:spcPts val="700"/>
              </a:spcBef>
              <a:buSzPct val="100000"/>
              <a:buChar char="*"/>
              <a:defRPr sz="1680">
                <a:solidFill>
                  <a:srgbClr val="222222"/>
                </a:solidFill>
                <a:latin typeface="+mj-lt"/>
                <a:ea typeface="+mj-ea"/>
                <a:cs typeface="+mj-cs"/>
                <a:sym typeface="Helvetica"/>
              </a:defRPr>
            </a:pPr>
            <a:r>
              <a:t> Collecting data from websites using an automated process is known as web scraping. Some websites explicitly forbid users from scraping their data with automated tools. Websites do this for two possible reasons:</a:t>
            </a:r>
          </a:p>
          <a:p>
            <a:pPr lvl="1" marL="238760" indent="-127000" defTabSz="182880">
              <a:spcBef>
                <a:spcPts val="100"/>
              </a:spcBef>
              <a:buClr>
                <a:srgbClr val="222222"/>
              </a:buClr>
              <a:buSzPct val="100000"/>
              <a:buFont typeface="Helvetica"/>
              <a:buAutoNum type="arabicPeriod" startAt="1"/>
              <a:defRPr sz="1400">
                <a:solidFill>
                  <a:srgbClr val="222222"/>
                </a:solidFill>
                <a:latin typeface="+mj-lt"/>
                <a:ea typeface="+mj-ea"/>
                <a:cs typeface="+mj-cs"/>
                <a:sym typeface="Helvetica"/>
              </a:defRPr>
            </a:pPr>
            <a:r>
              <a:t> The site has a good reason to protect its data. For instance, Google Maps doesn’t let you request too many results too quickly.</a:t>
            </a:r>
          </a:p>
          <a:p>
            <a:pPr lvl="1" marL="238760" indent="-127000" defTabSz="182880">
              <a:spcBef>
                <a:spcPts val="100"/>
              </a:spcBef>
              <a:buClr>
                <a:srgbClr val="222222"/>
              </a:buClr>
              <a:buSzPct val="100000"/>
              <a:buFont typeface="Helvetica"/>
              <a:buAutoNum type="arabicPeriod" startAt="1"/>
              <a:defRPr sz="1360">
                <a:solidFill>
                  <a:srgbClr val="222222"/>
                </a:solidFill>
                <a:latin typeface="+mj-lt"/>
                <a:ea typeface="+mj-ea"/>
                <a:cs typeface="+mj-cs"/>
                <a:sym typeface="Helvetica"/>
              </a:defRPr>
            </a:pPr>
            <a:r>
              <a:t> Making many repeated requests to a website’s server may use up bandwidth, slowing down the website for other users and potentially overloading the server such that the website stops responding entirely.</a:t>
            </a:r>
          </a:p>
          <a:p>
            <a:pPr defTabSz="182880">
              <a:spcBef>
                <a:spcPts val="700"/>
              </a:spcBef>
              <a:defRPr sz="720">
                <a:solidFill>
                  <a:srgbClr val="222222"/>
                </a:solidFill>
                <a:latin typeface="+mj-lt"/>
                <a:ea typeface="+mj-ea"/>
                <a:cs typeface="+mj-cs"/>
                <a:sym typeface="Helvetica"/>
              </a:defRPr>
            </a:pPr>
            <a:endParaRPr sz="1320"/>
          </a:p>
          <a:p>
            <a:pPr marL="137160" indent="-137160" algn="just" defTabSz="365760">
              <a:lnSpc>
                <a:spcPct val="136000"/>
              </a:lnSpc>
              <a:spcBef>
                <a:spcPts val="100"/>
              </a:spcBef>
              <a:buSzPct val="100000"/>
              <a:buFont typeface="Arial"/>
              <a:buChar char="•"/>
              <a:defRPr sz="600">
                <a:latin typeface="Arial"/>
                <a:ea typeface="Arial"/>
                <a:cs typeface="Arial"/>
                <a:sym typeface="Arial"/>
              </a:defRPr>
            </a:pPr>
            <a:endParaRPr sz="1320"/>
          </a:p>
          <a:p>
            <a:pPr marL="137160" indent="-137160" algn="just" defTabSz="365760">
              <a:lnSpc>
                <a:spcPct val="64000"/>
              </a:lnSpc>
              <a:spcBef>
                <a:spcPts val="100"/>
              </a:spcBef>
              <a:buSzPct val="100000"/>
              <a:buFont typeface="Arial"/>
              <a:buChar char="•"/>
              <a:defRPr sz="1320">
                <a:latin typeface="Arial"/>
                <a:ea typeface="Arial"/>
                <a:cs typeface="Arial"/>
                <a:sym typeface="Arial"/>
              </a:defRPr>
            </a:pPr>
          </a:p>
          <a:p>
            <a:pPr marL="137160" indent="-137160" algn="just" defTabSz="365760">
              <a:lnSpc>
                <a:spcPct val="136000"/>
              </a:lnSpc>
              <a:spcBef>
                <a:spcPts val="100"/>
              </a:spcBef>
              <a:buSzPct val="100000"/>
              <a:buFont typeface="Arial"/>
              <a:buChar char="•"/>
              <a:defRPr sz="600">
                <a:latin typeface="Arial"/>
                <a:ea typeface="Arial"/>
                <a:cs typeface="Arial"/>
                <a:sym typeface="Arial"/>
              </a:defRPr>
            </a:pPr>
            <a:endParaRPr sz="1320"/>
          </a:p>
          <a:p>
            <a:pPr marL="137160" indent="-137160" algn="just" defTabSz="365760">
              <a:lnSpc>
                <a:spcPct val="80000"/>
              </a:lnSpc>
              <a:spcBef>
                <a:spcPts val="100"/>
              </a:spcBef>
              <a:defRPr sz="1320">
                <a:latin typeface="Arial"/>
                <a:ea typeface="Arial"/>
                <a:cs typeface="Arial"/>
                <a:sym typeface="Arial"/>
              </a:defRPr>
            </a:pPr>
          </a:p>
          <a:p>
            <a:pPr marL="137160" indent="-137160" algn="just" defTabSz="365760">
              <a:lnSpc>
                <a:spcPct val="136000"/>
              </a:lnSpc>
              <a:spcBef>
                <a:spcPts val="100"/>
              </a:spcBef>
              <a:buSzPct val="100000"/>
              <a:buFont typeface="Arial"/>
              <a:buChar char="•"/>
              <a:defRPr sz="600">
                <a:latin typeface="Arial"/>
                <a:ea typeface="Arial"/>
                <a:cs typeface="Arial"/>
                <a:sym typeface="Arial"/>
              </a:defRPr>
            </a:pPr>
            <a:endParaRPr sz="1320"/>
          </a:p>
          <a:p>
            <a:pPr marL="137160" indent="-137160" algn="just" defTabSz="365760">
              <a:lnSpc>
                <a:spcPct val="64000"/>
              </a:lnSpc>
              <a:spcBef>
                <a:spcPts val="100"/>
              </a:spcBef>
              <a:defRPr sz="1120"/>
            </a:pPr>
          </a:p>
          <a:p>
            <a:pPr marL="137160" indent="-137160" algn="just" defTabSz="365760">
              <a:lnSpc>
                <a:spcPct val="64000"/>
              </a:lnSpc>
              <a:spcBef>
                <a:spcPts val="100"/>
              </a:spcBef>
              <a:buSzPct val="100000"/>
              <a:buFont typeface="Arial"/>
              <a:buChar char="•"/>
              <a:defRPr sz="1120"/>
            </a:pPr>
          </a:p>
          <a:p>
            <a:pPr marL="137160" indent="-137160" algn="just" defTabSz="365760">
              <a:lnSpc>
                <a:spcPct val="80000"/>
              </a:lnSpc>
              <a:spcBef>
                <a:spcPts val="100"/>
              </a:spcBef>
              <a:buSzPct val="100000"/>
              <a:buFont typeface="Arial"/>
              <a:buChar char="•"/>
              <a:defRPr sz="1120">
                <a:latin typeface="Arial"/>
                <a:ea typeface="Arial"/>
                <a:cs typeface="Arial"/>
                <a:sym typeface="Arial"/>
              </a:defRPr>
            </a:pPr>
          </a:p>
        </p:txBody>
      </p:sp>
      <p:sp>
        <p:nvSpPr>
          <p:cNvPr id="117" name="Date Placeholder 6"/>
          <p:cNvSpPr txBox="1"/>
          <p:nvPr/>
        </p:nvSpPr>
        <p:spPr>
          <a:xfrm>
            <a:off x="502919" y="6414760"/>
            <a:ext cx="2042162" cy="248305"/>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sz="1200">
                <a:solidFill>
                  <a:srgbClr val="888888"/>
                </a:solidFill>
              </a:defRPr>
            </a:lvl1pPr>
          </a:lstStyle>
          <a:p>
            <a:pPr/>
            <a:r>
              <a:t>9 April 2022</a:t>
            </a:r>
          </a:p>
        </p:txBody>
      </p:sp>
      <p:sp>
        <p:nvSpPr>
          <p:cNvPr id="118" name="Slide Number Placeholder 8"/>
          <p:cNvSpPr txBox="1"/>
          <p:nvPr>
            <p:ph type="sldNum" sz="quarter" idx="2"/>
          </p:nvPr>
        </p:nvSpPr>
        <p:spPr>
          <a:xfrm>
            <a:off x="8505418" y="6414760"/>
            <a:ext cx="181382" cy="24830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0" name="Footer Placeholder 4"/>
          <p:cNvSpPr txBox="1"/>
          <p:nvPr/>
        </p:nvSpPr>
        <p:spPr>
          <a:xfrm>
            <a:off x="3169919" y="6414760"/>
            <a:ext cx="2804162" cy="248305"/>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ctr">
              <a:defRPr sz="1200">
                <a:solidFill>
                  <a:srgbClr val="888888"/>
                </a:solidFill>
              </a:defRPr>
            </a:lvl1pPr>
          </a:lstStyle>
          <a:p>
            <a:pPr/>
            <a:r>
              <a:t>Department of CSE</a:t>
            </a:r>
          </a:p>
        </p:txBody>
      </p:sp>
      <p:sp>
        <p:nvSpPr>
          <p:cNvPr id="121" name="Title 1"/>
          <p:cNvSpPr txBox="1"/>
          <p:nvPr>
            <p:ph type="title"/>
          </p:nvPr>
        </p:nvSpPr>
        <p:spPr>
          <a:prstGeom prst="rect">
            <a:avLst/>
          </a:prstGeom>
        </p:spPr>
        <p:txBody>
          <a:bodyPr/>
          <a:lstStyle/>
          <a:p>
            <a:pPr/>
            <a:r>
              <a:t>Problem Statement</a:t>
            </a:r>
          </a:p>
        </p:txBody>
      </p:sp>
      <p:sp>
        <p:nvSpPr>
          <p:cNvPr id="122" name="Content Placeholder 2"/>
          <p:cNvSpPr txBox="1"/>
          <p:nvPr>
            <p:ph type="body" idx="1"/>
          </p:nvPr>
        </p:nvSpPr>
        <p:spPr>
          <a:xfrm>
            <a:off x="489439" y="1561142"/>
            <a:ext cx="8229601" cy="4525964"/>
          </a:xfrm>
          <a:prstGeom prst="rect">
            <a:avLst/>
          </a:prstGeom>
        </p:spPr>
        <p:txBody>
          <a:bodyPr/>
          <a:lstStyle/>
          <a:p>
            <a:pPr marL="0" indent="0" algn="just">
              <a:spcBef>
                <a:spcPts val="400"/>
              </a:spcBef>
              <a:buSzTx/>
              <a:buNone/>
              <a:defRPr sz="2000"/>
            </a:pPr>
            <a:r>
              <a:t>* To scrap a known website with the permissions and rules given by the website and collect the data from the HTML and JSON forms of the website and organise the bulk data into the accurate manner of .CSV format like a dataset.</a:t>
            </a:r>
          </a:p>
          <a:p>
            <a:pPr marL="0" indent="0" algn="just">
              <a:spcBef>
                <a:spcPts val="400"/>
              </a:spcBef>
              <a:buSzTx/>
              <a:buNone/>
              <a:defRPr sz="2000"/>
            </a:pPr>
          </a:p>
          <a:p>
            <a:pPr marL="0" indent="0" algn="just">
              <a:spcBef>
                <a:spcPts val="400"/>
              </a:spcBef>
              <a:buSzTx/>
              <a:buNone/>
              <a:defRPr sz="2000"/>
            </a:pPr>
            <a:r>
              <a:t>* Before Scrapping (Have to check):</a:t>
            </a:r>
          </a:p>
          <a:p>
            <a:pPr lvl="2" marL="0" indent="1104900" algn="just">
              <a:spcBef>
                <a:spcPts val="400"/>
              </a:spcBef>
              <a:buSzTx/>
              <a:buNone/>
              <a:defRPr sz="2000"/>
            </a:pPr>
            <a:r>
              <a:t>1. Whether the website allows the people to scrap their data or not.</a:t>
            </a:r>
          </a:p>
          <a:p>
            <a:pPr lvl="2" marL="0" indent="1104900" algn="just">
              <a:spcBef>
                <a:spcPts val="400"/>
              </a:spcBef>
              <a:buSzTx/>
              <a:buNone/>
              <a:defRPr sz="2000"/>
            </a:pPr>
            <a:r>
              <a:t>2. Check the rules of the website and also the legal notices given by the website.</a:t>
            </a:r>
          </a:p>
          <a:p>
            <a:pPr lvl="2" marL="0" indent="1104900" algn="just">
              <a:spcBef>
                <a:spcPts val="400"/>
              </a:spcBef>
              <a:buSzTx/>
              <a:buNone/>
              <a:defRPr sz="2000"/>
            </a:pPr>
            <a:r>
              <a:t>3. If the website allows you to scrap, then you can proceed with the further process.</a:t>
            </a:r>
          </a:p>
          <a:p>
            <a:pPr marL="0" indent="0" algn="just">
              <a:spcBef>
                <a:spcPts val="400"/>
              </a:spcBef>
              <a:buSzTx/>
              <a:buNone/>
              <a:defRPr sz="2000"/>
            </a:pPr>
          </a:p>
        </p:txBody>
      </p:sp>
      <p:sp>
        <p:nvSpPr>
          <p:cNvPr id="123" name="Date Placeholder 3"/>
          <p:cNvSpPr txBox="1"/>
          <p:nvPr/>
        </p:nvSpPr>
        <p:spPr>
          <a:xfrm>
            <a:off x="502919" y="6414760"/>
            <a:ext cx="2042162" cy="248305"/>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sz="1200">
                <a:solidFill>
                  <a:srgbClr val="888888"/>
                </a:solidFill>
              </a:defRPr>
            </a:lvl1pPr>
          </a:lstStyle>
          <a:p>
            <a:pPr/>
            <a:r>
              <a:t>9 April 2022</a:t>
            </a:r>
          </a:p>
        </p:txBody>
      </p:sp>
      <p:sp>
        <p:nvSpPr>
          <p:cNvPr id="124" name="Slide Number Placeholder 5"/>
          <p:cNvSpPr txBox="1"/>
          <p:nvPr>
            <p:ph type="sldNum" sz="quarter" idx="2"/>
          </p:nvPr>
        </p:nvSpPr>
        <p:spPr>
          <a:xfrm>
            <a:off x="8505418" y="6414760"/>
            <a:ext cx="181382" cy="24830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6" name="Footer Placeholder 7"/>
          <p:cNvSpPr txBox="1"/>
          <p:nvPr/>
        </p:nvSpPr>
        <p:spPr>
          <a:xfrm>
            <a:off x="3169919" y="6414760"/>
            <a:ext cx="2804162" cy="248305"/>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ctr">
              <a:defRPr sz="1200">
                <a:solidFill>
                  <a:srgbClr val="888888"/>
                </a:solidFill>
              </a:defRPr>
            </a:lvl1pPr>
          </a:lstStyle>
          <a:p>
            <a:pPr/>
            <a:r>
              <a:t>Department of CSE</a:t>
            </a:r>
          </a:p>
        </p:txBody>
      </p:sp>
      <p:sp>
        <p:nvSpPr>
          <p:cNvPr id="127" name="Date Placeholder 6"/>
          <p:cNvSpPr txBox="1"/>
          <p:nvPr/>
        </p:nvSpPr>
        <p:spPr>
          <a:xfrm>
            <a:off x="502919" y="6414760"/>
            <a:ext cx="2042162" cy="248305"/>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sz="1200">
                <a:solidFill>
                  <a:srgbClr val="888888"/>
                </a:solidFill>
              </a:defRPr>
            </a:lvl1pPr>
          </a:lstStyle>
          <a:p>
            <a:pPr/>
            <a:r>
              <a:t>9 April 2022</a:t>
            </a:r>
          </a:p>
        </p:txBody>
      </p:sp>
      <p:sp>
        <p:nvSpPr>
          <p:cNvPr id="128" name="Slide Number Placeholder 8"/>
          <p:cNvSpPr txBox="1"/>
          <p:nvPr>
            <p:ph type="sldNum" sz="quarter" idx="2"/>
          </p:nvPr>
        </p:nvSpPr>
        <p:spPr>
          <a:xfrm>
            <a:off x="8505418" y="6414760"/>
            <a:ext cx="181382" cy="24830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29" name="Title 1"/>
          <p:cNvSpPr txBox="1"/>
          <p:nvPr>
            <p:ph type="title"/>
          </p:nvPr>
        </p:nvSpPr>
        <p:spPr>
          <a:xfrm>
            <a:off x="495300" y="380999"/>
            <a:ext cx="8229600" cy="655640"/>
          </a:xfrm>
          <a:prstGeom prst="rect">
            <a:avLst/>
          </a:prstGeom>
        </p:spPr>
        <p:txBody>
          <a:bodyPr/>
          <a:lstStyle>
            <a:lvl1pPr algn="l">
              <a:defRPr sz="3900">
                <a:latin typeface="Arial"/>
                <a:ea typeface="Arial"/>
                <a:cs typeface="Arial"/>
                <a:sym typeface="Arial"/>
              </a:defRPr>
            </a:lvl1pPr>
          </a:lstStyle>
          <a:p>
            <a:pPr/>
            <a:r>
              <a:t>Objectives</a:t>
            </a:r>
          </a:p>
        </p:txBody>
      </p:sp>
      <p:sp>
        <p:nvSpPr>
          <p:cNvPr id="130" name="Content Placeholder 2"/>
          <p:cNvSpPr txBox="1"/>
          <p:nvPr>
            <p:ph type="body" idx="1"/>
          </p:nvPr>
        </p:nvSpPr>
        <p:spPr>
          <a:xfrm>
            <a:off x="533400" y="1828800"/>
            <a:ext cx="8153400" cy="4038600"/>
          </a:xfrm>
          <a:prstGeom prst="rect">
            <a:avLst/>
          </a:prstGeom>
        </p:spPr>
        <p:txBody>
          <a:bodyPr/>
          <a:lstStyle/>
          <a:p>
            <a:pPr marL="342899" indent="-342899">
              <a:lnSpc>
                <a:spcPct val="120000"/>
              </a:lnSpc>
              <a:spcBef>
                <a:spcPts val="400"/>
              </a:spcBef>
              <a:defRPr sz="1900">
                <a:latin typeface="Arial"/>
                <a:ea typeface="Arial"/>
                <a:cs typeface="Arial"/>
                <a:sym typeface="Arial"/>
              </a:defRPr>
            </a:pPr>
            <a:r>
              <a:t>The main goal of this website scraping is to extract the data in different formats using python and organise it in the beautiful manner(understandable).</a:t>
            </a:r>
            <a:endParaRPr sz="2700"/>
          </a:p>
          <a:p>
            <a:pPr marL="342899" indent="-342899" algn="just">
              <a:lnSpc>
                <a:spcPct val="120000"/>
              </a:lnSpc>
              <a:spcBef>
                <a:spcPts val="400"/>
              </a:spcBef>
              <a:defRPr sz="1900">
                <a:latin typeface="Arial"/>
                <a:ea typeface="Arial"/>
                <a:cs typeface="Arial"/>
                <a:sym typeface="Arial"/>
              </a:defRPr>
            </a:pPr>
            <a:r>
              <a:t>In this project I am going to use a “GitHub.com” which contains huge number of data and able to scrap the data what we want. </a:t>
            </a:r>
          </a:p>
          <a:p>
            <a:pPr marL="342899" indent="-342899" algn="just">
              <a:lnSpc>
                <a:spcPct val="120000"/>
              </a:lnSpc>
              <a:spcBef>
                <a:spcPts val="400"/>
              </a:spcBef>
              <a:defRPr sz="1900">
                <a:latin typeface="Arial"/>
                <a:ea typeface="Arial"/>
                <a:cs typeface="Arial"/>
                <a:sym typeface="Arial"/>
              </a:defRPr>
            </a:pPr>
            <a:r>
              <a:t>In this project I am going to import packages from python like Beautiful-soup, Requests, Pandas. Using these modules we can extract the data and also organise it in the CSV format.</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2" name="Footer Placeholder 4"/>
          <p:cNvSpPr txBox="1"/>
          <p:nvPr/>
        </p:nvSpPr>
        <p:spPr>
          <a:xfrm>
            <a:off x="3169919" y="6414760"/>
            <a:ext cx="2804162" cy="248305"/>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ctr">
              <a:defRPr sz="1200">
                <a:solidFill>
                  <a:srgbClr val="888888"/>
                </a:solidFill>
              </a:defRPr>
            </a:lvl1pPr>
          </a:lstStyle>
          <a:p>
            <a:pPr/>
            <a:r>
              <a:t>Department of CSE</a:t>
            </a:r>
          </a:p>
        </p:txBody>
      </p:sp>
      <p:sp>
        <p:nvSpPr>
          <p:cNvPr id="133" name="Date Placeholder 3"/>
          <p:cNvSpPr txBox="1"/>
          <p:nvPr/>
        </p:nvSpPr>
        <p:spPr>
          <a:xfrm>
            <a:off x="502919" y="6414760"/>
            <a:ext cx="2042162" cy="248305"/>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sz="1200">
                <a:solidFill>
                  <a:srgbClr val="888888"/>
                </a:solidFill>
              </a:defRPr>
            </a:lvl1pPr>
          </a:lstStyle>
          <a:p>
            <a:pPr/>
            <a:r>
              <a:t>9 April 2022</a:t>
            </a:r>
          </a:p>
        </p:txBody>
      </p:sp>
      <p:sp>
        <p:nvSpPr>
          <p:cNvPr id="134" name="Slide Number Placeholder 5"/>
          <p:cNvSpPr txBox="1"/>
          <p:nvPr>
            <p:ph type="sldNum" sz="quarter" idx="2"/>
          </p:nvPr>
        </p:nvSpPr>
        <p:spPr>
          <a:xfrm>
            <a:off x="8505418" y="6414760"/>
            <a:ext cx="181382" cy="24830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35" name="Title 1"/>
          <p:cNvSpPr txBox="1"/>
          <p:nvPr>
            <p:ph type="title"/>
          </p:nvPr>
        </p:nvSpPr>
        <p:spPr>
          <a:xfrm>
            <a:off x="381000" y="457199"/>
            <a:ext cx="8229600" cy="655640"/>
          </a:xfrm>
          <a:prstGeom prst="rect">
            <a:avLst/>
          </a:prstGeom>
        </p:spPr>
        <p:txBody>
          <a:bodyPr/>
          <a:lstStyle>
            <a:lvl1pPr algn="l">
              <a:defRPr sz="3900">
                <a:solidFill>
                  <a:srgbClr val="C00000"/>
                </a:solidFill>
                <a:latin typeface="Arial"/>
                <a:ea typeface="Arial"/>
                <a:cs typeface="Arial"/>
                <a:sym typeface="Arial"/>
              </a:defRPr>
            </a:lvl1pPr>
          </a:lstStyle>
          <a:p>
            <a:pPr/>
            <a:r>
              <a:t>Project Implementation</a:t>
            </a:r>
          </a:p>
        </p:txBody>
      </p:sp>
      <p:sp>
        <p:nvSpPr>
          <p:cNvPr id="136" name="Content Placeholder 2"/>
          <p:cNvSpPr txBox="1"/>
          <p:nvPr>
            <p:ph type="body" idx="1"/>
          </p:nvPr>
        </p:nvSpPr>
        <p:spPr>
          <a:xfrm>
            <a:off x="419099" y="1236972"/>
            <a:ext cx="8305801" cy="4800601"/>
          </a:xfrm>
          <a:prstGeom prst="rect">
            <a:avLst/>
          </a:prstGeom>
        </p:spPr>
        <p:txBody>
          <a:bodyPr/>
          <a:lstStyle/>
          <a:p>
            <a:pPr marL="0" indent="0">
              <a:lnSpc>
                <a:spcPct val="120000"/>
              </a:lnSpc>
              <a:spcBef>
                <a:spcPts val="400"/>
              </a:spcBef>
              <a:buSzTx/>
              <a:buNone/>
              <a:defRPr sz="2800">
                <a:latin typeface="Arial"/>
                <a:ea typeface="Arial"/>
                <a:cs typeface="Arial"/>
                <a:sym typeface="Arial"/>
              </a:defRPr>
            </a:pPr>
          </a:p>
          <a:p>
            <a:pPr>
              <a:lnSpc>
                <a:spcPct val="120000"/>
              </a:lnSpc>
              <a:spcBef>
                <a:spcPts val="300"/>
              </a:spcBef>
              <a:defRPr sz="1500">
                <a:latin typeface="Arial"/>
                <a:ea typeface="Arial"/>
                <a:cs typeface="Arial"/>
                <a:sym typeface="Arial"/>
              </a:defRPr>
            </a:pPr>
            <a:r>
              <a:t>Requests, Beautiful_soup and Pandas are the modules which are imported in this project.</a:t>
            </a:r>
            <a:endParaRPr sz="1700"/>
          </a:p>
          <a:p>
            <a:pPr>
              <a:lnSpc>
                <a:spcPct val="120000"/>
              </a:lnSpc>
              <a:spcBef>
                <a:spcPts val="400"/>
              </a:spcBef>
              <a:defRPr sz="1700"/>
            </a:pPr>
            <a:r>
              <a:t>REQUESTS: Requests library is used for making HTTP requests to a specific URL and returns the response. Python requests provide inbuilt functionalities for managing both the request and response.</a:t>
            </a:r>
          </a:p>
          <a:p>
            <a:pPr>
              <a:lnSpc>
                <a:spcPct val="120000"/>
              </a:lnSpc>
              <a:spcBef>
                <a:spcPts val="400"/>
              </a:spcBef>
              <a:defRPr sz="1700"/>
            </a:pPr>
            <a:r>
              <a:t>BEAUTIFUL SOUP: It </a:t>
            </a:r>
            <a:r>
              <a:t>is a Python library for pulling data out of HTML and XML files. It works with your favourite parser to provide idiomatic ways of navigating, searching, and modifying the parse tree. It commonly saves programmers hours or days of work.</a:t>
            </a:r>
          </a:p>
          <a:p>
            <a:pPr>
              <a:lnSpc>
                <a:spcPct val="120000"/>
              </a:lnSpc>
              <a:spcBef>
                <a:spcPts val="400"/>
              </a:spcBef>
              <a:defRPr sz="1700"/>
            </a:pPr>
            <a:r>
              <a:t>Pandas : It is an open-source Python Library providing high-performance data manipulation and analysis tool using its powerful data structures.</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8" name="Footer Placeholder 4"/>
          <p:cNvSpPr txBox="1"/>
          <p:nvPr/>
        </p:nvSpPr>
        <p:spPr>
          <a:xfrm>
            <a:off x="3169919" y="6414760"/>
            <a:ext cx="2804162" cy="248305"/>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ctr">
              <a:defRPr sz="1200">
                <a:solidFill>
                  <a:srgbClr val="888888"/>
                </a:solidFill>
              </a:defRPr>
            </a:lvl1pPr>
          </a:lstStyle>
          <a:p>
            <a:pPr/>
            <a:r>
              <a:t>Department of CSE</a:t>
            </a:r>
          </a:p>
        </p:txBody>
      </p:sp>
      <p:sp>
        <p:nvSpPr>
          <p:cNvPr id="139" name="Title 1"/>
          <p:cNvSpPr txBox="1"/>
          <p:nvPr>
            <p:ph type="title"/>
          </p:nvPr>
        </p:nvSpPr>
        <p:spPr>
          <a:prstGeom prst="rect">
            <a:avLst/>
          </a:prstGeom>
        </p:spPr>
        <p:txBody>
          <a:bodyPr/>
          <a:lstStyle>
            <a:lvl1pPr>
              <a:defRPr sz="3200"/>
            </a:lvl1pPr>
          </a:lstStyle>
          <a:p>
            <a:pPr/>
            <a:r>
              <a:t>SOFTWARE AND HARDWARE REQUIREMENTS</a:t>
            </a:r>
          </a:p>
        </p:txBody>
      </p:sp>
      <p:sp>
        <p:nvSpPr>
          <p:cNvPr id="140" name="Date Placeholder 3"/>
          <p:cNvSpPr txBox="1"/>
          <p:nvPr/>
        </p:nvSpPr>
        <p:spPr>
          <a:xfrm>
            <a:off x="502919" y="6414760"/>
            <a:ext cx="2042162" cy="248305"/>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sz="1200">
                <a:solidFill>
                  <a:srgbClr val="888888"/>
                </a:solidFill>
              </a:defRPr>
            </a:lvl1pPr>
          </a:lstStyle>
          <a:p>
            <a:pPr/>
            <a:r>
              <a:t>9 April 2022</a:t>
            </a:r>
          </a:p>
        </p:txBody>
      </p:sp>
      <p:sp>
        <p:nvSpPr>
          <p:cNvPr id="141" name="Slide Number Placeholder 5"/>
          <p:cNvSpPr txBox="1"/>
          <p:nvPr>
            <p:ph type="sldNum" sz="quarter" idx="2"/>
          </p:nvPr>
        </p:nvSpPr>
        <p:spPr>
          <a:xfrm>
            <a:off x="8505418" y="6414760"/>
            <a:ext cx="181382" cy="24830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42" name="Content Placeholder 2"/>
          <p:cNvSpPr txBox="1"/>
          <p:nvPr>
            <p:ph type="body" idx="4294967295"/>
          </p:nvPr>
        </p:nvSpPr>
        <p:spPr>
          <a:xfrm>
            <a:off x="428336" y="1371600"/>
            <a:ext cx="8229601" cy="4525963"/>
          </a:xfrm>
          <a:prstGeom prst="rect">
            <a:avLst/>
          </a:prstGeom>
        </p:spPr>
        <p:txBody>
          <a:bodyPr/>
          <a:lstStyle/>
          <a:p>
            <a:pPr marL="0" indent="0">
              <a:spcBef>
                <a:spcPts val="400"/>
              </a:spcBef>
              <a:buSzTx/>
              <a:buNone/>
              <a:defRPr sz="1800"/>
            </a:pPr>
            <a:r>
              <a:t>Hardware requirements:</a:t>
            </a:r>
          </a:p>
          <a:p>
            <a:pPr>
              <a:spcBef>
                <a:spcPts val="400"/>
              </a:spcBef>
              <a:defRPr sz="1800"/>
            </a:pPr>
            <a:r>
              <a:t>Computer or pc with latest processor.</a:t>
            </a:r>
          </a:p>
          <a:p>
            <a:pPr>
              <a:spcBef>
                <a:spcPts val="400"/>
              </a:spcBef>
              <a:defRPr sz="1800"/>
            </a:pPr>
            <a:r>
              <a:t>Ram: 4gb</a:t>
            </a:r>
          </a:p>
          <a:p>
            <a:pPr marL="0" indent="0">
              <a:spcBef>
                <a:spcPts val="400"/>
              </a:spcBef>
              <a:buSzTx/>
              <a:buNone/>
              <a:defRPr sz="1800"/>
            </a:pPr>
            <a:r>
              <a:t>Software requirements:</a:t>
            </a:r>
          </a:p>
          <a:p>
            <a:pPr>
              <a:spcBef>
                <a:spcPts val="400"/>
              </a:spcBef>
              <a:defRPr sz="1800"/>
            </a:pPr>
            <a:r>
              <a:t>Jupyter Notebook(Anaconda 3)</a:t>
            </a:r>
          </a:p>
          <a:p>
            <a:pPr>
              <a:spcBef>
                <a:spcPts val="400"/>
              </a:spcBef>
              <a:defRPr sz="1800"/>
            </a:pPr>
            <a:r>
              <a:t>Python installed in system</a:t>
            </a:r>
          </a:p>
          <a:p>
            <a:pPr>
              <a:spcBef>
                <a:spcPts val="400"/>
              </a:spcBef>
              <a:defRPr sz="1800"/>
            </a:pPr>
            <a:r>
              <a:t>Modules installed from python.</a:t>
            </a:r>
          </a:p>
          <a:p>
            <a:pPr>
              <a:spcBef>
                <a:spcPts val="400"/>
              </a:spcBef>
              <a:buFontTx/>
              <a:buChar char="➢"/>
              <a:defRPr sz="1800"/>
            </a:pPr>
            <a:r>
              <a:t>In order to extract the data from the website we need a website which allows us to scrap the data only for the education purpose.</a:t>
            </a:r>
          </a:p>
          <a:p>
            <a:pPr>
              <a:spcBef>
                <a:spcPts val="400"/>
              </a:spcBef>
              <a:buFontTx/>
              <a:buChar char="➢"/>
              <a:defRPr sz="1800"/>
            </a:pPr>
            <a:r>
              <a:t>We have to convert that bulk data into the CSV format using pandas.</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4" name="Footer Placeholder 4"/>
          <p:cNvSpPr txBox="1"/>
          <p:nvPr/>
        </p:nvSpPr>
        <p:spPr>
          <a:xfrm>
            <a:off x="3169919" y="6414760"/>
            <a:ext cx="2804162" cy="248305"/>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ctr">
              <a:defRPr sz="1200">
                <a:solidFill>
                  <a:srgbClr val="888888"/>
                </a:solidFill>
              </a:defRPr>
            </a:lvl1pPr>
          </a:lstStyle>
          <a:p>
            <a:pPr/>
            <a:r>
              <a:t>Department of CSE</a:t>
            </a:r>
          </a:p>
        </p:txBody>
      </p:sp>
      <p:sp>
        <p:nvSpPr>
          <p:cNvPr id="145" name="Date Placeholder 3"/>
          <p:cNvSpPr txBox="1"/>
          <p:nvPr/>
        </p:nvSpPr>
        <p:spPr>
          <a:xfrm>
            <a:off x="502919" y="6414760"/>
            <a:ext cx="2042162" cy="248305"/>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sz="1200">
                <a:solidFill>
                  <a:srgbClr val="888888"/>
                </a:solidFill>
              </a:defRPr>
            </a:lvl1pPr>
          </a:lstStyle>
          <a:p>
            <a:pPr/>
            <a:r>
              <a:t>9 April 2022</a:t>
            </a:r>
          </a:p>
        </p:txBody>
      </p:sp>
      <p:sp>
        <p:nvSpPr>
          <p:cNvPr id="146" name="Slide Number Placeholder 5"/>
          <p:cNvSpPr txBox="1"/>
          <p:nvPr>
            <p:ph type="sldNum" sz="quarter" idx="2"/>
          </p:nvPr>
        </p:nvSpPr>
        <p:spPr>
          <a:xfrm>
            <a:off x="8505418" y="6414760"/>
            <a:ext cx="181382" cy="24830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47" name="Title 1"/>
          <p:cNvSpPr txBox="1"/>
          <p:nvPr>
            <p:ph type="title"/>
          </p:nvPr>
        </p:nvSpPr>
        <p:spPr>
          <a:xfrm>
            <a:off x="381000" y="533400"/>
            <a:ext cx="8229600" cy="503238"/>
          </a:xfrm>
          <a:prstGeom prst="rect">
            <a:avLst/>
          </a:prstGeom>
        </p:spPr>
        <p:txBody>
          <a:bodyPr/>
          <a:lstStyle>
            <a:lvl1pPr algn="l" defTabSz="704087">
              <a:defRPr sz="3003">
                <a:solidFill>
                  <a:srgbClr val="C00000"/>
                </a:solidFill>
                <a:latin typeface="Arial"/>
                <a:ea typeface="Arial"/>
                <a:cs typeface="Arial"/>
                <a:sym typeface="Arial"/>
              </a:defRPr>
            </a:lvl1pPr>
          </a:lstStyle>
          <a:p>
            <a:pPr/>
            <a:r>
              <a:t>Methodology</a:t>
            </a:r>
          </a:p>
        </p:txBody>
      </p:sp>
      <p:sp>
        <p:nvSpPr>
          <p:cNvPr id="148" name="Content Placeholder 2"/>
          <p:cNvSpPr txBox="1"/>
          <p:nvPr>
            <p:ph type="body" idx="1"/>
          </p:nvPr>
        </p:nvSpPr>
        <p:spPr>
          <a:xfrm>
            <a:off x="457200" y="1371600"/>
            <a:ext cx="8305800" cy="5029200"/>
          </a:xfrm>
          <a:prstGeom prst="rect">
            <a:avLst/>
          </a:prstGeom>
        </p:spPr>
        <p:txBody>
          <a:bodyPr/>
          <a:lstStyle/>
          <a:p>
            <a:pPr marL="0" indent="0" defTabSz="457200">
              <a:spcBef>
                <a:spcPts val="1200"/>
              </a:spcBef>
              <a:buSzTx/>
              <a:buFontTx/>
              <a:buNone/>
              <a:defRPr b="1" sz="1600">
                <a:latin typeface="Arial"/>
                <a:ea typeface="Arial"/>
                <a:cs typeface="Arial"/>
                <a:sym typeface="Arial"/>
              </a:defRPr>
            </a:pPr>
            <a:r>
              <a:t>Agile Methodology</a:t>
            </a:r>
            <a:endParaRPr b="0" sz="1200">
              <a:latin typeface="Times Roman"/>
              <a:ea typeface="Times Roman"/>
              <a:cs typeface="Times Roman"/>
              <a:sym typeface="Times Roman"/>
            </a:endParaRPr>
          </a:p>
          <a:p>
            <a:pPr lvl="1" marL="0" indent="228600" defTabSz="457200">
              <a:spcBef>
                <a:spcPts val="1200"/>
              </a:spcBef>
              <a:buSzTx/>
              <a:buFontTx/>
              <a:buNone/>
              <a:defRPr sz="1600">
                <a:latin typeface="Arial"/>
                <a:ea typeface="Arial"/>
                <a:cs typeface="Arial"/>
                <a:sym typeface="Arial"/>
              </a:defRPr>
            </a:pPr>
            <a:r>
              <a:rPr sz="1200">
                <a:latin typeface="Times Roman"/>
                <a:ea typeface="Times Roman"/>
                <a:cs typeface="Times Roman"/>
                <a:sym typeface="Times Roman"/>
              </a:rPr>
              <a:t>* </a:t>
            </a:r>
            <a:r>
              <a:t>The agile methodology is used when the requirements may change during the development of a project. Projects using agile development are broken up into sprints, each with their own analysis, design, implementation and testing phases.</a:t>
            </a:r>
          </a:p>
          <a:p>
            <a:pPr lvl="1" marL="0" indent="228600" defTabSz="457200">
              <a:spcBef>
                <a:spcPts val="1200"/>
              </a:spcBef>
              <a:buSzTx/>
              <a:buFontTx/>
              <a:buNone/>
              <a:defRPr sz="1600">
                <a:latin typeface="Arial"/>
                <a:ea typeface="Arial"/>
                <a:cs typeface="Arial"/>
                <a:sym typeface="Arial"/>
              </a:defRPr>
            </a:pPr>
            <a:r>
              <a:t>* These sprints begin with a meeting, detailing the work to be done in the sprint with daily meetings to keep the project on target. </a:t>
            </a:r>
          </a:p>
          <a:p>
            <a:pPr lvl="1" marL="0" indent="228600" defTabSz="457200">
              <a:spcBef>
                <a:spcPts val="1200"/>
              </a:spcBef>
              <a:buSzTx/>
              <a:buFontTx/>
              <a:buNone/>
              <a:defRPr sz="1600">
                <a:latin typeface="Arial"/>
                <a:ea typeface="Arial"/>
                <a:cs typeface="Arial"/>
                <a:sym typeface="Arial"/>
              </a:defRPr>
            </a:pPr>
            <a:r>
              <a:t>* Essentially, this breaks the project into smaller segments with each segment having its own development phase, then at the end, the segments are combined to form the finished product. Below figure shows the agile method as a series of sprints with their own development life cycles.</a:t>
            </a:r>
          </a:p>
        </p:txBody>
      </p:sp>
      <p:pic>
        <p:nvPicPr>
          <p:cNvPr id="149" name="Screenshot 2022-04-09 at 12.37.31 PM.png" descr="Screenshot 2022-04-09 at 12.37.31 PM.png"/>
          <p:cNvPicPr>
            <a:picLocks noChangeAspect="1"/>
          </p:cNvPicPr>
          <p:nvPr/>
        </p:nvPicPr>
        <p:blipFill>
          <a:blip r:embed="rId2">
            <a:extLst/>
          </a:blip>
          <a:stretch>
            <a:fillRect/>
          </a:stretch>
        </p:blipFill>
        <p:spPr>
          <a:xfrm>
            <a:off x="2996686" y="4515407"/>
            <a:ext cx="3168470" cy="1786378"/>
          </a:xfrm>
          <a:prstGeom prst="rect">
            <a:avLst/>
          </a:prstGeom>
          <a:ln w="12700">
            <a:miter lim="400000"/>
          </a:ln>
        </p:spPr>
      </p:pic>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Custom Design">
  <a:themeElements>
    <a:clrScheme name="Custom Design">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Custom Design">
      <a:majorFont>
        <a:latin typeface="Helvetica"/>
        <a:ea typeface="Helvetica"/>
        <a:cs typeface="Helvetica"/>
      </a:majorFont>
      <a:minorFont>
        <a:latin typeface="Calibri"/>
        <a:ea typeface="Calibri"/>
        <a:cs typeface="Calibri"/>
      </a:minorFont>
    </a:fontScheme>
    <a:fmtScheme name="Custom Design">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Custom Design">
  <a:themeElements>
    <a:clrScheme name="Custom Design">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Custom Design">
      <a:majorFont>
        <a:latin typeface="Helvetica"/>
        <a:ea typeface="Helvetica"/>
        <a:cs typeface="Helvetica"/>
      </a:majorFont>
      <a:minorFont>
        <a:latin typeface="Calibri"/>
        <a:ea typeface="Calibri"/>
        <a:cs typeface="Calibri"/>
      </a:minorFont>
    </a:fontScheme>
    <a:fmtScheme name="Custom Design">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