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D.CHANDRA SEKHAR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26</a:t>
            </a:r>
            <a:r>
              <a:rPr lang="en-IN" spc="-10" baseline="300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1654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6</cp:revision>
  <dcterms:created xsi:type="dcterms:W3CDTF">2024-03-20T08:56:52Z</dcterms:created>
  <dcterms:modified xsi:type="dcterms:W3CDTF">2024-03-26T08:20:44Z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