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1" r:id="rId3"/>
    <p:sldId id="318" r:id="rId4"/>
    <p:sldId id="334" r:id="rId5"/>
    <p:sldId id="339" r:id="rId6"/>
    <p:sldId id="347" r:id="rId7"/>
    <p:sldId id="343" r:id="rId8"/>
    <p:sldId id="372" r:id="rId9"/>
    <p:sldId id="373" r:id="rId10"/>
    <p:sldId id="380" r:id="rId11"/>
    <p:sldId id="379" r:id="rId12"/>
    <p:sldId id="378" r:id="rId13"/>
    <p:sldId id="367" r:id="rId14"/>
    <p:sldId id="385" r:id="rId15"/>
    <p:sldId id="369" r:id="rId16"/>
    <p:sldId id="384" r:id="rId17"/>
    <p:sldId id="368" r:id="rId18"/>
    <p:sldId id="370" r:id="rId19"/>
    <p:sldId id="371" r:id="rId20"/>
    <p:sldId id="382" r:id="rId21"/>
    <p:sldId id="383" r:id="rId22"/>
    <p:sldId id="386" r:id="rId23"/>
    <p:sldId id="387" r:id="rId24"/>
    <p:sldId id="388" r:id="rId25"/>
    <p:sldId id="389" r:id="rId26"/>
    <p:sldId id="390" r:id="rId27"/>
    <p:sldId id="391" r:id="rId28"/>
    <p:sldId id="392" r:id="rId2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>
      <p:cViewPr varScale="1">
        <p:scale>
          <a:sx n="86" d="100"/>
          <a:sy n="86" d="100"/>
        </p:scale>
        <p:origin x="2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62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>
                <a:latin typeface="맑은 고딕" pitchFamily="50" charset="-127"/>
              </a:rPr>
              <a:t>Blood Types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Blood Types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O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20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E-45E6-8BAE-CB8C3395B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FBC126B5-345A-4212-BA69-C9BA6F52894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6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151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F754D-7F4F-4515-8A81-042DEB9B346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78843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53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65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84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178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387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49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603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42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96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84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856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445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110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36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322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096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79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099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581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6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01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5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36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97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8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86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14C47-9FFB-40D8-9879-FC2EB9DED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4888-4AC4-4528-ABBA-2EBFA7685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3B23-C572-425C-A063-BF8D092F5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671754" cy="457200"/>
          </a:xfrm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F637AC0-4F99-4C4B-BB2A-E54FB241316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977-A389-44EA-B1C3-5F2A1AA98E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1E8E-5EC1-4A8C-B262-999C88A81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87DFD-4835-47B7-8D62-AD24183E74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12EC6-1420-498C-B83B-4F78F30BCC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D0699-B64A-41AA-AD8A-EB229D0D92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4A45-D1E9-4B1A-B3AA-BCDD0B05EE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9A35-C970-4E74-8B73-5B4912C2EF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00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분리집합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B04AE8B-1DEB-4EED-97C3-BC607D35990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D76D7-A14E-4F4B-8691-6349D35A472D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분리집합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" name="날짜 개체 틀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Puzzle3"/>
          <p:cNvSpPr>
            <a:spLocks noEditPoints="1" noChangeArrowheads="1"/>
          </p:cNvSpPr>
          <p:nvPr/>
        </p:nvSpPr>
        <p:spPr bwMode="auto">
          <a:xfrm>
            <a:off x="4516437" y="3247901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6" name="Puzzle2"/>
          <p:cNvSpPr>
            <a:spLocks noEditPoints="1" noChangeArrowheads="1"/>
          </p:cNvSpPr>
          <p:nvPr/>
        </p:nvSpPr>
        <p:spPr bwMode="auto">
          <a:xfrm>
            <a:off x="4318000" y="3925764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7" name="Puzzle4"/>
          <p:cNvSpPr>
            <a:spLocks noEditPoints="1" noChangeArrowheads="1"/>
          </p:cNvSpPr>
          <p:nvPr/>
        </p:nvSpPr>
        <p:spPr bwMode="auto">
          <a:xfrm>
            <a:off x="3895725" y="3914651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8" name="Puzzle4"/>
          <p:cNvSpPr>
            <a:spLocks noEditPoints="1" noChangeArrowheads="1"/>
          </p:cNvSpPr>
          <p:nvPr/>
        </p:nvSpPr>
        <p:spPr bwMode="auto">
          <a:xfrm>
            <a:off x="5153025" y="3914651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9" name="Puzzle3"/>
          <p:cNvSpPr>
            <a:spLocks noEditPoints="1" noChangeArrowheads="1"/>
          </p:cNvSpPr>
          <p:nvPr/>
        </p:nvSpPr>
        <p:spPr bwMode="auto">
          <a:xfrm>
            <a:off x="4572000" y="3212976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0" name="Puzzle2"/>
          <p:cNvSpPr>
            <a:spLocks noEditPoints="1" noChangeArrowheads="1"/>
          </p:cNvSpPr>
          <p:nvPr/>
        </p:nvSpPr>
        <p:spPr bwMode="auto">
          <a:xfrm>
            <a:off x="4373562" y="3890839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1" name="Puzzle4"/>
          <p:cNvSpPr>
            <a:spLocks noEditPoints="1" noChangeArrowheads="1"/>
          </p:cNvSpPr>
          <p:nvPr/>
        </p:nvSpPr>
        <p:spPr bwMode="auto">
          <a:xfrm>
            <a:off x="3951287" y="3879726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 rot="20845031">
            <a:off x="2686050" y="3438401"/>
            <a:ext cx="1162050" cy="681038"/>
            <a:chOff x="2181994" y="4086473"/>
            <a:chExt cx="1162050" cy="681038"/>
          </a:xfrm>
        </p:grpSpPr>
        <p:sp>
          <p:nvSpPr>
            <p:cNvPr id="143" name="Puzzle1"/>
            <p:cNvSpPr>
              <a:spLocks noEditPoints="1" noChangeArrowheads="1"/>
            </p:cNvSpPr>
            <p:nvPr/>
          </p:nvSpPr>
          <p:spPr bwMode="auto">
            <a:xfrm rot="20701168">
              <a:off x="2181994" y="4121398"/>
              <a:ext cx="1106487" cy="646113"/>
            </a:xfrm>
            <a:custGeom>
              <a:avLst/>
              <a:gdLst>
                <a:gd name="T0" fmla="*/ 43920911 w 21600"/>
                <a:gd name="T1" fmla="*/ 18835660 h 21600"/>
                <a:gd name="T2" fmla="*/ 44540134 w 21600"/>
                <a:gd name="T3" fmla="*/ 465560 h 21600"/>
                <a:gd name="T4" fmla="*/ 12397019 w 21600"/>
                <a:gd name="T5" fmla="*/ 764926 h 21600"/>
                <a:gd name="T6" fmla="*/ 13223503 w 21600"/>
                <a:gd name="T7" fmla="*/ 18769524 h 21600"/>
                <a:gd name="T8" fmla="*/ 28364925 w 21600"/>
                <a:gd name="T9" fmla="*/ 11514242 h 21600"/>
                <a:gd name="T10" fmla="*/ 28454161 w 21600"/>
                <a:gd name="T11" fmla="*/ 7786977 h 21600"/>
                <a:gd name="T12" fmla="*/ 56672169 w 21600"/>
                <a:gd name="T13" fmla="*/ 8936162 h 21600"/>
                <a:gd name="T14" fmla="*/ 146917 w 21600"/>
                <a:gd name="T15" fmla="*/ 893616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" name="Puzzle1"/>
            <p:cNvSpPr>
              <a:spLocks noEditPoints="1" noChangeArrowheads="1"/>
            </p:cNvSpPr>
            <p:nvPr/>
          </p:nvSpPr>
          <p:spPr bwMode="auto">
            <a:xfrm rot="-898832">
              <a:off x="2237556" y="4086473"/>
              <a:ext cx="1106488" cy="6461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6566968 h 21600"/>
                <a:gd name="T4" fmla="*/ 2147483647 w 21600"/>
                <a:gd name="T5" fmla="*/ 68442940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516216" y="4437112"/>
            <a:ext cx="1147762" cy="881062"/>
            <a:chOff x="5503044" y="4999534"/>
            <a:chExt cx="1147762" cy="881062"/>
          </a:xfrm>
        </p:grpSpPr>
        <p:sp>
          <p:nvSpPr>
            <p:cNvPr id="146" name="Puzzle2"/>
            <p:cNvSpPr>
              <a:spLocks noEditPoints="1" noChangeArrowheads="1"/>
            </p:cNvSpPr>
            <p:nvPr/>
          </p:nvSpPr>
          <p:spPr bwMode="auto">
            <a:xfrm rot="1290898">
              <a:off x="5503044" y="5034459"/>
              <a:ext cx="1092200" cy="846137"/>
            </a:xfrm>
            <a:custGeom>
              <a:avLst/>
              <a:gdLst>
                <a:gd name="T0" fmla="*/ 28165 w 21600"/>
                <a:gd name="T1" fmla="*/ 20554002 h 21600"/>
                <a:gd name="T2" fmla="*/ 10749472 w 21600"/>
                <a:gd name="T3" fmla="*/ 32492364 h 21600"/>
                <a:gd name="T4" fmla="*/ 26605034 w 21600"/>
                <a:gd name="T5" fmla="*/ 21357048 h 21600"/>
                <a:gd name="T6" fmla="*/ 43031110 w 21600"/>
                <a:gd name="T7" fmla="*/ 32536904 h 21600"/>
                <a:gd name="T8" fmla="*/ 55256628 w 21600"/>
                <a:gd name="T9" fmla="*/ 23159711 h 21600"/>
                <a:gd name="T10" fmla="*/ 43205052 w 21600"/>
                <a:gd name="T11" fmla="*/ 8812124 h 21600"/>
                <a:gd name="T12" fmla="*/ 27628314 w 21600"/>
                <a:gd name="T13" fmla="*/ 43012 h 21600"/>
                <a:gd name="T14" fmla="*/ 10749472 w 21600"/>
                <a:gd name="T15" fmla="*/ 905014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7" name="Puzzle2"/>
            <p:cNvSpPr>
              <a:spLocks noEditPoints="1" noChangeArrowheads="1"/>
            </p:cNvSpPr>
            <p:nvPr/>
          </p:nvSpPr>
          <p:spPr bwMode="auto">
            <a:xfrm rot="1290898">
              <a:off x="5558606" y="4999534"/>
              <a:ext cx="1092200" cy="846137"/>
            </a:xfrm>
            <a:custGeom>
              <a:avLst/>
              <a:gdLst>
                <a:gd name="T0" fmla="*/ 72012285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66002952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148" name="Puzzle4"/>
          <p:cNvSpPr>
            <a:spLocks noEditPoints="1" noChangeArrowheads="1"/>
          </p:cNvSpPr>
          <p:nvPr/>
        </p:nvSpPr>
        <p:spPr bwMode="auto">
          <a:xfrm>
            <a:off x="5208587" y="3879726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 rot="21286729">
            <a:off x="5580173" y="2912266"/>
            <a:ext cx="1589087" cy="965200"/>
            <a:chOff x="4423544" y="4293096"/>
            <a:chExt cx="1589087" cy="965200"/>
          </a:xfrm>
        </p:grpSpPr>
        <p:sp>
          <p:nvSpPr>
            <p:cNvPr id="150" name="Puzzle3"/>
            <p:cNvSpPr>
              <a:spLocks noEditPoints="1" noChangeArrowheads="1"/>
            </p:cNvSpPr>
            <p:nvPr/>
          </p:nvSpPr>
          <p:spPr bwMode="auto">
            <a:xfrm>
              <a:off x="5271269" y="4328021"/>
              <a:ext cx="685800" cy="930275"/>
            </a:xfrm>
            <a:custGeom>
              <a:avLst/>
              <a:gdLst>
                <a:gd name="T0" fmla="*/ 10457720 w 21600"/>
                <a:gd name="T1" fmla="*/ 29295394 h 21600"/>
                <a:gd name="T2" fmla="*/ 20682966 w 21600"/>
                <a:gd name="T3" fmla="*/ 39085242 h 21600"/>
                <a:gd name="T4" fmla="*/ 13264609 w 21600"/>
                <a:gd name="T5" fmla="*/ 25579248 h 21600"/>
                <a:gd name="T6" fmla="*/ 20682966 w 21600"/>
                <a:gd name="T7" fmla="*/ 13020405 h 21600"/>
                <a:gd name="T8" fmla="*/ 10567416 w 21600"/>
                <a:gd name="T9" fmla="*/ 96387 h 21600"/>
                <a:gd name="T10" fmla="*/ 696436 w 21600"/>
                <a:gd name="T11" fmla="*/ 12607079 h 21600"/>
                <a:gd name="T12" fmla="*/ 8115775 w 21600"/>
                <a:gd name="T13" fmla="*/ 25069578 h 21600"/>
                <a:gd name="T14" fmla="*/ 696436 w 21600"/>
                <a:gd name="T15" fmla="*/ 3908524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1" name="Puzzle1"/>
            <p:cNvSpPr>
              <a:spLocks noEditPoints="1" noChangeArrowheads="1"/>
            </p:cNvSpPr>
            <p:nvPr/>
          </p:nvSpPr>
          <p:spPr bwMode="auto">
            <a:xfrm>
              <a:off x="4423544" y="4610596"/>
              <a:ext cx="1106487" cy="644525"/>
            </a:xfrm>
            <a:custGeom>
              <a:avLst/>
              <a:gdLst>
                <a:gd name="T0" fmla="*/ 43920911 w 21600"/>
                <a:gd name="T1" fmla="*/ 18789367 h 21600"/>
                <a:gd name="T2" fmla="*/ 44540134 w 21600"/>
                <a:gd name="T3" fmla="*/ 464416 h 21600"/>
                <a:gd name="T4" fmla="*/ 12397019 w 21600"/>
                <a:gd name="T5" fmla="*/ 763046 h 21600"/>
                <a:gd name="T6" fmla="*/ 13223503 w 21600"/>
                <a:gd name="T7" fmla="*/ 18723392 h 21600"/>
                <a:gd name="T8" fmla="*/ 28364925 w 21600"/>
                <a:gd name="T9" fmla="*/ 11485942 h 21600"/>
                <a:gd name="T10" fmla="*/ 28454161 w 21600"/>
                <a:gd name="T11" fmla="*/ 7767838 h 21600"/>
                <a:gd name="T12" fmla="*/ 56672169 w 21600"/>
                <a:gd name="T13" fmla="*/ 8914199 h 21600"/>
                <a:gd name="T14" fmla="*/ 146917 w 21600"/>
                <a:gd name="T15" fmla="*/ 89141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2" name="Puzzle3"/>
            <p:cNvSpPr>
              <a:spLocks noEditPoints="1" noChangeArrowheads="1"/>
            </p:cNvSpPr>
            <p:nvPr/>
          </p:nvSpPr>
          <p:spPr bwMode="auto">
            <a:xfrm>
              <a:off x="5326831" y="4293096"/>
              <a:ext cx="685800" cy="9302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178785999 h 21600"/>
                <a:gd name="T10" fmla="*/ 702050920 w 21600"/>
                <a:gd name="T11" fmla="*/ 2147483647 h 21600"/>
                <a:gd name="T12" fmla="*/ 2147483647 w 21600"/>
                <a:gd name="T13" fmla="*/ 2147483647 h 21600"/>
                <a:gd name="T14" fmla="*/ 70205092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3" name="Puzzle1"/>
            <p:cNvSpPr>
              <a:spLocks noEditPoints="1" noChangeArrowheads="1"/>
            </p:cNvSpPr>
            <p:nvPr/>
          </p:nvSpPr>
          <p:spPr bwMode="auto">
            <a:xfrm>
              <a:off x="4479106" y="4575671"/>
              <a:ext cx="1106488" cy="6445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3503339 h 21600"/>
                <a:gd name="T4" fmla="*/ 2147483647 w 21600"/>
                <a:gd name="T5" fmla="*/ 679395228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연결리스트를 사용할 경우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분리집합 집단을 </a:t>
            </a:r>
            <a:r>
              <a:rPr lang="ko-KR" altLang="en-US" sz="2200" b="1" dirty="0" smtClean="0">
                <a:ea typeface="맑은 고딕" pitchFamily="50" charset="-127"/>
              </a:rPr>
              <a:t>레코드의</a:t>
            </a:r>
            <a:r>
              <a:rPr lang="en-US" altLang="ko-KR" sz="2200" b="1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배열</a:t>
            </a:r>
            <a:r>
              <a:rPr lang="ko-KR" altLang="en-US" sz="2200" dirty="0" smtClean="0">
                <a:ea typeface="맑은 고딕" pitchFamily="50" charset="-127"/>
              </a:rPr>
              <a:t>로 표현</a:t>
            </a:r>
            <a:endParaRPr lang="en-US" altLang="ko-KR" sz="22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각 분리집합은 </a:t>
            </a:r>
            <a:r>
              <a:rPr lang="ko-KR" altLang="en-US" sz="2200" b="1" dirty="0" smtClean="0">
                <a:ea typeface="맑은 고딕" pitchFamily="50" charset="-127"/>
              </a:rPr>
              <a:t>단일연결리스트</a:t>
            </a:r>
            <a:r>
              <a:rPr lang="ko-KR" altLang="en-US" sz="2200" dirty="0" smtClean="0">
                <a:ea typeface="맑은 고딕" pitchFamily="50" charset="-127"/>
              </a:rPr>
              <a:t>로 구현</a:t>
            </a:r>
            <a:endParaRPr lang="en-US" altLang="ko-KR" sz="22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레코드 필드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size: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집합원소 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head: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집합원소 </a:t>
            </a:r>
            <a:r>
              <a:rPr lang="ko-KR" altLang="en-US" sz="1800" dirty="0" err="1" smtClean="0">
                <a:ea typeface="맑은 고딕" pitchFamily="50" charset="-127"/>
              </a:rPr>
              <a:t>노드들</a:t>
            </a:r>
            <a:r>
              <a:rPr lang="ko-KR" altLang="en-US" sz="1800" dirty="0" smtClean="0">
                <a:ea typeface="맑은 고딕" pitchFamily="50" charset="-127"/>
              </a:rPr>
              <a:t> 중 첫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ko-KR" altLang="en-US" sz="1800" dirty="0" smtClean="0">
                <a:ea typeface="맑은 고딕" pitchFamily="50" charset="-127"/>
              </a:rPr>
              <a:t> 주소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tail: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집합원소 </a:t>
            </a:r>
            <a:r>
              <a:rPr lang="ko-KR" altLang="en-US" sz="1800" dirty="0" err="1" smtClean="0">
                <a:ea typeface="맑은 고딕" pitchFamily="50" charset="-127"/>
              </a:rPr>
              <a:t>노드들</a:t>
            </a:r>
            <a:r>
              <a:rPr lang="ko-KR" altLang="en-US" sz="1800" dirty="0" smtClean="0">
                <a:ea typeface="맑은 고딕" pitchFamily="50" charset="-127"/>
              </a:rPr>
              <a:t> 중 마지막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ko-KR" altLang="en-US" sz="1800" dirty="0" smtClean="0">
                <a:ea typeface="맑은 고딕" pitchFamily="50" charset="-127"/>
              </a:rPr>
              <a:t> 주소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집합원소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ko-KR" altLang="en-US" sz="2200" dirty="0" smtClean="0">
                <a:ea typeface="맑은 고딕" pitchFamily="50" charset="-127"/>
              </a:rPr>
              <a:t> 저장내용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err="1" smtClean="0">
                <a:ea typeface="맑은 고딕" pitchFamily="50" charset="-127"/>
              </a:rPr>
              <a:t>elem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원소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set: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소속집합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ko-KR" altLang="en-US" sz="1800" dirty="0" smtClean="0">
                <a:ea typeface="맑은 고딕" pitchFamily="50" charset="-127"/>
              </a:rPr>
              <a:t> 포인터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next: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다음 </a:t>
            </a:r>
            <a:r>
              <a:rPr lang="ko-KR" altLang="en-US" sz="1800" dirty="0" err="1" smtClean="0">
                <a:ea typeface="맑은 고딕" pitchFamily="50" charset="-127"/>
              </a:rPr>
              <a:t>원소노드</a:t>
            </a:r>
            <a:r>
              <a:rPr lang="ko-KR" altLang="en-US" sz="1800" dirty="0" smtClean="0">
                <a:ea typeface="맑은 고딕" pitchFamily="50" charset="-127"/>
              </a:rPr>
              <a:t> 포인터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88432" cy="459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(e): </a:t>
            </a:r>
            <a:r>
              <a:rPr kumimoji="0" lang="en-US" alt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노드의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set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필드를 접근한다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200" kern="0" dirty="0" smtClean="0">
                <a:latin typeface="맑은 고딕" pitchFamily="50" charset="-127"/>
              </a:rPr>
              <a:t>–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실행시간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 </a:t>
            </a:r>
            <a:r>
              <a:rPr kumimoji="0" lang="en-US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union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(A, B): </a:t>
            </a:r>
            <a:r>
              <a:rPr kumimoji="0" lang="en-US" alt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 작은 집합을 큰 집합에 병합시킨다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200" kern="0" dirty="0" smtClean="0">
                <a:latin typeface="맑은 고딕" pitchFamily="50" charset="-127"/>
              </a:rPr>
              <a:t>–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실행시간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 </a:t>
            </a:r>
            <a:r>
              <a:rPr kumimoji="0" lang="en-US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min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</a:t>
            </a:r>
            <a:r>
              <a:rPr kumimoji="0" lang="en-US" alt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|, |</a:t>
            </a:r>
            <a:r>
              <a:rPr kumimoji="0" lang="en-US" alt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|))</a:t>
            </a:r>
            <a:r>
              <a:rPr lang="en-US" altLang="ko-KR" sz="2200" kern="0" dirty="0" smtClean="0">
                <a:latin typeface="맑은 고딕" pitchFamily="50" charset="-127"/>
              </a:rPr>
              <a:t>, </a:t>
            </a:r>
            <a:r>
              <a:rPr lang="ko-KR" altLang="en-US" sz="2200" kern="0" dirty="0" smtClean="0">
                <a:latin typeface="맑은 고딕" pitchFamily="50" charset="-127"/>
              </a:rPr>
              <a:t>상각실행시간</a:t>
            </a:r>
            <a:r>
              <a:rPr lang="en-US" altLang="ko-KR" sz="2200" kern="0" dirty="0" smtClean="0">
                <a:latin typeface="맑은 고딕" pitchFamily="50" charset="-127"/>
              </a:rPr>
              <a:t>:</a:t>
            </a:r>
            <a:r>
              <a:rPr lang="en-US" altLang="en-US" sz="2200" b="1" kern="0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altLang="en-US" sz="2200" kern="0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en-US" sz="22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전제</a:t>
            </a: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원소와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주소 간의 대응관계 관리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node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각 집합의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헤드노드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원소와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집합식별자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간의 대응관계 관리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setid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10"/>
          <p:cNvSpPr>
            <a:spLocks noChangeArrowheads="1"/>
          </p:cNvSpPr>
          <p:nvPr/>
        </p:nvSpPr>
        <p:spPr bwMode="auto">
          <a:xfrm>
            <a:off x="1547664" y="2204864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예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195736" y="4273640"/>
            <a:ext cx="6336704" cy="1370173"/>
            <a:chOff x="0" y="2564904"/>
            <a:chExt cx="9324528" cy="2016224"/>
          </a:xfrm>
        </p:grpSpPr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694826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60841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65162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500404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413995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457200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95" name="직선 화살표 연결선 94"/>
            <p:cNvCxnSpPr>
              <a:endCxn id="90" idx="1"/>
            </p:cNvCxnSpPr>
            <p:nvPr/>
          </p:nvCxnSpPr>
          <p:spPr bwMode="auto">
            <a:xfrm flipV="1">
              <a:off x="5220072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96" name="Rectangle 10"/>
            <p:cNvSpPr>
              <a:spLocks noChangeArrowheads="1"/>
            </p:cNvSpPr>
            <p:nvPr/>
          </p:nvSpPr>
          <p:spPr bwMode="auto">
            <a:xfrm>
              <a:off x="30598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219573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"/>
            <p:cNvSpPr>
              <a:spLocks noChangeArrowheads="1"/>
            </p:cNvSpPr>
            <p:nvPr/>
          </p:nvSpPr>
          <p:spPr bwMode="auto">
            <a:xfrm>
              <a:off x="26277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11156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25152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6835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02" name="직선 화살표 연결선 101"/>
            <p:cNvCxnSpPr>
              <a:endCxn id="97" idx="1"/>
            </p:cNvCxnSpPr>
            <p:nvPr/>
          </p:nvCxnSpPr>
          <p:spPr bwMode="auto">
            <a:xfrm flipV="1">
              <a:off x="1331640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03" name="직선 화살표 연결선 102"/>
            <p:cNvCxnSpPr>
              <a:endCxn id="93" idx="1"/>
            </p:cNvCxnSpPr>
            <p:nvPr/>
          </p:nvCxnSpPr>
          <p:spPr bwMode="auto">
            <a:xfrm flipV="1">
              <a:off x="3275856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4" name="Rectangle 10"/>
            <p:cNvSpPr>
              <a:spLocks noChangeArrowheads="1"/>
            </p:cNvSpPr>
            <p:nvPr/>
          </p:nvSpPr>
          <p:spPr bwMode="auto">
            <a:xfrm>
              <a:off x="889248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</a:t>
              </a:r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80283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Rectangle 9"/>
            <p:cNvSpPr>
              <a:spLocks noChangeArrowheads="1"/>
            </p:cNvSpPr>
            <p:nvPr/>
          </p:nvSpPr>
          <p:spPr bwMode="auto">
            <a:xfrm>
              <a:off x="84604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07" name="직선 화살표 연결선 106"/>
            <p:cNvCxnSpPr>
              <a:endCxn id="105" idx="1"/>
            </p:cNvCxnSpPr>
            <p:nvPr/>
          </p:nvCxnSpPr>
          <p:spPr bwMode="auto">
            <a:xfrm flipV="1">
              <a:off x="7164288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8" name="원호 107"/>
            <p:cNvSpPr/>
            <p:nvPr/>
          </p:nvSpPr>
          <p:spPr bwMode="auto">
            <a:xfrm rot="10800000">
              <a:off x="1259632" y="3140968"/>
              <a:ext cx="1573346" cy="864096"/>
            </a:xfrm>
            <a:prstGeom prst="arc">
              <a:avLst>
                <a:gd name="adj1" fmla="val 10823170"/>
                <a:gd name="adj2" fmla="val 2042972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원호 108"/>
            <p:cNvSpPr/>
            <p:nvPr/>
          </p:nvSpPr>
          <p:spPr bwMode="auto">
            <a:xfrm rot="10800000">
              <a:off x="971600" y="2996952"/>
              <a:ext cx="3816424" cy="1152128"/>
            </a:xfrm>
            <a:prstGeom prst="arc">
              <a:avLst>
                <a:gd name="adj1" fmla="val 10795661"/>
                <a:gd name="adj2" fmla="val 211110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0" name="원호 109"/>
            <p:cNvSpPr/>
            <p:nvPr/>
          </p:nvSpPr>
          <p:spPr bwMode="auto">
            <a:xfrm rot="10800000">
              <a:off x="899592" y="2780928"/>
              <a:ext cx="5832648" cy="1584176"/>
            </a:xfrm>
            <a:prstGeom prst="arc">
              <a:avLst>
                <a:gd name="adj1" fmla="val 10804237"/>
                <a:gd name="adj2" fmla="val 2129696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 rot="10800000">
              <a:off x="827584" y="2564904"/>
              <a:ext cx="7848872" cy="2016224"/>
            </a:xfrm>
            <a:prstGeom prst="arc">
              <a:avLst>
                <a:gd name="adj1" fmla="val 10798605"/>
                <a:gd name="adj2" fmla="val 213882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2" name="원호 111"/>
            <p:cNvSpPr/>
            <p:nvPr/>
          </p:nvSpPr>
          <p:spPr bwMode="auto">
            <a:xfrm rot="10800000">
              <a:off x="0" y="3099410"/>
              <a:ext cx="899592" cy="929958"/>
            </a:xfrm>
            <a:prstGeom prst="arc">
              <a:avLst>
                <a:gd name="adj1" fmla="val 10794002"/>
                <a:gd name="adj2" fmla="val 90029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13" name="Rectangle 10"/>
          <p:cNvSpPr>
            <a:spLocks noChangeArrowheads="1"/>
          </p:cNvSpPr>
          <p:nvPr/>
        </p:nvSpPr>
        <p:spPr bwMode="auto">
          <a:xfrm>
            <a:off x="1547664" y="4653136"/>
            <a:ext cx="432048" cy="14401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1115616" y="4653136"/>
            <a:ext cx="432048" cy="14401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683568" y="4797152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r>
              <a:rPr lang="en-US" altLang="ko-KR" sz="2000" dirty="0" smtClean="0">
                <a:latin typeface="맑은 고딕" pitchFamily="50" charset="-127"/>
              </a:rPr>
              <a:t>5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7" name="원호 116"/>
          <p:cNvSpPr/>
          <p:nvPr/>
        </p:nvSpPr>
        <p:spPr bwMode="auto">
          <a:xfrm>
            <a:off x="1331640" y="4509120"/>
            <a:ext cx="1296144" cy="864096"/>
          </a:xfrm>
          <a:prstGeom prst="arc">
            <a:avLst>
              <a:gd name="adj1" fmla="val 1129057"/>
              <a:gd name="adj2" fmla="val 107985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195736" y="3140968"/>
            <a:ext cx="5015466" cy="1076565"/>
            <a:chOff x="0" y="2780928"/>
            <a:chExt cx="7380312" cy="1584176"/>
          </a:xfrm>
        </p:grpSpPr>
        <p:sp>
          <p:nvSpPr>
            <p:cNvPr id="162" name="Rectangle 10"/>
            <p:cNvSpPr>
              <a:spLocks noChangeArrowheads="1"/>
            </p:cNvSpPr>
            <p:nvPr/>
          </p:nvSpPr>
          <p:spPr bwMode="auto">
            <a:xfrm>
              <a:off x="694826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</a:t>
              </a:r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63" name="Rectangle 8"/>
            <p:cNvSpPr>
              <a:spLocks noChangeArrowheads="1"/>
            </p:cNvSpPr>
            <p:nvPr/>
          </p:nvSpPr>
          <p:spPr bwMode="auto">
            <a:xfrm>
              <a:off x="60841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Rectangle 9"/>
            <p:cNvSpPr>
              <a:spLocks noChangeArrowheads="1"/>
            </p:cNvSpPr>
            <p:nvPr/>
          </p:nvSpPr>
          <p:spPr bwMode="auto">
            <a:xfrm>
              <a:off x="65162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165" name="Rectangle 10"/>
            <p:cNvSpPr>
              <a:spLocks noChangeArrowheads="1"/>
            </p:cNvSpPr>
            <p:nvPr/>
          </p:nvSpPr>
          <p:spPr bwMode="auto">
            <a:xfrm>
              <a:off x="500404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66" name="Rectangle 8"/>
            <p:cNvSpPr>
              <a:spLocks noChangeArrowheads="1"/>
            </p:cNvSpPr>
            <p:nvPr/>
          </p:nvSpPr>
          <p:spPr bwMode="auto">
            <a:xfrm>
              <a:off x="413995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Rectangle 9"/>
            <p:cNvSpPr>
              <a:spLocks noChangeArrowheads="1"/>
            </p:cNvSpPr>
            <p:nvPr/>
          </p:nvSpPr>
          <p:spPr bwMode="auto">
            <a:xfrm>
              <a:off x="457200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68" name="직선 화살표 연결선 167"/>
            <p:cNvCxnSpPr>
              <a:endCxn id="163" idx="1"/>
            </p:cNvCxnSpPr>
            <p:nvPr/>
          </p:nvCxnSpPr>
          <p:spPr bwMode="auto">
            <a:xfrm flipV="1">
              <a:off x="5220072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9" name="Rectangle 10"/>
            <p:cNvSpPr>
              <a:spLocks noChangeArrowheads="1"/>
            </p:cNvSpPr>
            <p:nvPr/>
          </p:nvSpPr>
          <p:spPr bwMode="auto">
            <a:xfrm>
              <a:off x="30598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70" name="Rectangle 8"/>
            <p:cNvSpPr>
              <a:spLocks noChangeArrowheads="1"/>
            </p:cNvSpPr>
            <p:nvPr/>
          </p:nvSpPr>
          <p:spPr bwMode="auto">
            <a:xfrm>
              <a:off x="219573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26277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11156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73" name="Rectangle 8"/>
            <p:cNvSpPr>
              <a:spLocks noChangeArrowheads="1"/>
            </p:cNvSpPr>
            <p:nvPr/>
          </p:nvSpPr>
          <p:spPr bwMode="auto">
            <a:xfrm>
              <a:off x="25152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Rectangle 9"/>
            <p:cNvSpPr>
              <a:spLocks noChangeArrowheads="1"/>
            </p:cNvSpPr>
            <p:nvPr/>
          </p:nvSpPr>
          <p:spPr bwMode="auto">
            <a:xfrm>
              <a:off x="6835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75" name="직선 화살표 연결선 174"/>
            <p:cNvCxnSpPr>
              <a:endCxn id="170" idx="1"/>
            </p:cNvCxnSpPr>
            <p:nvPr/>
          </p:nvCxnSpPr>
          <p:spPr bwMode="auto">
            <a:xfrm flipV="1">
              <a:off x="1331640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6" name="직선 화살표 연결선 175"/>
            <p:cNvCxnSpPr>
              <a:endCxn id="166" idx="1"/>
            </p:cNvCxnSpPr>
            <p:nvPr/>
          </p:nvCxnSpPr>
          <p:spPr bwMode="auto">
            <a:xfrm flipV="1">
              <a:off x="3275856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1" name="원호 180"/>
            <p:cNvSpPr/>
            <p:nvPr/>
          </p:nvSpPr>
          <p:spPr bwMode="auto">
            <a:xfrm rot="10800000">
              <a:off x="1259632" y="3140968"/>
              <a:ext cx="1573346" cy="864096"/>
            </a:xfrm>
            <a:prstGeom prst="arc">
              <a:avLst>
                <a:gd name="adj1" fmla="val 10823170"/>
                <a:gd name="adj2" fmla="val 2042972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원호 181"/>
            <p:cNvSpPr/>
            <p:nvPr/>
          </p:nvSpPr>
          <p:spPr bwMode="auto">
            <a:xfrm rot="10800000">
              <a:off x="971600" y="2996952"/>
              <a:ext cx="3816424" cy="1152128"/>
            </a:xfrm>
            <a:prstGeom prst="arc">
              <a:avLst>
                <a:gd name="adj1" fmla="val 10795661"/>
                <a:gd name="adj2" fmla="val 211110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원호 182"/>
            <p:cNvSpPr/>
            <p:nvPr/>
          </p:nvSpPr>
          <p:spPr bwMode="auto">
            <a:xfrm rot="10800000">
              <a:off x="899592" y="2780928"/>
              <a:ext cx="5832648" cy="1584176"/>
            </a:xfrm>
            <a:prstGeom prst="arc">
              <a:avLst>
                <a:gd name="adj1" fmla="val 10804237"/>
                <a:gd name="adj2" fmla="val 2129696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원호 184"/>
            <p:cNvSpPr/>
            <p:nvPr/>
          </p:nvSpPr>
          <p:spPr bwMode="auto">
            <a:xfrm rot="10800000">
              <a:off x="0" y="3099410"/>
              <a:ext cx="899592" cy="929958"/>
            </a:xfrm>
            <a:prstGeom prst="arc">
              <a:avLst>
                <a:gd name="adj1" fmla="val 10794002"/>
                <a:gd name="adj2" fmla="val 90029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86" name="Rectangle 10"/>
          <p:cNvSpPr>
            <a:spLocks noChangeArrowheads="1"/>
          </p:cNvSpPr>
          <p:nvPr/>
        </p:nvSpPr>
        <p:spPr bwMode="auto">
          <a:xfrm>
            <a:off x="1547664" y="3501008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7" name="Rectangle 10"/>
          <p:cNvSpPr>
            <a:spLocks noChangeArrowheads="1"/>
          </p:cNvSpPr>
          <p:nvPr/>
        </p:nvSpPr>
        <p:spPr bwMode="auto">
          <a:xfrm>
            <a:off x="1115616" y="3501008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8" name="Rectangle 10"/>
          <p:cNvSpPr>
            <a:spLocks noChangeArrowheads="1"/>
          </p:cNvSpPr>
          <p:nvPr/>
        </p:nvSpPr>
        <p:spPr bwMode="auto">
          <a:xfrm>
            <a:off x="683568" y="3501008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r>
              <a:rPr lang="en-US" altLang="ko-KR" sz="2000" dirty="0" smtClean="0">
                <a:latin typeface="맑은 고딕" pitchFamily="50" charset="-127"/>
              </a:rPr>
              <a:t>4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9" name="원호 188"/>
          <p:cNvSpPr/>
          <p:nvPr/>
        </p:nvSpPr>
        <p:spPr bwMode="auto">
          <a:xfrm>
            <a:off x="1331640" y="3229643"/>
            <a:ext cx="1296144" cy="864096"/>
          </a:xfrm>
          <a:prstGeom prst="arc">
            <a:avLst>
              <a:gd name="adj1" fmla="val 1129057"/>
              <a:gd name="adj2" fmla="val 107985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0" name="원호 189"/>
          <p:cNvSpPr/>
          <p:nvPr/>
        </p:nvSpPr>
        <p:spPr bwMode="auto">
          <a:xfrm>
            <a:off x="1763688" y="3157635"/>
            <a:ext cx="5040560" cy="1008112"/>
          </a:xfrm>
          <a:prstGeom prst="arc">
            <a:avLst>
              <a:gd name="adj1" fmla="val 10798605"/>
              <a:gd name="adj2" fmla="val 2138600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2195736" y="1974960"/>
            <a:ext cx="3694228" cy="782956"/>
            <a:chOff x="0" y="2996952"/>
            <a:chExt cx="5436096" cy="1152128"/>
          </a:xfrm>
        </p:grpSpPr>
        <p:sp>
          <p:nvSpPr>
            <p:cNvPr id="196" name="Rectangle 10"/>
            <p:cNvSpPr>
              <a:spLocks noChangeArrowheads="1"/>
            </p:cNvSpPr>
            <p:nvPr/>
          </p:nvSpPr>
          <p:spPr bwMode="auto">
            <a:xfrm>
              <a:off x="500404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</a:t>
              </a:r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97" name="Rectangle 8"/>
            <p:cNvSpPr>
              <a:spLocks noChangeArrowheads="1"/>
            </p:cNvSpPr>
            <p:nvPr/>
          </p:nvSpPr>
          <p:spPr bwMode="auto">
            <a:xfrm>
              <a:off x="413995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Rectangle 9"/>
            <p:cNvSpPr>
              <a:spLocks noChangeArrowheads="1"/>
            </p:cNvSpPr>
            <p:nvPr/>
          </p:nvSpPr>
          <p:spPr bwMode="auto">
            <a:xfrm>
              <a:off x="457200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200" name="Rectangle 10"/>
            <p:cNvSpPr>
              <a:spLocks noChangeArrowheads="1"/>
            </p:cNvSpPr>
            <p:nvPr/>
          </p:nvSpPr>
          <p:spPr bwMode="auto">
            <a:xfrm>
              <a:off x="30598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19573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9"/>
            <p:cNvSpPr>
              <a:spLocks noChangeArrowheads="1"/>
            </p:cNvSpPr>
            <p:nvPr/>
          </p:nvSpPr>
          <p:spPr bwMode="auto">
            <a:xfrm>
              <a:off x="26277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205" name="Rectangle 10"/>
            <p:cNvSpPr>
              <a:spLocks noChangeArrowheads="1"/>
            </p:cNvSpPr>
            <p:nvPr/>
          </p:nvSpPr>
          <p:spPr bwMode="auto">
            <a:xfrm>
              <a:off x="11156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152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Rectangle 9"/>
            <p:cNvSpPr>
              <a:spLocks noChangeArrowheads="1"/>
            </p:cNvSpPr>
            <p:nvPr/>
          </p:nvSpPr>
          <p:spPr bwMode="auto">
            <a:xfrm>
              <a:off x="6835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218" name="직선 화살표 연결선 217"/>
            <p:cNvCxnSpPr>
              <a:endCxn id="201" idx="1"/>
            </p:cNvCxnSpPr>
            <p:nvPr/>
          </p:nvCxnSpPr>
          <p:spPr bwMode="auto">
            <a:xfrm flipV="1">
              <a:off x="1331640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19" name="직선 화살표 연결선 218"/>
            <p:cNvCxnSpPr>
              <a:endCxn id="197" idx="1"/>
            </p:cNvCxnSpPr>
            <p:nvPr/>
          </p:nvCxnSpPr>
          <p:spPr bwMode="auto">
            <a:xfrm flipV="1">
              <a:off x="3275856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20" name="원호 219"/>
            <p:cNvSpPr/>
            <p:nvPr/>
          </p:nvSpPr>
          <p:spPr bwMode="auto">
            <a:xfrm rot="10800000">
              <a:off x="1259632" y="3140968"/>
              <a:ext cx="1573346" cy="864096"/>
            </a:xfrm>
            <a:prstGeom prst="arc">
              <a:avLst>
                <a:gd name="adj1" fmla="val 10823170"/>
                <a:gd name="adj2" fmla="val 2042972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8" name="원호 237"/>
            <p:cNvSpPr/>
            <p:nvPr/>
          </p:nvSpPr>
          <p:spPr bwMode="auto">
            <a:xfrm rot="10800000">
              <a:off x="971600" y="2996952"/>
              <a:ext cx="3816424" cy="1152128"/>
            </a:xfrm>
            <a:prstGeom prst="arc">
              <a:avLst>
                <a:gd name="adj1" fmla="val 10795661"/>
                <a:gd name="adj2" fmla="val 211110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원호 239"/>
            <p:cNvSpPr/>
            <p:nvPr/>
          </p:nvSpPr>
          <p:spPr bwMode="auto">
            <a:xfrm rot="10800000">
              <a:off x="0" y="3099410"/>
              <a:ext cx="899592" cy="929958"/>
            </a:xfrm>
            <a:prstGeom prst="arc">
              <a:avLst>
                <a:gd name="adj1" fmla="val 10794002"/>
                <a:gd name="adj2" fmla="val 90029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242" name="Rectangle 10"/>
          <p:cNvSpPr>
            <a:spLocks noChangeArrowheads="1"/>
          </p:cNvSpPr>
          <p:nvPr/>
        </p:nvSpPr>
        <p:spPr bwMode="auto">
          <a:xfrm>
            <a:off x="1115616" y="2204864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43" name="Rectangle 10"/>
          <p:cNvSpPr>
            <a:spLocks noChangeArrowheads="1"/>
          </p:cNvSpPr>
          <p:nvPr/>
        </p:nvSpPr>
        <p:spPr bwMode="auto">
          <a:xfrm>
            <a:off x="683568" y="2204864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r>
              <a:rPr lang="en-US" altLang="ko-KR" sz="2000" dirty="0" smtClean="0">
                <a:latin typeface="맑은 고딕" pitchFamily="50" charset="-127"/>
              </a:rPr>
              <a:t>3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44" name="원호 243"/>
          <p:cNvSpPr/>
          <p:nvPr/>
        </p:nvSpPr>
        <p:spPr bwMode="auto">
          <a:xfrm>
            <a:off x="1331640" y="1916832"/>
            <a:ext cx="1296144" cy="864096"/>
          </a:xfrm>
          <a:prstGeom prst="arc">
            <a:avLst>
              <a:gd name="adj1" fmla="val 1129057"/>
              <a:gd name="adj2" fmla="val 107985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" name="원호 244"/>
          <p:cNvSpPr/>
          <p:nvPr/>
        </p:nvSpPr>
        <p:spPr bwMode="auto">
          <a:xfrm>
            <a:off x="1763688" y="1916832"/>
            <a:ext cx="3744416" cy="864096"/>
          </a:xfrm>
          <a:prstGeom prst="arc">
            <a:avLst>
              <a:gd name="adj1" fmla="val 10798605"/>
              <a:gd name="adj2" fmla="val 2130065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83568" y="1880211"/>
            <a:ext cx="432048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원호 159"/>
          <p:cNvSpPr/>
          <p:nvPr/>
        </p:nvSpPr>
        <p:spPr bwMode="auto">
          <a:xfrm>
            <a:off x="1763688" y="4365104"/>
            <a:ext cx="6408712" cy="1152128"/>
          </a:xfrm>
          <a:prstGeom prst="arc">
            <a:avLst>
              <a:gd name="adj1" fmla="val 10798605"/>
              <a:gd name="adj2" fmla="val 2143789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50" name="Rectangle 10"/>
          <p:cNvSpPr>
            <a:spLocks noChangeArrowheads="1"/>
          </p:cNvSpPr>
          <p:nvPr/>
        </p:nvSpPr>
        <p:spPr bwMode="auto">
          <a:xfrm>
            <a:off x="683568" y="2204864"/>
            <a:ext cx="1296144" cy="12961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51" name="Rectangle 10"/>
          <p:cNvSpPr>
            <a:spLocks noChangeArrowheads="1"/>
          </p:cNvSpPr>
          <p:nvPr/>
        </p:nvSpPr>
        <p:spPr bwMode="auto">
          <a:xfrm>
            <a:off x="683568" y="3501008"/>
            <a:ext cx="1296144" cy="12961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52" name="Rectangle 10"/>
          <p:cNvSpPr>
            <a:spLocks noChangeArrowheads="1"/>
          </p:cNvSpPr>
          <p:nvPr/>
        </p:nvSpPr>
        <p:spPr bwMode="auto">
          <a:xfrm>
            <a:off x="683568" y="4797152"/>
            <a:ext cx="1296144" cy="12961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83568" y="1595771"/>
            <a:ext cx="129614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115616" y="1883877"/>
            <a:ext cx="432048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547664" y="1883877"/>
            <a:ext cx="432048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tail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Rectangle 4"/>
          <p:cNvSpPr>
            <a:spLocks noChangeArrowheads="1"/>
          </p:cNvSpPr>
          <p:nvPr/>
        </p:nvSpPr>
        <p:spPr bwMode="auto">
          <a:xfrm>
            <a:off x="6584229" y="2342604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 err="1" smtClean="0">
                <a:solidFill>
                  <a:schemeClr val="tx2"/>
                </a:solidFill>
                <a:latin typeface="맑은 고딕" pitchFamily="50" charset="-127"/>
              </a:rPr>
              <a:t>elem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265" name="Text Box 15"/>
          <p:cNvSpPr txBox="1">
            <a:spLocks noChangeArrowheads="1"/>
          </p:cNvSpPr>
          <p:nvPr/>
        </p:nvSpPr>
        <p:spPr bwMode="auto">
          <a:xfrm>
            <a:off x="7596337" y="1988840"/>
            <a:ext cx="792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next</a:t>
            </a:r>
          </a:p>
        </p:txBody>
      </p:sp>
      <p:sp>
        <p:nvSpPr>
          <p:cNvPr id="266" name="Text Box 87"/>
          <p:cNvSpPr txBox="1">
            <a:spLocks noChangeArrowheads="1"/>
          </p:cNvSpPr>
          <p:nvPr/>
        </p:nvSpPr>
        <p:spPr bwMode="auto">
          <a:xfrm>
            <a:off x="7020272" y="1628800"/>
            <a:ext cx="864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node</a:t>
            </a:r>
          </a:p>
        </p:txBody>
      </p:sp>
      <p:sp>
        <p:nvSpPr>
          <p:cNvPr id="267" name="AutoShape 88"/>
          <p:cNvSpPr>
            <a:spLocks noChangeArrowheads="1"/>
          </p:cNvSpPr>
          <p:nvPr/>
        </p:nvSpPr>
        <p:spPr bwMode="auto">
          <a:xfrm>
            <a:off x="6372200" y="1628800"/>
            <a:ext cx="2160240" cy="1512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7727229" y="2342604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69" name="Rectangle 4"/>
          <p:cNvSpPr>
            <a:spLocks noChangeArrowheads="1"/>
          </p:cNvSpPr>
          <p:nvPr/>
        </p:nvSpPr>
        <p:spPr bwMode="auto">
          <a:xfrm>
            <a:off x="7155729" y="2342604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270" name="AutoShape 12"/>
          <p:cNvCxnSpPr>
            <a:cxnSpLocks noChangeShapeType="1"/>
          </p:cNvCxnSpPr>
          <p:nvPr/>
        </p:nvCxnSpPr>
        <p:spPr bwMode="auto">
          <a:xfrm flipV="1">
            <a:off x="8012979" y="2420888"/>
            <a:ext cx="447452" cy="20746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73" name="AutoShape 12"/>
          <p:cNvCxnSpPr>
            <a:cxnSpLocks noChangeShapeType="1"/>
          </p:cNvCxnSpPr>
          <p:nvPr/>
        </p:nvCxnSpPr>
        <p:spPr bwMode="auto">
          <a:xfrm rot="5400000">
            <a:off x="7160009" y="2776650"/>
            <a:ext cx="440604" cy="14401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75" name="Text Box 15"/>
          <p:cNvSpPr txBox="1">
            <a:spLocks noChangeArrowheads="1"/>
          </p:cNvSpPr>
          <p:nvPr/>
        </p:nvSpPr>
        <p:spPr bwMode="auto">
          <a:xfrm>
            <a:off x="7164287" y="1988840"/>
            <a:ext cx="576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 smtClean="0">
                <a:latin typeface="맑은 고딕" pitchFamily="50" charset="-127"/>
              </a:rPr>
              <a:t>set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632848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find</a:t>
            </a:r>
            <a:r>
              <a:rPr lang="ko-KR" altLang="en-US" dirty="0" smtClean="0">
                <a:ea typeface="맑은 고딕" pitchFamily="50" charset="-127"/>
              </a:rPr>
              <a:t>와</a:t>
            </a:r>
            <a:r>
              <a:rPr lang="en-US" altLang="ko-KR" dirty="0" smtClean="0">
                <a:ea typeface="맑은 고딕" pitchFamily="50" charset="-127"/>
              </a:rPr>
              <a:t> 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312368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16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setid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node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 A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endParaRPr lang="en-US" altLang="ko-KR" sz="16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largerSet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largerSet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1628800"/>
            <a:ext cx="43204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tailL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headS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	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min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|, |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|)}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headL</a:t>
            </a: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tailL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headS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tailS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8.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9.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smalle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smalle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10.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smalle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						{Total 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min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|, |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|)}</a:t>
            </a:r>
            <a:endParaRPr lang="en-US" altLang="ko-KR" sz="1600" b="1" i="1" dirty="0" smtClean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맑은 고딕" pitchFamily="50" charset="-127"/>
              </a:rPr>
              <a:t>트리에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기초한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3816424" cy="43204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한 개의 분리집합에 대해 한 개의 </a:t>
            </a:r>
            <a:r>
              <a:rPr lang="ko-KR" altLang="en-US" sz="2400" b="1" dirty="0" err="1" smtClean="0">
                <a:ea typeface="맑은 고딕" pitchFamily="50" charset="-127"/>
              </a:rPr>
              <a:t>트리</a:t>
            </a:r>
            <a:r>
              <a:rPr lang="ko-KR" altLang="en-US" sz="2400" dirty="0" err="1" smtClean="0">
                <a:ea typeface="맑은 고딕" pitchFamily="50" charset="-127"/>
              </a:rPr>
              <a:t>를</a:t>
            </a:r>
            <a:r>
              <a:rPr lang="ko-KR" altLang="en-US" sz="2400" dirty="0" smtClean="0">
                <a:ea typeface="맑은 고딕" pitchFamily="50" charset="-127"/>
              </a:rPr>
              <a:t> 사용하며 각 집합은 각 </a:t>
            </a:r>
            <a:r>
              <a:rPr lang="ko-KR" altLang="en-US" sz="2400" dirty="0" err="1" smtClean="0">
                <a:ea typeface="맑은 고딕" pitchFamily="50" charset="-127"/>
              </a:rPr>
              <a:t>트리의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루트</a:t>
            </a:r>
            <a:r>
              <a:rPr lang="ko-KR" altLang="en-US" sz="2400" dirty="0" smtClean="0">
                <a:ea typeface="맑은 고딕" pitchFamily="50" charset="-127"/>
              </a:rPr>
              <a:t>로 식별된다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3"/>
            <a:ext cx="3740224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연결트리</a:t>
            </a:r>
            <a:r>
              <a:rPr lang="ko-KR" altLang="en-US" sz="2400" b="1" dirty="0">
                <a:ea typeface="맑은 고딕" pitchFamily="50" charset="-127"/>
              </a:rPr>
              <a:t> 사용</a:t>
            </a:r>
            <a:endParaRPr lang="en-US" altLang="ko-KR" sz="2400" b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</a:t>
            </a:r>
            <a:r>
              <a:rPr lang="ko-KR" altLang="en-US" sz="2000" dirty="0" err="1">
                <a:ea typeface="맑은 고딕" pitchFamily="50" charset="-127"/>
              </a:rPr>
              <a:t>노드는</a:t>
            </a:r>
            <a:r>
              <a:rPr lang="ko-KR" altLang="en-US" sz="2000" dirty="0">
                <a:ea typeface="맑은 고딕" pitchFamily="50" charset="-127"/>
              </a:rPr>
              <a:t> 원소 및 부모를 가리키는 포인터를 저장한다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단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루트는 자신을 부모로 하는 포인터를 저장한다</a:t>
            </a:r>
            <a:endParaRPr lang="en-US" altLang="ko-KR" sz="2400" b="1" kern="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kern="0" dirty="0" err="1" smtClean="0">
                <a:ea typeface="맑은 고딕" pitchFamily="50" charset="-127"/>
              </a:rPr>
              <a:t>가상트리로</a:t>
            </a:r>
            <a:r>
              <a:rPr lang="ko-KR" altLang="en-US" sz="2400" b="1" kern="0" dirty="0" smtClean="0">
                <a:ea typeface="맑은 고딕" pitchFamily="50" charset="-127"/>
              </a:rPr>
              <a:t> </a:t>
            </a:r>
            <a:r>
              <a:rPr lang="ko-KR" altLang="en-US" sz="2400" b="1" kern="0" dirty="0">
                <a:ea typeface="맑은 고딕" pitchFamily="50" charset="-127"/>
              </a:rPr>
              <a:t>구현</a:t>
            </a:r>
            <a:endParaRPr lang="en-US" altLang="ko-KR" sz="2400" b="1" kern="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kern="0" dirty="0">
                <a:ea typeface="맑은 고딕" pitchFamily="50" charset="-127"/>
              </a:rPr>
              <a:t>자식을 가리키는 포인터가 불필요하므로</a:t>
            </a:r>
            <a:r>
              <a:rPr lang="en-US" altLang="ko-KR" sz="2000" kern="0" dirty="0">
                <a:ea typeface="맑은 고딕" pitchFamily="50" charset="-127"/>
              </a:rPr>
              <a:t>,</a:t>
            </a:r>
            <a:r>
              <a:rPr lang="ko-KR" altLang="en-US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solidFill>
                  <a:schemeClr val="tx2"/>
                </a:solidFill>
                <a:ea typeface="맑은 고딕" pitchFamily="50" charset="-127"/>
              </a:rPr>
              <a:t>트리</a:t>
            </a:r>
            <a:r>
              <a:rPr lang="en-US" altLang="ko-KR" sz="2000" kern="0" dirty="0">
                <a:ea typeface="맑은 고딕" pitchFamily="50" charset="-127"/>
              </a:rPr>
              <a:t> ADT </a:t>
            </a:r>
            <a:r>
              <a:rPr lang="ko-KR" altLang="en-US" sz="2000" kern="0" dirty="0">
                <a:ea typeface="맑은 고딕" pitchFamily="50" charset="-127"/>
              </a:rPr>
              <a:t>대신 </a:t>
            </a:r>
            <a:r>
              <a:rPr lang="ko-KR" altLang="en-US" sz="2000" b="1" kern="0" dirty="0">
                <a:ea typeface="맑은 고딕" pitchFamily="50" charset="-127"/>
              </a:rPr>
              <a:t>배열</a:t>
            </a:r>
            <a:r>
              <a:rPr lang="ko-KR" altLang="en-US" sz="2000" kern="0" dirty="0">
                <a:ea typeface="맑은 고딕" pitchFamily="50" charset="-127"/>
              </a:rPr>
              <a:t>에 의한 가상의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ea typeface="맑은 고딕" pitchFamily="50" charset="-127"/>
              </a:rPr>
              <a:t>트리로 구현하면 </a:t>
            </a:r>
            <a:r>
              <a:rPr lang="ko-KR" altLang="en-US" sz="2000" kern="0" dirty="0" smtClean="0">
                <a:ea typeface="맑은 고딕" pitchFamily="50" charset="-127"/>
              </a:rPr>
              <a:t>충분 </a:t>
            </a:r>
            <a:r>
              <a:rPr lang="en-US" altLang="ko-KR" sz="2000" kern="0" dirty="0" smtClean="0">
                <a:ea typeface="맑은 고딕" pitchFamily="50" charset="-127"/>
              </a:rPr>
              <a:t>(</a:t>
            </a:r>
            <a:r>
              <a:rPr lang="ko-KR" altLang="en-US" sz="2000" b="1" kern="0" dirty="0">
                <a:ea typeface="맑은 고딕" pitchFamily="50" charset="-127"/>
              </a:rPr>
              <a:t>예</a:t>
            </a:r>
            <a:r>
              <a:rPr lang="en-US" altLang="ko-KR" sz="2000" b="1" kern="0" dirty="0">
                <a:ea typeface="맑은 고딕" pitchFamily="50" charset="-127"/>
              </a:rPr>
              <a:t>: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Parent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ea typeface="맑은 고딕" pitchFamily="50" charset="-127"/>
              </a:rPr>
              <a:t>배열</a:t>
            </a:r>
            <a:r>
              <a:rPr lang="en-US" altLang="ko-KR" sz="2000" kern="0" dirty="0">
                <a:ea typeface="맑은 고딕" pitchFamily="50" charset="-127"/>
              </a:rPr>
              <a:t>)</a:t>
            </a:r>
            <a:endParaRPr lang="en-US" altLang="ko-KR" sz="2000" kern="0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맑은 고딕" pitchFamily="50" charset="-127"/>
              </a:rPr>
              <a:t>트리에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기초한 구현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3816424" cy="16561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분리집합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{1, 4, 7}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{2, 3, 6, 9}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{0, 5, 8, 10, 11}</a:t>
            </a:r>
            <a:endParaRPr lang="en-US" altLang="ko-KR" b="1" dirty="0" smtClean="0">
              <a:ea typeface="맑은 고딕" pitchFamily="50" charset="-127"/>
            </a:endParaRPr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899592" y="5661248"/>
            <a:ext cx="1045908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latinLnBrk="0"/>
            <a:r>
              <a:rPr kumimoji="0" lang="en-US" altLang="ko-KR" b="1" i="1" dirty="0" smtClean="0">
                <a:latin typeface="Times New Roman" pitchFamily="18" charset="0"/>
              </a:rPr>
              <a:t>Parent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118" name="Rectangle 54"/>
          <p:cNvSpPr>
            <a:spLocks noChangeArrowheads="1"/>
          </p:cNvSpPr>
          <p:nvPr/>
        </p:nvSpPr>
        <p:spPr bwMode="auto">
          <a:xfrm>
            <a:off x="680424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54"/>
          <p:cNvSpPr>
            <a:spLocks noChangeArrowheads="1"/>
          </p:cNvSpPr>
          <p:nvPr/>
        </p:nvSpPr>
        <p:spPr bwMode="auto">
          <a:xfrm>
            <a:off x="637220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6804248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8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7" name="Rectangle 54"/>
          <p:cNvSpPr>
            <a:spLocks noChangeArrowheads="1"/>
          </p:cNvSpPr>
          <p:nvPr/>
        </p:nvSpPr>
        <p:spPr bwMode="auto">
          <a:xfrm>
            <a:off x="637220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2" name="Rectangle 54"/>
          <p:cNvSpPr>
            <a:spLocks noChangeArrowheads="1"/>
          </p:cNvSpPr>
          <p:nvPr/>
        </p:nvSpPr>
        <p:spPr bwMode="auto">
          <a:xfrm>
            <a:off x="5940152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6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3" name="Rectangle 54"/>
          <p:cNvSpPr>
            <a:spLocks noChangeArrowheads="1"/>
          </p:cNvSpPr>
          <p:nvPr/>
        </p:nvSpPr>
        <p:spPr bwMode="auto">
          <a:xfrm>
            <a:off x="5508104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4" name="Rectangle 54"/>
          <p:cNvSpPr>
            <a:spLocks noChangeArrowheads="1"/>
          </p:cNvSpPr>
          <p:nvPr/>
        </p:nvSpPr>
        <p:spPr bwMode="auto">
          <a:xfrm>
            <a:off x="5076056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5" name="Rectangle 54"/>
          <p:cNvSpPr>
            <a:spLocks noChangeArrowheads="1"/>
          </p:cNvSpPr>
          <p:nvPr/>
        </p:nvSpPr>
        <p:spPr bwMode="auto">
          <a:xfrm>
            <a:off x="4644009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6" name="Rectangle 54"/>
          <p:cNvSpPr>
            <a:spLocks noChangeArrowheads="1"/>
          </p:cNvSpPr>
          <p:nvPr/>
        </p:nvSpPr>
        <p:spPr bwMode="auto">
          <a:xfrm>
            <a:off x="4211960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3779913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3347864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9" name="Rectangle 54"/>
          <p:cNvSpPr>
            <a:spLocks noChangeArrowheads="1"/>
          </p:cNvSpPr>
          <p:nvPr/>
        </p:nvSpPr>
        <p:spPr bwMode="auto">
          <a:xfrm>
            <a:off x="2915817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0" name="Rectangle 54"/>
          <p:cNvSpPr>
            <a:spLocks noChangeArrowheads="1"/>
          </p:cNvSpPr>
          <p:nvPr/>
        </p:nvSpPr>
        <p:spPr bwMode="auto">
          <a:xfrm>
            <a:off x="2483768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1" name="Rectangle 54"/>
          <p:cNvSpPr>
            <a:spLocks noChangeArrowheads="1"/>
          </p:cNvSpPr>
          <p:nvPr/>
        </p:nvSpPr>
        <p:spPr bwMode="auto">
          <a:xfrm>
            <a:off x="205172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2" name="Rectangle 54"/>
          <p:cNvSpPr>
            <a:spLocks noChangeArrowheads="1"/>
          </p:cNvSpPr>
          <p:nvPr/>
        </p:nvSpPr>
        <p:spPr bwMode="auto">
          <a:xfrm>
            <a:off x="594015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54"/>
          <p:cNvSpPr>
            <a:spLocks noChangeArrowheads="1"/>
          </p:cNvSpPr>
          <p:nvPr/>
        </p:nvSpPr>
        <p:spPr bwMode="auto">
          <a:xfrm>
            <a:off x="550810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54"/>
          <p:cNvSpPr>
            <a:spLocks noChangeArrowheads="1"/>
          </p:cNvSpPr>
          <p:nvPr/>
        </p:nvSpPr>
        <p:spPr bwMode="auto">
          <a:xfrm>
            <a:off x="507605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54"/>
          <p:cNvSpPr>
            <a:spLocks noChangeArrowheads="1"/>
          </p:cNvSpPr>
          <p:nvPr/>
        </p:nvSpPr>
        <p:spPr bwMode="auto">
          <a:xfrm>
            <a:off x="464400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54"/>
          <p:cNvSpPr>
            <a:spLocks noChangeArrowheads="1"/>
          </p:cNvSpPr>
          <p:nvPr/>
        </p:nvSpPr>
        <p:spPr bwMode="auto">
          <a:xfrm>
            <a:off x="421196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77991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54"/>
          <p:cNvSpPr>
            <a:spLocks noChangeArrowheads="1"/>
          </p:cNvSpPr>
          <p:nvPr/>
        </p:nvSpPr>
        <p:spPr bwMode="auto">
          <a:xfrm>
            <a:off x="334786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54"/>
          <p:cNvSpPr>
            <a:spLocks noChangeArrowheads="1"/>
          </p:cNvSpPr>
          <p:nvPr/>
        </p:nvSpPr>
        <p:spPr bwMode="auto">
          <a:xfrm>
            <a:off x="291581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248376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54"/>
          <p:cNvSpPr>
            <a:spLocks noChangeArrowheads="1"/>
          </p:cNvSpPr>
          <p:nvPr/>
        </p:nvSpPr>
        <p:spPr bwMode="auto">
          <a:xfrm>
            <a:off x="205172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723629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7812360" y="2204864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45232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817240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직선 화살표 연결선 48"/>
          <p:cNvCxnSpPr>
            <a:stCxn id="47" idx="0"/>
            <a:endCxn id="46" idx="3"/>
          </p:cNvCxnSpPr>
          <p:nvPr/>
        </p:nvCxnSpPr>
        <p:spPr bwMode="auto">
          <a:xfrm rot="5400000" flipH="1" flipV="1">
            <a:off x="7506326" y="2638192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직선 화살표 연결선 49"/>
          <p:cNvCxnSpPr>
            <a:stCxn id="48" idx="0"/>
            <a:endCxn id="46" idx="5"/>
          </p:cNvCxnSpPr>
          <p:nvPr/>
        </p:nvCxnSpPr>
        <p:spPr bwMode="auto">
          <a:xfrm rot="16200000" flipV="1">
            <a:off x="7993660" y="2638191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타원 50"/>
          <p:cNvSpPr/>
          <p:nvPr/>
        </p:nvSpPr>
        <p:spPr bwMode="auto">
          <a:xfrm>
            <a:off x="709228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직선 화살표 연결선 51"/>
          <p:cNvCxnSpPr>
            <a:stCxn id="51" idx="0"/>
            <a:endCxn id="47" idx="3"/>
          </p:cNvCxnSpPr>
          <p:nvPr/>
        </p:nvCxnSpPr>
        <p:spPr bwMode="auto">
          <a:xfrm rot="5400000" flipH="1" flipV="1">
            <a:off x="714628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7452320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직선 화살표 연결선 53"/>
          <p:cNvCxnSpPr>
            <a:stCxn id="53" idx="0"/>
            <a:endCxn id="51" idx="5"/>
          </p:cNvCxnSpPr>
          <p:nvPr/>
        </p:nvCxnSpPr>
        <p:spPr bwMode="auto">
          <a:xfrm rot="16200000" flipV="1">
            <a:off x="7273580" y="4222367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원호 54"/>
          <p:cNvSpPr/>
          <p:nvPr/>
        </p:nvSpPr>
        <p:spPr bwMode="auto">
          <a:xfrm flipH="1">
            <a:off x="7956376" y="1916832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012160" y="2204864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65212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37220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직선 화살표 연결선 58"/>
          <p:cNvCxnSpPr>
            <a:stCxn id="57" idx="0"/>
            <a:endCxn id="56" idx="3"/>
          </p:cNvCxnSpPr>
          <p:nvPr/>
        </p:nvCxnSpPr>
        <p:spPr bwMode="auto">
          <a:xfrm rot="5400000" flipH="1" flipV="1">
            <a:off x="5706126" y="2638192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58" idx="0"/>
            <a:endCxn id="56" idx="5"/>
          </p:cNvCxnSpPr>
          <p:nvPr/>
        </p:nvCxnSpPr>
        <p:spPr bwMode="auto">
          <a:xfrm rot="16200000" flipV="1">
            <a:off x="6193460" y="2638191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타원 60"/>
          <p:cNvSpPr/>
          <p:nvPr/>
        </p:nvSpPr>
        <p:spPr bwMode="auto">
          <a:xfrm>
            <a:off x="601216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직선 화살표 연결선 61"/>
          <p:cNvCxnSpPr>
            <a:stCxn id="61" idx="0"/>
            <a:endCxn id="58" idx="3"/>
          </p:cNvCxnSpPr>
          <p:nvPr/>
        </p:nvCxnSpPr>
        <p:spPr bwMode="auto">
          <a:xfrm rot="5400000" flipH="1" flipV="1">
            <a:off x="606616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원호 62"/>
          <p:cNvSpPr/>
          <p:nvPr/>
        </p:nvSpPr>
        <p:spPr bwMode="auto">
          <a:xfrm flipH="1">
            <a:off x="6156176" y="1916832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4572000" y="2204864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421196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93204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직선 화살표 연결선 66"/>
          <p:cNvCxnSpPr>
            <a:stCxn id="65" idx="0"/>
            <a:endCxn id="64" idx="3"/>
          </p:cNvCxnSpPr>
          <p:nvPr/>
        </p:nvCxnSpPr>
        <p:spPr bwMode="auto">
          <a:xfrm rot="5400000" flipH="1" flipV="1">
            <a:off x="4265966" y="2638192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직선 화살표 연결선 67"/>
          <p:cNvCxnSpPr>
            <a:stCxn id="66" idx="0"/>
            <a:endCxn id="64" idx="5"/>
          </p:cNvCxnSpPr>
          <p:nvPr/>
        </p:nvCxnSpPr>
        <p:spPr bwMode="auto">
          <a:xfrm rot="16200000" flipV="1">
            <a:off x="4753300" y="2638191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원호 68"/>
          <p:cNvSpPr/>
          <p:nvPr/>
        </p:nvSpPr>
        <p:spPr bwMode="auto">
          <a:xfrm flipH="1">
            <a:off x="4716016" y="1916832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39952" y="2060848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2060848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80312" y="2060848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맑은 고딕" pitchFamily="50" charset="-127"/>
              </a:rPr>
              <a:t>트리에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기초한 구현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3816424" cy="10801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1800" dirty="0" smtClean="0">
                <a:ea typeface="맑은 고딕" pitchFamily="50" charset="-127"/>
              </a:rPr>
              <a:t>(x, y): </a:t>
            </a:r>
            <a:r>
              <a:rPr lang="ko-KR" altLang="en-US" sz="1800" dirty="0" smtClean="0">
                <a:ea typeface="맑은 고딕" pitchFamily="50" charset="-127"/>
              </a:rPr>
              <a:t>트리 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중 하나를 다른 </a:t>
            </a:r>
            <a:r>
              <a:rPr lang="ko-KR" altLang="en-US" sz="1800" dirty="0" err="1" smtClean="0">
                <a:ea typeface="맑은 고딕" pitchFamily="50" charset="-127"/>
              </a:rPr>
              <a:t>트리의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부트리로</a:t>
            </a:r>
            <a:r>
              <a:rPr lang="ko-KR" altLang="en-US" sz="1800" dirty="0" smtClean="0">
                <a:ea typeface="맑은 고딕" pitchFamily="50" charset="-127"/>
              </a:rPr>
              <a:t> 만든다 </a:t>
            </a:r>
            <a:r>
              <a:rPr lang="en-US" altLang="ko-KR" sz="1800" dirty="0" smtClean="0">
                <a:ea typeface="맑은 고딕" pitchFamily="50" charset="-127"/>
              </a:rPr>
              <a:t>–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실행시간</a:t>
            </a:r>
            <a:r>
              <a:rPr lang="en-US" altLang="ko-KR" sz="1800" dirty="0" smtClean="0"/>
              <a:t>: 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ko-KR" altLang="en-US" sz="1800" b="1" dirty="0" smtClean="0">
                <a:ea typeface="맑은 고딕" pitchFamily="50" charset="-127"/>
              </a:rPr>
              <a:t>예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1800" dirty="0" smtClean="0">
                <a:ea typeface="맑은 고딕" pitchFamily="50" charset="-127"/>
              </a:rPr>
              <a:t>(B, C)</a:t>
            </a: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172400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>
            <a:stCxn id="9" idx="0"/>
            <a:endCxn id="8" idx="3"/>
          </p:cNvCxnSpPr>
          <p:nvPr/>
        </p:nvCxnSpPr>
        <p:spPr bwMode="auto">
          <a:xfrm rot="5400000" flipH="1" flipV="1">
            <a:off x="7506326" y="3790320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>
            <a:stCxn id="10" idx="0"/>
            <a:endCxn id="8" idx="5"/>
          </p:cNvCxnSpPr>
          <p:nvPr/>
        </p:nvCxnSpPr>
        <p:spPr bwMode="auto">
          <a:xfrm rot="16200000" flipV="1">
            <a:off x="7993660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직선 화살표 연결선 26"/>
          <p:cNvCxnSpPr>
            <a:stCxn id="26" idx="0"/>
            <a:endCxn id="9" idx="3"/>
          </p:cNvCxnSpPr>
          <p:nvPr/>
        </p:nvCxnSpPr>
        <p:spPr bwMode="auto">
          <a:xfrm rot="5400000" flipH="1" flipV="1">
            <a:off x="7146286" y="4582408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직선 화살표 연결선 30"/>
          <p:cNvCxnSpPr>
            <a:stCxn id="30" idx="0"/>
            <a:endCxn id="26" idx="5"/>
          </p:cNvCxnSpPr>
          <p:nvPr/>
        </p:nvCxnSpPr>
        <p:spPr bwMode="auto">
          <a:xfrm rot="16200000" flipV="1">
            <a:off x="7273580" y="5374495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565212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37220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직선 화살표 연결선 37"/>
          <p:cNvCxnSpPr>
            <a:stCxn id="36" idx="0"/>
            <a:endCxn id="35" idx="3"/>
          </p:cNvCxnSpPr>
          <p:nvPr/>
        </p:nvCxnSpPr>
        <p:spPr bwMode="auto">
          <a:xfrm rot="5400000" flipH="1" flipV="1">
            <a:off x="570612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직선 화살표 연결선 38"/>
          <p:cNvCxnSpPr>
            <a:stCxn id="37" idx="0"/>
            <a:endCxn id="35" idx="5"/>
          </p:cNvCxnSpPr>
          <p:nvPr/>
        </p:nvCxnSpPr>
        <p:spPr bwMode="auto">
          <a:xfrm rot="16200000" flipV="1">
            <a:off x="6193460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6012160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직선 화살표 연결선 40"/>
          <p:cNvCxnSpPr>
            <a:stCxn id="40" idx="0"/>
            <a:endCxn id="37" idx="3"/>
          </p:cNvCxnSpPr>
          <p:nvPr/>
        </p:nvCxnSpPr>
        <p:spPr bwMode="auto">
          <a:xfrm rot="5400000" flipH="1" flipV="1">
            <a:off x="6066166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원호 41"/>
          <p:cNvSpPr/>
          <p:nvPr/>
        </p:nvSpPr>
        <p:spPr bwMode="auto">
          <a:xfrm flipH="1">
            <a:off x="6156176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2915816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3635896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직선 화살표 연결선 50"/>
          <p:cNvCxnSpPr>
            <a:stCxn id="43" idx="0"/>
            <a:endCxn id="33" idx="3"/>
          </p:cNvCxnSpPr>
          <p:nvPr/>
        </p:nvCxnSpPr>
        <p:spPr bwMode="auto">
          <a:xfrm rot="5400000" flipH="1" flipV="1">
            <a:off x="2969822" y="379032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직선 화살표 연결선 51"/>
          <p:cNvCxnSpPr>
            <a:stCxn id="50" idx="0"/>
            <a:endCxn id="33" idx="5"/>
          </p:cNvCxnSpPr>
          <p:nvPr/>
        </p:nvCxnSpPr>
        <p:spPr bwMode="auto">
          <a:xfrm rot="16200000" flipV="1">
            <a:off x="3457156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2555776" y="494116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직선 화살표 연결선 53"/>
          <p:cNvCxnSpPr>
            <a:stCxn id="53" idx="0"/>
            <a:endCxn id="43" idx="3"/>
          </p:cNvCxnSpPr>
          <p:nvPr/>
        </p:nvCxnSpPr>
        <p:spPr bwMode="auto">
          <a:xfrm rot="5400000" flipH="1" flipV="1">
            <a:off x="2609782" y="458240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타원 54"/>
          <p:cNvSpPr/>
          <p:nvPr/>
        </p:nvSpPr>
        <p:spPr bwMode="auto">
          <a:xfrm>
            <a:off x="2915816" y="5733256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직선 화살표 연결선 55"/>
          <p:cNvCxnSpPr>
            <a:stCxn id="55" idx="0"/>
            <a:endCxn id="53" idx="5"/>
          </p:cNvCxnSpPr>
          <p:nvPr/>
        </p:nvCxnSpPr>
        <p:spPr bwMode="auto">
          <a:xfrm rot="16200000" flipV="1">
            <a:off x="2737076" y="5374495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원호 56"/>
          <p:cNvSpPr/>
          <p:nvPr/>
        </p:nvSpPr>
        <p:spPr bwMode="auto">
          <a:xfrm flipH="1">
            <a:off x="3419872" y="306896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1115616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835696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직선 화살표 연결선 60"/>
          <p:cNvCxnSpPr>
            <a:stCxn id="59" idx="0"/>
            <a:endCxn id="58" idx="3"/>
          </p:cNvCxnSpPr>
          <p:nvPr/>
        </p:nvCxnSpPr>
        <p:spPr bwMode="auto">
          <a:xfrm rot="5400000" flipH="1" flipV="1">
            <a:off x="1169622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직선 화살표 연결선 61"/>
          <p:cNvCxnSpPr>
            <a:stCxn id="60" idx="0"/>
            <a:endCxn id="58" idx="5"/>
          </p:cNvCxnSpPr>
          <p:nvPr/>
        </p:nvCxnSpPr>
        <p:spPr bwMode="auto">
          <a:xfrm rot="16200000" flipV="1">
            <a:off x="1656956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타원 62"/>
          <p:cNvSpPr/>
          <p:nvPr/>
        </p:nvSpPr>
        <p:spPr bwMode="auto">
          <a:xfrm>
            <a:off x="1475656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직선 화살표 연결선 63"/>
          <p:cNvCxnSpPr>
            <a:stCxn id="63" idx="0"/>
            <a:endCxn id="60" idx="3"/>
          </p:cNvCxnSpPr>
          <p:nvPr/>
        </p:nvCxnSpPr>
        <p:spPr bwMode="auto">
          <a:xfrm rot="5400000" flipH="1" flipV="1">
            <a:off x="1529662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원호 64"/>
          <p:cNvSpPr/>
          <p:nvPr/>
        </p:nvSpPr>
        <p:spPr bwMode="auto">
          <a:xfrm flipH="1">
            <a:off x="1619672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33" idx="2"/>
            <a:endCxn id="58" idx="6"/>
          </p:cNvCxnSpPr>
          <p:nvPr/>
        </p:nvCxnSpPr>
        <p:spPr bwMode="auto">
          <a:xfrm rot="10800000">
            <a:off x="1835696" y="317697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직선 화살표 연결선 66"/>
          <p:cNvCxnSpPr>
            <a:stCxn id="8" idx="2"/>
            <a:endCxn id="35" idx="6"/>
          </p:cNvCxnSpPr>
          <p:nvPr/>
        </p:nvCxnSpPr>
        <p:spPr bwMode="auto">
          <a:xfrm rot="10800000">
            <a:off x="6372200" y="317697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043608" y="2852936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2852936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16424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(e): 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부모포인터를 따라 루트까지 올라간다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–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실행시간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최악의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경우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(0)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87824" y="3068960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12360" y="335699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452320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7092280" y="494116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7452320" y="5733256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01216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275856" y="335699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1475656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find</a:t>
            </a:r>
            <a:r>
              <a:rPr lang="ko-KR" altLang="en-US" dirty="0" smtClean="0">
                <a:ea typeface="맑은 고딕" pitchFamily="50" charset="-127"/>
              </a:rPr>
              <a:t>와</a:t>
            </a:r>
            <a:r>
              <a:rPr lang="en-US" altLang="ko-KR" dirty="0" smtClean="0">
                <a:ea typeface="맑은 고딕" pitchFamily="50" charset="-127"/>
              </a:rPr>
              <a:t> 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704856" cy="2592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0" y="1628800"/>
            <a:ext cx="38884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err="1" smtClean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x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성능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개선을 위한 전략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23042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크기</a:t>
            </a:r>
            <a:r>
              <a:rPr lang="ko-KR" altLang="en-US" sz="2400" dirty="0" smtClean="0">
                <a:ea typeface="맑은 고딕" pitchFamily="50" charset="-127"/>
              </a:rPr>
              <a:t>에 의한 </a:t>
            </a:r>
            <a:r>
              <a:rPr lang="en-US" altLang="ko-KR" sz="2400" dirty="0" smtClean="0">
                <a:solidFill>
                  <a:srgbClr val="C00000"/>
                </a:solidFill>
                <a:ea typeface="맑은 고딕" pitchFamily="50" charset="-127"/>
              </a:rPr>
              <a:t>union</a:t>
            </a:r>
            <a:r>
              <a:rPr lang="en-US" altLang="ko-KR" sz="2400" dirty="0" smtClean="0">
                <a:ea typeface="맑은 고딕" pitchFamily="50" charset="-127"/>
              </a:rPr>
              <a:t>(union-by-size)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각 </a:t>
            </a:r>
            <a:r>
              <a:rPr lang="ko-KR" altLang="en-US" sz="2000" dirty="0" err="1" smtClean="0">
                <a:ea typeface="맑은 고딕" pitchFamily="50" charset="-127"/>
              </a:rPr>
              <a:t>노드의</a:t>
            </a:r>
            <a:r>
              <a:rPr lang="ko-KR" altLang="en-US" sz="2000" dirty="0" smtClean="0">
                <a:ea typeface="맑은 고딕" pitchFamily="50" charset="-127"/>
              </a:rPr>
              <a:t> 크기 필드에 그 노드를 루트로 하는 </a:t>
            </a:r>
            <a:r>
              <a:rPr lang="ko-KR" altLang="en-US" sz="2000" dirty="0" err="1" smtClean="0">
                <a:ea typeface="맑은 고딕" pitchFamily="50" charset="-127"/>
              </a:rPr>
              <a:t>부트리의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수를 저장하여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배열</a:t>
            </a:r>
            <a:r>
              <a:rPr lang="en-US" altLang="ko-KR" sz="2000" dirty="0" smtClean="0">
                <a:ea typeface="맑은 고딕" pitchFamily="50" charset="-127"/>
              </a:rPr>
              <a:t>),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Parent </a:t>
            </a:r>
            <a:r>
              <a:rPr lang="ko-KR" altLang="en-US" sz="2000" dirty="0" smtClean="0">
                <a:ea typeface="맑은 고딕" pitchFamily="50" charset="-127"/>
              </a:rPr>
              <a:t>배열과 병행 사용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작업 시에 두 개의 트리 중 작은 </a:t>
            </a:r>
            <a:r>
              <a:rPr lang="ko-KR" altLang="en-US" sz="2000" dirty="0" err="1" smtClean="0">
                <a:ea typeface="맑은 고딕" pitchFamily="50" charset="-127"/>
              </a:rPr>
              <a:t>집합트리를</a:t>
            </a:r>
            <a:r>
              <a:rPr lang="ko-KR" altLang="en-US" sz="2000" dirty="0" smtClean="0">
                <a:ea typeface="맑은 고딕" pitchFamily="50" charset="-127"/>
              </a:rPr>
              <a:t> 큰 </a:t>
            </a:r>
            <a:r>
              <a:rPr lang="ko-KR" altLang="en-US" sz="2000" dirty="0" err="1" smtClean="0">
                <a:ea typeface="맑은 고딕" pitchFamily="50" charset="-127"/>
              </a:rPr>
              <a:t>집합트리의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부트리로</a:t>
            </a:r>
            <a:r>
              <a:rPr lang="ko-KR" altLang="en-US" sz="2000" dirty="0" smtClean="0">
                <a:ea typeface="맑은 고딕" pitchFamily="50" charset="-127"/>
              </a:rPr>
              <a:t> 만들고 </a:t>
            </a:r>
            <a:r>
              <a:rPr lang="ko-KR" altLang="en-US" sz="2000" dirty="0" err="1" smtClean="0">
                <a:ea typeface="맑은 고딕" pitchFamily="50" charset="-127"/>
              </a:rPr>
              <a:t>결과트리의</a:t>
            </a:r>
            <a:r>
              <a:rPr lang="ko-KR" altLang="en-US" sz="2000" dirty="0" smtClean="0">
                <a:ea typeface="맑은 고딕" pitchFamily="50" charset="-127"/>
              </a:rPr>
              <a:t> 루트의 크기 필드 </a:t>
            </a:r>
            <a:r>
              <a:rPr lang="ko-KR" altLang="en-US" sz="2000" smtClean="0">
                <a:ea typeface="맑은 고딕" pitchFamily="50" charset="-127"/>
              </a:rPr>
              <a:t>값을 갱신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1835696" y="4869160"/>
            <a:ext cx="9739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latinLnBrk="0"/>
            <a:r>
              <a:rPr kumimoji="0" lang="en-US" altLang="ko-KR" b="1" i="1" dirty="0" smtClean="0">
                <a:latin typeface="Times New Roman" pitchFamily="18" charset="0"/>
              </a:rPr>
              <a:t>Parent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118" name="Rectangle 54"/>
          <p:cNvSpPr>
            <a:spLocks noChangeArrowheads="1"/>
          </p:cNvSpPr>
          <p:nvPr/>
        </p:nvSpPr>
        <p:spPr bwMode="auto">
          <a:xfrm>
            <a:off x="7668344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54"/>
          <p:cNvSpPr>
            <a:spLocks noChangeArrowheads="1"/>
          </p:cNvSpPr>
          <p:nvPr/>
        </p:nvSpPr>
        <p:spPr bwMode="auto">
          <a:xfrm>
            <a:off x="7236296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63"/>
          <p:cNvSpPr>
            <a:spLocks noChangeArrowheads="1"/>
          </p:cNvSpPr>
          <p:nvPr/>
        </p:nvSpPr>
        <p:spPr bwMode="auto">
          <a:xfrm>
            <a:off x="2123728" y="5661248"/>
            <a:ext cx="7200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latinLnBrk="0"/>
            <a:r>
              <a:rPr kumimoji="0" lang="en-US" altLang="ko-KR" b="1" i="1" dirty="0" smtClean="0">
                <a:latin typeface="Times New Roman" pitchFamily="18" charset="0"/>
              </a:rPr>
              <a:t>Size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7668344" y="486916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8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7" name="Rectangle 54"/>
          <p:cNvSpPr>
            <a:spLocks noChangeArrowheads="1"/>
          </p:cNvSpPr>
          <p:nvPr/>
        </p:nvSpPr>
        <p:spPr bwMode="auto">
          <a:xfrm>
            <a:off x="7236296" y="486916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2" name="Rectangle 54"/>
          <p:cNvSpPr>
            <a:spLocks noChangeArrowheads="1"/>
          </p:cNvSpPr>
          <p:nvPr/>
        </p:nvSpPr>
        <p:spPr bwMode="auto">
          <a:xfrm>
            <a:off x="6804248" y="486916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6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3" name="Rectangle 54"/>
          <p:cNvSpPr>
            <a:spLocks noChangeArrowheads="1"/>
          </p:cNvSpPr>
          <p:nvPr/>
        </p:nvSpPr>
        <p:spPr bwMode="auto">
          <a:xfrm>
            <a:off x="6372200" y="486916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4" name="Rectangle 54"/>
          <p:cNvSpPr>
            <a:spLocks noChangeArrowheads="1"/>
          </p:cNvSpPr>
          <p:nvPr/>
        </p:nvSpPr>
        <p:spPr bwMode="auto">
          <a:xfrm>
            <a:off x="5940152" y="486916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5" name="Rectangle 54"/>
          <p:cNvSpPr>
            <a:spLocks noChangeArrowheads="1"/>
          </p:cNvSpPr>
          <p:nvPr/>
        </p:nvSpPr>
        <p:spPr bwMode="auto">
          <a:xfrm>
            <a:off x="5508105" y="486916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6" name="Rectangle 54"/>
          <p:cNvSpPr>
            <a:spLocks noChangeArrowheads="1"/>
          </p:cNvSpPr>
          <p:nvPr/>
        </p:nvSpPr>
        <p:spPr bwMode="auto">
          <a:xfrm>
            <a:off x="5076056" y="486916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4644009" y="486916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4211960" y="486916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9" name="Rectangle 54"/>
          <p:cNvSpPr>
            <a:spLocks noChangeArrowheads="1"/>
          </p:cNvSpPr>
          <p:nvPr/>
        </p:nvSpPr>
        <p:spPr bwMode="auto">
          <a:xfrm>
            <a:off x="3779913" y="486916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0" name="Rectangle 54"/>
          <p:cNvSpPr>
            <a:spLocks noChangeArrowheads="1"/>
          </p:cNvSpPr>
          <p:nvPr/>
        </p:nvSpPr>
        <p:spPr bwMode="auto">
          <a:xfrm>
            <a:off x="3347864" y="486916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1" name="Rectangle 54"/>
          <p:cNvSpPr>
            <a:spLocks noChangeArrowheads="1"/>
          </p:cNvSpPr>
          <p:nvPr/>
        </p:nvSpPr>
        <p:spPr bwMode="auto">
          <a:xfrm>
            <a:off x="2915816" y="486916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2" name="Rectangle 54"/>
          <p:cNvSpPr>
            <a:spLocks noChangeArrowheads="1"/>
          </p:cNvSpPr>
          <p:nvPr/>
        </p:nvSpPr>
        <p:spPr bwMode="auto">
          <a:xfrm>
            <a:off x="6804248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54"/>
          <p:cNvSpPr>
            <a:spLocks noChangeArrowheads="1"/>
          </p:cNvSpPr>
          <p:nvPr/>
        </p:nvSpPr>
        <p:spPr bwMode="auto">
          <a:xfrm>
            <a:off x="6372200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54"/>
          <p:cNvSpPr>
            <a:spLocks noChangeArrowheads="1"/>
          </p:cNvSpPr>
          <p:nvPr/>
        </p:nvSpPr>
        <p:spPr bwMode="auto">
          <a:xfrm>
            <a:off x="5940152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54"/>
          <p:cNvSpPr>
            <a:spLocks noChangeArrowheads="1"/>
          </p:cNvSpPr>
          <p:nvPr/>
        </p:nvSpPr>
        <p:spPr bwMode="auto">
          <a:xfrm>
            <a:off x="5508104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54"/>
          <p:cNvSpPr>
            <a:spLocks noChangeArrowheads="1"/>
          </p:cNvSpPr>
          <p:nvPr/>
        </p:nvSpPr>
        <p:spPr bwMode="auto">
          <a:xfrm>
            <a:off x="5076056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4644008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54"/>
          <p:cNvSpPr>
            <a:spLocks noChangeArrowheads="1"/>
          </p:cNvSpPr>
          <p:nvPr/>
        </p:nvSpPr>
        <p:spPr bwMode="auto">
          <a:xfrm>
            <a:off x="4211960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54"/>
          <p:cNvSpPr>
            <a:spLocks noChangeArrowheads="1"/>
          </p:cNvSpPr>
          <p:nvPr/>
        </p:nvSpPr>
        <p:spPr bwMode="auto">
          <a:xfrm>
            <a:off x="3779912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3347864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54"/>
          <p:cNvSpPr>
            <a:spLocks noChangeArrowheads="1"/>
          </p:cNvSpPr>
          <p:nvPr/>
        </p:nvSpPr>
        <p:spPr bwMode="auto">
          <a:xfrm>
            <a:off x="2915816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54"/>
          <p:cNvSpPr>
            <a:spLocks noChangeArrowheads="1"/>
          </p:cNvSpPr>
          <p:nvPr/>
        </p:nvSpPr>
        <p:spPr bwMode="auto">
          <a:xfrm>
            <a:off x="7664350" y="5661249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3" name="Rectangle 54"/>
          <p:cNvSpPr>
            <a:spLocks noChangeArrowheads="1"/>
          </p:cNvSpPr>
          <p:nvPr/>
        </p:nvSpPr>
        <p:spPr bwMode="auto">
          <a:xfrm>
            <a:off x="7232303" y="5661249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4" name="Rectangle 54"/>
          <p:cNvSpPr>
            <a:spLocks noChangeArrowheads="1"/>
          </p:cNvSpPr>
          <p:nvPr/>
        </p:nvSpPr>
        <p:spPr bwMode="auto">
          <a:xfrm>
            <a:off x="6804247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5" name="Rectangle 54"/>
          <p:cNvSpPr>
            <a:spLocks noChangeArrowheads="1"/>
          </p:cNvSpPr>
          <p:nvPr/>
        </p:nvSpPr>
        <p:spPr bwMode="auto">
          <a:xfrm>
            <a:off x="637220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3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6" name="Rectangle 54"/>
          <p:cNvSpPr>
            <a:spLocks noChangeArrowheads="1"/>
          </p:cNvSpPr>
          <p:nvPr/>
        </p:nvSpPr>
        <p:spPr bwMode="auto">
          <a:xfrm>
            <a:off x="5940151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7" name="Rectangle 54"/>
          <p:cNvSpPr>
            <a:spLocks noChangeArrowheads="1"/>
          </p:cNvSpPr>
          <p:nvPr/>
        </p:nvSpPr>
        <p:spPr bwMode="auto">
          <a:xfrm>
            <a:off x="5508104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8" name="Rectangle 54"/>
          <p:cNvSpPr>
            <a:spLocks noChangeArrowheads="1"/>
          </p:cNvSpPr>
          <p:nvPr/>
        </p:nvSpPr>
        <p:spPr bwMode="auto">
          <a:xfrm>
            <a:off x="5076055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9" name="Rectangle 54"/>
          <p:cNvSpPr>
            <a:spLocks noChangeArrowheads="1"/>
          </p:cNvSpPr>
          <p:nvPr/>
        </p:nvSpPr>
        <p:spPr bwMode="auto">
          <a:xfrm>
            <a:off x="4644008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0" name="Rectangle 54"/>
          <p:cNvSpPr>
            <a:spLocks noChangeArrowheads="1"/>
          </p:cNvSpPr>
          <p:nvPr/>
        </p:nvSpPr>
        <p:spPr bwMode="auto">
          <a:xfrm>
            <a:off x="4211959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1" name="Rectangle 54"/>
          <p:cNvSpPr>
            <a:spLocks noChangeArrowheads="1"/>
          </p:cNvSpPr>
          <p:nvPr/>
        </p:nvSpPr>
        <p:spPr bwMode="auto">
          <a:xfrm>
            <a:off x="3779912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4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2" name="Rectangle 54"/>
          <p:cNvSpPr>
            <a:spLocks noChangeArrowheads="1"/>
          </p:cNvSpPr>
          <p:nvPr/>
        </p:nvSpPr>
        <p:spPr bwMode="auto">
          <a:xfrm>
            <a:off x="3347863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3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3" name="Rectangle 54"/>
          <p:cNvSpPr>
            <a:spLocks noChangeArrowheads="1"/>
          </p:cNvSpPr>
          <p:nvPr/>
        </p:nvSpPr>
        <p:spPr bwMode="auto">
          <a:xfrm>
            <a:off x="2915816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8100393" y="4509120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성능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개선을 위한 전략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11521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경로압축</a:t>
            </a:r>
            <a:r>
              <a:rPr lang="en-US" altLang="ko-KR" sz="2200" dirty="0" smtClean="0">
                <a:ea typeface="맑은 고딕" pitchFamily="50" charset="-127"/>
              </a:rPr>
              <a:t>(path-compression):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수행시</a:t>
            </a:r>
            <a:r>
              <a:rPr lang="ko-KR" altLang="en-US" sz="2200" dirty="0" smtClean="0">
                <a:ea typeface="맑은 고딕" pitchFamily="50" charset="-127"/>
              </a:rPr>
              <a:t> 작업 경로상의 모든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 smtClean="0">
                <a:ea typeface="맑은 고딕" pitchFamily="50" charset="-127"/>
              </a:rPr>
              <a:t>의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부모 포인터를 루트로 변경</a:t>
            </a: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(0)</a:t>
            </a: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7812360" y="335699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7452320" y="414908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8172400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>
            <a:stCxn id="69" idx="0"/>
            <a:endCxn id="67" idx="5"/>
          </p:cNvCxnSpPr>
          <p:nvPr/>
        </p:nvCxnSpPr>
        <p:spPr bwMode="auto">
          <a:xfrm rot="16200000" flipV="1">
            <a:off x="7993660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타원 71"/>
          <p:cNvSpPr/>
          <p:nvPr/>
        </p:nvSpPr>
        <p:spPr bwMode="auto">
          <a:xfrm>
            <a:off x="7092280" y="494116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7452320" y="5733256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565212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637220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직선 화살표 연결선 78"/>
          <p:cNvCxnSpPr>
            <a:stCxn id="77" idx="0"/>
            <a:endCxn id="76" idx="3"/>
          </p:cNvCxnSpPr>
          <p:nvPr/>
        </p:nvCxnSpPr>
        <p:spPr bwMode="auto">
          <a:xfrm rot="5400000" flipH="1" flipV="1">
            <a:off x="570612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직선 화살표 연결선 79"/>
          <p:cNvCxnSpPr>
            <a:stCxn id="78" idx="0"/>
            <a:endCxn id="76" idx="5"/>
          </p:cNvCxnSpPr>
          <p:nvPr/>
        </p:nvCxnSpPr>
        <p:spPr bwMode="auto">
          <a:xfrm rot="16200000" flipV="1">
            <a:off x="6193460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1" name="타원 80"/>
          <p:cNvSpPr/>
          <p:nvPr/>
        </p:nvSpPr>
        <p:spPr bwMode="auto">
          <a:xfrm>
            <a:off x="6012160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직선 화살표 연결선 81"/>
          <p:cNvCxnSpPr>
            <a:stCxn id="81" idx="0"/>
            <a:endCxn id="78" idx="3"/>
          </p:cNvCxnSpPr>
          <p:nvPr/>
        </p:nvCxnSpPr>
        <p:spPr bwMode="auto">
          <a:xfrm rot="5400000" flipH="1" flipV="1">
            <a:off x="6066166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원호 82"/>
          <p:cNvSpPr/>
          <p:nvPr/>
        </p:nvSpPr>
        <p:spPr bwMode="auto">
          <a:xfrm flipH="1">
            <a:off x="6156176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80112" y="2996952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4860032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직선 화살표 연결선 88"/>
          <p:cNvCxnSpPr>
            <a:stCxn id="87" idx="0"/>
            <a:endCxn id="86" idx="3"/>
          </p:cNvCxnSpPr>
          <p:nvPr/>
        </p:nvCxnSpPr>
        <p:spPr bwMode="auto">
          <a:xfrm rot="5400000" flipH="1" flipV="1">
            <a:off x="4193958" y="3790320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직선 화살표 연결선 89"/>
          <p:cNvCxnSpPr>
            <a:stCxn id="88" idx="0"/>
            <a:endCxn id="86" idx="5"/>
          </p:cNvCxnSpPr>
          <p:nvPr/>
        </p:nvCxnSpPr>
        <p:spPr bwMode="auto">
          <a:xfrm rot="16200000" flipV="1">
            <a:off x="4681292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2" name="직선 화살표 연결선 91"/>
          <p:cNvCxnSpPr>
            <a:stCxn id="91" idx="0"/>
            <a:endCxn id="87" idx="3"/>
          </p:cNvCxnSpPr>
          <p:nvPr/>
        </p:nvCxnSpPr>
        <p:spPr bwMode="auto">
          <a:xfrm rot="5400000" flipH="1" flipV="1">
            <a:off x="3833918" y="4582408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직선 화살표 연결선 93"/>
          <p:cNvCxnSpPr>
            <a:stCxn id="93" idx="0"/>
            <a:endCxn id="91" idx="5"/>
          </p:cNvCxnSpPr>
          <p:nvPr/>
        </p:nvCxnSpPr>
        <p:spPr bwMode="auto">
          <a:xfrm rot="16200000" flipV="1">
            <a:off x="3961212" y="5374495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2339752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3059832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직선 화살표 연결선 97"/>
          <p:cNvCxnSpPr>
            <a:stCxn id="96" idx="0"/>
            <a:endCxn id="95" idx="3"/>
          </p:cNvCxnSpPr>
          <p:nvPr/>
        </p:nvCxnSpPr>
        <p:spPr bwMode="auto">
          <a:xfrm rot="5400000" flipH="1" flipV="1">
            <a:off x="2393758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직선 화살표 연결선 98"/>
          <p:cNvCxnSpPr>
            <a:stCxn id="97" idx="0"/>
            <a:endCxn id="95" idx="5"/>
          </p:cNvCxnSpPr>
          <p:nvPr/>
        </p:nvCxnSpPr>
        <p:spPr bwMode="auto">
          <a:xfrm rot="16200000" flipV="1">
            <a:off x="2881092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타원 99"/>
          <p:cNvSpPr/>
          <p:nvPr/>
        </p:nvSpPr>
        <p:spPr bwMode="auto">
          <a:xfrm>
            <a:off x="2699792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직선 화살표 연결선 100"/>
          <p:cNvCxnSpPr>
            <a:stCxn id="100" idx="0"/>
            <a:endCxn id="97" idx="3"/>
          </p:cNvCxnSpPr>
          <p:nvPr/>
        </p:nvCxnSpPr>
        <p:spPr bwMode="auto">
          <a:xfrm rot="5400000" flipH="1" flipV="1">
            <a:off x="2753798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2" name="원호 101"/>
          <p:cNvSpPr/>
          <p:nvPr/>
        </p:nvSpPr>
        <p:spPr bwMode="auto">
          <a:xfrm flipH="1">
            <a:off x="2843808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03" name="직선 화살표 연결선 102"/>
          <p:cNvCxnSpPr>
            <a:stCxn id="86" idx="2"/>
            <a:endCxn id="95" idx="6"/>
          </p:cNvCxnSpPr>
          <p:nvPr/>
        </p:nvCxnSpPr>
        <p:spPr bwMode="auto">
          <a:xfrm rot="10800000">
            <a:off x="3059832" y="317697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2267744" y="2996952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5220072" y="4869160"/>
            <a:ext cx="576064" cy="36004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6348549" y="3283130"/>
            <a:ext cx="871024" cy="1678613"/>
          </a:xfrm>
          <a:custGeom>
            <a:avLst/>
            <a:gdLst>
              <a:gd name="connsiteX0" fmla="*/ 923108 w 923108"/>
              <a:gd name="connsiteY0" fmla="*/ 1645920 h 1645920"/>
              <a:gd name="connsiteX1" fmla="*/ 740228 w 923108"/>
              <a:gd name="connsiteY1" fmla="*/ 1288869 h 1645920"/>
              <a:gd name="connsiteX2" fmla="*/ 592182 w 923108"/>
              <a:gd name="connsiteY2" fmla="*/ 644435 h 1645920"/>
              <a:gd name="connsiteX3" fmla="*/ 0 w 923108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108" h="1645920">
                <a:moveTo>
                  <a:pt x="923108" y="1645920"/>
                </a:moveTo>
                <a:cubicBezTo>
                  <a:pt x="859245" y="1550851"/>
                  <a:pt x="795382" y="1455783"/>
                  <a:pt x="740228" y="1288869"/>
                </a:cubicBezTo>
                <a:cubicBezTo>
                  <a:pt x="685074" y="1121955"/>
                  <a:pt x="715553" y="859246"/>
                  <a:pt x="592182" y="644435"/>
                </a:cubicBezTo>
                <a:cubicBezTo>
                  <a:pt x="468811" y="429624"/>
                  <a:pt x="234405" y="214812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자유형 55"/>
          <p:cNvSpPr/>
          <p:nvPr/>
        </p:nvSpPr>
        <p:spPr bwMode="auto">
          <a:xfrm>
            <a:off x="6374674" y="3222171"/>
            <a:ext cx="1204939" cy="947484"/>
          </a:xfrm>
          <a:custGeom>
            <a:avLst/>
            <a:gdLst>
              <a:gd name="connsiteX0" fmla="*/ 1254035 w 1254035"/>
              <a:gd name="connsiteY0" fmla="*/ 914400 h 914400"/>
              <a:gd name="connsiteX1" fmla="*/ 827315 w 1254035"/>
              <a:gd name="connsiteY1" fmla="*/ 339635 h 914400"/>
              <a:gd name="connsiteX2" fmla="*/ 0 w 1254035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035" h="914400">
                <a:moveTo>
                  <a:pt x="1254035" y="914400"/>
                </a:moveTo>
                <a:cubicBezTo>
                  <a:pt x="1145178" y="703217"/>
                  <a:pt x="1036321" y="492035"/>
                  <a:pt x="827315" y="339635"/>
                </a:cubicBezTo>
                <a:cubicBezTo>
                  <a:pt x="618309" y="187235"/>
                  <a:pt x="309154" y="9361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자유형 57"/>
          <p:cNvSpPr/>
          <p:nvPr/>
        </p:nvSpPr>
        <p:spPr bwMode="auto">
          <a:xfrm>
            <a:off x="6348549" y="3257006"/>
            <a:ext cx="1355799" cy="2476250"/>
          </a:xfrm>
          <a:custGeom>
            <a:avLst/>
            <a:gdLst>
              <a:gd name="connsiteX0" fmla="*/ 1288868 w 1338217"/>
              <a:gd name="connsiteY0" fmla="*/ 2464525 h 2464525"/>
              <a:gd name="connsiteX1" fmla="*/ 1288868 w 1338217"/>
              <a:gd name="connsiteY1" fmla="*/ 1854925 h 2464525"/>
              <a:gd name="connsiteX2" fmla="*/ 992777 w 1338217"/>
              <a:gd name="connsiteY2" fmla="*/ 1236617 h 2464525"/>
              <a:gd name="connsiteX3" fmla="*/ 914400 w 1338217"/>
              <a:gd name="connsiteY3" fmla="*/ 635725 h 2464525"/>
              <a:gd name="connsiteX4" fmla="*/ 461554 w 1338217"/>
              <a:gd name="connsiteY4" fmla="*/ 217714 h 2464525"/>
              <a:gd name="connsiteX5" fmla="*/ 0 w 1338217"/>
              <a:gd name="connsiteY5" fmla="*/ 0 h 24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17" h="2464525">
                <a:moveTo>
                  <a:pt x="1288868" y="2464525"/>
                </a:moveTo>
                <a:cubicBezTo>
                  <a:pt x="1313542" y="2262050"/>
                  <a:pt x="1338217" y="2059576"/>
                  <a:pt x="1288868" y="1854925"/>
                </a:cubicBezTo>
                <a:cubicBezTo>
                  <a:pt x="1239520" y="1650274"/>
                  <a:pt x="1055188" y="1439817"/>
                  <a:pt x="992777" y="1236617"/>
                </a:cubicBezTo>
                <a:cubicBezTo>
                  <a:pt x="930366" y="1033417"/>
                  <a:pt x="1002937" y="805542"/>
                  <a:pt x="914400" y="635725"/>
                </a:cubicBezTo>
                <a:cubicBezTo>
                  <a:pt x="825863" y="465908"/>
                  <a:pt x="613954" y="323668"/>
                  <a:pt x="461554" y="217714"/>
                </a:cubicBezTo>
                <a:cubicBezTo>
                  <a:pt x="309154" y="111760"/>
                  <a:pt x="154577" y="55880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601216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4499992" y="335699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4139952" y="414908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3779912" y="494116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4139952" y="5733256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2699792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직선 화살표 연결선 46"/>
          <p:cNvCxnSpPr>
            <a:stCxn id="67" idx="2"/>
          </p:cNvCxnSpPr>
          <p:nvPr/>
        </p:nvCxnSpPr>
        <p:spPr bwMode="auto">
          <a:xfrm flipH="1" flipV="1">
            <a:off x="6348549" y="3160248"/>
            <a:ext cx="1463811" cy="3767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find</a:t>
            </a:r>
            <a:r>
              <a:rPr lang="ko-KR" altLang="en-US" dirty="0" smtClean="0">
                <a:ea typeface="맑은 고딕" pitchFamily="50" charset="-127"/>
              </a:rPr>
              <a:t>와</a:t>
            </a:r>
            <a:r>
              <a:rPr lang="en-US" altLang="ko-KR" dirty="0" smtClean="0">
                <a:ea typeface="맑은 고딕" pitchFamily="50" charset="-127"/>
              </a:rPr>
              <a:t> 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(log*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704856" cy="3456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0" y="1628800"/>
            <a:ext cx="38884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b="1" dirty="0" err="1" smtClean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y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+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x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+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5157192"/>
            <a:ext cx="48245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</a:rPr>
              <a:t>log*</a:t>
            </a:r>
            <a:r>
              <a:rPr lang="en-US" altLang="en-US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kern="0" dirty="0" smtClean="0">
                <a:latin typeface="맑은 고딕" pitchFamily="50" charset="-127"/>
              </a:rPr>
              <a:t>은</a:t>
            </a:r>
            <a:r>
              <a:rPr lang="en-US" altLang="ko-KR" kern="0" dirty="0" smtClean="0">
                <a:latin typeface="맑은 고딕" pitchFamily="50" charset="-127"/>
              </a:rPr>
              <a:t> </a:t>
            </a:r>
            <a:r>
              <a:rPr lang="ko-KR" altLang="en-US" kern="0" dirty="0" smtClean="0">
                <a:latin typeface="맑은 고딕" pitchFamily="50" charset="-127"/>
              </a:rPr>
              <a:t>중첩 </a:t>
            </a:r>
            <a:r>
              <a:rPr lang="en-US" altLang="ko-KR" kern="0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kern="0" dirty="0" smtClean="0">
                <a:latin typeface="맑은 고딕" pitchFamily="50" charset="-127"/>
              </a:rPr>
              <a:t>을 의미한다</a:t>
            </a:r>
            <a:endParaRPr lang="en-US" altLang="ko-KR" kern="0" dirty="0" smtClean="0">
              <a:latin typeface="맑은 고딕" pitchFamily="50" charset="-127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altLang="ko-KR" kern="0" dirty="0" smtClean="0">
                <a:latin typeface="맑은 고딕" pitchFamily="50" charset="-127"/>
              </a:rPr>
              <a:t>	</a:t>
            </a:r>
            <a:r>
              <a:rPr lang="ko-KR" altLang="en-US" kern="0" dirty="0" smtClean="0">
                <a:latin typeface="맑은 고딕" pitchFamily="50" charset="-127"/>
              </a:rPr>
              <a:t>즉</a:t>
            </a:r>
            <a:r>
              <a:rPr lang="en-US" altLang="ko-KR" kern="0" dirty="0" smtClean="0">
                <a:latin typeface="맑은 고딕" pitchFamily="50" charset="-127"/>
              </a:rPr>
              <a:t>, 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</a:rPr>
              <a:t>log*</a:t>
            </a:r>
            <a:r>
              <a:rPr lang="en-US" altLang="en-US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kern="0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kern="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kern="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kern="0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ko-KR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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dirty="0" smtClean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A3AE0-0CA1-4CB2-ACFD-B104CD15A87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Outline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9.1 </a:t>
            </a:r>
            <a:r>
              <a:rPr lang="ko-KR" altLang="en-US" sz="2400" b="1" dirty="0" smtClean="0">
                <a:ea typeface="맑은 고딕" pitchFamily="50" charset="-127"/>
              </a:rPr>
              <a:t>분리집합</a:t>
            </a:r>
            <a:r>
              <a:rPr lang="en-US" altLang="ko-KR" sz="2400" b="1" dirty="0" smtClean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9.2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9.3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9.4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 smtClean="0">
                <a:ea typeface="맑은 고딕" pitchFamily="50" charset="-127"/>
              </a:rPr>
              <a:t>구현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9.5 </a:t>
            </a:r>
            <a:r>
              <a:rPr lang="ko-KR" altLang="en-US" sz="2400" b="1" dirty="0" smtClean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두 전략의 호환성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40324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 smtClean="0"/>
              <a:t>경로압축</a:t>
            </a:r>
            <a:r>
              <a:rPr lang="ko-KR" altLang="en-US" sz="2400" dirty="0" smtClean="0"/>
              <a:t>을 </a:t>
            </a:r>
            <a:r>
              <a:rPr lang="ko-KR" altLang="en-US" sz="2400" b="1" dirty="0" smtClean="0"/>
              <a:t>크기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의한 </a:t>
            </a:r>
            <a:r>
              <a:rPr lang="en-US" altLang="ko-KR" sz="2400" dirty="0" smtClean="0">
                <a:solidFill>
                  <a:schemeClr val="tx2"/>
                </a:solidFill>
              </a:rPr>
              <a:t>union</a:t>
            </a:r>
            <a:r>
              <a:rPr lang="ko-KR" altLang="en-US" sz="2400" dirty="0" smtClean="0"/>
              <a:t> 전략과 함께 적용할 경우</a:t>
            </a:r>
            <a:r>
              <a:rPr lang="en-US" altLang="ko-KR" sz="2400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경로압축을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하더라도 </a:t>
            </a:r>
            <a:r>
              <a:rPr lang="ko-KR" altLang="en-US" sz="2400" dirty="0" err="1" smtClean="0">
                <a:ea typeface="맑은 고딕" pitchFamily="50" charset="-127"/>
              </a:rPr>
              <a:t>루트노드의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size </a:t>
            </a:r>
            <a:r>
              <a:rPr lang="ko-KR" altLang="en-US" sz="2400" dirty="0" smtClean="0">
                <a:ea typeface="맑은 고딕" pitchFamily="50" charset="-127"/>
              </a:rPr>
              <a:t>값은 불변이므로 차후 정확한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400" dirty="0" smtClean="0">
                <a:ea typeface="맑은 고딕" pitchFamily="50" charset="-127"/>
              </a:rPr>
              <a:t> 연산에 영향이 없다</a:t>
            </a:r>
            <a:endParaRPr lang="en-US" altLang="ko-KR" sz="24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다만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루트를 제외한 경로상의 </a:t>
            </a:r>
            <a:r>
              <a:rPr lang="ko-KR" altLang="en-US" sz="2400" dirty="0" err="1" smtClean="0">
                <a:ea typeface="맑은 고딕" pitchFamily="50" charset="-127"/>
              </a:rPr>
              <a:t>노드들의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size </a:t>
            </a:r>
            <a:r>
              <a:rPr lang="ko-KR" altLang="en-US" sz="2400" dirty="0" smtClean="0">
                <a:ea typeface="맑은 고딕" pitchFamily="50" charset="-127"/>
              </a:rPr>
              <a:t>값들은 </a:t>
            </a:r>
            <a:r>
              <a:rPr lang="ko-KR" altLang="en-US" sz="2400" b="1" dirty="0" smtClean="0">
                <a:ea typeface="맑은 고딕" pitchFamily="50" charset="-127"/>
              </a:rPr>
              <a:t>부정확</a:t>
            </a:r>
            <a:r>
              <a:rPr lang="ko-KR" altLang="en-US" sz="2400" dirty="0" smtClean="0">
                <a:ea typeface="맑은 고딕" pitchFamily="50" charset="-127"/>
              </a:rPr>
              <a:t>한 채로 남게 된다</a:t>
            </a:r>
            <a:endParaRPr lang="en-US" altLang="ko-KR" sz="24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경로압축 </a:t>
            </a:r>
            <a:r>
              <a:rPr lang="ko-KR" altLang="en-US" sz="2400" dirty="0" err="1" smtClean="0">
                <a:ea typeface="맑은 고딕" pitchFamily="50" charset="-127"/>
              </a:rPr>
              <a:t>수행시</a:t>
            </a:r>
            <a:r>
              <a:rPr lang="ko-KR" altLang="en-US" sz="2400" dirty="0" smtClean="0">
                <a:ea typeface="맑은 고딕" pitchFamily="50" charset="-127"/>
              </a:rPr>
              <a:t> 이들이 정확한 값을 갖도록 유지하는 것은 복잡한 계산만 수반할 뿐 차후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400" dirty="0" smtClean="0">
                <a:ea typeface="맑은 고딕" pitchFamily="50" charset="-127"/>
              </a:rPr>
              <a:t>이나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연산에서 사용되지도 않으므로 이 값들을 그대로 방치한다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grpSp>
        <p:nvGrpSpPr>
          <p:cNvPr id="406" name="그룹 405"/>
          <p:cNvGrpSpPr/>
          <p:nvPr/>
        </p:nvGrpSpPr>
        <p:grpSpPr>
          <a:xfrm>
            <a:off x="6948264" y="188640"/>
            <a:ext cx="1728192" cy="1440160"/>
            <a:chOff x="5004048" y="3573016"/>
            <a:chExt cx="2592288" cy="2160240"/>
          </a:xfrm>
        </p:grpSpPr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5185963" y="4438450"/>
              <a:ext cx="1142319" cy="1153019"/>
            </a:xfrm>
            <a:custGeom>
              <a:avLst/>
              <a:gdLst/>
              <a:ahLst/>
              <a:cxnLst>
                <a:cxn ang="0">
                  <a:pos x="316" y="19"/>
                </a:cxn>
                <a:cxn ang="0">
                  <a:pos x="374" y="0"/>
                </a:cxn>
                <a:cxn ang="0">
                  <a:pos x="431" y="20"/>
                </a:cxn>
                <a:cxn ang="0">
                  <a:pos x="467" y="128"/>
                </a:cxn>
                <a:cxn ang="0">
                  <a:pos x="502" y="144"/>
                </a:cxn>
                <a:cxn ang="0">
                  <a:pos x="538" y="165"/>
                </a:cxn>
                <a:cxn ang="0">
                  <a:pos x="627" y="68"/>
                </a:cxn>
                <a:cxn ang="0">
                  <a:pos x="682" y="97"/>
                </a:cxn>
                <a:cxn ang="0">
                  <a:pos x="721" y="138"/>
                </a:cxn>
                <a:cxn ang="0">
                  <a:pos x="669" y="242"/>
                </a:cxn>
                <a:cxn ang="0">
                  <a:pos x="695" y="283"/>
                </a:cxn>
                <a:cxn ang="0">
                  <a:pos x="707" y="324"/>
                </a:cxn>
                <a:cxn ang="0">
                  <a:pos x="824" y="299"/>
                </a:cxn>
                <a:cxn ang="0">
                  <a:pos x="844" y="355"/>
                </a:cxn>
                <a:cxn ang="0">
                  <a:pos x="855" y="414"/>
                </a:cxn>
                <a:cxn ang="0">
                  <a:pos x="744" y="460"/>
                </a:cxn>
                <a:cxn ang="0">
                  <a:pos x="728" y="501"/>
                </a:cxn>
                <a:cxn ang="0">
                  <a:pos x="710" y="534"/>
                </a:cxn>
                <a:cxn ang="0">
                  <a:pos x="811" y="608"/>
                </a:cxn>
                <a:cxn ang="0">
                  <a:pos x="779" y="670"/>
                </a:cxn>
                <a:cxn ang="0">
                  <a:pos x="742" y="720"/>
                </a:cxn>
                <a:cxn ang="0">
                  <a:pos x="641" y="668"/>
                </a:cxn>
                <a:cxn ang="0">
                  <a:pos x="605" y="688"/>
                </a:cxn>
                <a:cxn ang="0">
                  <a:pos x="563" y="706"/>
                </a:cxn>
                <a:cxn ang="0">
                  <a:pos x="588" y="831"/>
                </a:cxn>
                <a:cxn ang="0">
                  <a:pos x="521" y="852"/>
                </a:cxn>
                <a:cxn ang="0">
                  <a:pos x="460" y="864"/>
                </a:cxn>
                <a:cxn ang="0">
                  <a:pos x="430" y="745"/>
                </a:cxn>
                <a:cxn ang="0">
                  <a:pos x="392" y="740"/>
                </a:cxn>
                <a:cxn ang="0">
                  <a:pos x="341" y="732"/>
                </a:cxn>
                <a:cxn ang="0">
                  <a:pos x="266" y="824"/>
                </a:cxn>
                <a:cxn ang="0">
                  <a:pos x="209" y="800"/>
                </a:cxn>
                <a:cxn ang="0">
                  <a:pos x="157" y="773"/>
                </a:cxn>
                <a:cxn ang="0">
                  <a:pos x="203" y="656"/>
                </a:cxn>
                <a:cxn ang="0">
                  <a:pos x="181" y="622"/>
                </a:cxn>
                <a:cxn ang="0">
                  <a:pos x="153" y="581"/>
                </a:cxn>
                <a:cxn ang="0">
                  <a:pos x="31" y="612"/>
                </a:cxn>
                <a:cxn ang="0">
                  <a:pos x="8" y="549"/>
                </a:cxn>
                <a:cxn ang="0">
                  <a:pos x="4" y="469"/>
                </a:cxn>
                <a:cxn ang="0">
                  <a:pos x="128" y="418"/>
                </a:cxn>
                <a:cxn ang="0">
                  <a:pos x="37" y="287"/>
                </a:cxn>
                <a:cxn ang="0">
                  <a:pos x="43" y="259"/>
                </a:cxn>
                <a:cxn ang="0">
                  <a:pos x="65" y="197"/>
                </a:cxn>
                <a:cxn ang="0">
                  <a:pos x="202" y="211"/>
                </a:cxn>
                <a:cxn ang="0">
                  <a:pos x="218" y="199"/>
                </a:cxn>
                <a:cxn ang="0">
                  <a:pos x="266" y="173"/>
                </a:cxn>
                <a:cxn ang="0">
                  <a:pos x="300" y="27"/>
                </a:cxn>
              </a:cxnLst>
              <a:rect l="0" t="0" r="r" b="b"/>
              <a:pathLst>
                <a:path w="855" h="864">
                  <a:moveTo>
                    <a:pt x="300" y="27"/>
                  </a:moveTo>
                  <a:lnTo>
                    <a:pt x="304" y="25"/>
                  </a:lnTo>
                  <a:lnTo>
                    <a:pt x="316" y="19"/>
                  </a:lnTo>
                  <a:lnTo>
                    <a:pt x="332" y="12"/>
                  </a:lnTo>
                  <a:lnTo>
                    <a:pt x="353" y="5"/>
                  </a:lnTo>
                  <a:lnTo>
                    <a:pt x="374" y="0"/>
                  </a:lnTo>
                  <a:lnTo>
                    <a:pt x="396" y="0"/>
                  </a:lnTo>
                  <a:lnTo>
                    <a:pt x="415" y="6"/>
                  </a:lnTo>
                  <a:lnTo>
                    <a:pt x="431" y="20"/>
                  </a:lnTo>
                  <a:lnTo>
                    <a:pt x="457" y="125"/>
                  </a:lnTo>
                  <a:lnTo>
                    <a:pt x="460" y="126"/>
                  </a:lnTo>
                  <a:lnTo>
                    <a:pt x="467" y="128"/>
                  </a:lnTo>
                  <a:lnTo>
                    <a:pt x="477" y="133"/>
                  </a:lnTo>
                  <a:lnTo>
                    <a:pt x="490" y="139"/>
                  </a:lnTo>
                  <a:lnTo>
                    <a:pt x="502" y="144"/>
                  </a:lnTo>
                  <a:lnTo>
                    <a:pt x="516" y="151"/>
                  </a:lnTo>
                  <a:lnTo>
                    <a:pt x="528" y="158"/>
                  </a:lnTo>
                  <a:lnTo>
                    <a:pt x="538" y="165"/>
                  </a:lnTo>
                  <a:lnTo>
                    <a:pt x="611" y="61"/>
                  </a:lnTo>
                  <a:lnTo>
                    <a:pt x="615" y="64"/>
                  </a:lnTo>
                  <a:lnTo>
                    <a:pt x="627" y="68"/>
                  </a:lnTo>
                  <a:lnTo>
                    <a:pt x="643" y="75"/>
                  </a:lnTo>
                  <a:lnTo>
                    <a:pt x="662" y="86"/>
                  </a:lnTo>
                  <a:lnTo>
                    <a:pt x="682" y="97"/>
                  </a:lnTo>
                  <a:lnTo>
                    <a:pt x="700" y="110"/>
                  </a:lnTo>
                  <a:lnTo>
                    <a:pt x="714" y="124"/>
                  </a:lnTo>
                  <a:lnTo>
                    <a:pt x="721" y="138"/>
                  </a:lnTo>
                  <a:lnTo>
                    <a:pt x="662" y="232"/>
                  </a:lnTo>
                  <a:lnTo>
                    <a:pt x="665" y="234"/>
                  </a:lnTo>
                  <a:lnTo>
                    <a:pt x="669" y="242"/>
                  </a:lnTo>
                  <a:lnTo>
                    <a:pt x="677" y="254"/>
                  </a:lnTo>
                  <a:lnTo>
                    <a:pt x="685" y="268"/>
                  </a:lnTo>
                  <a:lnTo>
                    <a:pt x="695" y="283"/>
                  </a:lnTo>
                  <a:lnTo>
                    <a:pt x="702" y="298"/>
                  </a:lnTo>
                  <a:lnTo>
                    <a:pt x="706" y="313"/>
                  </a:lnTo>
                  <a:lnTo>
                    <a:pt x="707" y="324"/>
                  </a:lnTo>
                  <a:lnTo>
                    <a:pt x="817" y="284"/>
                  </a:lnTo>
                  <a:lnTo>
                    <a:pt x="819" y="287"/>
                  </a:lnTo>
                  <a:lnTo>
                    <a:pt x="824" y="299"/>
                  </a:lnTo>
                  <a:lnTo>
                    <a:pt x="829" y="315"/>
                  </a:lnTo>
                  <a:lnTo>
                    <a:pt x="837" y="333"/>
                  </a:lnTo>
                  <a:lnTo>
                    <a:pt x="844" y="355"/>
                  </a:lnTo>
                  <a:lnTo>
                    <a:pt x="851" y="377"/>
                  </a:lnTo>
                  <a:lnTo>
                    <a:pt x="855" y="397"/>
                  </a:lnTo>
                  <a:lnTo>
                    <a:pt x="855" y="414"/>
                  </a:lnTo>
                  <a:lnTo>
                    <a:pt x="748" y="449"/>
                  </a:lnTo>
                  <a:lnTo>
                    <a:pt x="746" y="452"/>
                  </a:lnTo>
                  <a:lnTo>
                    <a:pt x="744" y="460"/>
                  </a:lnTo>
                  <a:lnTo>
                    <a:pt x="740" y="472"/>
                  </a:lnTo>
                  <a:lnTo>
                    <a:pt x="734" y="486"/>
                  </a:lnTo>
                  <a:lnTo>
                    <a:pt x="728" y="501"/>
                  </a:lnTo>
                  <a:lnTo>
                    <a:pt x="721" y="514"/>
                  </a:lnTo>
                  <a:lnTo>
                    <a:pt x="715" y="526"/>
                  </a:lnTo>
                  <a:lnTo>
                    <a:pt x="710" y="534"/>
                  </a:lnTo>
                  <a:lnTo>
                    <a:pt x="819" y="590"/>
                  </a:lnTo>
                  <a:lnTo>
                    <a:pt x="817" y="595"/>
                  </a:lnTo>
                  <a:lnTo>
                    <a:pt x="811" y="608"/>
                  </a:lnTo>
                  <a:lnTo>
                    <a:pt x="802" y="626"/>
                  </a:lnTo>
                  <a:lnTo>
                    <a:pt x="791" y="647"/>
                  </a:lnTo>
                  <a:lnTo>
                    <a:pt x="779" y="670"/>
                  </a:lnTo>
                  <a:lnTo>
                    <a:pt x="766" y="691"/>
                  </a:lnTo>
                  <a:lnTo>
                    <a:pt x="753" y="708"/>
                  </a:lnTo>
                  <a:lnTo>
                    <a:pt x="742" y="720"/>
                  </a:lnTo>
                  <a:lnTo>
                    <a:pt x="650" y="662"/>
                  </a:lnTo>
                  <a:lnTo>
                    <a:pt x="647" y="663"/>
                  </a:lnTo>
                  <a:lnTo>
                    <a:pt x="641" y="668"/>
                  </a:lnTo>
                  <a:lnTo>
                    <a:pt x="631" y="673"/>
                  </a:lnTo>
                  <a:lnTo>
                    <a:pt x="619" y="681"/>
                  </a:lnTo>
                  <a:lnTo>
                    <a:pt x="605" y="688"/>
                  </a:lnTo>
                  <a:lnTo>
                    <a:pt x="591" y="696"/>
                  </a:lnTo>
                  <a:lnTo>
                    <a:pt x="577" y="702"/>
                  </a:lnTo>
                  <a:lnTo>
                    <a:pt x="563" y="706"/>
                  </a:lnTo>
                  <a:lnTo>
                    <a:pt x="606" y="826"/>
                  </a:lnTo>
                  <a:lnTo>
                    <a:pt x="601" y="827"/>
                  </a:lnTo>
                  <a:lnTo>
                    <a:pt x="588" y="831"/>
                  </a:lnTo>
                  <a:lnTo>
                    <a:pt x="568" y="837"/>
                  </a:lnTo>
                  <a:lnTo>
                    <a:pt x="545" y="844"/>
                  </a:lnTo>
                  <a:lnTo>
                    <a:pt x="521" y="852"/>
                  </a:lnTo>
                  <a:lnTo>
                    <a:pt x="497" y="858"/>
                  </a:lnTo>
                  <a:lnTo>
                    <a:pt x="476" y="862"/>
                  </a:lnTo>
                  <a:lnTo>
                    <a:pt x="460" y="864"/>
                  </a:lnTo>
                  <a:lnTo>
                    <a:pt x="439" y="745"/>
                  </a:lnTo>
                  <a:lnTo>
                    <a:pt x="437" y="745"/>
                  </a:lnTo>
                  <a:lnTo>
                    <a:pt x="430" y="745"/>
                  </a:lnTo>
                  <a:lnTo>
                    <a:pt x="419" y="744"/>
                  </a:lnTo>
                  <a:lnTo>
                    <a:pt x="407" y="743"/>
                  </a:lnTo>
                  <a:lnTo>
                    <a:pt x="392" y="740"/>
                  </a:lnTo>
                  <a:lnTo>
                    <a:pt x="376" y="739"/>
                  </a:lnTo>
                  <a:lnTo>
                    <a:pt x="358" y="736"/>
                  </a:lnTo>
                  <a:lnTo>
                    <a:pt x="341" y="732"/>
                  </a:lnTo>
                  <a:lnTo>
                    <a:pt x="282" y="830"/>
                  </a:lnTo>
                  <a:lnTo>
                    <a:pt x="278" y="829"/>
                  </a:lnTo>
                  <a:lnTo>
                    <a:pt x="266" y="824"/>
                  </a:lnTo>
                  <a:lnTo>
                    <a:pt x="250" y="817"/>
                  </a:lnTo>
                  <a:lnTo>
                    <a:pt x="230" y="809"/>
                  </a:lnTo>
                  <a:lnTo>
                    <a:pt x="209" y="800"/>
                  </a:lnTo>
                  <a:lnTo>
                    <a:pt x="189" y="791"/>
                  </a:lnTo>
                  <a:lnTo>
                    <a:pt x="171" y="782"/>
                  </a:lnTo>
                  <a:lnTo>
                    <a:pt x="157" y="773"/>
                  </a:lnTo>
                  <a:lnTo>
                    <a:pt x="209" y="665"/>
                  </a:lnTo>
                  <a:lnTo>
                    <a:pt x="207" y="663"/>
                  </a:lnTo>
                  <a:lnTo>
                    <a:pt x="203" y="656"/>
                  </a:lnTo>
                  <a:lnTo>
                    <a:pt x="197" y="647"/>
                  </a:lnTo>
                  <a:lnTo>
                    <a:pt x="189" y="635"/>
                  </a:lnTo>
                  <a:lnTo>
                    <a:pt x="181" y="622"/>
                  </a:lnTo>
                  <a:lnTo>
                    <a:pt x="172" y="608"/>
                  </a:lnTo>
                  <a:lnTo>
                    <a:pt x="163" y="594"/>
                  </a:lnTo>
                  <a:lnTo>
                    <a:pt x="153" y="581"/>
                  </a:lnTo>
                  <a:lnTo>
                    <a:pt x="39" y="628"/>
                  </a:lnTo>
                  <a:lnTo>
                    <a:pt x="37" y="624"/>
                  </a:lnTo>
                  <a:lnTo>
                    <a:pt x="31" y="612"/>
                  </a:lnTo>
                  <a:lnTo>
                    <a:pt x="24" y="595"/>
                  </a:lnTo>
                  <a:lnTo>
                    <a:pt x="15" y="573"/>
                  </a:lnTo>
                  <a:lnTo>
                    <a:pt x="8" y="549"/>
                  </a:lnTo>
                  <a:lnTo>
                    <a:pt x="2" y="522"/>
                  </a:lnTo>
                  <a:lnTo>
                    <a:pt x="0" y="495"/>
                  </a:lnTo>
                  <a:lnTo>
                    <a:pt x="4" y="469"/>
                  </a:lnTo>
                  <a:lnTo>
                    <a:pt x="129" y="448"/>
                  </a:lnTo>
                  <a:lnTo>
                    <a:pt x="128" y="439"/>
                  </a:lnTo>
                  <a:lnTo>
                    <a:pt x="128" y="418"/>
                  </a:lnTo>
                  <a:lnTo>
                    <a:pt x="130" y="383"/>
                  </a:lnTo>
                  <a:lnTo>
                    <a:pt x="141" y="340"/>
                  </a:lnTo>
                  <a:lnTo>
                    <a:pt x="37" y="287"/>
                  </a:lnTo>
                  <a:lnTo>
                    <a:pt x="38" y="284"/>
                  </a:lnTo>
                  <a:lnTo>
                    <a:pt x="39" y="273"/>
                  </a:lnTo>
                  <a:lnTo>
                    <a:pt x="43" y="259"/>
                  </a:lnTo>
                  <a:lnTo>
                    <a:pt x="49" y="239"/>
                  </a:lnTo>
                  <a:lnTo>
                    <a:pt x="55" y="218"/>
                  </a:lnTo>
                  <a:lnTo>
                    <a:pt x="65" y="197"/>
                  </a:lnTo>
                  <a:lnTo>
                    <a:pt x="77" y="177"/>
                  </a:lnTo>
                  <a:lnTo>
                    <a:pt x="91" y="158"/>
                  </a:lnTo>
                  <a:lnTo>
                    <a:pt x="202" y="211"/>
                  </a:lnTo>
                  <a:lnTo>
                    <a:pt x="204" y="210"/>
                  </a:lnTo>
                  <a:lnTo>
                    <a:pt x="209" y="206"/>
                  </a:lnTo>
                  <a:lnTo>
                    <a:pt x="218" y="199"/>
                  </a:lnTo>
                  <a:lnTo>
                    <a:pt x="230" y="191"/>
                  </a:lnTo>
                  <a:lnTo>
                    <a:pt x="247" y="181"/>
                  </a:lnTo>
                  <a:lnTo>
                    <a:pt x="266" y="173"/>
                  </a:lnTo>
                  <a:lnTo>
                    <a:pt x="290" y="165"/>
                  </a:lnTo>
                  <a:lnTo>
                    <a:pt x="318" y="158"/>
                  </a:lnTo>
                  <a:lnTo>
                    <a:pt x="300" y="2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5568519" y="4438450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5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0" y="21"/>
                </a:cxn>
                <a:cxn ang="0">
                  <a:pos x="99" y="19"/>
                </a:cxn>
                <a:cxn ang="0">
                  <a:pos x="117" y="16"/>
                </a:cxn>
                <a:cxn ang="0">
                  <a:pos x="137" y="13"/>
                </a:cxn>
                <a:cxn ang="0">
                  <a:pos x="156" y="11"/>
                </a:cxn>
                <a:cxn ang="0">
                  <a:pos x="158" y="9"/>
                </a:cxn>
                <a:cxn ang="0">
                  <a:pos x="158" y="5"/>
                </a:cxn>
                <a:cxn ang="0">
                  <a:pos x="155" y="2"/>
                </a:cxn>
                <a:cxn ang="0">
                  <a:pos x="154" y="1"/>
                </a:cxn>
                <a:cxn ang="0">
                  <a:pos x="135" y="0"/>
                </a:cxn>
                <a:cxn ang="0">
                  <a:pos x="115" y="1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6" y="10"/>
                </a:cxn>
                <a:cxn ang="0">
                  <a:pos x="38" y="16"/>
                </a:cxn>
                <a:cxn ang="0">
                  <a:pos x="19" y="23"/>
                </a:cxn>
                <a:cxn ang="0">
                  <a:pos x="1" y="31"/>
                </a:cxn>
                <a:cxn ang="0">
                  <a:pos x="0" y="34"/>
                </a:cxn>
                <a:cxn ang="0">
                  <a:pos x="1" y="40"/>
                </a:cxn>
                <a:cxn ang="0">
                  <a:pos x="3" y="44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5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0" y="21"/>
                  </a:lnTo>
                  <a:lnTo>
                    <a:pt x="99" y="19"/>
                  </a:lnTo>
                  <a:lnTo>
                    <a:pt x="117" y="16"/>
                  </a:lnTo>
                  <a:lnTo>
                    <a:pt x="137" y="13"/>
                  </a:lnTo>
                  <a:lnTo>
                    <a:pt x="156" y="11"/>
                  </a:lnTo>
                  <a:lnTo>
                    <a:pt x="158" y="9"/>
                  </a:lnTo>
                  <a:lnTo>
                    <a:pt x="158" y="5"/>
                  </a:lnTo>
                  <a:lnTo>
                    <a:pt x="155" y="2"/>
                  </a:lnTo>
                  <a:lnTo>
                    <a:pt x="154" y="1"/>
                  </a:lnTo>
                  <a:lnTo>
                    <a:pt x="135" y="0"/>
                  </a:lnTo>
                  <a:lnTo>
                    <a:pt x="115" y="1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6" y="10"/>
                  </a:lnTo>
                  <a:lnTo>
                    <a:pt x="38" y="16"/>
                  </a:lnTo>
                  <a:lnTo>
                    <a:pt x="19" y="23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40"/>
                  </a:lnTo>
                  <a:lnTo>
                    <a:pt x="3" y="44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5769161" y="4446476"/>
              <a:ext cx="32103" cy="17656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7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2"/>
                </a:cxn>
                <a:cxn ang="0">
                  <a:pos x="23" y="133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1" y="99"/>
                </a:cxn>
                <a:cxn ang="0">
                  <a:pos x="17" y="68"/>
                </a:cxn>
                <a:cxn ang="0">
                  <a:pos x="12" y="37"/>
                </a:cxn>
                <a:cxn ang="0">
                  <a:pos x="6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7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2"/>
                  </a:lnTo>
                  <a:lnTo>
                    <a:pt x="23" y="133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1" y="99"/>
                  </a:lnTo>
                  <a:lnTo>
                    <a:pt x="17" y="68"/>
                  </a:lnTo>
                  <a:lnTo>
                    <a:pt x="12" y="37"/>
                  </a:lnTo>
                  <a:lnTo>
                    <a:pt x="6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5568519" y="4475903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38"/>
                </a:cxn>
                <a:cxn ang="0">
                  <a:pos x="13" y="69"/>
                </a:cxn>
                <a:cxn ang="0">
                  <a:pos x="21" y="99"/>
                </a:cxn>
                <a:cxn ang="0">
                  <a:pos x="31" y="129"/>
                </a:cxn>
                <a:cxn ang="0">
                  <a:pos x="33" y="132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6" y="38"/>
                  </a:lnTo>
                  <a:lnTo>
                    <a:pt x="13" y="69"/>
                  </a:lnTo>
                  <a:lnTo>
                    <a:pt x="21" y="99"/>
                  </a:lnTo>
                  <a:lnTo>
                    <a:pt x="31" y="129"/>
                  </a:lnTo>
                  <a:lnTo>
                    <a:pt x="33" y="132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5795913" y="4604314"/>
              <a:ext cx="112359" cy="5350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3"/>
                </a:cxn>
                <a:cxn ang="0">
                  <a:pos x="16" y="13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3"/>
                </a:cxn>
                <a:cxn ang="0">
                  <a:pos x="50" y="25"/>
                </a:cxn>
                <a:cxn ang="0">
                  <a:pos x="58" y="29"/>
                </a:cxn>
                <a:cxn ang="0">
                  <a:pos x="66" y="33"/>
                </a:cxn>
                <a:cxn ang="0">
                  <a:pos x="74" y="38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6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3"/>
                  </a:lnTo>
                  <a:lnTo>
                    <a:pt x="16" y="13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3"/>
                  </a:lnTo>
                  <a:lnTo>
                    <a:pt x="50" y="25"/>
                  </a:lnTo>
                  <a:lnTo>
                    <a:pt x="58" y="29"/>
                  </a:lnTo>
                  <a:lnTo>
                    <a:pt x="66" y="33"/>
                  </a:lnTo>
                  <a:lnTo>
                    <a:pt x="74" y="38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6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5568519" y="4438450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5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0" y="21"/>
                </a:cxn>
                <a:cxn ang="0">
                  <a:pos x="99" y="19"/>
                </a:cxn>
                <a:cxn ang="0">
                  <a:pos x="117" y="16"/>
                </a:cxn>
                <a:cxn ang="0">
                  <a:pos x="137" y="13"/>
                </a:cxn>
                <a:cxn ang="0">
                  <a:pos x="156" y="11"/>
                </a:cxn>
                <a:cxn ang="0">
                  <a:pos x="158" y="9"/>
                </a:cxn>
                <a:cxn ang="0">
                  <a:pos x="158" y="5"/>
                </a:cxn>
                <a:cxn ang="0">
                  <a:pos x="155" y="2"/>
                </a:cxn>
                <a:cxn ang="0">
                  <a:pos x="154" y="1"/>
                </a:cxn>
                <a:cxn ang="0">
                  <a:pos x="135" y="0"/>
                </a:cxn>
                <a:cxn ang="0">
                  <a:pos x="115" y="1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6" y="10"/>
                </a:cxn>
                <a:cxn ang="0">
                  <a:pos x="38" y="16"/>
                </a:cxn>
                <a:cxn ang="0">
                  <a:pos x="19" y="23"/>
                </a:cxn>
                <a:cxn ang="0">
                  <a:pos x="1" y="31"/>
                </a:cxn>
                <a:cxn ang="0">
                  <a:pos x="0" y="34"/>
                </a:cxn>
                <a:cxn ang="0">
                  <a:pos x="1" y="40"/>
                </a:cxn>
                <a:cxn ang="0">
                  <a:pos x="3" y="44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5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0" y="21"/>
                  </a:lnTo>
                  <a:lnTo>
                    <a:pt x="99" y="19"/>
                  </a:lnTo>
                  <a:lnTo>
                    <a:pt x="117" y="16"/>
                  </a:lnTo>
                  <a:lnTo>
                    <a:pt x="137" y="13"/>
                  </a:lnTo>
                  <a:lnTo>
                    <a:pt x="156" y="11"/>
                  </a:lnTo>
                  <a:lnTo>
                    <a:pt x="158" y="9"/>
                  </a:lnTo>
                  <a:lnTo>
                    <a:pt x="158" y="5"/>
                  </a:lnTo>
                  <a:lnTo>
                    <a:pt x="155" y="2"/>
                  </a:lnTo>
                  <a:lnTo>
                    <a:pt x="154" y="1"/>
                  </a:lnTo>
                  <a:lnTo>
                    <a:pt x="135" y="0"/>
                  </a:lnTo>
                  <a:lnTo>
                    <a:pt x="115" y="1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6" y="10"/>
                  </a:lnTo>
                  <a:lnTo>
                    <a:pt x="38" y="16"/>
                  </a:lnTo>
                  <a:lnTo>
                    <a:pt x="19" y="23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40"/>
                  </a:lnTo>
                  <a:lnTo>
                    <a:pt x="3" y="44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Freeform 13"/>
            <p:cNvSpPr>
              <a:spLocks/>
            </p:cNvSpPr>
            <p:nvPr/>
          </p:nvSpPr>
          <p:spPr bwMode="auto">
            <a:xfrm>
              <a:off x="5769161" y="4446476"/>
              <a:ext cx="32103" cy="17656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7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2"/>
                </a:cxn>
                <a:cxn ang="0">
                  <a:pos x="23" y="133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1" y="99"/>
                </a:cxn>
                <a:cxn ang="0">
                  <a:pos x="17" y="68"/>
                </a:cxn>
                <a:cxn ang="0">
                  <a:pos x="12" y="37"/>
                </a:cxn>
                <a:cxn ang="0">
                  <a:pos x="6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7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2"/>
                  </a:lnTo>
                  <a:lnTo>
                    <a:pt x="23" y="133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1" y="99"/>
                  </a:lnTo>
                  <a:lnTo>
                    <a:pt x="17" y="68"/>
                  </a:lnTo>
                  <a:lnTo>
                    <a:pt x="12" y="37"/>
                  </a:lnTo>
                  <a:lnTo>
                    <a:pt x="6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5568519" y="4475903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38"/>
                </a:cxn>
                <a:cxn ang="0">
                  <a:pos x="13" y="69"/>
                </a:cxn>
                <a:cxn ang="0">
                  <a:pos x="21" y="99"/>
                </a:cxn>
                <a:cxn ang="0">
                  <a:pos x="31" y="129"/>
                </a:cxn>
                <a:cxn ang="0">
                  <a:pos x="33" y="132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6" y="38"/>
                  </a:lnTo>
                  <a:lnTo>
                    <a:pt x="13" y="69"/>
                  </a:lnTo>
                  <a:lnTo>
                    <a:pt x="21" y="99"/>
                  </a:lnTo>
                  <a:lnTo>
                    <a:pt x="31" y="129"/>
                  </a:lnTo>
                  <a:lnTo>
                    <a:pt x="33" y="132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5795913" y="4604314"/>
              <a:ext cx="112359" cy="5350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3"/>
                </a:cxn>
                <a:cxn ang="0">
                  <a:pos x="16" y="13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3"/>
                </a:cxn>
                <a:cxn ang="0">
                  <a:pos x="50" y="25"/>
                </a:cxn>
                <a:cxn ang="0">
                  <a:pos x="58" y="29"/>
                </a:cxn>
                <a:cxn ang="0">
                  <a:pos x="66" y="33"/>
                </a:cxn>
                <a:cxn ang="0">
                  <a:pos x="74" y="38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6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3"/>
                  </a:lnTo>
                  <a:lnTo>
                    <a:pt x="16" y="13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3"/>
                  </a:lnTo>
                  <a:lnTo>
                    <a:pt x="50" y="25"/>
                  </a:lnTo>
                  <a:lnTo>
                    <a:pt x="58" y="29"/>
                  </a:lnTo>
                  <a:lnTo>
                    <a:pt x="66" y="33"/>
                  </a:lnTo>
                  <a:lnTo>
                    <a:pt x="74" y="38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6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5988529" y="4499980"/>
              <a:ext cx="181915" cy="123060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24" y="22"/>
                </a:cxn>
                <a:cxn ang="0">
                  <a:pos x="42" y="30"/>
                </a:cxn>
                <a:cxn ang="0">
                  <a:pos x="59" y="38"/>
                </a:cxn>
                <a:cxn ang="0">
                  <a:pos x="75" y="48"/>
                </a:cxn>
                <a:cxn ang="0">
                  <a:pos x="90" y="58"/>
                </a:cxn>
                <a:cxn ang="0">
                  <a:pos x="105" y="69"/>
                </a:cxn>
                <a:cxn ang="0">
                  <a:pos x="121" y="80"/>
                </a:cxn>
                <a:cxn ang="0">
                  <a:pos x="136" y="92"/>
                </a:cxn>
                <a:cxn ang="0">
                  <a:pos x="137" y="92"/>
                </a:cxn>
                <a:cxn ang="0">
                  <a:pos x="137" y="90"/>
                </a:cxn>
                <a:cxn ang="0">
                  <a:pos x="136" y="86"/>
                </a:cxn>
                <a:cxn ang="0">
                  <a:pos x="135" y="84"/>
                </a:cxn>
                <a:cxn ang="0">
                  <a:pos x="120" y="70"/>
                </a:cxn>
                <a:cxn ang="0">
                  <a:pos x="105" y="56"/>
                </a:cxn>
                <a:cxn ang="0">
                  <a:pos x="90" y="45"/>
                </a:cxn>
                <a:cxn ang="0">
                  <a:pos x="74" y="33"/>
                </a:cxn>
                <a:cxn ang="0">
                  <a:pos x="57" y="23"/>
                </a:cxn>
                <a:cxn ang="0">
                  <a:pos x="39" y="15"/>
                </a:cxn>
                <a:cxn ang="0">
                  <a:pos x="21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37" h="92">
                  <a:moveTo>
                    <a:pt x="6" y="15"/>
                  </a:moveTo>
                  <a:lnTo>
                    <a:pt x="24" y="22"/>
                  </a:lnTo>
                  <a:lnTo>
                    <a:pt x="42" y="30"/>
                  </a:lnTo>
                  <a:lnTo>
                    <a:pt x="59" y="38"/>
                  </a:lnTo>
                  <a:lnTo>
                    <a:pt x="75" y="48"/>
                  </a:lnTo>
                  <a:lnTo>
                    <a:pt x="90" y="58"/>
                  </a:lnTo>
                  <a:lnTo>
                    <a:pt x="105" y="69"/>
                  </a:lnTo>
                  <a:lnTo>
                    <a:pt x="121" y="80"/>
                  </a:lnTo>
                  <a:lnTo>
                    <a:pt x="136" y="92"/>
                  </a:lnTo>
                  <a:lnTo>
                    <a:pt x="137" y="92"/>
                  </a:lnTo>
                  <a:lnTo>
                    <a:pt x="137" y="90"/>
                  </a:lnTo>
                  <a:lnTo>
                    <a:pt x="136" y="86"/>
                  </a:lnTo>
                  <a:lnTo>
                    <a:pt x="135" y="84"/>
                  </a:lnTo>
                  <a:lnTo>
                    <a:pt x="120" y="70"/>
                  </a:lnTo>
                  <a:lnTo>
                    <a:pt x="105" y="56"/>
                  </a:lnTo>
                  <a:lnTo>
                    <a:pt x="90" y="45"/>
                  </a:lnTo>
                  <a:lnTo>
                    <a:pt x="74" y="33"/>
                  </a:lnTo>
                  <a:lnTo>
                    <a:pt x="57" y="23"/>
                  </a:lnTo>
                  <a:lnTo>
                    <a:pt x="39" y="15"/>
                  </a:lnTo>
                  <a:lnTo>
                    <a:pt x="21" y="7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6063435" y="4612339"/>
              <a:ext cx="104334" cy="1524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3" y="12"/>
                </a:cxn>
                <a:cxn ang="0">
                  <a:pos x="54" y="24"/>
                </a:cxn>
                <a:cxn ang="0">
                  <a:pos x="44" y="37"/>
                </a:cxn>
                <a:cxn ang="0">
                  <a:pos x="34" y="49"/>
                </a:cxn>
                <a:cxn ang="0">
                  <a:pos x="25" y="62"/>
                </a:cxn>
                <a:cxn ang="0">
                  <a:pos x="16" y="75"/>
                </a:cxn>
                <a:cxn ang="0">
                  <a:pos x="6" y="88"/>
                </a:cxn>
                <a:cxn ang="0">
                  <a:pos x="0" y="102"/>
                </a:cxn>
                <a:cxn ang="0">
                  <a:pos x="1" y="106"/>
                </a:cxn>
                <a:cxn ang="0">
                  <a:pos x="2" y="109"/>
                </a:cxn>
                <a:cxn ang="0">
                  <a:pos x="3" y="113"/>
                </a:cxn>
                <a:cxn ang="0">
                  <a:pos x="5" y="113"/>
                </a:cxn>
                <a:cxn ang="0">
                  <a:pos x="14" y="100"/>
                </a:cxn>
                <a:cxn ang="0">
                  <a:pos x="24" y="87"/>
                </a:cxn>
                <a:cxn ang="0">
                  <a:pos x="34" y="75"/>
                </a:cxn>
                <a:cxn ang="0">
                  <a:pos x="43" y="62"/>
                </a:cxn>
                <a:cxn ang="0">
                  <a:pos x="52" y="49"/>
                </a:cxn>
                <a:cxn ang="0">
                  <a:pos x="61" y="37"/>
                </a:cxn>
                <a:cxn ang="0">
                  <a:pos x="70" y="24"/>
                </a:cxn>
                <a:cxn ang="0">
                  <a:pos x="78" y="10"/>
                </a:cxn>
                <a:cxn ang="0">
                  <a:pos x="78" y="7"/>
                </a:cxn>
                <a:cxn ang="0">
                  <a:pos x="77" y="2"/>
                </a:cxn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113">
                  <a:moveTo>
                    <a:pt x="72" y="0"/>
                  </a:moveTo>
                  <a:lnTo>
                    <a:pt x="63" y="12"/>
                  </a:lnTo>
                  <a:lnTo>
                    <a:pt x="54" y="24"/>
                  </a:lnTo>
                  <a:lnTo>
                    <a:pt x="44" y="37"/>
                  </a:lnTo>
                  <a:lnTo>
                    <a:pt x="34" y="49"/>
                  </a:lnTo>
                  <a:lnTo>
                    <a:pt x="25" y="62"/>
                  </a:lnTo>
                  <a:lnTo>
                    <a:pt x="16" y="75"/>
                  </a:lnTo>
                  <a:lnTo>
                    <a:pt x="6" y="88"/>
                  </a:lnTo>
                  <a:lnTo>
                    <a:pt x="0" y="102"/>
                  </a:lnTo>
                  <a:lnTo>
                    <a:pt x="1" y="106"/>
                  </a:lnTo>
                  <a:lnTo>
                    <a:pt x="2" y="109"/>
                  </a:lnTo>
                  <a:lnTo>
                    <a:pt x="3" y="113"/>
                  </a:lnTo>
                  <a:lnTo>
                    <a:pt x="5" y="113"/>
                  </a:lnTo>
                  <a:lnTo>
                    <a:pt x="14" y="100"/>
                  </a:lnTo>
                  <a:lnTo>
                    <a:pt x="24" y="87"/>
                  </a:lnTo>
                  <a:lnTo>
                    <a:pt x="34" y="75"/>
                  </a:lnTo>
                  <a:lnTo>
                    <a:pt x="43" y="62"/>
                  </a:lnTo>
                  <a:lnTo>
                    <a:pt x="52" y="49"/>
                  </a:lnTo>
                  <a:lnTo>
                    <a:pt x="61" y="37"/>
                  </a:lnTo>
                  <a:lnTo>
                    <a:pt x="70" y="24"/>
                  </a:lnTo>
                  <a:lnTo>
                    <a:pt x="78" y="10"/>
                  </a:lnTo>
                  <a:lnTo>
                    <a:pt x="78" y="7"/>
                  </a:lnTo>
                  <a:lnTo>
                    <a:pt x="77" y="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5910947" y="4497305"/>
              <a:ext cx="90957" cy="163188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52" y="14"/>
                </a:cxn>
                <a:cxn ang="0">
                  <a:pos x="44" y="27"/>
                </a:cxn>
                <a:cxn ang="0">
                  <a:pos x="35" y="39"/>
                </a:cxn>
                <a:cxn ang="0">
                  <a:pos x="27" y="53"/>
                </a:cxn>
                <a:cxn ang="0">
                  <a:pos x="19" y="67"/>
                </a:cxn>
                <a:cxn ang="0">
                  <a:pos x="12" y="81"/>
                </a:cxn>
                <a:cxn ang="0">
                  <a:pos x="6" y="95"/>
                </a:cxn>
                <a:cxn ang="0">
                  <a:pos x="0" y="109"/>
                </a:cxn>
                <a:cxn ang="0">
                  <a:pos x="0" y="112"/>
                </a:cxn>
                <a:cxn ang="0">
                  <a:pos x="3" y="117"/>
                </a:cxn>
                <a:cxn ang="0">
                  <a:pos x="5" y="121"/>
                </a:cxn>
                <a:cxn ang="0">
                  <a:pos x="7" y="121"/>
                </a:cxn>
                <a:cxn ang="0">
                  <a:pos x="15" y="109"/>
                </a:cxn>
                <a:cxn ang="0">
                  <a:pos x="24" y="96"/>
                </a:cxn>
                <a:cxn ang="0">
                  <a:pos x="32" y="83"/>
                </a:cxn>
                <a:cxn ang="0">
                  <a:pos x="38" y="69"/>
                </a:cxn>
                <a:cxn ang="0">
                  <a:pos x="47" y="57"/>
                </a:cxn>
                <a:cxn ang="0">
                  <a:pos x="53" y="43"/>
                </a:cxn>
                <a:cxn ang="0">
                  <a:pos x="62" y="29"/>
                </a:cxn>
                <a:cxn ang="0">
                  <a:pos x="70" y="16"/>
                </a:cxn>
                <a:cxn ang="0">
                  <a:pos x="70" y="12"/>
                </a:cxn>
                <a:cxn ang="0">
                  <a:pos x="67" y="5"/>
                </a:cxn>
                <a:cxn ang="0">
                  <a:pos x="64" y="0"/>
                </a:cxn>
                <a:cxn ang="0">
                  <a:pos x="62" y="1"/>
                </a:cxn>
                <a:cxn ang="0">
                  <a:pos x="62" y="1"/>
                </a:cxn>
              </a:cxnLst>
              <a:rect l="0" t="0" r="r" b="b"/>
              <a:pathLst>
                <a:path w="70" h="121">
                  <a:moveTo>
                    <a:pt x="62" y="1"/>
                  </a:moveTo>
                  <a:lnTo>
                    <a:pt x="52" y="14"/>
                  </a:lnTo>
                  <a:lnTo>
                    <a:pt x="44" y="27"/>
                  </a:lnTo>
                  <a:lnTo>
                    <a:pt x="35" y="39"/>
                  </a:lnTo>
                  <a:lnTo>
                    <a:pt x="27" y="53"/>
                  </a:lnTo>
                  <a:lnTo>
                    <a:pt x="19" y="67"/>
                  </a:lnTo>
                  <a:lnTo>
                    <a:pt x="12" y="81"/>
                  </a:lnTo>
                  <a:lnTo>
                    <a:pt x="6" y="95"/>
                  </a:lnTo>
                  <a:lnTo>
                    <a:pt x="0" y="109"/>
                  </a:lnTo>
                  <a:lnTo>
                    <a:pt x="0" y="112"/>
                  </a:lnTo>
                  <a:lnTo>
                    <a:pt x="3" y="117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15" y="109"/>
                  </a:lnTo>
                  <a:lnTo>
                    <a:pt x="24" y="96"/>
                  </a:lnTo>
                  <a:lnTo>
                    <a:pt x="32" y="83"/>
                  </a:lnTo>
                  <a:lnTo>
                    <a:pt x="38" y="69"/>
                  </a:lnTo>
                  <a:lnTo>
                    <a:pt x="47" y="57"/>
                  </a:lnTo>
                  <a:lnTo>
                    <a:pt x="53" y="43"/>
                  </a:lnTo>
                  <a:lnTo>
                    <a:pt x="62" y="29"/>
                  </a:lnTo>
                  <a:lnTo>
                    <a:pt x="70" y="16"/>
                  </a:lnTo>
                  <a:lnTo>
                    <a:pt x="70" y="12"/>
                  </a:lnTo>
                  <a:lnTo>
                    <a:pt x="67" y="5"/>
                  </a:lnTo>
                  <a:lnTo>
                    <a:pt x="64" y="0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6068785" y="4746100"/>
              <a:ext cx="53504" cy="115034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9" y="21"/>
                </a:cxn>
                <a:cxn ang="0">
                  <a:pos x="15" y="30"/>
                </a:cxn>
                <a:cxn ang="0">
                  <a:pos x="21" y="40"/>
                </a:cxn>
                <a:cxn ang="0">
                  <a:pos x="24" y="51"/>
                </a:cxn>
                <a:cxn ang="0">
                  <a:pos x="27" y="60"/>
                </a:cxn>
                <a:cxn ang="0">
                  <a:pos x="29" y="68"/>
                </a:cxn>
                <a:cxn ang="0">
                  <a:pos x="32" y="76"/>
                </a:cxn>
                <a:cxn ang="0">
                  <a:pos x="37" y="84"/>
                </a:cxn>
                <a:cxn ang="0">
                  <a:pos x="38" y="86"/>
                </a:cxn>
                <a:cxn ang="0">
                  <a:pos x="40" y="86"/>
                </a:cxn>
                <a:cxn ang="0">
                  <a:pos x="40" y="84"/>
                </a:cxn>
                <a:cxn ang="0">
                  <a:pos x="40" y="82"/>
                </a:cxn>
                <a:cxn ang="0">
                  <a:pos x="38" y="70"/>
                </a:cxn>
                <a:cxn ang="0">
                  <a:pos x="35" y="60"/>
                </a:cxn>
                <a:cxn ang="0">
                  <a:pos x="30" y="49"/>
                </a:cxn>
                <a:cxn ang="0">
                  <a:pos x="27" y="39"/>
                </a:cxn>
                <a:cxn ang="0">
                  <a:pos x="22" y="29"/>
                </a:cxn>
                <a:cxn ang="0">
                  <a:pos x="16" y="18"/>
                </a:cxn>
                <a:cxn ang="0">
                  <a:pos x="10" y="9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40" h="86">
                  <a:moveTo>
                    <a:pt x="2" y="11"/>
                  </a:moveTo>
                  <a:lnTo>
                    <a:pt x="9" y="21"/>
                  </a:lnTo>
                  <a:lnTo>
                    <a:pt x="15" y="30"/>
                  </a:lnTo>
                  <a:lnTo>
                    <a:pt x="21" y="40"/>
                  </a:lnTo>
                  <a:lnTo>
                    <a:pt x="24" y="51"/>
                  </a:lnTo>
                  <a:lnTo>
                    <a:pt x="27" y="60"/>
                  </a:lnTo>
                  <a:lnTo>
                    <a:pt x="29" y="68"/>
                  </a:lnTo>
                  <a:lnTo>
                    <a:pt x="32" y="76"/>
                  </a:lnTo>
                  <a:lnTo>
                    <a:pt x="37" y="84"/>
                  </a:lnTo>
                  <a:lnTo>
                    <a:pt x="38" y="86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0" y="82"/>
                  </a:lnTo>
                  <a:lnTo>
                    <a:pt x="38" y="70"/>
                  </a:lnTo>
                  <a:lnTo>
                    <a:pt x="35" y="60"/>
                  </a:lnTo>
                  <a:lnTo>
                    <a:pt x="30" y="49"/>
                  </a:lnTo>
                  <a:lnTo>
                    <a:pt x="27" y="39"/>
                  </a:lnTo>
                  <a:lnTo>
                    <a:pt x="22" y="29"/>
                  </a:lnTo>
                  <a:lnTo>
                    <a:pt x="16" y="18"/>
                  </a:lnTo>
                  <a:lnTo>
                    <a:pt x="10" y="9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6277452" y="4804955"/>
              <a:ext cx="58855" cy="214017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9" y="26"/>
                </a:cxn>
                <a:cxn ang="0">
                  <a:pos x="16" y="43"/>
                </a:cxn>
                <a:cxn ang="0">
                  <a:pos x="21" y="62"/>
                </a:cxn>
                <a:cxn ang="0">
                  <a:pos x="26" y="79"/>
                </a:cxn>
                <a:cxn ang="0">
                  <a:pos x="30" y="98"/>
                </a:cxn>
                <a:cxn ang="0">
                  <a:pos x="33" y="116"/>
                </a:cxn>
                <a:cxn ang="0">
                  <a:pos x="36" y="136"/>
                </a:cxn>
                <a:cxn ang="0">
                  <a:pos x="39" y="154"/>
                </a:cxn>
                <a:cxn ang="0">
                  <a:pos x="40" y="156"/>
                </a:cxn>
                <a:cxn ang="0">
                  <a:pos x="41" y="159"/>
                </a:cxn>
                <a:cxn ang="0">
                  <a:pos x="42" y="160"/>
                </a:cxn>
                <a:cxn ang="0">
                  <a:pos x="43" y="159"/>
                </a:cxn>
                <a:cxn ang="0">
                  <a:pos x="42" y="138"/>
                </a:cxn>
                <a:cxn ang="0">
                  <a:pos x="41" y="117"/>
                </a:cxn>
                <a:cxn ang="0">
                  <a:pos x="38" y="98"/>
                </a:cxn>
                <a:cxn ang="0">
                  <a:pos x="34" y="78"/>
                </a:cxn>
                <a:cxn ang="0">
                  <a:pos x="28" y="58"/>
                </a:cxn>
                <a:cxn ang="0">
                  <a:pos x="21" y="40"/>
                </a:cxn>
                <a:cxn ang="0">
                  <a:pos x="15" y="22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43" h="160">
                  <a:moveTo>
                    <a:pt x="1" y="9"/>
                  </a:moveTo>
                  <a:lnTo>
                    <a:pt x="9" y="26"/>
                  </a:lnTo>
                  <a:lnTo>
                    <a:pt x="16" y="43"/>
                  </a:lnTo>
                  <a:lnTo>
                    <a:pt x="21" y="62"/>
                  </a:lnTo>
                  <a:lnTo>
                    <a:pt x="26" y="79"/>
                  </a:lnTo>
                  <a:lnTo>
                    <a:pt x="30" y="98"/>
                  </a:lnTo>
                  <a:lnTo>
                    <a:pt x="33" y="116"/>
                  </a:lnTo>
                  <a:lnTo>
                    <a:pt x="36" y="136"/>
                  </a:lnTo>
                  <a:lnTo>
                    <a:pt x="39" y="154"/>
                  </a:lnTo>
                  <a:lnTo>
                    <a:pt x="40" y="156"/>
                  </a:lnTo>
                  <a:lnTo>
                    <a:pt x="41" y="159"/>
                  </a:lnTo>
                  <a:lnTo>
                    <a:pt x="42" y="160"/>
                  </a:lnTo>
                  <a:lnTo>
                    <a:pt x="43" y="159"/>
                  </a:lnTo>
                  <a:lnTo>
                    <a:pt x="42" y="138"/>
                  </a:lnTo>
                  <a:lnTo>
                    <a:pt x="41" y="117"/>
                  </a:lnTo>
                  <a:lnTo>
                    <a:pt x="38" y="98"/>
                  </a:lnTo>
                  <a:lnTo>
                    <a:pt x="34" y="78"/>
                  </a:lnTo>
                  <a:lnTo>
                    <a:pt x="28" y="58"/>
                  </a:lnTo>
                  <a:lnTo>
                    <a:pt x="21" y="40"/>
                  </a:lnTo>
                  <a:lnTo>
                    <a:pt x="15" y="22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6162418" y="5002921"/>
              <a:ext cx="171214" cy="48154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07" y="4"/>
                </a:cxn>
                <a:cxn ang="0">
                  <a:pos x="92" y="6"/>
                </a:cxn>
                <a:cxn ang="0">
                  <a:pos x="77" y="8"/>
                </a:cxn>
                <a:cxn ang="0">
                  <a:pos x="61" y="11"/>
                </a:cxn>
                <a:cxn ang="0">
                  <a:pos x="46" y="13"/>
                </a:cxn>
                <a:cxn ang="0">
                  <a:pos x="30" y="15"/>
                </a:cxn>
                <a:cxn ang="0">
                  <a:pos x="15" y="20"/>
                </a:cxn>
                <a:cxn ang="0">
                  <a:pos x="1" y="26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3" y="36"/>
                </a:cxn>
                <a:cxn ang="0">
                  <a:pos x="5" y="37"/>
                </a:cxn>
                <a:cxn ang="0">
                  <a:pos x="13" y="36"/>
                </a:cxn>
                <a:cxn ang="0">
                  <a:pos x="21" y="35"/>
                </a:cxn>
                <a:cxn ang="0">
                  <a:pos x="29" y="34"/>
                </a:cxn>
                <a:cxn ang="0">
                  <a:pos x="37" y="31"/>
                </a:cxn>
                <a:cxn ang="0">
                  <a:pos x="45" y="30"/>
                </a:cxn>
                <a:cxn ang="0">
                  <a:pos x="52" y="29"/>
                </a:cxn>
                <a:cxn ang="0">
                  <a:pos x="60" y="27"/>
                </a:cxn>
                <a:cxn ang="0">
                  <a:pos x="68" y="26"/>
                </a:cxn>
                <a:cxn ang="0">
                  <a:pos x="76" y="24"/>
                </a:cxn>
                <a:cxn ang="0">
                  <a:pos x="83" y="23"/>
                </a:cxn>
                <a:cxn ang="0">
                  <a:pos x="91" y="22"/>
                </a:cxn>
                <a:cxn ang="0">
                  <a:pos x="98" y="20"/>
                </a:cxn>
                <a:cxn ang="0">
                  <a:pos x="106" y="19"/>
                </a:cxn>
                <a:cxn ang="0">
                  <a:pos x="113" y="17"/>
                </a:cxn>
                <a:cxn ang="0">
                  <a:pos x="120" y="15"/>
                </a:cxn>
                <a:cxn ang="0">
                  <a:pos x="127" y="14"/>
                </a:cxn>
                <a:cxn ang="0">
                  <a:pos x="128" y="12"/>
                </a:cxn>
                <a:cxn ang="0">
                  <a:pos x="127" y="6"/>
                </a:cxn>
                <a:cxn ang="0">
                  <a:pos x="125" y="1"/>
                </a:cxn>
                <a:cxn ang="0">
                  <a:pos x="122" y="0"/>
                </a:cxn>
                <a:cxn ang="0">
                  <a:pos x="122" y="0"/>
                </a:cxn>
              </a:cxnLst>
              <a:rect l="0" t="0" r="r" b="b"/>
              <a:pathLst>
                <a:path w="128" h="37">
                  <a:moveTo>
                    <a:pt x="122" y="0"/>
                  </a:moveTo>
                  <a:lnTo>
                    <a:pt x="107" y="4"/>
                  </a:lnTo>
                  <a:lnTo>
                    <a:pt x="92" y="6"/>
                  </a:lnTo>
                  <a:lnTo>
                    <a:pt x="77" y="8"/>
                  </a:lnTo>
                  <a:lnTo>
                    <a:pt x="61" y="11"/>
                  </a:lnTo>
                  <a:lnTo>
                    <a:pt x="46" y="13"/>
                  </a:lnTo>
                  <a:lnTo>
                    <a:pt x="30" y="15"/>
                  </a:lnTo>
                  <a:lnTo>
                    <a:pt x="15" y="20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3" y="36"/>
                  </a:lnTo>
                  <a:lnTo>
                    <a:pt x="5" y="37"/>
                  </a:lnTo>
                  <a:lnTo>
                    <a:pt x="13" y="36"/>
                  </a:lnTo>
                  <a:lnTo>
                    <a:pt x="21" y="35"/>
                  </a:lnTo>
                  <a:lnTo>
                    <a:pt x="29" y="34"/>
                  </a:lnTo>
                  <a:lnTo>
                    <a:pt x="37" y="31"/>
                  </a:lnTo>
                  <a:lnTo>
                    <a:pt x="45" y="30"/>
                  </a:lnTo>
                  <a:lnTo>
                    <a:pt x="52" y="29"/>
                  </a:lnTo>
                  <a:lnTo>
                    <a:pt x="60" y="27"/>
                  </a:lnTo>
                  <a:lnTo>
                    <a:pt x="68" y="26"/>
                  </a:lnTo>
                  <a:lnTo>
                    <a:pt x="76" y="24"/>
                  </a:lnTo>
                  <a:lnTo>
                    <a:pt x="83" y="23"/>
                  </a:lnTo>
                  <a:lnTo>
                    <a:pt x="91" y="22"/>
                  </a:lnTo>
                  <a:lnTo>
                    <a:pt x="98" y="20"/>
                  </a:lnTo>
                  <a:lnTo>
                    <a:pt x="106" y="19"/>
                  </a:lnTo>
                  <a:lnTo>
                    <a:pt x="113" y="17"/>
                  </a:lnTo>
                  <a:lnTo>
                    <a:pt x="120" y="15"/>
                  </a:lnTo>
                  <a:lnTo>
                    <a:pt x="127" y="14"/>
                  </a:lnTo>
                  <a:lnTo>
                    <a:pt x="128" y="12"/>
                  </a:lnTo>
                  <a:lnTo>
                    <a:pt x="127" y="6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6122290" y="4802280"/>
              <a:ext cx="171214" cy="69556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04" y="4"/>
                </a:cxn>
                <a:cxn ang="0">
                  <a:pos x="89" y="7"/>
                </a:cxn>
                <a:cxn ang="0">
                  <a:pos x="74" y="11"/>
                </a:cxn>
                <a:cxn ang="0">
                  <a:pos x="59" y="15"/>
                </a:cxn>
                <a:cxn ang="0">
                  <a:pos x="44" y="20"/>
                </a:cxn>
                <a:cxn ang="0">
                  <a:pos x="29" y="25"/>
                </a:cxn>
                <a:cxn ang="0">
                  <a:pos x="15" y="30"/>
                </a:cxn>
                <a:cxn ang="0">
                  <a:pos x="2" y="37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4" y="50"/>
                </a:cxn>
                <a:cxn ang="0">
                  <a:pos x="7" y="51"/>
                </a:cxn>
                <a:cxn ang="0">
                  <a:pos x="14" y="50"/>
                </a:cxn>
                <a:cxn ang="0">
                  <a:pos x="22" y="48"/>
                </a:cxn>
                <a:cxn ang="0">
                  <a:pos x="29" y="45"/>
                </a:cxn>
                <a:cxn ang="0">
                  <a:pos x="37" y="43"/>
                </a:cxn>
                <a:cxn ang="0">
                  <a:pos x="44" y="41"/>
                </a:cxn>
                <a:cxn ang="0">
                  <a:pos x="51" y="39"/>
                </a:cxn>
                <a:cxn ang="0">
                  <a:pos x="59" y="36"/>
                </a:cxn>
                <a:cxn ang="0">
                  <a:pos x="66" y="34"/>
                </a:cxn>
                <a:cxn ang="0">
                  <a:pos x="73" y="32"/>
                </a:cxn>
                <a:cxn ang="0">
                  <a:pos x="81" y="29"/>
                </a:cxn>
                <a:cxn ang="0">
                  <a:pos x="88" y="27"/>
                </a:cxn>
                <a:cxn ang="0">
                  <a:pos x="96" y="25"/>
                </a:cxn>
                <a:cxn ang="0">
                  <a:pos x="103" y="24"/>
                </a:cxn>
                <a:cxn ang="0">
                  <a:pos x="111" y="21"/>
                </a:cxn>
                <a:cxn ang="0">
                  <a:pos x="118" y="20"/>
                </a:cxn>
                <a:cxn ang="0">
                  <a:pos x="126" y="18"/>
                </a:cxn>
                <a:cxn ang="0">
                  <a:pos x="127" y="14"/>
                </a:cxn>
                <a:cxn ang="0">
                  <a:pos x="126" y="9"/>
                </a:cxn>
                <a:cxn ang="0">
                  <a:pos x="124" y="3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27" h="51">
                  <a:moveTo>
                    <a:pt x="119" y="0"/>
                  </a:moveTo>
                  <a:lnTo>
                    <a:pt x="104" y="4"/>
                  </a:lnTo>
                  <a:lnTo>
                    <a:pt x="89" y="7"/>
                  </a:lnTo>
                  <a:lnTo>
                    <a:pt x="74" y="11"/>
                  </a:lnTo>
                  <a:lnTo>
                    <a:pt x="59" y="15"/>
                  </a:lnTo>
                  <a:lnTo>
                    <a:pt x="44" y="20"/>
                  </a:lnTo>
                  <a:lnTo>
                    <a:pt x="29" y="25"/>
                  </a:lnTo>
                  <a:lnTo>
                    <a:pt x="15" y="30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29" y="45"/>
                  </a:lnTo>
                  <a:lnTo>
                    <a:pt x="37" y="43"/>
                  </a:lnTo>
                  <a:lnTo>
                    <a:pt x="44" y="41"/>
                  </a:lnTo>
                  <a:lnTo>
                    <a:pt x="51" y="39"/>
                  </a:lnTo>
                  <a:lnTo>
                    <a:pt x="59" y="36"/>
                  </a:lnTo>
                  <a:lnTo>
                    <a:pt x="66" y="34"/>
                  </a:lnTo>
                  <a:lnTo>
                    <a:pt x="73" y="32"/>
                  </a:lnTo>
                  <a:lnTo>
                    <a:pt x="81" y="29"/>
                  </a:lnTo>
                  <a:lnTo>
                    <a:pt x="88" y="27"/>
                  </a:lnTo>
                  <a:lnTo>
                    <a:pt x="96" y="25"/>
                  </a:lnTo>
                  <a:lnTo>
                    <a:pt x="103" y="24"/>
                  </a:lnTo>
                  <a:lnTo>
                    <a:pt x="111" y="21"/>
                  </a:lnTo>
                  <a:lnTo>
                    <a:pt x="118" y="20"/>
                  </a:lnTo>
                  <a:lnTo>
                    <a:pt x="126" y="18"/>
                  </a:lnTo>
                  <a:lnTo>
                    <a:pt x="127" y="14"/>
                  </a:lnTo>
                  <a:lnTo>
                    <a:pt x="126" y="9"/>
                  </a:lnTo>
                  <a:lnTo>
                    <a:pt x="124" y="3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6132990" y="5037699"/>
              <a:ext cx="42804" cy="12038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2" y="23"/>
                </a:cxn>
                <a:cxn ang="0">
                  <a:pos x="15" y="41"/>
                </a:cxn>
                <a:cxn ang="0">
                  <a:pos x="7" y="60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3" y="86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16" y="71"/>
                </a:cxn>
                <a:cxn ang="0">
                  <a:pos x="25" y="52"/>
                </a:cxn>
                <a:cxn ang="0">
                  <a:pos x="30" y="31"/>
                </a:cxn>
                <a:cxn ang="0">
                  <a:pos x="33" y="10"/>
                </a:cxn>
                <a:cxn ang="0">
                  <a:pos x="31" y="7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3" h="90">
                  <a:moveTo>
                    <a:pt x="26" y="2"/>
                  </a:moveTo>
                  <a:lnTo>
                    <a:pt x="22" y="23"/>
                  </a:lnTo>
                  <a:lnTo>
                    <a:pt x="15" y="41"/>
                  </a:lnTo>
                  <a:lnTo>
                    <a:pt x="7" y="60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3" y="86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16" y="71"/>
                  </a:lnTo>
                  <a:lnTo>
                    <a:pt x="25" y="52"/>
                  </a:lnTo>
                  <a:lnTo>
                    <a:pt x="30" y="31"/>
                  </a:lnTo>
                  <a:lnTo>
                    <a:pt x="33" y="10"/>
                  </a:lnTo>
                  <a:lnTo>
                    <a:pt x="31" y="7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6178469" y="5222289"/>
              <a:ext cx="107009" cy="197966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67" y="21"/>
                </a:cxn>
                <a:cxn ang="0">
                  <a:pos x="60" y="39"/>
                </a:cxn>
                <a:cxn ang="0">
                  <a:pos x="52" y="56"/>
                </a:cxn>
                <a:cxn ang="0">
                  <a:pos x="43" y="73"/>
                </a:cxn>
                <a:cxn ang="0">
                  <a:pos x="32" y="89"/>
                </a:cxn>
                <a:cxn ang="0">
                  <a:pos x="22" y="105"/>
                </a:cxn>
                <a:cxn ang="0">
                  <a:pos x="11" y="122"/>
                </a:cxn>
                <a:cxn ang="0">
                  <a:pos x="0" y="138"/>
                </a:cxn>
                <a:cxn ang="0">
                  <a:pos x="0" y="141"/>
                </a:cxn>
                <a:cxn ang="0">
                  <a:pos x="1" y="144"/>
                </a:cxn>
                <a:cxn ang="0">
                  <a:pos x="2" y="146"/>
                </a:cxn>
                <a:cxn ang="0">
                  <a:pos x="4" y="147"/>
                </a:cxn>
                <a:cxn ang="0">
                  <a:pos x="18" y="134"/>
                </a:cxn>
                <a:cxn ang="0">
                  <a:pos x="30" y="119"/>
                </a:cxn>
                <a:cxn ang="0">
                  <a:pos x="41" y="103"/>
                </a:cxn>
                <a:cxn ang="0">
                  <a:pos x="52" y="85"/>
                </a:cxn>
                <a:cxn ang="0">
                  <a:pos x="60" y="68"/>
                </a:cxn>
                <a:cxn ang="0">
                  <a:pos x="68" y="51"/>
                </a:cxn>
                <a:cxn ang="0">
                  <a:pos x="75" y="32"/>
                </a:cxn>
                <a:cxn ang="0">
                  <a:pos x="81" y="13"/>
                </a:cxn>
                <a:cxn ang="0">
                  <a:pos x="79" y="8"/>
                </a:cxn>
                <a:cxn ang="0">
                  <a:pos x="77" y="3"/>
                </a:cxn>
                <a:cxn ang="0">
                  <a:pos x="75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81" h="147">
                  <a:moveTo>
                    <a:pt x="72" y="1"/>
                  </a:moveTo>
                  <a:lnTo>
                    <a:pt x="67" y="21"/>
                  </a:lnTo>
                  <a:lnTo>
                    <a:pt x="60" y="39"/>
                  </a:lnTo>
                  <a:lnTo>
                    <a:pt x="52" y="56"/>
                  </a:lnTo>
                  <a:lnTo>
                    <a:pt x="43" y="73"/>
                  </a:lnTo>
                  <a:lnTo>
                    <a:pt x="32" y="89"/>
                  </a:lnTo>
                  <a:lnTo>
                    <a:pt x="22" y="105"/>
                  </a:lnTo>
                  <a:lnTo>
                    <a:pt x="11" y="122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1" y="144"/>
                  </a:lnTo>
                  <a:lnTo>
                    <a:pt x="2" y="146"/>
                  </a:lnTo>
                  <a:lnTo>
                    <a:pt x="4" y="147"/>
                  </a:lnTo>
                  <a:lnTo>
                    <a:pt x="18" y="134"/>
                  </a:lnTo>
                  <a:lnTo>
                    <a:pt x="30" y="119"/>
                  </a:lnTo>
                  <a:lnTo>
                    <a:pt x="41" y="103"/>
                  </a:lnTo>
                  <a:lnTo>
                    <a:pt x="52" y="85"/>
                  </a:lnTo>
                  <a:lnTo>
                    <a:pt x="60" y="68"/>
                  </a:lnTo>
                  <a:lnTo>
                    <a:pt x="68" y="51"/>
                  </a:lnTo>
                  <a:lnTo>
                    <a:pt x="75" y="32"/>
                  </a:lnTo>
                  <a:lnTo>
                    <a:pt x="81" y="13"/>
                  </a:lnTo>
                  <a:lnTo>
                    <a:pt x="79" y="8"/>
                  </a:lnTo>
                  <a:lnTo>
                    <a:pt x="77" y="3"/>
                  </a:lnTo>
                  <a:lnTo>
                    <a:pt x="75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6034007" y="5310571"/>
              <a:ext cx="149812" cy="107009"/>
            </a:xfrm>
            <a:custGeom>
              <a:avLst/>
              <a:gdLst/>
              <a:ahLst/>
              <a:cxnLst>
                <a:cxn ang="0">
                  <a:pos x="107" y="66"/>
                </a:cxn>
                <a:cxn ang="0">
                  <a:pos x="94" y="57"/>
                </a:cxn>
                <a:cxn ang="0">
                  <a:pos x="80" y="49"/>
                </a:cxn>
                <a:cxn ang="0">
                  <a:pos x="68" y="40"/>
                </a:cxn>
                <a:cxn ang="0">
                  <a:pos x="55" y="31"/>
                </a:cxn>
                <a:cxn ang="0">
                  <a:pos x="41" y="22"/>
                </a:cxn>
                <a:cxn ang="0">
                  <a:pos x="29" y="14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16" y="19"/>
                </a:cxn>
                <a:cxn ang="0">
                  <a:pos x="29" y="29"/>
                </a:cxn>
                <a:cxn ang="0">
                  <a:pos x="41" y="37"/>
                </a:cxn>
                <a:cxn ang="0">
                  <a:pos x="55" y="46"/>
                </a:cxn>
                <a:cxn ang="0">
                  <a:pos x="68" y="54"/>
                </a:cxn>
                <a:cxn ang="0">
                  <a:pos x="80" y="62"/>
                </a:cxn>
                <a:cxn ang="0">
                  <a:pos x="94" y="70"/>
                </a:cxn>
                <a:cxn ang="0">
                  <a:pos x="108" y="78"/>
                </a:cxn>
                <a:cxn ang="0">
                  <a:pos x="110" y="77"/>
                </a:cxn>
                <a:cxn ang="0">
                  <a:pos x="110" y="74"/>
                </a:cxn>
                <a:cxn ang="0">
                  <a:pos x="109" y="69"/>
                </a:cxn>
                <a:cxn ang="0">
                  <a:pos x="107" y="66"/>
                </a:cxn>
                <a:cxn ang="0">
                  <a:pos x="107" y="66"/>
                </a:cxn>
              </a:cxnLst>
              <a:rect l="0" t="0" r="r" b="b"/>
              <a:pathLst>
                <a:path w="110" h="78">
                  <a:moveTo>
                    <a:pt x="107" y="66"/>
                  </a:moveTo>
                  <a:lnTo>
                    <a:pt x="94" y="57"/>
                  </a:lnTo>
                  <a:lnTo>
                    <a:pt x="80" y="49"/>
                  </a:lnTo>
                  <a:lnTo>
                    <a:pt x="68" y="40"/>
                  </a:lnTo>
                  <a:lnTo>
                    <a:pt x="55" y="31"/>
                  </a:lnTo>
                  <a:lnTo>
                    <a:pt x="41" y="22"/>
                  </a:lnTo>
                  <a:lnTo>
                    <a:pt x="29" y="14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11"/>
                  </a:lnTo>
                  <a:lnTo>
                    <a:pt x="16" y="19"/>
                  </a:lnTo>
                  <a:lnTo>
                    <a:pt x="29" y="29"/>
                  </a:lnTo>
                  <a:lnTo>
                    <a:pt x="41" y="37"/>
                  </a:lnTo>
                  <a:lnTo>
                    <a:pt x="55" y="46"/>
                  </a:lnTo>
                  <a:lnTo>
                    <a:pt x="68" y="54"/>
                  </a:lnTo>
                  <a:lnTo>
                    <a:pt x="80" y="62"/>
                  </a:lnTo>
                  <a:lnTo>
                    <a:pt x="94" y="70"/>
                  </a:lnTo>
                  <a:lnTo>
                    <a:pt x="108" y="78"/>
                  </a:lnTo>
                  <a:lnTo>
                    <a:pt x="110" y="77"/>
                  </a:lnTo>
                  <a:lnTo>
                    <a:pt x="110" y="74"/>
                  </a:lnTo>
                  <a:lnTo>
                    <a:pt x="109" y="69"/>
                  </a:lnTo>
                  <a:lnTo>
                    <a:pt x="107" y="66"/>
                  </a:lnTo>
                  <a:lnTo>
                    <a:pt x="107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6132990" y="5150058"/>
              <a:ext cx="155163" cy="96308"/>
            </a:xfrm>
            <a:custGeom>
              <a:avLst/>
              <a:gdLst/>
              <a:ahLst/>
              <a:cxnLst>
                <a:cxn ang="0">
                  <a:pos x="112" y="56"/>
                </a:cxn>
                <a:cxn ang="0">
                  <a:pos x="99" y="48"/>
                </a:cxn>
                <a:cxn ang="0">
                  <a:pos x="86" y="40"/>
                </a:cxn>
                <a:cxn ang="0">
                  <a:pos x="72" y="32"/>
                </a:cxn>
                <a:cxn ang="0">
                  <a:pos x="59" y="24"/>
                </a:cxn>
                <a:cxn ang="0">
                  <a:pos x="45" y="17"/>
                </a:cxn>
                <a:cxn ang="0">
                  <a:pos x="31" y="10"/>
                </a:cxn>
                <a:cxn ang="0">
                  <a:pos x="16" y="5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11"/>
                </a:cxn>
                <a:cxn ang="0">
                  <a:pos x="5" y="15"/>
                </a:cxn>
                <a:cxn ang="0">
                  <a:pos x="19" y="22"/>
                </a:cxn>
                <a:cxn ang="0">
                  <a:pos x="33" y="29"/>
                </a:cxn>
                <a:cxn ang="0">
                  <a:pos x="46" y="36"/>
                </a:cxn>
                <a:cxn ang="0">
                  <a:pos x="60" y="43"/>
                </a:cxn>
                <a:cxn ang="0">
                  <a:pos x="73" y="50"/>
                </a:cxn>
                <a:cxn ang="0">
                  <a:pos x="87" y="56"/>
                </a:cxn>
                <a:cxn ang="0">
                  <a:pos x="101" y="63"/>
                </a:cxn>
                <a:cxn ang="0">
                  <a:pos x="114" y="71"/>
                </a:cxn>
                <a:cxn ang="0">
                  <a:pos x="117" y="71"/>
                </a:cxn>
                <a:cxn ang="0">
                  <a:pos x="117" y="67"/>
                </a:cxn>
                <a:cxn ang="0">
                  <a:pos x="116" y="60"/>
                </a:cxn>
                <a:cxn ang="0">
                  <a:pos x="112" y="56"/>
                </a:cxn>
                <a:cxn ang="0">
                  <a:pos x="112" y="56"/>
                </a:cxn>
              </a:cxnLst>
              <a:rect l="0" t="0" r="r" b="b"/>
              <a:pathLst>
                <a:path w="117" h="71">
                  <a:moveTo>
                    <a:pt x="112" y="56"/>
                  </a:moveTo>
                  <a:lnTo>
                    <a:pt x="99" y="48"/>
                  </a:lnTo>
                  <a:lnTo>
                    <a:pt x="86" y="40"/>
                  </a:lnTo>
                  <a:lnTo>
                    <a:pt x="72" y="32"/>
                  </a:lnTo>
                  <a:lnTo>
                    <a:pt x="59" y="24"/>
                  </a:lnTo>
                  <a:lnTo>
                    <a:pt x="45" y="17"/>
                  </a:lnTo>
                  <a:lnTo>
                    <a:pt x="31" y="10"/>
                  </a:lnTo>
                  <a:lnTo>
                    <a:pt x="16" y="5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3" y="11"/>
                  </a:lnTo>
                  <a:lnTo>
                    <a:pt x="5" y="15"/>
                  </a:lnTo>
                  <a:lnTo>
                    <a:pt x="19" y="22"/>
                  </a:lnTo>
                  <a:lnTo>
                    <a:pt x="33" y="29"/>
                  </a:lnTo>
                  <a:lnTo>
                    <a:pt x="46" y="36"/>
                  </a:lnTo>
                  <a:lnTo>
                    <a:pt x="60" y="43"/>
                  </a:lnTo>
                  <a:lnTo>
                    <a:pt x="73" y="50"/>
                  </a:lnTo>
                  <a:lnTo>
                    <a:pt x="87" y="56"/>
                  </a:lnTo>
                  <a:lnTo>
                    <a:pt x="101" y="63"/>
                  </a:lnTo>
                  <a:lnTo>
                    <a:pt x="114" y="71"/>
                  </a:lnTo>
                  <a:lnTo>
                    <a:pt x="117" y="71"/>
                  </a:lnTo>
                  <a:lnTo>
                    <a:pt x="117" y="67"/>
                  </a:lnTo>
                  <a:lnTo>
                    <a:pt x="116" y="60"/>
                  </a:lnTo>
                  <a:lnTo>
                    <a:pt x="112" y="56"/>
                  </a:lnTo>
                  <a:lnTo>
                    <a:pt x="11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5937699" y="5315922"/>
              <a:ext cx="107009" cy="6688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0" y="4"/>
                </a:cxn>
                <a:cxn ang="0">
                  <a:pos x="66" y="7"/>
                </a:cxn>
                <a:cxn ang="0">
                  <a:pos x="61" y="11"/>
                </a:cxn>
                <a:cxn ang="0">
                  <a:pos x="57" y="14"/>
                </a:cxn>
                <a:cxn ang="0">
                  <a:pos x="52" y="16"/>
                </a:cxn>
                <a:cxn ang="0">
                  <a:pos x="47" y="19"/>
                </a:cxn>
                <a:cxn ang="0">
                  <a:pos x="42" y="22"/>
                </a:cxn>
                <a:cxn ang="0">
                  <a:pos x="37" y="24"/>
                </a:cxn>
                <a:cxn ang="0">
                  <a:pos x="32" y="26"/>
                </a:cxn>
                <a:cxn ang="0">
                  <a:pos x="28" y="27"/>
                </a:cxn>
                <a:cxn ang="0">
                  <a:pos x="23" y="29"/>
                </a:cxn>
                <a:cxn ang="0">
                  <a:pos x="19" y="30"/>
                </a:cxn>
                <a:cxn ang="0">
                  <a:pos x="14" y="33"/>
                </a:cxn>
                <a:cxn ang="0">
                  <a:pos x="9" y="34"/>
                </a:cxn>
                <a:cxn ang="0">
                  <a:pos x="5" y="37"/>
                </a:cxn>
                <a:cxn ang="0">
                  <a:pos x="1" y="39"/>
                </a:cxn>
                <a:cxn ang="0">
                  <a:pos x="0" y="42"/>
                </a:cxn>
                <a:cxn ang="0">
                  <a:pos x="1" y="46"/>
                </a:cxn>
                <a:cxn ang="0">
                  <a:pos x="4" y="50"/>
                </a:cxn>
                <a:cxn ang="0">
                  <a:pos x="6" y="51"/>
                </a:cxn>
                <a:cxn ang="0">
                  <a:pos x="11" y="50"/>
                </a:cxn>
                <a:cxn ang="0">
                  <a:pos x="15" y="49"/>
                </a:cxn>
                <a:cxn ang="0">
                  <a:pos x="21" y="48"/>
                </a:cxn>
                <a:cxn ang="0">
                  <a:pos x="26" y="45"/>
                </a:cxn>
                <a:cxn ang="0">
                  <a:pos x="30" y="43"/>
                </a:cxn>
                <a:cxn ang="0">
                  <a:pos x="36" y="41"/>
                </a:cxn>
                <a:cxn ang="0">
                  <a:pos x="41" y="38"/>
                </a:cxn>
                <a:cxn ang="0">
                  <a:pos x="45" y="36"/>
                </a:cxn>
                <a:cxn ang="0">
                  <a:pos x="50" y="34"/>
                </a:cxn>
                <a:cxn ang="0">
                  <a:pos x="54" y="31"/>
                </a:cxn>
                <a:cxn ang="0">
                  <a:pos x="59" y="29"/>
                </a:cxn>
                <a:cxn ang="0">
                  <a:pos x="64" y="26"/>
                </a:cxn>
                <a:cxn ang="0">
                  <a:pos x="67" y="22"/>
                </a:cxn>
                <a:cxn ang="0">
                  <a:pos x="72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0" y="8"/>
                </a:cxn>
                <a:cxn ang="0">
                  <a:pos x="79" y="4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80" h="51">
                  <a:moveTo>
                    <a:pt x="74" y="0"/>
                  </a:moveTo>
                  <a:lnTo>
                    <a:pt x="70" y="4"/>
                  </a:lnTo>
                  <a:lnTo>
                    <a:pt x="66" y="7"/>
                  </a:lnTo>
                  <a:lnTo>
                    <a:pt x="61" y="11"/>
                  </a:lnTo>
                  <a:lnTo>
                    <a:pt x="57" y="14"/>
                  </a:lnTo>
                  <a:lnTo>
                    <a:pt x="52" y="16"/>
                  </a:lnTo>
                  <a:lnTo>
                    <a:pt x="47" y="19"/>
                  </a:lnTo>
                  <a:lnTo>
                    <a:pt x="42" y="22"/>
                  </a:lnTo>
                  <a:lnTo>
                    <a:pt x="37" y="24"/>
                  </a:lnTo>
                  <a:lnTo>
                    <a:pt x="32" y="26"/>
                  </a:lnTo>
                  <a:lnTo>
                    <a:pt x="28" y="27"/>
                  </a:lnTo>
                  <a:lnTo>
                    <a:pt x="23" y="29"/>
                  </a:lnTo>
                  <a:lnTo>
                    <a:pt x="19" y="30"/>
                  </a:lnTo>
                  <a:lnTo>
                    <a:pt x="14" y="33"/>
                  </a:lnTo>
                  <a:lnTo>
                    <a:pt x="9" y="34"/>
                  </a:lnTo>
                  <a:lnTo>
                    <a:pt x="5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1" y="46"/>
                  </a:lnTo>
                  <a:lnTo>
                    <a:pt x="4" y="50"/>
                  </a:lnTo>
                  <a:lnTo>
                    <a:pt x="6" y="51"/>
                  </a:lnTo>
                  <a:lnTo>
                    <a:pt x="11" y="50"/>
                  </a:lnTo>
                  <a:lnTo>
                    <a:pt x="15" y="49"/>
                  </a:lnTo>
                  <a:lnTo>
                    <a:pt x="21" y="48"/>
                  </a:lnTo>
                  <a:lnTo>
                    <a:pt x="26" y="45"/>
                  </a:lnTo>
                  <a:lnTo>
                    <a:pt x="30" y="43"/>
                  </a:lnTo>
                  <a:lnTo>
                    <a:pt x="36" y="41"/>
                  </a:lnTo>
                  <a:lnTo>
                    <a:pt x="41" y="38"/>
                  </a:lnTo>
                  <a:lnTo>
                    <a:pt x="45" y="36"/>
                  </a:lnTo>
                  <a:lnTo>
                    <a:pt x="50" y="34"/>
                  </a:lnTo>
                  <a:lnTo>
                    <a:pt x="54" y="31"/>
                  </a:lnTo>
                  <a:lnTo>
                    <a:pt x="59" y="29"/>
                  </a:lnTo>
                  <a:lnTo>
                    <a:pt x="64" y="26"/>
                  </a:lnTo>
                  <a:lnTo>
                    <a:pt x="67" y="22"/>
                  </a:lnTo>
                  <a:lnTo>
                    <a:pt x="72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0" y="8"/>
                  </a:lnTo>
                  <a:lnTo>
                    <a:pt x="79" y="4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790562" y="5527264"/>
              <a:ext cx="205992" cy="77581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29" y="9"/>
                </a:cxn>
                <a:cxn ang="0">
                  <a:pos x="112" y="17"/>
                </a:cxn>
                <a:cxn ang="0">
                  <a:pos x="94" y="24"/>
                </a:cxn>
                <a:cxn ang="0">
                  <a:pos x="76" y="30"/>
                </a:cxn>
                <a:cxn ang="0">
                  <a:pos x="57" y="35"/>
                </a:cxn>
                <a:cxn ang="0">
                  <a:pos x="39" y="39"/>
                </a:cxn>
                <a:cxn ang="0">
                  <a:pos x="21" y="44"/>
                </a:cxn>
                <a:cxn ang="0">
                  <a:pos x="1" y="48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2" y="58"/>
                </a:cxn>
                <a:cxn ang="0">
                  <a:pos x="3" y="59"/>
                </a:cxn>
                <a:cxn ang="0">
                  <a:pos x="23" y="58"/>
                </a:cxn>
                <a:cxn ang="0">
                  <a:pos x="42" y="55"/>
                </a:cxn>
                <a:cxn ang="0">
                  <a:pos x="62" y="52"/>
                </a:cxn>
                <a:cxn ang="0">
                  <a:pos x="80" y="47"/>
                </a:cxn>
                <a:cxn ang="0">
                  <a:pos x="99" y="41"/>
                </a:cxn>
                <a:cxn ang="0">
                  <a:pos x="117" y="33"/>
                </a:cxn>
                <a:cxn ang="0">
                  <a:pos x="135" y="25"/>
                </a:cxn>
                <a:cxn ang="0">
                  <a:pos x="152" y="15"/>
                </a:cxn>
                <a:cxn ang="0">
                  <a:pos x="153" y="10"/>
                </a:cxn>
                <a:cxn ang="0">
                  <a:pos x="153" y="6"/>
                </a:cxn>
                <a:cxn ang="0">
                  <a:pos x="150" y="1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3" h="59">
                  <a:moveTo>
                    <a:pt x="146" y="0"/>
                  </a:moveTo>
                  <a:lnTo>
                    <a:pt x="129" y="9"/>
                  </a:lnTo>
                  <a:lnTo>
                    <a:pt x="112" y="17"/>
                  </a:lnTo>
                  <a:lnTo>
                    <a:pt x="94" y="24"/>
                  </a:lnTo>
                  <a:lnTo>
                    <a:pt x="76" y="30"/>
                  </a:lnTo>
                  <a:lnTo>
                    <a:pt x="57" y="35"/>
                  </a:lnTo>
                  <a:lnTo>
                    <a:pt x="39" y="39"/>
                  </a:lnTo>
                  <a:lnTo>
                    <a:pt x="21" y="44"/>
                  </a:lnTo>
                  <a:lnTo>
                    <a:pt x="1" y="48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2" y="58"/>
                  </a:lnTo>
                  <a:lnTo>
                    <a:pt x="3" y="59"/>
                  </a:lnTo>
                  <a:lnTo>
                    <a:pt x="23" y="58"/>
                  </a:lnTo>
                  <a:lnTo>
                    <a:pt x="42" y="55"/>
                  </a:lnTo>
                  <a:lnTo>
                    <a:pt x="62" y="52"/>
                  </a:lnTo>
                  <a:lnTo>
                    <a:pt x="80" y="47"/>
                  </a:lnTo>
                  <a:lnTo>
                    <a:pt x="99" y="41"/>
                  </a:lnTo>
                  <a:lnTo>
                    <a:pt x="117" y="33"/>
                  </a:lnTo>
                  <a:lnTo>
                    <a:pt x="135" y="25"/>
                  </a:lnTo>
                  <a:lnTo>
                    <a:pt x="152" y="15"/>
                  </a:lnTo>
                  <a:lnTo>
                    <a:pt x="153" y="10"/>
                  </a:lnTo>
                  <a:lnTo>
                    <a:pt x="153" y="6"/>
                  </a:lnTo>
                  <a:lnTo>
                    <a:pt x="150" y="1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5750434" y="5422930"/>
              <a:ext cx="50829" cy="176564"/>
            </a:xfrm>
            <a:custGeom>
              <a:avLst/>
              <a:gdLst/>
              <a:ahLst/>
              <a:cxnLst>
                <a:cxn ang="0">
                  <a:pos x="37" y="127"/>
                </a:cxn>
                <a:cxn ang="0">
                  <a:pos x="29" y="95"/>
                </a:cxn>
                <a:cxn ang="0">
                  <a:pos x="22" y="64"/>
                </a:cxn>
                <a:cxn ang="0">
                  <a:pos x="15" y="33"/>
                </a:cxn>
                <a:cxn ang="0">
                  <a:pos x="4" y="3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7" y="36"/>
                </a:cxn>
                <a:cxn ang="0">
                  <a:pos x="15" y="67"/>
                </a:cxn>
                <a:cxn ang="0">
                  <a:pos x="22" y="98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6" y="132"/>
                </a:cxn>
                <a:cxn ang="0">
                  <a:pos x="37" y="131"/>
                </a:cxn>
                <a:cxn ang="0">
                  <a:pos x="37" y="127"/>
                </a:cxn>
                <a:cxn ang="0">
                  <a:pos x="37" y="127"/>
                </a:cxn>
              </a:cxnLst>
              <a:rect l="0" t="0" r="r" b="b"/>
              <a:pathLst>
                <a:path w="37" h="132">
                  <a:moveTo>
                    <a:pt x="37" y="127"/>
                  </a:moveTo>
                  <a:lnTo>
                    <a:pt x="29" y="95"/>
                  </a:lnTo>
                  <a:lnTo>
                    <a:pt x="22" y="64"/>
                  </a:lnTo>
                  <a:lnTo>
                    <a:pt x="15" y="33"/>
                  </a:lnTo>
                  <a:lnTo>
                    <a:pt x="4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7" y="36"/>
                  </a:lnTo>
                  <a:lnTo>
                    <a:pt x="15" y="67"/>
                  </a:lnTo>
                  <a:lnTo>
                    <a:pt x="22" y="98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6" y="132"/>
                  </a:lnTo>
                  <a:lnTo>
                    <a:pt x="37" y="131"/>
                  </a:lnTo>
                  <a:lnTo>
                    <a:pt x="37" y="127"/>
                  </a:lnTo>
                  <a:lnTo>
                    <a:pt x="37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5929674" y="5377452"/>
              <a:ext cx="66880" cy="171214"/>
            </a:xfrm>
            <a:custGeom>
              <a:avLst/>
              <a:gdLst/>
              <a:ahLst/>
              <a:cxnLst>
                <a:cxn ang="0">
                  <a:pos x="50" y="124"/>
                </a:cxn>
                <a:cxn ang="0">
                  <a:pos x="45" y="109"/>
                </a:cxn>
                <a:cxn ang="0">
                  <a:pos x="41" y="92"/>
                </a:cxn>
                <a:cxn ang="0">
                  <a:pos x="36" y="77"/>
                </a:cxn>
                <a:cxn ang="0">
                  <a:pos x="32" y="62"/>
                </a:cxn>
                <a:cxn ang="0">
                  <a:pos x="27" y="47"/>
                </a:cxn>
                <a:cxn ang="0">
                  <a:pos x="21" y="32"/>
                </a:cxn>
                <a:cxn ang="0">
                  <a:pos x="14" y="18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22"/>
                </a:cxn>
                <a:cxn ang="0">
                  <a:pos x="11" y="37"/>
                </a:cxn>
                <a:cxn ang="0">
                  <a:pos x="17" y="51"/>
                </a:cxn>
                <a:cxn ang="0">
                  <a:pos x="21" y="65"/>
                </a:cxn>
                <a:cxn ang="0">
                  <a:pos x="26" y="79"/>
                </a:cxn>
                <a:cxn ang="0">
                  <a:pos x="32" y="94"/>
                </a:cxn>
                <a:cxn ang="0">
                  <a:pos x="36" y="107"/>
                </a:cxn>
                <a:cxn ang="0">
                  <a:pos x="41" y="122"/>
                </a:cxn>
                <a:cxn ang="0">
                  <a:pos x="44" y="127"/>
                </a:cxn>
                <a:cxn ang="0">
                  <a:pos x="48" y="129"/>
                </a:cxn>
                <a:cxn ang="0">
                  <a:pos x="50" y="129"/>
                </a:cxn>
                <a:cxn ang="0">
                  <a:pos x="50" y="124"/>
                </a:cxn>
                <a:cxn ang="0">
                  <a:pos x="50" y="124"/>
                </a:cxn>
              </a:cxnLst>
              <a:rect l="0" t="0" r="r" b="b"/>
              <a:pathLst>
                <a:path w="50" h="129">
                  <a:moveTo>
                    <a:pt x="50" y="124"/>
                  </a:moveTo>
                  <a:lnTo>
                    <a:pt x="45" y="109"/>
                  </a:lnTo>
                  <a:lnTo>
                    <a:pt x="41" y="92"/>
                  </a:lnTo>
                  <a:lnTo>
                    <a:pt x="36" y="77"/>
                  </a:lnTo>
                  <a:lnTo>
                    <a:pt x="32" y="62"/>
                  </a:lnTo>
                  <a:lnTo>
                    <a:pt x="27" y="47"/>
                  </a:lnTo>
                  <a:lnTo>
                    <a:pt x="21" y="32"/>
                  </a:lnTo>
                  <a:lnTo>
                    <a:pt x="14" y="18"/>
                  </a:lnTo>
                  <a:lnTo>
                    <a:pt x="7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22"/>
                  </a:lnTo>
                  <a:lnTo>
                    <a:pt x="11" y="37"/>
                  </a:lnTo>
                  <a:lnTo>
                    <a:pt x="17" y="51"/>
                  </a:lnTo>
                  <a:lnTo>
                    <a:pt x="21" y="65"/>
                  </a:lnTo>
                  <a:lnTo>
                    <a:pt x="26" y="79"/>
                  </a:lnTo>
                  <a:lnTo>
                    <a:pt x="32" y="94"/>
                  </a:lnTo>
                  <a:lnTo>
                    <a:pt x="36" y="107"/>
                  </a:lnTo>
                  <a:lnTo>
                    <a:pt x="41" y="122"/>
                  </a:lnTo>
                  <a:lnTo>
                    <a:pt x="44" y="127"/>
                  </a:lnTo>
                  <a:lnTo>
                    <a:pt x="48" y="129"/>
                  </a:lnTo>
                  <a:lnTo>
                    <a:pt x="50" y="129"/>
                  </a:lnTo>
                  <a:lnTo>
                    <a:pt x="50" y="124"/>
                  </a:lnTo>
                  <a:lnTo>
                    <a:pt x="5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5643425" y="5398854"/>
              <a:ext cx="115034" cy="45479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5" y="22"/>
                </a:cxn>
                <a:cxn ang="0">
                  <a:pos x="69" y="21"/>
                </a:cxn>
                <a:cxn ang="0">
                  <a:pos x="65" y="21"/>
                </a:cxn>
                <a:cxn ang="0">
                  <a:pos x="59" y="20"/>
                </a:cxn>
                <a:cxn ang="0">
                  <a:pos x="54" y="19"/>
                </a:cxn>
                <a:cxn ang="0">
                  <a:pos x="49" y="18"/>
                </a:cxn>
                <a:cxn ang="0">
                  <a:pos x="44" y="15"/>
                </a:cxn>
                <a:cxn ang="0">
                  <a:pos x="38" y="14"/>
                </a:cxn>
                <a:cxn ang="0">
                  <a:pos x="34" y="12"/>
                </a:cxn>
                <a:cxn ang="0">
                  <a:pos x="29" y="11"/>
                </a:cxn>
                <a:cxn ang="0">
                  <a:pos x="26" y="8"/>
                </a:cxn>
                <a:cxn ang="0">
                  <a:pos x="21" y="6"/>
                </a:cxn>
                <a:cxn ang="0">
                  <a:pos x="16" y="5"/>
                </a:cxn>
                <a:cxn ang="0">
                  <a:pos x="12" y="3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14" y="18"/>
                </a:cxn>
                <a:cxn ang="0">
                  <a:pos x="23" y="22"/>
                </a:cxn>
                <a:cxn ang="0">
                  <a:pos x="34" y="26"/>
                </a:cxn>
                <a:cxn ang="0">
                  <a:pos x="44" y="29"/>
                </a:cxn>
                <a:cxn ang="0">
                  <a:pos x="54" y="31"/>
                </a:cxn>
                <a:cxn ang="0">
                  <a:pos x="65" y="34"/>
                </a:cxn>
                <a:cxn ang="0">
                  <a:pos x="75" y="35"/>
                </a:cxn>
                <a:cxn ang="0">
                  <a:pos x="85" y="35"/>
                </a:cxn>
                <a:cxn ang="0">
                  <a:pos x="87" y="33"/>
                </a:cxn>
                <a:cxn ang="0">
                  <a:pos x="85" y="28"/>
                </a:cxn>
                <a:cxn ang="0">
                  <a:pos x="84" y="25"/>
                </a:cxn>
                <a:cxn ang="0">
                  <a:pos x="81" y="22"/>
                </a:cxn>
                <a:cxn ang="0">
                  <a:pos x="81" y="22"/>
                </a:cxn>
              </a:cxnLst>
              <a:rect l="0" t="0" r="r" b="b"/>
              <a:pathLst>
                <a:path w="87" h="35">
                  <a:moveTo>
                    <a:pt x="81" y="22"/>
                  </a:moveTo>
                  <a:lnTo>
                    <a:pt x="75" y="22"/>
                  </a:lnTo>
                  <a:lnTo>
                    <a:pt x="69" y="21"/>
                  </a:lnTo>
                  <a:lnTo>
                    <a:pt x="65" y="21"/>
                  </a:lnTo>
                  <a:lnTo>
                    <a:pt x="59" y="20"/>
                  </a:lnTo>
                  <a:lnTo>
                    <a:pt x="54" y="19"/>
                  </a:lnTo>
                  <a:lnTo>
                    <a:pt x="49" y="18"/>
                  </a:lnTo>
                  <a:lnTo>
                    <a:pt x="44" y="15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9" y="11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6" y="5"/>
                  </a:lnTo>
                  <a:lnTo>
                    <a:pt x="12" y="3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14" y="18"/>
                  </a:lnTo>
                  <a:lnTo>
                    <a:pt x="23" y="22"/>
                  </a:lnTo>
                  <a:lnTo>
                    <a:pt x="34" y="26"/>
                  </a:lnTo>
                  <a:lnTo>
                    <a:pt x="44" y="29"/>
                  </a:lnTo>
                  <a:lnTo>
                    <a:pt x="54" y="31"/>
                  </a:lnTo>
                  <a:lnTo>
                    <a:pt x="65" y="34"/>
                  </a:lnTo>
                  <a:lnTo>
                    <a:pt x="75" y="35"/>
                  </a:lnTo>
                  <a:lnTo>
                    <a:pt x="85" y="35"/>
                  </a:lnTo>
                  <a:lnTo>
                    <a:pt x="87" y="33"/>
                  </a:lnTo>
                  <a:lnTo>
                    <a:pt x="85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5386604" y="5457708"/>
              <a:ext cx="192616" cy="107009"/>
            </a:xfrm>
            <a:custGeom>
              <a:avLst/>
              <a:gdLst/>
              <a:ahLst/>
              <a:cxnLst>
                <a:cxn ang="0">
                  <a:pos x="138" y="65"/>
                </a:cxn>
                <a:cxn ang="0">
                  <a:pos x="120" y="60"/>
                </a:cxn>
                <a:cxn ang="0">
                  <a:pos x="101" y="54"/>
                </a:cxn>
                <a:cxn ang="0">
                  <a:pos x="84" y="48"/>
                </a:cxn>
                <a:cxn ang="0">
                  <a:pos x="67" y="39"/>
                </a:cxn>
                <a:cxn ang="0">
                  <a:pos x="49" y="30"/>
                </a:cxn>
                <a:cxn ang="0">
                  <a:pos x="33" y="21"/>
                </a:cxn>
                <a:cxn ang="0">
                  <a:pos x="17" y="1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7" y="22"/>
                </a:cxn>
                <a:cxn ang="0">
                  <a:pos x="33" y="34"/>
                </a:cxn>
                <a:cxn ang="0">
                  <a:pos x="49" y="45"/>
                </a:cxn>
                <a:cxn ang="0">
                  <a:pos x="67" y="54"/>
                </a:cxn>
                <a:cxn ang="0">
                  <a:pos x="85" y="63"/>
                </a:cxn>
                <a:cxn ang="0">
                  <a:pos x="104" y="69"/>
                </a:cxn>
                <a:cxn ang="0">
                  <a:pos x="122" y="75"/>
                </a:cxn>
                <a:cxn ang="0">
                  <a:pos x="142" y="80"/>
                </a:cxn>
                <a:cxn ang="0">
                  <a:pos x="144" y="79"/>
                </a:cxn>
                <a:cxn ang="0">
                  <a:pos x="144" y="73"/>
                </a:cxn>
                <a:cxn ang="0">
                  <a:pos x="142" y="68"/>
                </a:cxn>
                <a:cxn ang="0">
                  <a:pos x="138" y="65"/>
                </a:cxn>
                <a:cxn ang="0">
                  <a:pos x="138" y="65"/>
                </a:cxn>
              </a:cxnLst>
              <a:rect l="0" t="0" r="r" b="b"/>
              <a:pathLst>
                <a:path w="144" h="80">
                  <a:moveTo>
                    <a:pt x="138" y="65"/>
                  </a:moveTo>
                  <a:lnTo>
                    <a:pt x="120" y="60"/>
                  </a:lnTo>
                  <a:lnTo>
                    <a:pt x="101" y="54"/>
                  </a:lnTo>
                  <a:lnTo>
                    <a:pt x="84" y="48"/>
                  </a:lnTo>
                  <a:lnTo>
                    <a:pt x="67" y="39"/>
                  </a:lnTo>
                  <a:lnTo>
                    <a:pt x="49" y="30"/>
                  </a:lnTo>
                  <a:lnTo>
                    <a:pt x="33" y="21"/>
                  </a:lnTo>
                  <a:lnTo>
                    <a:pt x="17" y="1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7" y="22"/>
                  </a:lnTo>
                  <a:lnTo>
                    <a:pt x="33" y="34"/>
                  </a:lnTo>
                  <a:lnTo>
                    <a:pt x="49" y="45"/>
                  </a:lnTo>
                  <a:lnTo>
                    <a:pt x="67" y="54"/>
                  </a:lnTo>
                  <a:lnTo>
                    <a:pt x="85" y="63"/>
                  </a:lnTo>
                  <a:lnTo>
                    <a:pt x="104" y="69"/>
                  </a:lnTo>
                  <a:lnTo>
                    <a:pt x="122" y="75"/>
                  </a:lnTo>
                  <a:lnTo>
                    <a:pt x="142" y="80"/>
                  </a:lnTo>
                  <a:lnTo>
                    <a:pt x="144" y="79"/>
                  </a:lnTo>
                  <a:lnTo>
                    <a:pt x="144" y="73"/>
                  </a:lnTo>
                  <a:lnTo>
                    <a:pt x="142" y="68"/>
                  </a:lnTo>
                  <a:lnTo>
                    <a:pt x="138" y="65"/>
                  </a:lnTo>
                  <a:lnTo>
                    <a:pt x="138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5389279" y="5310571"/>
              <a:ext cx="88282" cy="160513"/>
            </a:xfrm>
            <a:custGeom>
              <a:avLst/>
              <a:gdLst/>
              <a:ahLst/>
              <a:cxnLst>
                <a:cxn ang="0">
                  <a:pos x="6" y="120"/>
                </a:cxn>
                <a:cxn ang="0">
                  <a:pos x="13" y="106"/>
                </a:cxn>
                <a:cxn ang="0">
                  <a:pos x="22" y="92"/>
                </a:cxn>
                <a:cxn ang="0">
                  <a:pos x="30" y="78"/>
                </a:cxn>
                <a:cxn ang="0">
                  <a:pos x="39" y="65"/>
                </a:cxn>
                <a:cxn ang="0">
                  <a:pos x="47" y="52"/>
                </a:cxn>
                <a:cxn ang="0">
                  <a:pos x="55" y="38"/>
                </a:cxn>
                <a:cxn ang="0">
                  <a:pos x="62" y="24"/>
                </a:cxn>
                <a:cxn ang="0">
                  <a:pos x="68" y="9"/>
                </a:cxn>
                <a:cxn ang="0">
                  <a:pos x="68" y="5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2" y="0"/>
                </a:cxn>
                <a:cxn ang="0">
                  <a:pos x="54" y="12"/>
                </a:cxn>
                <a:cxn ang="0">
                  <a:pos x="46" y="26"/>
                </a:cxn>
                <a:cxn ang="0">
                  <a:pos x="38" y="39"/>
                </a:cxn>
                <a:cxn ang="0">
                  <a:pos x="30" y="53"/>
                </a:cxn>
                <a:cxn ang="0">
                  <a:pos x="22" y="65"/>
                </a:cxn>
                <a:cxn ang="0">
                  <a:pos x="15" y="79"/>
                </a:cxn>
                <a:cxn ang="0">
                  <a:pos x="7" y="93"/>
                </a:cxn>
                <a:cxn ang="0">
                  <a:pos x="0" y="107"/>
                </a:cxn>
                <a:cxn ang="0">
                  <a:pos x="0" y="111"/>
                </a:cxn>
                <a:cxn ang="0">
                  <a:pos x="2" y="116"/>
                </a:cxn>
                <a:cxn ang="0">
                  <a:pos x="5" y="120"/>
                </a:cxn>
                <a:cxn ang="0">
                  <a:pos x="6" y="120"/>
                </a:cxn>
                <a:cxn ang="0">
                  <a:pos x="6" y="120"/>
                </a:cxn>
              </a:cxnLst>
              <a:rect l="0" t="0" r="r" b="b"/>
              <a:pathLst>
                <a:path w="68" h="120">
                  <a:moveTo>
                    <a:pt x="6" y="120"/>
                  </a:moveTo>
                  <a:lnTo>
                    <a:pt x="13" y="106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39" y="65"/>
                  </a:lnTo>
                  <a:lnTo>
                    <a:pt x="47" y="52"/>
                  </a:lnTo>
                  <a:lnTo>
                    <a:pt x="55" y="38"/>
                  </a:lnTo>
                  <a:lnTo>
                    <a:pt x="62" y="24"/>
                  </a:lnTo>
                  <a:lnTo>
                    <a:pt x="68" y="9"/>
                  </a:lnTo>
                  <a:lnTo>
                    <a:pt x="68" y="5"/>
                  </a:lnTo>
                  <a:lnTo>
                    <a:pt x="67" y="2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54" y="12"/>
                  </a:lnTo>
                  <a:lnTo>
                    <a:pt x="46" y="26"/>
                  </a:lnTo>
                  <a:lnTo>
                    <a:pt x="38" y="39"/>
                  </a:lnTo>
                  <a:lnTo>
                    <a:pt x="30" y="53"/>
                  </a:lnTo>
                  <a:lnTo>
                    <a:pt x="22" y="65"/>
                  </a:lnTo>
                  <a:lnTo>
                    <a:pt x="15" y="79"/>
                  </a:lnTo>
                  <a:lnTo>
                    <a:pt x="7" y="93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2" y="116"/>
                  </a:lnTo>
                  <a:lnTo>
                    <a:pt x="5" y="120"/>
                  </a:lnTo>
                  <a:lnTo>
                    <a:pt x="6" y="120"/>
                  </a:lnTo>
                  <a:lnTo>
                    <a:pt x="6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5563169" y="5398854"/>
              <a:ext cx="80257" cy="168539"/>
            </a:xfrm>
            <a:custGeom>
              <a:avLst/>
              <a:gdLst/>
              <a:ahLst/>
              <a:cxnLst>
                <a:cxn ang="0">
                  <a:pos x="8" y="125"/>
                </a:cxn>
                <a:cxn ang="0">
                  <a:pos x="15" y="111"/>
                </a:cxn>
                <a:cxn ang="0">
                  <a:pos x="22" y="97"/>
                </a:cxn>
                <a:cxn ang="0">
                  <a:pos x="30" y="84"/>
                </a:cxn>
                <a:cxn ang="0">
                  <a:pos x="37" y="70"/>
                </a:cxn>
                <a:cxn ang="0">
                  <a:pos x="43" y="56"/>
                </a:cxn>
                <a:cxn ang="0">
                  <a:pos x="50" y="41"/>
                </a:cxn>
                <a:cxn ang="0">
                  <a:pos x="54" y="27"/>
                </a:cxn>
                <a:cxn ang="0">
                  <a:pos x="59" y="12"/>
                </a:cxn>
                <a:cxn ang="0">
                  <a:pos x="58" y="8"/>
                </a:cxn>
                <a:cxn ang="0">
                  <a:pos x="57" y="3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45" y="13"/>
                </a:cxn>
                <a:cxn ang="0">
                  <a:pos x="38" y="27"/>
                </a:cxn>
                <a:cxn ang="0">
                  <a:pos x="33" y="41"/>
                </a:cxn>
                <a:cxn ang="0">
                  <a:pos x="26" y="55"/>
                </a:cxn>
                <a:cxn ang="0">
                  <a:pos x="20" y="69"/>
                </a:cxn>
                <a:cxn ang="0">
                  <a:pos x="13" y="82"/>
                </a:cxn>
                <a:cxn ang="0">
                  <a:pos x="7" y="96"/>
                </a:cxn>
                <a:cxn ang="0">
                  <a:pos x="0" y="110"/>
                </a:cxn>
                <a:cxn ang="0">
                  <a:pos x="0" y="115"/>
                </a:cxn>
                <a:cxn ang="0">
                  <a:pos x="3" y="121"/>
                </a:cxn>
                <a:cxn ang="0">
                  <a:pos x="6" y="125"/>
                </a:cxn>
                <a:cxn ang="0">
                  <a:pos x="8" y="125"/>
                </a:cxn>
                <a:cxn ang="0">
                  <a:pos x="8" y="125"/>
                </a:cxn>
              </a:cxnLst>
              <a:rect l="0" t="0" r="r" b="b"/>
              <a:pathLst>
                <a:path w="59" h="125">
                  <a:moveTo>
                    <a:pt x="8" y="125"/>
                  </a:moveTo>
                  <a:lnTo>
                    <a:pt x="15" y="111"/>
                  </a:lnTo>
                  <a:lnTo>
                    <a:pt x="22" y="97"/>
                  </a:lnTo>
                  <a:lnTo>
                    <a:pt x="30" y="84"/>
                  </a:lnTo>
                  <a:lnTo>
                    <a:pt x="37" y="70"/>
                  </a:lnTo>
                  <a:lnTo>
                    <a:pt x="43" y="56"/>
                  </a:lnTo>
                  <a:lnTo>
                    <a:pt x="50" y="41"/>
                  </a:lnTo>
                  <a:lnTo>
                    <a:pt x="54" y="27"/>
                  </a:lnTo>
                  <a:lnTo>
                    <a:pt x="59" y="12"/>
                  </a:lnTo>
                  <a:lnTo>
                    <a:pt x="58" y="8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5" y="13"/>
                  </a:lnTo>
                  <a:lnTo>
                    <a:pt x="38" y="27"/>
                  </a:lnTo>
                  <a:lnTo>
                    <a:pt x="33" y="41"/>
                  </a:lnTo>
                  <a:lnTo>
                    <a:pt x="26" y="55"/>
                  </a:lnTo>
                  <a:lnTo>
                    <a:pt x="20" y="69"/>
                  </a:lnTo>
                  <a:lnTo>
                    <a:pt x="13" y="82"/>
                  </a:lnTo>
                  <a:lnTo>
                    <a:pt x="7" y="96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3" y="121"/>
                  </a:lnTo>
                  <a:lnTo>
                    <a:pt x="6" y="125"/>
                  </a:lnTo>
                  <a:lnTo>
                    <a:pt x="8" y="125"/>
                  </a:lnTo>
                  <a:lnTo>
                    <a:pt x="8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5391955" y="5203563"/>
              <a:ext cx="64205" cy="112359"/>
            </a:xfrm>
            <a:custGeom>
              <a:avLst/>
              <a:gdLst/>
              <a:ahLst/>
              <a:cxnLst>
                <a:cxn ang="0">
                  <a:pos x="45" y="70"/>
                </a:cxn>
                <a:cxn ang="0">
                  <a:pos x="37" y="64"/>
                </a:cxn>
                <a:cxn ang="0">
                  <a:pos x="32" y="55"/>
                </a:cxn>
                <a:cxn ang="0">
                  <a:pos x="27" y="46"/>
                </a:cxn>
                <a:cxn ang="0">
                  <a:pos x="22" y="37"/>
                </a:cxn>
                <a:cxn ang="0">
                  <a:pos x="18" y="28"/>
                </a:cxn>
                <a:cxn ang="0">
                  <a:pos x="14" y="19"/>
                </a:cxn>
                <a:cxn ang="0">
                  <a:pos x="10" y="9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4" y="17"/>
                </a:cxn>
                <a:cxn ang="0">
                  <a:pos x="10" y="28"/>
                </a:cxn>
                <a:cxn ang="0">
                  <a:pos x="14" y="38"/>
                </a:cxn>
                <a:cxn ang="0">
                  <a:pos x="19" y="49"/>
                </a:cxn>
                <a:cxn ang="0">
                  <a:pos x="25" y="58"/>
                </a:cxn>
                <a:cxn ang="0">
                  <a:pos x="32" y="67"/>
                </a:cxn>
                <a:cxn ang="0">
                  <a:pos x="38" y="75"/>
                </a:cxn>
                <a:cxn ang="0">
                  <a:pos x="47" y="83"/>
                </a:cxn>
                <a:cxn ang="0">
                  <a:pos x="48" y="82"/>
                </a:cxn>
                <a:cxn ang="0">
                  <a:pos x="48" y="79"/>
                </a:cxn>
                <a:cxn ang="0">
                  <a:pos x="47" y="74"/>
                </a:cxn>
                <a:cxn ang="0">
                  <a:pos x="45" y="70"/>
                </a:cxn>
                <a:cxn ang="0">
                  <a:pos x="45" y="70"/>
                </a:cxn>
              </a:cxnLst>
              <a:rect l="0" t="0" r="r" b="b"/>
              <a:pathLst>
                <a:path w="48" h="83">
                  <a:moveTo>
                    <a:pt x="45" y="70"/>
                  </a:moveTo>
                  <a:lnTo>
                    <a:pt x="37" y="64"/>
                  </a:lnTo>
                  <a:lnTo>
                    <a:pt x="32" y="55"/>
                  </a:lnTo>
                  <a:lnTo>
                    <a:pt x="27" y="46"/>
                  </a:lnTo>
                  <a:lnTo>
                    <a:pt x="22" y="37"/>
                  </a:lnTo>
                  <a:lnTo>
                    <a:pt x="18" y="28"/>
                  </a:lnTo>
                  <a:lnTo>
                    <a:pt x="14" y="19"/>
                  </a:lnTo>
                  <a:lnTo>
                    <a:pt x="10" y="9"/>
                  </a:ln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4" y="17"/>
                  </a:lnTo>
                  <a:lnTo>
                    <a:pt x="10" y="28"/>
                  </a:lnTo>
                  <a:lnTo>
                    <a:pt x="14" y="38"/>
                  </a:lnTo>
                  <a:lnTo>
                    <a:pt x="19" y="49"/>
                  </a:lnTo>
                  <a:lnTo>
                    <a:pt x="25" y="58"/>
                  </a:lnTo>
                  <a:lnTo>
                    <a:pt x="32" y="67"/>
                  </a:lnTo>
                  <a:lnTo>
                    <a:pt x="38" y="75"/>
                  </a:lnTo>
                  <a:lnTo>
                    <a:pt x="47" y="83"/>
                  </a:lnTo>
                  <a:lnTo>
                    <a:pt x="48" y="82"/>
                  </a:lnTo>
                  <a:lnTo>
                    <a:pt x="48" y="79"/>
                  </a:lnTo>
                  <a:lnTo>
                    <a:pt x="47" y="74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5164561" y="5067126"/>
              <a:ext cx="80257" cy="211342"/>
            </a:xfrm>
            <a:custGeom>
              <a:avLst/>
              <a:gdLst/>
              <a:ahLst/>
              <a:cxnLst>
                <a:cxn ang="0">
                  <a:pos x="58" y="144"/>
                </a:cxn>
                <a:cxn ang="0">
                  <a:pos x="47" y="128"/>
                </a:cxn>
                <a:cxn ang="0">
                  <a:pos x="38" y="112"/>
                </a:cxn>
                <a:cxn ang="0">
                  <a:pos x="31" y="94"/>
                </a:cxn>
                <a:cxn ang="0">
                  <a:pos x="24" y="77"/>
                </a:cxn>
                <a:cxn ang="0">
                  <a:pos x="18" y="60"/>
                </a:cxn>
                <a:cxn ang="0">
                  <a:pos x="14" y="42"/>
                </a:cxn>
                <a:cxn ang="0">
                  <a:pos x="9" y="24"/>
                </a:cxn>
                <a:cxn ang="0">
                  <a:pos x="5" y="5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3"/>
                </a:cxn>
                <a:cxn ang="0">
                  <a:pos x="7" y="42"/>
                </a:cxn>
                <a:cxn ang="0">
                  <a:pos x="12" y="62"/>
                </a:cxn>
                <a:cxn ang="0">
                  <a:pos x="17" y="82"/>
                </a:cxn>
                <a:cxn ang="0">
                  <a:pos x="25" y="100"/>
                </a:cxn>
                <a:cxn ang="0">
                  <a:pos x="33" y="118"/>
                </a:cxn>
                <a:cxn ang="0">
                  <a:pos x="43" y="137"/>
                </a:cxn>
                <a:cxn ang="0">
                  <a:pos x="54" y="154"/>
                </a:cxn>
                <a:cxn ang="0">
                  <a:pos x="58" y="156"/>
                </a:cxn>
                <a:cxn ang="0">
                  <a:pos x="60" y="154"/>
                </a:cxn>
                <a:cxn ang="0">
                  <a:pos x="59" y="148"/>
                </a:cxn>
                <a:cxn ang="0">
                  <a:pos x="58" y="144"/>
                </a:cxn>
                <a:cxn ang="0">
                  <a:pos x="58" y="144"/>
                </a:cxn>
              </a:cxnLst>
              <a:rect l="0" t="0" r="r" b="b"/>
              <a:pathLst>
                <a:path w="60" h="156">
                  <a:moveTo>
                    <a:pt x="58" y="144"/>
                  </a:moveTo>
                  <a:lnTo>
                    <a:pt x="47" y="128"/>
                  </a:lnTo>
                  <a:lnTo>
                    <a:pt x="38" y="112"/>
                  </a:lnTo>
                  <a:lnTo>
                    <a:pt x="31" y="94"/>
                  </a:lnTo>
                  <a:lnTo>
                    <a:pt x="24" y="77"/>
                  </a:lnTo>
                  <a:lnTo>
                    <a:pt x="18" y="60"/>
                  </a:lnTo>
                  <a:lnTo>
                    <a:pt x="14" y="42"/>
                  </a:lnTo>
                  <a:lnTo>
                    <a:pt x="9" y="24"/>
                  </a:lnTo>
                  <a:lnTo>
                    <a:pt x="5" y="5"/>
                  </a:lnTo>
                  <a:lnTo>
                    <a:pt x="3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3"/>
                  </a:lnTo>
                  <a:lnTo>
                    <a:pt x="7" y="42"/>
                  </a:lnTo>
                  <a:lnTo>
                    <a:pt x="12" y="62"/>
                  </a:lnTo>
                  <a:lnTo>
                    <a:pt x="17" y="82"/>
                  </a:lnTo>
                  <a:lnTo>
                    <a:pt x="25" y="100"/>
                  </a:lnTo>
                  <a:lnTo>
                    <a:pt x="33" y="118"/>
                  </a:lnTo>
                  <a:lnTo>
                    <a:pt x="43" y="137"/>
                  </a:lnTo>
                  <a:lnTo>
                    <a:pt x="54" y="154"/>
                  </a:lnTo>
                  <a:lnTo>
                    <a:pt x="58" y="156"/>
                  </a:lnTo>
                  <a:lnTo>
                    <a:pt x="60" y="154"/>
                  </a:lnTo>
                  <a:lnTo>
                    <a:pt x="59" y="148"/>
                  </a:lnTo>
                  <a:lnTo>
                    <a:pt x="58" y="144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5167236" y="5018973"/>
              <a:ext cx="171214" cy="66880"/>
            </a:xfrm>
            <a:custGeom>
              <a:avLst/>
              <a:gdLst/>
              <a:ahLst/>
              <a:cxnLst>
                <a:cxn ang="0">
                  <a:pos x="6" y="49"/>
                </a:cxn>
                <a:cxn ang="0">
                  <a:pos x="21" y="45"/>
                </a:cxn>
                <a:cxn ang="0">
                  <a:pos x="36" y="40"/>
                </a:cxn>
                <a:cxn ang="0">
                  <a:pos x="51" y="37"/>
                </a:cxn>
                <a:cxn ang="0">
                  <a:pos x="67" y="33"/>
                </a:cxn>
                <a:cxn ang="0">
                  <a:pos x="83" y="30"/>
                </a:cxn>
                <a:cxn ang="0">
                  <a:pos x="98" y="25"/>
                </a:cxn>
                <a:cxn ang="0">
                  <a:pos x="112" y="19"/>
                </a:cxn>
                <a:cxn ang="0">
                  <a:pos x="126" y="13"/>
                </a:cxn>
                <a:cxn ang="0">
                  <a:pos x="127" y="9"/>
                </a:cxn>
                <a:cxn ang="0">
                  <a:pos x="126" y="6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3" y="2"/>
                </a:cxn>
                <a:cxn ang="0">
                  <a:pos x="106" y="3"/>
                </a:cxn>
                <a:cxn ang="0">
                  <a:pos x="98" y="7"/>
                </a:cxn>
                <a:cxn ang="0">
                  <a:pos x="91" y="9"/>
                </a:cxn>
                <a:cxn ang="0">
                  <a:pos x="83" y="11"/>
                </a:cxn>
                <a:cxn ang="0">
                  <a:pos x="75" y="14"/>
                </a:cxn>
                <a:cxn ang="0">
                  <a:pos x="68" y="16"/>
                </a:cxn>
                <a:cxn ang="0">
                  <a:pos x="60" y="18"/>
                </a:cxn>
                <a:cxn ang="0">
                  <a:pos x="53" y="21"/>
                </a:cxn>
                <a:cxn ang="0">
                  <a:pos x="45" y="22"/>
                </a:cxn>
                <a:cxn ang="0">
                  <a:pos x="38" y="24"/>
                </a:cxn>
                <a:cxn ang="0">
                  <a:pos x="31" y="26"/>
                </a:cxn>
                <a:cxn ang="0">
                  <a:pos x="23" y="29"/>
                </a:cxn>
                <a:cxn ang="0">
                  <a:pos x="16" y="31"/>
                </a:cxn>
                <a:cxn ang="0">
                  <a:pos x="8" y="33"/>
                </a:cxn>
                <a:cxn ang="0">
                  <a:pos x="1" y="36"/>
                </a:cxn>
                <a:cxn ang="0">
                  <a:pos x="0" y="38"/>
                </a:cxn>
                <a:cxn ang="0">
                  <a:pos x="1" y="44"/>
                </a:cxn>
                <a:cxn ang="0">
                  <a:pos x="4" y="48"/>
                </a:cxn>
                <a:cxn ang="0">
                  <a:pos x="6" y="49"/>
                </a:cxn>
                <a:cxn ang="0">
                  <a:pos x="6" y="49"/>
                </a:cxn>
              </a:cxnLst>
              <a:rect l="0" t="0" r="r" b="b"/>
              <a:pathLst>
                <a:path w="127" h="49">
                  <a:moveTo>
                    <a:pt x="6" y="49"/>
                  </a:moveTo>
                  <a:lnTo>
                    <a:pt x="21" y="45"/>
                  </a:lnTo>
                  <a:lnTo>
                    <a:pt x="36" y="40"/>
                  </a:lnTo>
                  <a:lnTo>
                    <a:pt x="51" y="37"/>
                  </a:lnTo>
                  <a:lnTo>
                    <a:pt x="67" y="33"/>
                  </a:lnTo>
                  <a:lnTo>
                    <a:pt x="83" y="30"/>
                  </a:lnTo>
                  <a:lnTo>
                    <a:pt x="98" y="25"/>
                  </a:lnTo>
                  <a:lnTo>
                    <a:pt x="112" y="19"/>
                  </a:lnTo>
                  <a:lnTo>
                    <a:pt x="126" y="13"/>
                  </a:lnTo>
                  <a:lnTo>
                    <a:pt x="127" y="9"/>
                  </a:lnTo>
                  <a:lnTo>
                    <a:pt x="126" y="6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3" y="2"/>
                  </a:lnTo>
                  <a:lnTo>
                    <a:pt x="106" y="3"/>
                  </a:lnTo>
                  <a:lnTo>
                    <a:pt x="98" y="7"/>
                  </a:lnTo>
                  <a:lnTo>
                    <a:pt x="91" y="9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8" y="16"/>
                  </a:lnTo>
                  <a:lnTo>
                    <a:pt x="60" y="18"/>
                  </a:lnTo>
                  <a:lnTo>
                    <a:pt x="53" y="21"/>
                  </a:lnTo>
                  <a:lnTo>
                    <a:pt x="45" y="22"/>
                  </a:lnTo>
                  <a:lnTo>
                    <a:pt x="38" y="24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16" y="31"/>
                  </a:lnTo>
                  <a:lnTo>
                    <a:pt x="8" y="33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4"/>
                  </a:lnTo>
                  <a:lnTo>
                    <a:pt x="4" y="48"/>
                  </a:lnTo>
                  <a:lnTo>
                    <a:pt x="6" y="49"/>
                  </a:lnTo>
                  <a:lnTo>
                    <a:pt x="6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5228766" y="5195537"/>
              <a:ext cx="163188" cy="8293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2" y="58"/>
                </a:cxn>
                <a:cxn ang="0">
                  <a:pos x="37" y="53"/>
                </a:cxn>
                <a:cxn ang="0">
                  <a:pos x="52" y="47"/>
                </a:cxn>
                <a:cxn ang="0">
                  <a:pos x="67" y="43"/>
                </a:cxn>
                <a:cxn ang="0">
                  <a:pos x="82" y="37"/>
                </a:cxn>
                <a:cxn ang="0">
                  <a:pos x="96" y="30"/>
                </a:cxn>
                <a:cxn ang="0">
                  <a:pos x="110" y="23"/>
                </a:cxn>
                <a:cxn ang="0">
                  <a:pos x="122" y="15"/>
                </a:cxn>
                <a:cxn ang="0">
                  <a:pos x="123" y="12"/>
                </a:cxn>
                <a:cxn ang="0">
                  <a:pos x="122" y="6"/>
                </a:cxn>
                <a:cxn ang="0">
                  <a:pos x="120" y="1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102" y="5"/>
                </a:cxn>
                <a:cxn ang="0">
                  <a:pos x="95" y="8"/>
                </a:cxn>
                <a:cxn ang="0">
                  <a:pos x="88" y="12"/>
                </a:cxn>
                <a:cxn ang="0">
                  <a:pos x="81" y="15"/>
                </a:cxn>
                <a:cxn ang="0">
                  <a:pos x="74" y="18"/>
                </a:cxn>
                <a:cxn ang="0">
                  <a:pos x="67" y="21"/>
                </a:cxn>
                <a:cxn ang="0">
                  <a:pos x="60" y="24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2"/>
                </a:cxn>
                <a:cxn ang="0">
                  <a:pos x="31" y="35"/>
                </a:cxn>
                <a:cxn ang="0">
                  <a:pos x="24" y="37"/>
                </a:cxn>
                <a:cxn ang="0">
                  <a:pos x="18" y="39"/>
                </a:cxn>
                <a:cxn ang="0">
                  <a:pos x="9" y="43"/>
                </a:cxn>
                <a:cxn ang="0">
                  <a:pos x="3" y="45"/>
                </a:cxn>
                <a:cxn ang="0">
                  <a:pos x="0" y="49"/>
                </a:cxn>
                <a:cxn ang="0">
                  <a:pos x="1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8" y="62"/>
                </a:cxn>
              </a:cxnLst>
              <a:rect l="0" t="0" r="r" b="b"/>
              <a:pathLst>
                <a:path w="123" h="62">
                  <a:moveTo>
                    <a:pt x="8" y="62"/>
                  </a:moveTo>
                  <a:lnTo>
                    <a:pt x="22" y="58"/>
                  </a:lnTo>
                  <a:lnTo>
                    <a:pt x="37" y="53"/>
                  </a:lnTo>
                  <a:lnTo>
                    <a:pt x="52" y="47"/>
                  </a:lnTo>
                  <a:lnTo>
                    <a:pt x="67" y="43"/>
                  </a:lnTo>
                  <a:lnTo>
                    <a:pt x="82" y="37"/>
                  </a:lnTo>
                  <a:lnTo>
                    <a:pt x="96" y="30"/>
                  </a:lnTo>
                  <a:lnTo>
                    <a:pt x="110" y="23"/>
                  </a:lnTo>
                  <a:lnTo>
                    <a:pt x="122" y="15"/>
                  </a:lnTo>
                  <a:lnTo>
                    <a:pt x="123" y="12"/>
                  </a:lnTo>
                  <a:lnTo>
                    <a:pt x="122" y="6"/>
                  </a:lnTo>
                  <a:lnTo>
                    <a:pt x="120" y="1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102" y="5"/>
                  </a:lnTo>
                  <a:lnTo>
                    <a:pt x="95" y="8"/>
                  </a:lnTo>
                  <a:lnTo>
                    <a:pt x="88" y="12"/>
                  </a:lnTo>
                  <a:lnTo>
                    <a:pt x="81" y="15"/>
                  </a:lnTo>
                  <a:lnTo>
                    <a:pt x="74" y="18"/>
                  </a:lnTo>
                  <a:lnTo>
                    <a:pt x="67" y="21"/>
                  </a:lnTo>
                  <a:lnTo>
                    <a:pt x="60" y="24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2"/>
                  </a:lnTo>
                  <a:lnTo>
                    <a:pt x="31" y="35"/>
                  </a:lnTo>
                  <a:lnTo>
                    <a:pt x="24" y="37"/>
                  </a:lnTo>
                  <a:lnTo>
                    <a:pt x="18" y="39"/>
                  </a:lnTo>
                  <a:lnTo>
                    <a:pt x="9" y="43"/>
                  </a:lnTo>
                  <a:lnTo>
                    <a:pt x="3" y="45"/>
                  </a:lnTo>
                  <a:lnTo>
                    <a:pt x="0" y="49"/>
                  </a:lnTo>
                  <a:lnTo>
                    <a:pt x="1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5343801" y="4885212"/>
              <a:ext cx="34778" cy="123060"/>
            </a:xfrm>
            <a:custGeom>
              <a:avLst/>
              <a:gdLst/>
              <a:ahLst/>
              <a:cxnLst>
                <a:cxn ang="0">
                  <a:pos x="7" y="88"/>
                </a:cxn>
                <a:cxn ang="0">
                  <a:pos x="8" y="68"/>
                </a:cxn>
                <a:cxn ang="0">
                  <a:pos x="14" y="48"/>
                </a:cxn>
                <a:cxn ang="0">
                  <a:pos x="21" y="29"/>
                </a:cxn>
                <a:cxn ang="0">
                  <a:pos x="25" y="9"/>
                </a:cxn>
                <a:cxn ang="0">
                  <a:pos x="24" y="7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0" y="19"/>
                </a:cxn>
                <a:cxn ang="0">
                  <a:pos x="4" y="40"/>
                </a:cxn>
                <a:cxn ang="0">
                  <a:pos x="0" y="62"/>
                </a:cxn>
                <a:cxn ang="0">
                  <a:pos x="0" y="83"/>
                </a:cxn>
                <a:cxn ang="0">
                  <a:pos x="2" y="86"/>
                </a:cxn>
                <a:cxn ang="0">
                  <a:pos x="4" y="91"/>
                </a:cxn>
                <a:cxn ang="0">
                  <a:pos x="7" y="92"/>
                </a:cxn>
                <a:cxn ang="0">
                  <a:pos x="7" y="88"/>
                </a:cxn>
                <a:cxn ang="0">
                  <a:pos x="7" y="88"/>
                </a:cxn>
              </a:cxnLst>
              <a:rect l="0" t="0" r="r" b="b"/>
              <a:pathLst>
                <a:path w="25" h="92">
                  <a:moveTo>
                    <a:pt x="7" y="88"/>
                  </a:moveTo>
                  <a:lnTo>
                    <a:pt x="8" y="68"/>
                  </a:lnTo>
                  <a:lnTo>
                    <a:pt x="14" y="48"/>
                  </a:lnTo>
                  <a:lnTo>
                    <a:pt x="21" y="29"/>
                  </a:lnTo>
                  <a:lnTo>
                    <a:pt x="25" y="9"/>
                  </a:lnTo>
                  <a:lnTo>
                    <a:pt x="24" y="7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0" y="19"/>
                  </a:lnTo>
                  <a:lnTo>
                    <a:pt x="4" y="40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4" y="91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5218065" y="4631066"/>
              <a:ext cx="88282" cy="203317"/>
            </a:xfrm>
            <a:custGeom>
              <a:avLst/>
              <a:gdLst/>
              <a:ahLst/>
              <a:cxnLst>
                <a:cxn ang="0">
                  <a:pos x="8" y="151"/>
                </a:cxn>
                <a:cxn ang="0">
                  <a:pos x="13" y="132"/>
                </a:cxn>
                <a:cxn ang="0">
                  <a:pos x="17" y="113"/>
                </a:cxn>
                <a:cxn ang="0">
                  <a:pos x="24" y="95"/>
                </a:cxn>
                <a:cxn ang="0">
                  <a:pos x="31" y="78"/>
                </a:cxn>
                <a:cxn ang="0">
                  <a:pos x="39" y="60"/>
                </a:cxn>
                <a:cxn ang="0">
                  <a:pos x="49" y="44"/>
                </a:cxn>
                <a:cxn ang="0">
                  <a:pos x="58" y="27"/>
                </a:cxn>
                <a:cxn ang="0">
                  <a:pos x="67" y="10"/>
                </a:cxn>
                <a:cxn ang="0">
                  <a:pos x="67" y="7"/>
                </a:cxn>
                <a:cxn ang="0">
                  <a:pos x="66" y="3"/>
                </a:cxn>
                <a:cxn ang="0">
                  <a:pos x="65" y="0"/>
                </a:cxn>
                <a:cxn ang="0">
                  <a:pos x="64" y="0"/>
                </a:cxn>
                <a:cxn ang="0">
                  <a:pos x="51" y="15"/>
                </a:cxn>
                <a:cxn ang="0">
                  <a:pos x="40" y="33"/>
                </a:cxn>
                <a:cxn ang="0">
                  <a:pos x="30" y="49"/>
                </a:cxn>
                <a:cxn ang="0">
                  <a:pos x="22" y="66"/>
                </a:cxn>
                <a:cxn ang="0">
                  <a:pos x="15" y="85"/>
                </a:cxn>
                <a:cxn ang="0">
                  <a:pos x="8" y="103"/>
                </a:cxn>
                <a:cxn ang="0">
                  <a:pos x="4" y="123"/>
                </a:cxn>
                <a:cxn ang="0">
                  <a:pos x="0" y="142"/>
                </a:cxn>
                <a:cxn ang="0">
                  <a:pos x="1" y="147"/>
                </a:cxn>
                <a:cxn ang="0">
                  <a:pos x="4" y="151"/>
                </a:cxn>
                <a:cxn ang="0">
                  <a:pos x="6" y="154"/>
                </a:cxn>
                <a:cxn ang="0">
                  <a:pos x="8" y="151"/>
                </a:cxn>
                <a:cxn ang="0">
                  <a:pos x="8" y="151"/>
                </a:cxn>
              </a:cxnLst>
              <a:rect l="0" t="0" r="r" b="b"/>
              <a:pathLst>
                <a:path w="67" h="154">
                  <a:moveTo>
                    <a:pt x="8" y="151"/>
                  </a:moveTo>
                  <a:lnTo>
                    <a:pt x="13" y="132"/>
                  </a:lnTo>
                  <a:lnTo>
                    <a:pt x="17" y="113"/>
                  </a:lnTo>
                  <a:lnTo>
                    <a:pt x="24" y="95"/>
                  </a:lnTo>
                  <a:lnTo>
                    <a:pt x="31" y="78"/>
                  </a:lnTo>
                  <a:lnTo>
                    <a:pt x="39" y="60"/>
                  </a:lnTo>
                  <a:lnTo>
                    <a:pt x="49" y="44"/>
                  </a:lnTo>
                  <a:lnTo>
                    <a:pt x="58" y="27"/>
                  </a:lnTo>
                  <a:lnTo>
                    <a:pt x="67" y="10"/>
                  </a:lnTo>
                  <a:lnTo>
                    <a:pt x="67" y="7"/>
                  </a:lnTo>
                  <a:lnTo>
                    <a:pt x="66" y="3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51" y="15"/>
                  </a:lnTo>
                  <a:lnTo>
                    <a:pt x="40" y="33"/>
                  </a:lnTo>
                  <a:lnTo>
                    <a:pt x="30" y="49"/>
                  </a:lnTo>
                  <a:lnTo>
                    <a:pt x="22" y="66"/>
                  </a:lnTo>
                  <a:lnTo>
                    <a:pt x="15" y="85"/>
                  </a:lnTo>
                  <a:lnTo>
                    <a:pt x="8" y="103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4" y="151"/>
                  </a:lnTo>
                  <a:lnTo>
                    <a:pt x="6" y="154"/>
                  </a:lnTo>
                  <a:lnTo>
                    <a:pt x="8" y="151"/>
                  </a:lnTo>
                  <a:lnTo>
                    <a:pt x="8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5303672" y="4631066"/>
              <a:ext cx="155163" cy="9363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17" y="19"/>
                </a:cxn>
                <a:cxn ang="0">
                  <a:pos x="31" y="27"/>
                </a:cxn>
                <a:cxn ang="0">
                  <a:pos x="45" y="34"/>
                </a:cxn>
                <a:cxn ang="0">
                  <a:pos x="58" y="42"/>
                </a:cxn>
                <a:cxn ang="0">
                  <a:pos x="72" y="50"/>
                </a:cxn>
                <a:cxn ang="0">
                  <a:pos x="86" y="57"/>
                </a:cxn>
                <a:cxn ang="0">
                  <a:pos x="100" y="64"/>
                </a:cxn>
                <a:cxn ang="0">
                  <a:pos x="115" y="69"/>
                </a:cxn>
                <a:cxn ang="0">
                  <a:pos x="116" y="68"/>
                </a:cxn>
                <a:cxn ang="0">
                  <a:pos x="116" y="64"/>
                </a:cxn>
                <a:cxn ang="0">
                  <a:pos x="115" y="60"/>
                </a:cxn>
                <a:cxn ang="0">
                  <a:pos x="113" y="56"/>
                </a:cxn>
                <a:cxn ang="0">
                  <a:pos x="99" y="49"/>
                </a:cxn>
                <a:cxn ang="0">
                  <a:pos x="85" y="42"/>
                </a:cxn>
                <a:cxn ang="0">
                  <a:pos x="71" y="34"/>
                </a:cxn>
                <a:cxn ang="0">
                  <a:pos x="57" y="27"/>
                </a:cxn>
                <a:cxn ang="0">
                  <a:pos x="43" y="19"/>
                </a:cxn>
                <a:cxn ang="0">
                  <a:pos x="30" y="12"/>
                </a:cxn>
                <a:cxn ang="0">
                  <a:pos x="15" y="5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1" y="10"/>
                </a:cxn>
                <a:cxn ang="0">
                  <a:pos x="3" y="12"/>
                </a:cxn>
                <a:cxn ang="0">
                  <a:pos x="3" y="12"/>
                </a:cxn>
              </a:cxnLst>
              <a:rect l="0" t="0" r="r" b="b"/>
              <a:pathLst>
                <a:path w="116" h="69">
                  <a:moveTo>
                    <a:pt x="3" y="12"/>
                  </a:moveTo>
                  <a:lnTo>
                    <a:pt x="17" y="19"/>
                  </a:lnTo>
                  <a:lnTo>
                    <a:pt x="31" y="27"/>
                  </a:lnTo>
                  <a:lnTo>
                    <a:pt x="45" y="34"/>
                  </a:lnTo>
                  <a:lnTo>
                    <a:pt x="58" y="42"/>
                  </a:lnTo>
                  <a:lnTo>
                    <a:pt x="72" y="50"/>
                  </a:lnTo>
                  <a:lnTo>
                    <a:pt x="86" y="57"/>
                  </a:lnTo>
                  <a:lnTo>
                    <a:pt x="100" y="64"/>
                  </a:lnTo>
                  <a:lnTo>
                    <a:pt x="115" y="69"/>
                  </a:lnTo>
                  <a:lnTo>
                    <a:pt x="116" y="68"/>
                  </a:lnTo>
                  <a:lnTo>
                    <a:pt x="116" y="64"/>
                  </a:lnTo>
                  <a:lnTo>
                    <a:pt x="115" y="60"/>
                  </a:lnTo>
                  <a:lnTo>
                    <a:pt x="113" y="56"/>
                  </a:lnTo>
                  <a:lnTo>
                    <a:pt x="99" y="49"/>
                  </a:lnTo>
                  <a:lnTo>
                    <a:pt x="85" y="42"/>
                  </a:lnTo>
                  <a:lnTo>
                    <a:pt x="71" y="34"/>
                  </a:lnTo>
                  <a:lnTo>
                    <a:pt x="57" y="27"/>
                  </a:lnTo>
                  <a:lnTo>
                    <a:pt x="43" y="19"/>
                  </a:lnTo>
                  <a:lnTo>
                    <a:pt x="30" y="12"/>
                  </a:lnTo>
                  <a:lnTo>
                    <a:pt x="15" y="5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5212715" y="4810306"/>
              <a:ext cx="163188" cy="8293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18" y="23"/>
                </a:cxn>
                <a:cxn ang="0">
                  <a:pos x="32" y="29"/>
                </a:cxn>
                <a:cxn ang="0">
                  <a:pos x="46" y="36"/>
                </a:cxn>
                <a:cxn ang="0">
                  <a:pos x="61" y="42"/>
                </a:cxn>
                <a:cxn ang="0">
                  <a:pos x="76" y="49"/>
                </a:cxn>
                <a:cxn ang="0">
                  <a:pos x="90" y="53"/>
                </a:cxn>
                <a:cxn ang="0">
                  <a:pos x="105" y="58"/>
                </a:cxn>
                <a:cxn ang="0">
                  <a:pos x="120" y="61"/>
                </a:cxn>
                <a:cxn ang="0">
                  <a:pos x="122" y="60"/>
                </a:cxn>
                <a:cxn ang="0">
                  <a:pos x="122" y="54"/>
                </a:cxn>
                <a:cxn ang="0">
                  <a:pos x="119" y="50"/>
                </a:cxn>
                <a:cxn ang="0">
                  <a:pos x="116" y="46"/>
                </a:cxn>
                <a:cxn ang="0">
                  <a:pos x="102" y="41"/>
                </a:cxn>
                <a:cxn ang="0">
                  <a:pos x="89" y="35"/>
                </a:cxn>
                <a:cxn ang="0">
                  <a:pos x="74" y="29"/>
                </a:cxn>
                <a:cxn ang="0">
                  <a:pos x="60" y="23"/>
                </a:cxn>
                <a:cxn ang="0">
                  <a:pos x="46" y="18"/>
                </a:cxn>
                <a:cxn ang="0">
                  <a:pos x="31" y="12"/>
                </a:cxn>
                <a:cxn ang="0">
                  <a:pos x="17" y="6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122" h="61">
                  <a:moveTo>
                    <a:pt x="4" y="16"/>
                  </a:moveTo>
                  <a:lnTo>
                    <a:pt x="18" y="23"/>
                  </a:lnTo>
                  <a:lnTo>
                    <a:pt x="32" y="29"/>
                  </a:lnTo>
                  <a:lnTo>
                    <a:pt x="46" y="36"/>
                  </a:lnTo>
                  <a:lnTo>
                    <a:pt x="61" y="42"/>
                  </a:lnTo>
                  <a:lnTo>
                    <a:pt x="76" y="49"/>
                  </a:lnTo>
                  <a:lnTo>
                    <a:pt x="90" y="53"/>
                  </a:lnTo>
                  <a:lnTo>
                    <a:pt x="105" y="58"/>
                  </a:lnTo>
                  <a:lnTo>
                    <a:pt x="120" y="61"/>
                  </a:lnTo>
                  <a:lnTo>
                    <a:pt x="122" y="60"/>
                  </a:lnTo>
                  <a:lnTo>
                    <a:pt x="122" y="54"/>
                  </a:lnTo>
                  <a:lnTo>
                    <a:pt x="119" y="50"/>
                  </a:lnTo>
                  <a:lnTo>
                    <a:pt x="116" y="46"/>
                  </a:lnTo>
                  <a:lnTo>
                    <a:pt x="102" y="41"/>
                  </a:lnTo>
                  <a:lnTo>
                    <a:pt x="89" y="35"/>
                  </a:lnTo>
                  <a:lnTo>
                    <a:pt x="74" y="29"/>
                  </a:lnTo>
                  <a:lnTo>
                    <a:pt x="60" y="23"/>
                  </a:lnTo>
                  <a:lnTo>
                    <a:pt x="46" y="18"/>
                  </a:lnTo>
                  <a:lnTo>
                    <a:pt x="31" y="12"/>
                  </a:lnTo>
                  <a:lnTo>
                    <a:pt x="17" y="6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3"/>
            <p:cNvSpPr>
              <a:spLocks/>
            </p:cNvSpPr>
            <p:nvPr/>
          </p:nvSpPr>
          <p:spPr bwMode="auto">
            <a:xfrm>
              <a:off x="5448134" y="4628391"/>
              <a:ext cx="139111" cy="90957"/>
            </a:xfrm>
            <a:custGeom>
              <a:avLst/>
              <a:gdLst/>
              <a:ahLst/>
              <a:cxnLst>
                <a:cxn ang="0">
                  <a:pos x="6" y="68"/>
                </a:cxn>
                <a:cxn ang="0">
                  <a:pos x="10" y="64"/>
                </a:cxn>
                <a:cxn ang="0">
                  <a:pos x="15" y="59"/>
                </a:cxn>
                <a:cxn ang="0">
                  <a:pos x="20" y="54"/>
                </a:cxn>
                <a:cxn ang="0">
                  <a:pos x="25" y="51"/>
                </a:cxn>
                <a:cxn ang="0">
                  <a:pos x="31" y="46"/>
                </a:cxn>
                <a:cxn ang="0">
                  <a:pos x="36" y="43"/>
                </a:cxn>
                <a:cxn ang="0">
                  <a:pos x="41" y="41"/>
                </a:cxn>
                <a:cxn ang="0">
                  <a:pos x="47" y="37"/>
                </a:cxn>
                <a:cxn ang="0">
                  <a:pos x="54" y="34"/>
                </a:cxn>
                <a:cxn ang="0">
                  <a:pos x="61" y="31"/>
                </a:cxn>
                <a:cxn ang="0">
                  <a:pos x="69" y="28"/>
                </a:cxn>
                <a:cxn ang="0">
                  <a:pos x="76" y="26"/>
                </a:cxn>
                <a:cxn ang="0">
                  <a:pos x="83" y="22"/>
                </a:cxn>
                <a:cxn ang="0">
                  <a:pos x="90" y="20"/>
                </a:cxn>
                <a:cxn ang="0">
                  <a:pos x="97" y="15"/>
                </a:cxn>
                <a:cxn ang="0">
                  <a:pos x="104" y="12"/>
                </a:cxn>
                <a:cxn ang="0">
                  <a:pos x="105" y="9"/>
                </a:cxn>
                <a:cxn ang="0">
                  <a:pos x="104" y="5"/>
                </a:cxn>
                <a:cxn ang="0">
                  <a:pos x="102" y="1"/>
                </a:cxn>
                <a:cxn ang="0">
                  <a:pos x="99" y="0"/>
                </a:cxn>
                <a:cxn ang="0">
                  <a:pos x="92" y="1"/>
                </a:cxn>
                <a:cxn ang="0">
                  <a:pos x="85" y="4"/>
                </a:cxn>
                <a:cxn ang="0">
                  <a:pos x="77" y="7"/>
                </a:cxn>
                <a:cxn ang="0">
                  <a:pos x="70" y="9"/>
                </a:cxn>
                <a:cxn ang="0">
                  <a:pos x="63" y="13"/>
                </a:cxn>
                <a:cxn ang="0">
                  <a:pos x="56" y="16"/>
                </a:cxn>
                <a:cxn ang="0">
                  <a:pos x="49" y="20"/>
                </a:cxn>
                <a:cxn ang="0">
                  <a:pos x="43" y="23"/>
                </a:cxn>
                <a:cxn ang="0">
                  <a:pos x="37" y="27"/>
                </a:cxn>
                <a:cxn ang="0">
                  <a:pos x="31" y="30"/>
                </a:cxn>
                <a:cxn ang="0">
                  <a:pos x="25" y="34"/>
                </a:cxn>
                <a:cxn ang="0">
                  <a:pos x="20" y="37"/>
                </a:cxn>
                <a:cxn ang="0">
                  <a:pos x="15" y="42"/>
                </a:cxn>
                <a:cxn ang="0">
                  <a:pos x="9" y="46"/>
                </a:cxn>
                <a:cxn ang="0">
                  <a:pos x="5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1" y="65"/>
                </a:cxn>
                <a:cxn ang="0">
                  <a:pos x="3" y="68"/>
                </a:cxn>
                <a:cxn ang="0">
                  <a:pos x="6" y="68"/>
                </a:cxn>
                <a:cxn ang="0">
                  <a:pos x="6" y="68"/>
                </a:cxn>
              </a:cxnLst>
              <a:rect l="0" t="0" r="r" b="b"/>
              <a:pathLst>
                <a:path w="105" h="68">
                  <a:moveTo>
                    <a:pt x="6" y="68"/>
                  </a:moveTo>
                  <a:lnTo>
                    <a:pt x="10" y="64"/>
                  </a:lnTo>
                  <a:lnTo>
                    <a:pt x="15" y="59"/>
                  </a:lnTo>
                  <a:lnTo>
                    <a:pt x="20" y="54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6" y="43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4" y="34"/>
                  </a:lnTo>
                  <a:lnTo>
                    <a:pt x="61" y="31"/>
                  </a:lnTo>
                  <a:lnTo>
                    <a:pt x="69" y="28"/>
                  </a:lnTo>
                  <a:lnTo>
                    <a:pt x="76" y="26"/>
                  </a:lnTo>
                  <a:lnTo>
                    <a:pt x="83" y="22"/>
                  </a:lnTo>
                  <a:lnTo>
                    <a:pt x="90" y="20"/>
                  </a:lnTo>
                  <a:lnTo>
                    <a:pt x="97" y="15"/>
                  </a:lnTo>
                  <a:lnTo>
                    <a:pt x="104" y="12"/>
                  </a:lnTo>
                  <a:lnTo>
                    <a:pt x="105" y="9"/>
                  </a:lnTo>
                  <a:lnTo>
                    <a:pt x="104" y="5"/>
                  </a:lnTo>
                  <a:lnTo>
                    <a:pt x="102" y="1"/>
                  </a:lnTo>
                  <a:lnTo>
                    <a:pt x="99" y="0"/>
                  </a:lnTo>
                  <a:lnTo>
                    <a:pt x="92" y="1"/>
                  </a:lnTo>
                  <a:lnTo>
                    <a:pt x="85" y="4"/>
                  </a:lnTo>
                  <a:lnTo>
                    <a:pt x="77" y="7"/>
                  </a:lnTo>
                  <a:lnTo>
                    <a:pt x="70" y="9"/>
                  </a:lnTo>
                  <a:lnTo>
                    <a:pt x="63" y="13"/>
                  </a:lnTo>
                  <a:lnTo>
                    <a:pt x="56" y="16"/>
                  </a:lnTo>
                  <a:lnTo>
                    <a:pt x="49" y="20"/>
                  </a:lnTo>
                  <a:lnTo>
                    <a:pt x="43" y="23"/>
                  </a:lnTo>
                  <a:lnTo>
                    <a:pt x="37" y="27"/>
                  </a:lnTo>
                  <a:lnTo>
                    <a:pt x="31" y="30"/>
                  </a:lnTo>
                  <a:lnTo>
                    <a:pt x="25" y="34"/>
                  </a:lnTo>
                  <a:lnTo>
                    <a:pt x="20" y="37"/>
                  </a:lnTo>
                  <a:lnTo>
                    <a:pt x="15" y="42"/>
                  </a:lnTo>
                  <a:lnTo>
                    <a:pt x="9" y="46"/>
                  </a:lnTo>
                  <a:lnTo>
                    <a:pt x="5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3" y="68"/>
                  </a:lnTo>
                  <a:lnTo>
                    <a:pt x="6" y="68"/>
                  </a:lnTo>
                  <a:lnTo>
                    <a:pt x="6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5239467" y="4446476"/>
              <a:ext cx="1142319" cy="1153019"/>
            </a:xfrm>
            <a:custGeom>
              <a:avLst/>
              <a:gdLst/>
              <a:ahLst/>
              <a:cxnLst>
                <a:cxn ang="0">
                  <a:pos x="316" y="19"/>
                </a:cxn>
                <a:cxn ang="0">
                  <a:pos x="375" y="0"/>
                </a:cxn>
                <a:cxn ang="0">
                  <a:pos x="431" y="20"/>
                </a:cxn>
                <a:cxn ang="0">
                  <a:pos x="467" y="128"/>
                </a:cxn>
                <a:cxn ang="0">
                  <a:pos x="502" y="144"/>
                </a:cxn>
                <a:cxn ang="0">
                  <a:pos x="538" y="165"/>
                </a:cxn>
                <a:cxn ang="0">
                  <a:pos x="627" y="68"/>
                </a:cxn>
                <a:cxn ang="0">
                  <a:pos x="682" y="97"/>
                </a:cxn>
                <a:cxn ang="0">
                  <a:pos x="721" y="137"/>
                </a:cxn>
                <a:cxn ang="0">
                  <a:pos x="669" y="242"/>
                </a:cxn>
                <a:cxn ang="0">
                  <a:pos x="695" y="283"/>
                </a:cxn>
                <a:cxn ang="0">
                  <a:pos x="707" y="324"/>
                </a:cxn>
                <a:cxn ang="0">
                  <a:pos x="822" y="299"/>
                </a:cxn>
                <a:cxn ang="0">
                  <a:pos x="845" y="355"/>
                </a:cxn>
                <a:cxn ang="0">
                  <a:pos x="855" y="414"/>
                </a:cxn>
                <a:cxn ang="0">
                  <a:pos x="744" y="459"/>
                </a:cxn>
                <a:cxn ang="0">
                  <a:pos x="728" y="500"/>
                </a:cxn>
                <a:cxn ang="0">
                  <a:pos x="710" y="534"/>
                </a:cxn>
                <a:cxn ang="0">
                  <a:pos x="810" y="606"/>
                </a:cxn>
                <a:cxn ang="0">
                  <a:pos x="779" y="669"/>
                </a:cxn>
                <a:cxn ang="0">
                  <a:pos x="742" y="719"/>
                </a:cxn>
                <a:cxn ang="0">
                  <a:pos x="641" y="668"/>
                </a:cxn>
                <a:cxn ang="0">
                  <a:pos x="605" y="688"/>
                </a:cxn>
                <a:cxn ang="0">
                  <a:pos x="564" y="706"/>
                </a:cxn>
                <a:cxn ang="0">
                  <a:pos x="588" y="831"/>
                </a:cxn>
                <a:cxn ang="0">
                  <a:pos x="521" y="851"/>
                </a:cxn>
                <a:cxn ang="0">
                  <a:pos x="460" y="862"/>
                </a:cxn>
                <a:cxn ang="0">
                  <a:pos x="430" y="745"/>
                </a:cxn>
                <a:cxn ang="0">
                  <a:pos x="392" y="740"/>
                </a:cxn>
                <a:cxn ang="0">
                  <a:pos x="341" y="731"/>
                </a:cxn>
                <a:cxn ang="0">
                  <a:pos x="266" y="824"/>
                </a:cxn>
                <a:cxn ang="0">
                  <a:pos x="209" y="800"/>
                </a:cxn>
                <a:cxn ang="0">
                  <a:pos x="157" y="772"/>
                </a:cxn>
                <a:cxn ang="0">
                  <a:pos x="203" y="656"/>
                </a:cxn>
                <a:cxn ang="0">
                  <a:pos x="181" y="621"/>
                </a:cxn>
                <a:cxn ang="0">
                  <a:pos x="153" y="581"/>
                </a:cxn>
                <a:cxn ang="0">
                  <a:pos x="31" y="612"/>
                </a:cxn>
                <a:cxn ang="0">
                  <a:pos x="8" y="549"/>
                </a:cxn>
                <a:cxn ang="0">
                  <a:pos x="4" y="469"/>
                </a:cxn>
                <a:cxn ang="0">
                  <a:pos x="128" y="416"/>
                </a:cxn>
                <a:cxn ang="0">
                  <a:pos x="36" y="286"/>
                </a:cxn>
                <a:cxn ang="0">
                  <a:pos x="43" y="257"/>
                </a:cxn>
                <a:cxn ang="0">
                  <a:pos x="65" y="196"/>
                </a:cxn>
                <a:cxn ang="0">
                  <a:pos x="202" y="211"/>
                </a:cxn>
                <a:cxn ang="0">
                  <a:pos x="218" y="199"/>
                </a:cxn>
                <a:cxn ang="0">
                  <a:pos x="266" y="172"/>
                </a:cxn>
                <a:cxn ang="0">
                  <a:pos x="300" y="27"/>
                </a:cxn>
              </a:cxnLst>
              <a:rect l="0" t="0" r="r" b="b"/>
              <a:pathLst>
                <a:path w="855" h="862">
                  <a:moveTo>
                    <a:pt x="300" y="27"/>
                  </a:moveTo>
                  <a:lnTo>
                    <a:pt x="304" y="24"/>
                  </a:lnTo>
                  <a:lnTo>
                    <a:pt x="316" y="19"/>
                  </a:lnTo>
                  <a:lnTo>
                    <a:pt x="332" y="12"/>
                  </a:lnTo>
                  <a:lnTo>
                    <a:pt x="353" y="5"/>
                  </a:lnTo>
                  <a:lnTo>
                    <a:pt x="375" y="0"/>
                  </a:lnTo>
                  <a:lnTo>
                    <a:pt x="397" y="0"/>
                  </a:lnTo>
                  <a:lnTo>
                    <a:pt x="415" y="6"/>
                  </a:lnTo>
                  <a:lnTo>
                    <a:pt x="431" y="20"/>
                  </a:lnTo>
                  <a:lnTo>
                    <a:pt x="458" y="125"/>
                  </a:lnTo>
                  <a:lnTo>
                    <a:pt x="460" y="126"/>
                  </a:lnTo>
                  <a:lnTo>
                    <a:pt x="467" y="128"/>
                  </a:lnTo>
                  <a:lnTo>
                    <a:pt x="477" y="133"/>
                  </a:lnTo>
                  <a:lnTo>
                    <a:pt x="490" y="139"/>
                  </a:lnTo>
                  <a:lnTo>
                    <a:pt x="502" y="144"/>
                  </a:lnTo>
                  <a:lnTo>
                    <a:pt x="516" y="151"/>
                  </a:lnTo>
                  <a:lnTo>
                    <a:pt x="528" y="158"/>
                  </a:lnTo>
                  <a:lnTo>
                    <a:pt x="538" y="165"/>
                  </a:lnTo>
                  <a:lnTo>
                    <a:pt x="611" y="61"/>
                  </a:lnTo>
                  <a:lnTo>
                    <a:pt x="615" y="64"/>
                  </a:lnTo>
                  <a:lnTo>
                    <a:pt x="627" y="68"/>
                  </a:lnTo>
                  <a:lnTo>
                    <a:pt x="643" y="75"/>
                  </a:lnTo>
                  <a:lnTo>
                    <a:pt x="663" y="86"/>
                  </a:lnTo>
                  <a:lnTo>
                    <a:pt x="682" y="97"/>
                  </a:lnTo>
                  <a:lnTo>
                    <a:pt x="701" y="110"/>
                  </a:lnTo>
                  <a:lnTo>
                    <a:pt x="714" y="124"/>
                  </a:lnTo>
                  <a:lnTo>
                    <a:pt x="721" y="137"/>
                  </a:lnTo>
                  <a:lnTo>
                    <a:pt x="663" y="232"/>
                  </a:lnTo>
                  <a:lnTo>
                    <a:pt x="665" y="234"/>
                  </a:lnTo>
                  <a:lnTo>
                    <a:pt x="669" y="242"/>
                  </a:lnTo>
                  <a:lnTo>
                    <a:pt x="678" y="254"/>
                  </a:lnTo>
                  <a:lnTo>
                    <a:pt x="686" y="268"/>
                  </a:lnTo>
                  <a:lnTo>
                    <a:pt x="695" y="283"/>
                  </a:lnTo>
                  <a:lnTo>
                    <a:pt x="702" y="298"/>
                  </a:lnTo>
                  <a:lnTo>
                    <a:pt x="706" y="311"/>
                  </a:lnTo>
                  <a:lnTo>
                    <a:pt x="707" y="324"/>
                  </a:lnTo>
                  <a:lnTo>
                    <a:pt x="815" y="284"/>
                  </a:lnTo>
                  <a:lnTo>
                    <a:pt x="817" y="287"/>
                  </a:lnTo>
                  <a:lnTo>
                    <a:pt x="822" y="299"/>
                  </a:lnTo>
                  <a:lnTo>
                    <a:pt x="828" y="315"/>
                  </a:lnTo>
                  <a:lnTo>
                    <a:pt x="836" y="333"/>
                  </a:lnTo>
                  <a:lnTo>
                    <a:pt x="845" y="355"/>
                  </a:lnTo>
                  <a:lnTo>
                    <a:pt x="850" y="377"/>
                  </a:lnTo>
                  <a:lnTo>
                    <a:pt x="855" y="397"/>
                  </a:lnTo>
                  <a:lnTo>
                    <a:pt x="855" y="414"/>
                  </a:lnTo>
                  <a:lnTo>
                    <a:pt x="748" y="447"/>
                  </a:lnTo>
                  <a:lnTo>
                    <a:pt x="747" y="451"/>
                  </a:lnTo>
                  <a:lnTo>
                    <a:pt x="744" y="459"/>
                  </a:lnTo>
                  <a:lnTo>
                    <a:pt x="740" y="470"/>
                  </a:lnTo>
                  <a:lnTo>
                    <a:pt x="734" y="485"/>
                  </a:lnTo>
                  <a:lnTo>
                    <a:pt x="728" y="500"/>
                  </a:lnTo>
                  <a:lnTo>
                    <a:pt x="721" y="514"/>
                  </a:lnTo>
                  <a:lnTo>
                    <a:pt x="716" y="526"/>
                  </a:lnTo>
                  <a:lnTo>
                    <a:pt x="710" y="534"/>
                  </a:lnTo>
                  <a:lnTo>
                    <a:pt x="818" y="589"/>
                  </a:lnTo>
                  <a:lnTo>
                    <a:pt x="816" y="594"/>
                  </a:lnTo>
                  <a:lnTo>
                    <a:pt x="810" y="606"/>
                  </a:lnTo>
                  <a:lnTo>
                    <a:pt x="802" y="625"/>
                  </a:lnTo>
                  <a:lnTo>
                    <a:pt x="790" y="647"/>
                  </a:lnTo>
                  <a:lnTo>
                    <a:pt x="779" y="669"/>
                  </a:lnTo>
                  <a:lnTo>
                    <a:pt x="766" y="691"/>
                  </a:lnTo>
                  <a:lnTo>
                    <a:pt x="754" y="708"/>
                  </a:lnTo>
                  <a:lnTo>
                    <a:pt x="742" y="719"/>
                  </a:lnTo>
                  <a:lnTo>
                    <a:pt x="650" y="662"/>
                  </a:lnTo>
                  <a:lnTo>
                    <a:pt x="648" y="663"/>
                  </a:lnTo>
                  <a:lnTo>
                    <a:pt x="641" y="668"/>
                  </a:lnTo>
                  <a:lnTo>
                    <a:pt x="631" y="673"/>
                  </a:lnTo>
                  <a:lnTo>
                    <a:pt x="619" y="681"/>
                  </a:lnTo>
                  <a:lnTo>
                    <a:pt x="605" y="688"/>
                  </a:lnTo>
                  <a:lnTo>
                    <a:pt x="591" y="696"/>
                  </a:lnTo>
                  <a:lnTo>
                    <a:pt x="577" y="702"/>
                  </a:lnTo>
                  <a:lnTo>
                    <a:pt x="564" y="706"/>
                  </a:lnTo>
                  <a:lnTo>
                    <a:pt x="606" y="825"/>
                  </a:lnTo>
                  <a:lnTo>
                    <a:pt x="602" y="827"/>
                  </a:lnTo>
                  <a:lnTo>
                    <a:pt x="588" y="831"/>
                  </a:lnTo>
                  <a:lnTo>
                    <a:pt x="568" y="837"/>
                  </a:lnTo>
                  <a:lnTo>
                    <a:pt x="545" y="844"/>
                  </a:lnTo>
                  <a:lnTo>
                    <a:pt x="521" y="851"/>
                  </a:lnTo>
                  <a:lnTo>
                    <a:pt x="497" y="857"/>
                  </a:lnTo>
                  <a:lnTo>
                    <a:pt x="476" y="861"/>
                  </a:lnTo>
                  <a:lnTo>
                    <a:pt x="460" y="862"/>
                  </a:lnTo>
                  <a:lnTo>
                    <a:pt x="439" y="745"/>
                  </a:lnTo>
                  <a:lnTo>
                    <a:pt x="437" y="745"/>
                  </a:lnTo>
                  <a:lnTo>
                    <a:pt x="430" y="745"/>
                  </a:lnTo>
                  <a:lnTo>
                    <a:pt x="420" y="744"/>
                  </a:lnTo>
                  <a:lnTo>
                    <a:pt x="407" y="742"/>
                  </a:lnTo>
                  <a:lnTo>
                    <a:pt x="392" y="740"/>
                  </a:lnTo>
                  <a:lnTo>
                    <a:pt x="376" y="738"/>
                  </a:lnTo>
                  <a:lnTo>
                    <a:pt x="359" y="734"/>
                  </a:lnTo>
                  <a:lnTo>
                    <a:pt x="341" y="731"/>
                  </a:lnTo>
                  <a:lnTo>
                    <a:pt x="282" y="830"/>
                  </a:lnTo>
                  <a:lnTo>
                    <a:pt x="278" y="829"/>
                  </a:lnTo>
                  <a:lnTo>
                    <a:pt x="266" y="824"/>
                  </a:lnTo>
                  <a:lnTo>
                    <a:pt x="250" y="817"/>
                  </a:lnTo>
                  <a:lnTo>
                    <a:pt x="231" y="809"/>
                  </a:lnTo>
                  <a:lnTo>
                    <a:pt x="209" y="800"/>
                  </a:lnTo>
                  <a:lnTo>
                    <a:pt x="189" y="791"/>
                  </a:lnTo>
                  <a:lnTo>
                    <a:pt x="171" y="782"/>
                  </a:lnTo>
                  <a:lnTo>
                    <a:pt x="157" y="772"/>
                  </a:lnTo>
                  <a:lnTo>
                    <a:pt x="209" y="665"/>
                  </a:lnTo>
                  <a:lnTo>
                    <a:pt x="208" y="663"/>
                  </a:lnTo>
                  <a:lnTo>
                    <a:pt x="203" y="656"/>
                  </a:lnTo>
                  <a:lnTo>
                    <a:pt x="197" y="647"/>
                  </a:lnTo>
                  <a:lnTo>
                    <a:pt x="189" y="634"/>
                  </a:lnTo>
                  <a:lnTo>
                    <a:pt x="181" y="621"/>
                  </a:lnTo>
                  <a:lnTo>
                    <a:pt x="172" y="606"/>
                  </a:lnTo>
                  <a:lnTo>
                    <a:pt x="163" y="594"/>
                  </a:lnTo>
                  <a:lnTo>
                    <a:pt x="153" y="581"/>
                  </a:lnTo>
                  <a:lnTo>
                    <a:pt x="39" y="628"/>
                  </a:lnTo>
                  <a:lnTo>
                    <a:pt x="37" y="624"/>
                  </a:lnTo>
                  <a:lnTo>
                    <a:pt x="31" y="612"/>
                  </a:lnTo>
                  <a:lnTo>
                    <a:pt x="24" y="595"/>
                  </a:lnTo>
                  <a:lnTo>
                    <a:pt x="15" y="573"/>
                  </a:lnTo>
                  <a:lnTo>
                    <a:pt x="8" y="549"/>
                  </a:lnTo>
                  <a:lnTo>
                    <a:pt x="3" y="522"/>
                  </a:lnTo>
                  <a:lnTo>
                    <a:pt x="0" y="495"/>
                  </a:lnTo>
                  <a:lnTo>
                    <a:pt x="4" y="469"/>
                  </a:lnTo>
                  <a:lnTo>
                    <a:pt x="129" y="446"/>
                  </a:lnTo>
                  <a:lnTo>
                    <a:pt x="128" y="438"/>
                  </a:lnTo>
                  <a:lnTo>
                    <a:pt x="128" y="416"/>
                  </a:lnTo>
                  <a:lnTo>
                    <a:pt x="130" y="383"/>
                  </a:lnTo>
                  <a:lnTo>
                    <a:pt x="141" y="339"/>
                  </a:lnTo>
                  <a:lnTo>
                    <a:pt x="36" y="286"/>
                  </a:lnTo>
                  <a:lnTo>
                    <a:pt x="37" y="283"/>
                  </a:lnTo>
                  <a:lnTo>
                    <a:pt x="38" y="272"/>
                  </a:lnTo>
                  <a:lnTo>
                    <a:pt x="43" y="257"/>
                  </a:lnTo>
                  <a:lnTo>
                    <a:pt x="49" y="239"/>
                  </a:lnTo>
                  <a:lnTo>
                    <a:pt x="56" y="218"/>
                  </a:lnTo>
                  <a:lnTo>
                    <a:pt x="65" y="196"/>
                  </a:lnTo>
                  <a:lnTo>
                    <a:pt x="77" y="177"/>
                  </a:lnTo>
                  <a:lnTo>
                    <a:pt x="91" y="158"/>
                  </a:lnTo>
                  <a:lnTo>
                    <a:pt x="202" y="211"/>
                  </a:lnTo>
                  <a:lnTo>
                    <a:pt x="204" y="210"/>
                  </a:lnTo>
                  <a:lnTo>
                    <a:pt x="209" y="205"/>
                  </a:lnTo>
                  <a:lnTo>
                    <a:pt x="218" y="199"/>
                  </a:lnTo>
                  <a:lnTo>
                    <a:pt x="231" y="190"/>
                  </a:lnTo>
                  <a:lnTo>
                    <a:pt x="247" y="181"/>
                  </a:lnTo>
                  <a:lnTo>
                    <a:pt x="266" y="172"/>
                  </a:lnTo>
                  <a:lnTo>
                    <a:pt x="291" y="164"/>
                  </a:lnTo>
                  <a:lnTo>
                    <a:pt x="318" y="157"/>
                  </a:lnTo>
                  <a:lnTo>
                    <a:pt x="300" y="2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5619348" y="4449151"/>
              <a:ext cx="211342" cy="61530"/>
            </a:xfrm>
            <a:custGeom>
              <a:avLst/>
              <a:gdLst/>
              <a:ahLst/>
              <a:cxnLst>
                <a:cxn ang="0">
                  <a:pos x="7" y="47"/>
                </a:cxn>
                <a:cxn ang="0">
                  <a:pos x="25" y="38"/>
                </a:cxn>
                <a:cxn ang="0">
                  <a:pos x="44" y="32"/>
                </a:cxn>
                <a:cxn ang="0">
                  <a:pos x="61" y="27"/>
                </a:cxn>
                <a:cxn ang="0">
                  <a:pos x="81" y="22"/>
                </a:cxn>
                <a:cxn ang="0">
                  <a:pos x="99" y="19"/>
                </a:cxn>
                <a:cxn ang="0">
                  <a:pos x="117" y="17"/>
                </a:cxn>
                <a:cxn ang="0">
                  <a:pos x="137" y="13"/>
                </a:cxn>
                <a:cxn ang="0">
                  <a:pos x="157" y="11"/>
                </a:cxn>
                <a:cxn ang="0">
                  <a:pos x="158" y="10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4" y="2"/>
                </a:cxn>
                <a:cxn ang="0">
                  <a:pos x="135" y="0"/>
                </a:cxn>
                <a:cxn ang="0">
                  <a:pos x="115" y="0"/>
                </a:cxn>
                <a:cxn ang="0">
                  <a:pos x="96" y="3"/>
                </a:cxn>
                <a:cxn ang="0">
                  <a:pos x="76" y="6"/>
                </a:cxn>
                <a:cxn ang="0">
                  <a:pos x="56" y="10"/>
                </a:cxn>
                <a:cxn ang="0">
                  <a:pos x="38" y="17"/>
                </a:cxn>
                <a:cxn ang="0">
                  <a:pos x="20" y="23"/>
                </a:cxn>
                <a:cxn ang="0">
                  <a:pos x="1" y="32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3" y="45"/>
                </a:cxn>
                <a:cxn ang="0">
                  <a:pos x="7" y="47"/>
                </a:cxn>
                <a:cxn ang="0">
                  <a:pos x="7" y="47"/>
                </a:cxn>
              </a:cxnLst>
              <a:rect l="0" t="0" r="r" b="b"/>
              <a:pathLst>
                <a:path w="158" h="47">
                  <a:moveTo>
                    <a:pt x="7" y="47"/>
                  </a:moveTo>
                  <a:lnTo>
                    <a:pt x="25" y="38"/>
                  </a:lnTo>
                  <a:lnTo>
                    <a:pt x="44" y="32"/>
                  </a:lnTo>
                  <a:lnTo>
                    <a:pt x="61" y="27"/>
                  </a:lnTo>
                  <a:lnTo>
                    <a:pt x="81" y="22"/>
                  </a:lnTo>
                  <a:lnTo>
                    <a:pt x="99" y="19"/>
                  </a:lnTo>
                  <a:lnTo>
                    <a:pt x="117" y="17"/>
                  </a:lnTo>
                  <a:lnTo>
                    <a:pt x="137" y="13"/>
                  </a:lnTo>
                  <a:lnTo>
                    <a:pt x="157" y="11"/>
                  </a:lnTo>
                  <a:lnTo>
                    <a:pt x="158" y="10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4" y="2"/>
                  </a:lnTo>
                  <a:lnTo>
                    <a:pt x="135" y="0"/>
                  </a:lnTo>
                  <a:lnTo>
                    <a:pt x="115" y="0"/>
                  </a:lnTo>
                  <a:lnTo>
                    <a:pt x="96" y="3"/>
                  </a:lnTo>
                  <a:lnTo>
                    <a:pt x="76" y="6"/>
                  </a:lnTo>
                  <a:lnTo>
                    <a:pt x="56" y="10"/>
                  </a:lnTo>
                  <a:lnTo>
                    <a:pt x="38" y="17"/>
                  </a:lnTo>
                  <a:lnTo>
                    <a:pt x="20" y="23"/>
                  </a:lnTo>
                  <a:lnTo>
                    <a:pt x="1" y="32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5819990" y="4451826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1"/>
                </a:cxn>
                <a:cxn ang="0">
                  <a:pos x="23" y="134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2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1"/>
                  </a:lnTo>
                  <a:lnTo>
                    <a:pt x="23" y="134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2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5622024" y="4486604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37"/>
                </a:cxn>
                <a:cxn ang="0">
                  <a:pos x="13" y="68"/>
                </a:cxn>
                <a:cxn ang="0">
                  <a:pos x="21" y="99"/>
                </a:cxn>
                <a:cxn ang="0">
                  <a:pos x="31" y="128"/>
                </a:cxn>
                <a:cxn ang="0">
                  <a:pos x="33" y="131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7" h="133">
                  <a:moveTo>
                    <a:pt x="0" y="6"/>
                  </a:moveTo>
                  <a:lnTo>
                    <a:pt x="6" y="37"/>
                  </a:lnTo>
                  <a:lnTo>
                    <a:pt x="13" y="68"/>
                  </a:lnTo>
                  <a:lnTo>
                    <a:pt x="21" y="99"/>
                  </a:lnTo>
                  <a:lnTo>
                    <a:pt x="31" y="128"/>
                  </a:lnTo>
                  <a:lnTo>
                    <a:pt x="33" y="131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5849417" y="4612339"/>
              <a:ext cx="109684" cy="56180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2"/>
                </a:cxn>
                <a:cxn ang="0">
                  <a:pos x="17" y="12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50" y="24"/>
                </a:cxn>
                <a:cxn ang="0">
                  <a:pos x="58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5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2"/>
                  </a:lnTo>
                  <a:lnTo>
                    <a:pt x="17" y="12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2"/>
                  </a:lnTo>
                  <a:lnTo>
                    <a:pt x="50" y="24"/>
                  </a:lnTo>
                  <a:lnTo>
                    <a:pt x="58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5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5619348" y="4449151"/>
              <a:ext cx="211342" cy="61530"/>
            </a:xfrm>
            <a:custGeom>
              <a:avLst/>
              <a:gdLst/>
              <a:ahLst/>
              <a:cxnLst>
                <a:cxn ang="0">
                  <a:pos x="7" y="47"/>
                </a:cxn>
                <a:cxn ang="0">
                  <a:pos x="25" y="38"/>
                </a:cxn>
                <a:cxn ang="0">
                  <a:pos x="44" y="32"/>
                </a:cxn>
                <a:cxn ang="0">
                  <a:pos x="61" y="27"/>
                </a:cxn>
                <a:cxn ang="0">
                  <a:pos x="81" y="22"/>
                </a:cxn>
                <a:cxn ang="0">
                  <a:pos x="99" y="19"/>
                </a:cxn>
                <a:cxn ang="0">
                  <a:pos x="117" y="17"/>
                </a:cxn>
                <a:cxn ang="0">
                  <a:pos x="137" y="13"/>
                </a:cxn>
                <a:cxn ang="0">
                  <a:pos x="157" y="11"/>
                </a:cxn>
                <a:cxn ang="0">
                  <a:pos x="158" y="10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4" y="2"/>
                </a:cxn>
                <a:cxn ang="0">
                  <a:pos x="135" y="0"/>
                </a:cxn>
                <a:cxn ang="0">
                  <a:pos x="115" y="0"/>
                </a:cxn>
                <a:cxn ang="0">
                  <a:pos x="96" y="3"/>
                </a:cxn>
                <a:cxn ang="0">
                  <a:pos x="76" y="6"/>
                </a:cxn>
                <a:cxn ang="0">
                  <a:pos x="56" y="10"/>
                </a:cxn>
                <a:cxn ang="0">
                  <a:pos x="38" y="17"/>
                </a:cxn>
                <a:cxn ang="0">
                  <a:pos x="20" y="23"/>
                </a:cxn>
                <a:cxn ang="0">
                  <a:pos x="1" y="32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3" y="45"/>
                </a:cxn>
                <a:cxn ang="0">
                  <a:pos x="7" y="47"/>
                </a:cxn>
                <a:cxn ang="0">
                  <a:pos x="7" y="47"/>
                </a:cxn>
              </a:cxnLst>
              <a:rect l="0" t="0" r="r" b="b"/>
              <a:pathLst>
                <a:path w="158" h="47">
                  <a:moveTo>
                    <a:pt x="7" y="47"/>
                  </a:moveTo>
                  <a:lnTo>
                    <a:pt x="25" y="38"/>
                  </a:lnTo>
                  <a:lnTo>
                    <a:pt x="44" y="32"/>
                  </a:lnTo>
                  <a:lnTo>
                    <a:pt x="61" y="27"/>
                  </a:lnTo>
                  <a:lnTo>
                    <a:pt x="81" y="22"/>
                  </a:lnTo>
                  <a:lnTo>
                    <a:pt x="99" y="19"/>
                  </a:lnTo>
                  <a:lnTo>
                    <a:pt x="117" y="17"/>
                  </a:lnTo>
                  <a:lnTo>
                    <a:pt x="137" y="13"/>
                  </a:lnTo>
                  <a:lnTo>
                    <a:pt x="157" y="11"/>
                  </a:lnTo>
                  <a:lnTo>
                    <a:pt x="158" y="10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4" y="2"/>
                  </a:lnTo>
                  <a:lnTo>
                    <a:pt x="135" y="0"/>
                  </a:lnTo>
                  <a:lnTo>
                    <a:pt x="115" y="0"/>
                  </a:lnTo>
                  <a:lnTo>
                    <a:pt x="96" y="3"/>
                  </a:lnTo>
                  <a:lnTo>
                    <a:pt x="76" y="6"/>
                  </a:lnTo>
                  <a:lnTo>
                    <a:pt x="56" y="10"/>
                  </a:lnTo>
                  <a:lnTo>
                    <a:pt x="38" y="17"/>
                  </a:lnTo>
                  <a:lnTo>
                    <a:pt x="20" y="23"/>
                  </a:lnTo>
                  <a:lnTo>
                    <a:pt x="1" y="32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819990" y="4451826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1"/>
                </a:cxn>
                <a:cxn ang="0">
                  <a:pos x="23" y="134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2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1"/>
                  </a:lnTo>
                  <a:lnTo>
                    <a:pt x="23" y="134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2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auto">
            <a:xfrm>
              <a:off x="5622024" y="4486604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37"/>
                </a:cxn>
                <a:cxn ang="0">
                  <a:pos x="13" y="68"/>
                </a:cxn>
                <a:cxn ang="0">
                  <a:pos x="21" y="99"/>
                </a:cxn>
                <a:cxn ang="0">
                  <a:pos x="31" y="128"/>
                </a:cxn>
                <a:cxn ang="0">
                  <a:pos x="33" y="131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7" h="133">
                  <a:moveTo>
                    <a:pt x="0" y="6"/>
                  </a:moveTo>
                  <a:lnTo>
                    <a:pt x="6" y="37"/>
                  </a:lnTo>
                  <a:lnTo>
                    <a:pt x="13" y="68"/>
                  </a:lnTo>
                  <a:lnTo>
                    <a:pt x="21" y="99"/>
                  </a:lnTo>
                  <a:lnTo>
                    <a:pt x="31" y="128"/>
                  </a:lnTo>
                  <a:lnTo>
                    <a:pt x="33" y="131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52"/>
            <p:cNvSpPr>
              <a:spLocks/>
            </p:cNvSpPr>
            <p:nvPr/>
          </p:nvSpPr>
          <p:spPr bwMode="auto">
            <a:xfrm>
              <a:off x="5849417" y="4612339"/>
              <a:ext cx="109684" cy="56180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2"/>
                </a:cxn>
                <a:cxn ang="0">
                  <a:pos x="17" y="12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50" y="24"/>
                </a:cxn>
                <a:cxn ang="0">
                  <a:pos x="58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5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2"/>
                  </a:lnTo>
                  <a:lnTo>
                    <a:pt x="17" y="12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2"/>
                  </a:lnTo>
                  <a:lnTo>
                    <a:pt x="50" y="24"/>
                  </a:lnTo>
                  <a:lnTo>
                    <a:pt x="58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5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>
              <a:off x="6039358" y="4510681"/>
              <a:ext cx="184590" cy="120385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24" y="21"/>
                </a:cxn>
                <a:cxn ang="0">
                  <a:pos x="42" y="28"/>
                </a:cxn>
                <a:cxn ang="0">
                  <a:pos x="59" y="38"/>
                </a:cxn>
                <a:cxn ang="0">
                  <a:pos x="75" y="47"/>
                </a:cxn>
                <a:cxn ang="0">
                  <a:pos x="90" y="57"/>
                </a:cxn>
                <a:cxn ang="0">
                  <a:pos x="105" y="68"/>
                </a:cxn>
                <a:cxn ang="0">
                  <a:pos x="121" y="79"/>
                </a:cxn>
                <a:cxn ang="0">
                  <a:pos x="136" y="91"/>
                </a:cxn>
                <a:cxn ang="0">
                  <a:pos x="137" y="91"/>
                </a:cxn>
                <a:cxn ang="0">
                  <a:pos x="137" y="87"/>
                </a:cxn>
                <a:cxn ang="0">
                  <a:pos x="136" y="84"/>
                </a:cxn>
                <a:cxn ang="0">
                  <a:pos x="135" y="81"/>
                </a:cxn>
                <a:cxn ang="0">
                  <a:pos x="120" y="68"/>
                </a:cxn>
                <a:cxn ang="0">
                  <a:pos x="105" y="55"/>
                </a:cxn>
                <a:cxn ang="0">
                  <a:pos x="90" y="43"/>
                </a:cxn>
                <a:cxn ang="0">
                  <a:pos x="74" y="33"/>
                </a:cxn>
                <a:cxn ang="0">
                  <a:pos x="57" y="23"/>
                </a:cxn>
                <a:cxn ang="0">
                  <a:pos x="39" y="13"/>
                </a:cxn>
                <a:cxn ang="0">
                  <a:pos x="21" y="6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3" y="11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37" h="91">
                  <a:moveTo>
                    <a:pt x="6" y="15"/>
                  </a:moveTo>
                  <a:lnTo>
                    <a:pt x="24" y="21"/>
                  </a:lnTo>
                  <a:lnTo>
                    <a:pt x="42" y="28"/>
                  </a:lnTo>
                  <a:lnTo>
                    <a:pt x="59" y="38"/>
                  </a:lnTo>
                  <a:lnTo>
                    <a:pt x="75" y="47"/>
                  </a:lnTo>
                  <a:lnTo>
                    <a:pt x="90" y="57"/>
                  </a:lnTo>
                  <a:lnTo>
                    <a:pt x="105" y="68"/>
                  </a:lnTo>
                  <a:lnTo>
                    <a:pt x="121" y="79"/>
                  </a:lnTo>
                  <a:lnTo>
                    <a:pt x="136" y="91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36" y="84"/>
                  </a:lnTo>
                  <a:lnTo>
                    <a:pt x="135" y="81"/>
                  </a:lnTo>
                  <a:lnTo>
                    <a:pt x="120" y="68"/>
                  </a:lnTo>
                  <a:lnTo>
                    <a:pt x="105" y="55"/>
                  </a:lnTo>
                  <a:lnTo>
                    <a:pt x="90" y="43"/>
                  </a:lnTo>
                  <a:lnTo>
                    <a:pt x="74" y="33"/>
                  </a:lnTo>
                  <a:lnTo>
                    <a:pt x="57" y="23"/>
                  </a:lnTo>
                  <a:lnTo>
                    <a:pt x="39" y="13"/>
                  </a:lnTo>
                  <a:lnTo>
                    <a:pt x="21" y="6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3" y="11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4"/>
            <p:cNvSpPr>
              <a:spLocks/>
            </p:cNvSpPr>
            <p:nvPr/>
          </p:nvSpPr>
          <p:spPr bwMode="auto">
            <a:xfrm>
              <a:off x="6114264" y="4620365"/>
              <a:ext cx="104334" cy="1524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3" y="13"/>
                </a:cxn>
                <a:cxn ang="0">
                  <a:pos x="54" y="26"/>
                </a:cxn>
                <a:cxn ang="0">
                  <a:pos x="45" y="38"/>
                </a:cxn>
                <a:cxn ang="0">
                  <a:pos x="34" y="51"/>
                </a:cxn>
                <a:cxn ang="0">
                  <a:pos x="25" y="64"/>
                </a:cxn>
                <a:cxn ang="0">
                  <a:pos x="16" y="76"/>
                </a:cxn>
                <a:cxn ang="0">
                  <a:pos x="7" y="90"/>
                </a:cxn>
                <a:cxn ang="0">
                  <a:pos x="0" y="104"/>
                </a:cxn>
                <a:cxn ang="0">
                  <a:pos x="1" y="108"/>
                </a:cxn>
                <a:cxn ang="0">
                  <a:pos x="2" y="111"/>
                </a:cxn>
                <a:cxn ang="0">
                  <a:pos x="3" y="114"/>
                </a:cxn>
                <a:cxn ang="0">
                  <a:pos x="5" y="114"/>
                </a:cxn>
                <a:cxn ang="0">
                  <a:pos x="15" y="102"/>
                </a:cxn>
                <a:cxn ang="0">
                  <a:pos x="24" y="90"/>
                </a:cxn>
                <a:cxn ang="0">
                  <a:pos x="34" y="78"/>
                </a:cxn>
                <a:cxn ang="0">
                  <a:pos x="43" y="65"/>
                </a:cxn>
                <a:cxn ang="0">
                  <a:pos x="53" y="52"/>
                </a:cxn>
                <a:cxn ang="0">
                  <a:pos x="61" y="38"/>
                </a:cxn>
                <a:cxn ang="0">
                  <a:pos x="70" y="26"/>
                </a:cxn>
                <a:cxn ang="0">
                  <a:pos x="78" y="13"/>
                </a:cxn>
                <a:cxn ang="0">
                  <a:pos x="78" y="10"/>
                </a:cxn>
                <a:cxn ang="0">
                  <a:pos x="77" y="5"/>
                </a:cxn>
                <a:cxn ang="0">
                  <a:pos x="73" y="2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114">
                  <a:moveTo>
                    <a:pt x="72" y="0"/>
                  </a:moveTo>
                  <a:lnTo>
                    <a:pt x="63" y="13"/>
                  </a:lnTo>
                  <a:lnTo>
                    <a:pt x="54" y="26"/>
                  </a:lnTo>
                  <a:lnTo>
                    <a:pt x="45" y="38"/>
                  </a:lnTo>
                  <a:lnTo>
                    <a:pt x="34" y="51"/>
                  </a:lnTo>
                  <a:lnTo>
                    <a:pt x="25" y="64"/>
                  </a:lnTo>
                  <a:lnTo>
                    <a:pt x="16" y="76"/>
                  </a:lnTo>
                  <a:lnTo>
                    <a:pt x="7" y="90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2" y="111"/>
                  </a:lnTo>
                  <a:lnTo>
                    <a:pt x="3" y="114"/>
                  </a:lnTo>
                  <a:lnTo>
                    <a:pt x="5" y="114"/>
                  </a:lnTo>
                  <a:lnTo>
                    <a:pt x="15" y="102"/>
                  </a:lnTo>
                  <a:lnTo>
                    <a:pt x="24" y="90"/>
                  </a:lnTo>
                  <a:lnTo>
                    <a:pt x="34" y="78"/>
                  </a:lnTo>
                  <a:lnTo>
                    <a:pt x="43" y="65"/>
                  </a:lnTo>
                  <a:lnTo>
                    <a:pt x="53" y="52"/>
                  </a:lnTo>
                  <a:lnTo>
                    <a:pt x="61" y="38"/>
                  </a:lnTo>
                  <a:lnTo>
                    <a:pt x="70" y="26"/>
                  </a:lnTo>
                  <a:lnTo>
                    <a:pt x="78" y="13"/>
                  </a:lnTo>
                  <a:lnTo>
                    <a:pt x="78" y="10"/>
                  </a:lnTo>
                  <a:lnTo>
                    <a:pt x="77" y="5"/>
                  </a:lnTo>
                  <a:lnTo>
                    <a:pt x="73" y="2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5961776" y="4508006"/>
              <a:ext cx="93633" cy="1605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1" y="13"/>
                </a:cxn>
                <a:cxn ang="0">
                  <a:pos x="43" y="27"/>
                </a:cxn>
                <a:cxn ang="0">
                  <a:pos x="34" y="39"/>
                </a:cxn>
                <a:cxn ang="0">
                  <a:pos x="26" y="53"/>
                </a:cxn>
                <a:cxn ang="0">
                  <a:pos x="18" y="66"/>
                </a:cxn>
                <a:cxn ang="0">
                  <a:pos x="11" y="80"/>
                </a:cxn>
                <a:cxn ang="0">
                  <a:pos x="5" y="94"/>
                </a:cxn>
                <a:cxn ang="0">
                  <a:pos x="0" y="107"/>
                </a:cxn>
                <a:cxn ang="0">
                  <a:pos x="0" y="112"/>
                </a:cxn>
                <a:cxn ang="0">
                  <a:pos x="2" y="117"/>
                </a:cxn>
                <a:cxn ang="0">
                  <a:pos x="4" y="120"/>
                </a:cxn>
                <a:cxn ang="0">
                  <a:pos x="7" y="120"/>
                </a:cxn>
                <a:cxn ang="0">
                  <a:pos x="15" y="107"/>
                </a:cxn>
                <a:cxn ang="0">
                  <a:pos x="23" y="95"/>
                </a:cxn>
                <a:cxn ang="0">
                  <a:pos x="31" y="81"/>
                </a:cxn>
                <a:cxn ang="0">
                  <a:pos x="38" y="68"/>
                </a:cxn>
                <a:cxn ang="0">
                  <a:pos x="45" y="56"/>
                </a:cxn>
                <a:cxn ang="0">
                  <a:pos x="53" y="42"/>
                </a:cxn>
                <a:cxn ang="0">
                  <a:pos x="61" y="29"/>
                </a:cxn>
                <a:cxn ang="0">
                  <a:pos x="69" y="16"/>
                </a:cxn>
                <a:cxn ang="0">
                  <a:pos x="69" y="12"/>
                </a:cxn>
                <a:cxn ang="0">
                  <a:pos x="66" y="5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69" h="120">
                  <a:moveTo>
                    <a:pt x="61" y="0"/>
                  </a:moveTo>
                  <a:lnTo>
                    <a:pt x="51" y="13"/>
                  </a:lnTo>
                  <a:lnTo>
                    <a:pt x="43" y="27"/>
                  </a:lnTo>
                  <a:lnTo>
                    <a:pt x="34" y="39"/>
                  </a:lnTo>
                  <a:lnTo>
                    <a:pt x="26" y="53"/>
                  </a:lnTo>
                  <a:lnTo>
                    <a:pt x="18" y="66"/>
                  </a:lnTo>
                  <a:lnTo>
                    <a:pt x="11" y="80"/>
                  </a:lnTo>
                  <a:lnTo>
                    <a:pt x="5" y="94"/>
                  </a:lnTo>
                  <a:lnTo>
                    <a:pt x="0" y="107"/>
                  </a:lnTo>
                  <a:lnTo>
                    <a:pt x="0" y="112"/>
                  </a:lnTo>
                  <a:lnTo>
                    <a:pt x="2" y="117"/>
                  </a:lnTo>
                  <a:lnTo>
                    <a:pt x="4" y="120"/>
                  </a:lnTo>
                  <a:lnTo>
                    <a:pt x="7" y="120"/>
                  </a:lnTo>
                  <a:lnTo>
                    <a:pt x="15" y="107"/>
                  </a:lnTo>
                  <a:lnTo>
                    <a:pt x="23" y="95"/>
                  </a:lnTo>
                  <a:lnTo>
                    <a:pt x="31" y="81"/>
                  </a:lnTo>
                  <a:lnTo>
                    <a:pt x="38" y="68"/>
                  </a:lnTo>
                  <a:lnTo>
                    <a:pt x="45" y="56"/>
                  </a:lnTo>
                  <a:lnTo>
                    <a:pt x="53" y="42"/>
                  </a:lnTo>
                  <a:lnTo>
                    <a:pt x="61" y="29"/>
                  </a:lnTo>
                  <a:lnTo>
                    <a:pt x="69" y="16"/>
                  </a:lnTo>
                  <a:lnTo>
                    <a:pt x="69" y="12"/>
                  </a:lnTo>
                  <a:lnTo>
                    <a:pt x="66" y="5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6122290" y="4754126"/>
              <a:ext cx="53504" cy="117710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9" y="21"/>
                </a:cxn>
                <a:cxn ang="0">
                  <a:pos x="15" y="30"/>
                </a:cxn>
                <a:cxn ang="0">
                  <a:pos x="21" y="40"/>
                </a:cxn>
                <a:cxn ang="0">
                  <a:pos x="24" y="50"/>
                </a:cxn>
                <a:cxn ang="0">
                  <a:pos x="27" y="59"/>
                </a:cxn>
                <a:cxn ang="0">
                  <a:pos x="29" y="68"/>
                </a:cxn>
                <a:cxn ang="0">
                  <a:pos x="33" y="76"/>
                </a:cxn>
                <a:cxn ang="0">
                  <a:pos x="37" y="84"/>
                </a:cxn>
                <a:cxn ang="0">
                  <a:pos x="38" y="86"/>
                </a:cxn>
                <a:cxn ang="0">
                  <a:pos x="41" y="85"/>
                </a:cxn>
                <a:cxn ang="0">
                  <a:pos x="41" y="84"/>
                </a:cxn>
                <a:cxn ang="0">
                  <a:pos x="41" y="80"/>
                </a:cxn>
                <a:cxn ang="0">
                  <a:pos x="38" y="70"/>
                </a:cxn>
                <a:cxn ang="0">
                  <a:pos x="35" y="60"/>
                </a:cxn>
                <a:cxn ang="0">
                  <a:pos x="30" y="49"/>
                </a:cxn>
                <a:cxn ang="0">
                  <a:pos x="27" y="39"/>
                </a:cxn>
                <a:cxn ang="0">
                  <a:pos x="22" y="29"/>
                </a:cxn>
                <a:cxn ang="0">
                  <a:pos x="16" y="18"/>
                </a:cxn>
                <a:cxn ang="0">
                  <a:pos x="11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41" h="86">
                  <a:moveTo>
                    <a:pt x="3" y="11"/>
                  </a:moveTo>
                  <a:lnTo>
                    <a:pt x="9" y="21"/>
                  </a:lnTo>
                  <a:lnTo>
                    <a:pt x="15" y="30"/>
                  </a:lnTo>
                  <a:lnTo>
                    <a:pt x="21" y="40"/>
                  </a:lnTo>
                  <a:lnTo>
                    <a:pt x="24" y="50"/>
                  </a:lnTo>
                  <a:lnTo>
                    <a:pt x="27" y="59"/>
                  </a:lnTo>
                  <a:lnTo>
                    <a:pt x="29" y="68"/>
                  </a:lnTo>
                  <a:lnTo>
                    <a:pt x="33" y="76"/>
                  </a:lnTo>
                  <a:lnTo>
                    <a:pt x="37" y="84"/>
                  </a:lnTo>
                  <a:lnTo>
                    <a:pt x="38" y="86"/>
                  </a:lnTo>
                  <a:lnTo>
                    <a:pt x="41" y="85"/>
                  </a:lnTo>
                  <a:lnTo>
                    <a:pt x="41" y="84"/>
                  </a:lnTo>
                  <a:lnTo>
                    <a:pt x="41" y="80"/>
                  </a:lnTo>
                  <a:lnTo>
                    <a:pt x="38" y="70"/>
                  </a:lnTo>
                  <a:lnTo>
                    <a:pt x="35" y="60"/>
                  </a:lnTo>
                  <a:lnTo>
                    <a:pt x="30" y="49"/>
                  </a:lnTo>
                  <a:lnTo>
                    <a:pt x="27" y="39"/>
                  </a:lnTo>
                  <a:lnTo>
                    <a:pt x="22" y="29"/>
                  </a:lnTo>
                  <a:lnTo>
                    <a:pt x="16" y="18"/>
                  </a:lnTo>
                  <a:lnTo>
                    <a:pt x="11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8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57"/>
            <p:cNvSpPr>
              <a:spLocks/>
            </p:cNvSpPr>
            <p:nvPr/>
          </p:nvSpPr>
          <p:spPr bwMode="auto">
            <a:xfrm>
              <a:off x="6325606" y="4812981"/>
              <a:ext cx="61530" cy="214017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11" y="28"/>
                </a:cxn>
                <a:cxn ang="0">
                  <a:pos x="18" y="45"/>
                </a:cxn>
                <a:cxn ang="0">
                  <a:pos x="25" y="64"/>
                </a:cxn>
                <a:cxn ang="0">
                  <a:pos x="29" y="81"/>
                </a:cxn>
                <a:cxn ang="0">
                  <a:pos x="33" y="100"/>
                </a:cxn>
                <a:cxn ang="0">
                  <a:pos x="36" y="118"/>
                </a:cxn>
                <a:cxn ang="0">
                  <a:pos x="40" y="138"/>
                </a:cxn>
                <a:cxn ang="0">
                  <a:pos x="42" y="156"/>
                </a:cxn>
                <a:cxn ang="0">
                  <a:pos x="43" y="158"/>
                </a:cxn>
                <a:cxn ang="0">
                  <a:pos x="44" y="161"/>
                </a:cxn>
                <a:cxn ang="0">
                  <a:pos x="45" y="162"/>
                </a:cxn>
                <a:cxn ang="0">
                  <a:pos x="47" y="159"/>
                </a:cxn>
                <a:cxn ang="0">
                  <a:pos x="45" y="139"/>
                </a:cxn>
                <a:cxn ang="0">
                  <a:pos x="44" y="119"/>
                </a:cxn>
                <a:cxn ang="0">
                  <a:pos x="41" y="100"/>
                </a:cxn>
                <a:cxn ang="0">
                  <a:pos x="37" y="80"/>
                </a:cxn>
                <a:cxn ang="0">
                  <a:pos x="32" y="60"/>
                </a:cxn>
                <a:cxn ang="0">
                  <a:pos x="25" y="42"/>
                </a:cxn>
                <a:cxn ang="0">
                  <a:pos x="17" y="23"/>
                </a:cxn>
                <a:cxn ang="0">
                  <a:pos x="7" y="5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47" h="162">
                  <a:moveTo>
                    <a:pt x="2" y="11"/>
                  </a:moveTo>
                  <a:lnTo>
                    <a:pt x="11" y="28"/>
                  </a:lnTo>
                  <a:lnTo>
                    <a:pt x="18" y="45"/>
                  </a:lnTo>
                  <a:lnTo>
                    <a:pt x="25" y="64"/>
                  </a:lnTo>
                  <a:lnTo>
                    <a:pt x="29" y="81"/>
                  </a:lnTo>
                  <a:lnTo>
                    <a:pt x="33" y="100"/>
                  </a:lnTo>
                  <a:lnTo>
                    <a:pt x="36" y="118"/>
                  </a:lnTo>
                  <a:lnTo>
                    <a:pt x="40" y="138"/>
                  </a:lnTo>
                  <a:lnTo>
                    <a:pt x="42" y="156"/>
                  </a:lnTo>
                  <a:lnTo>
                    <a:pt x="43" y="158"/>
                  </a:lnTo>
                  <a:lnTo>
                    <a:pt x="44" y="161"/>
                  </a:lnTo>
                  <a:lnTo>
                    <a:pt x="45" y="162"/>
                  </a:lnTo>
                  <a:lnTo>
                    <a:pt x="47" y="159"/>
                  </a:lnTo>
                  <a:lnTo>
                    <a:pt x="45" y="139"/>
                  </a:lnTo>
                  <a:lnTo>
                    <a:pt x="44" y="119"/>
                  </a:lnTo>
                  <a:lnTo>
                    <a:pt x="41" y="100"/>
                  </a:lnTo>
                  <a:lnTo>
                    <a:pt x="37" y="80"/>
                  </a:lnTo>
                  <a:lnTo>
                    <a:pt x="32" y="60"/>
                  </a:lnTo>
                  <a:lnTo>
                    <a:pt x="25" y="42"/>
                  </a:lnTo>
                  <a:lnTo>
                    <a:pt x="17" y="23"/>
                  </a:lnTo>
                  <a:lnTo>
                    <a:pt x="7" y="5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58"/>
            <p:cNvSpPr>
              <a:spLocks/>
            </p:cNvSpPr>
            <p:nvPr/>
          </p:nvSpPr>
          <p:spPr bwMode="auto">
            <a:xfrm>
              <a:off x="6213247" y="5010947"/>
              <a:ext cx="171214" cy="48154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07" y="4"/>
                </a:cxn>
                <a:cxn ang="0">
                  <a:pos x="93" y="6"/>
                </a:cxn>
                <a:cxn ang="0">
                  <a:pos x="76" y="8"/>
                </a:cxn>
                <a:cxn ang="0">
                  <a:pos x="61" y="9"/>
                </a:cxn>
                <a:cxn ang="0">
                  <a:pos x="45" y="12"/>
                </a:cxn>
                <a:cxn ang="0">
                  <a:pos x="30" y="15"/>
                </a:cxn>
                <a:cxn ang="0">
                  <a:pos x="15" y="20"/>
                </a:cxn>
                <a:cxn ang="0">
                  <a:pos x="2" y="25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3" y="36"/>
                </a:cxn>
                <a:cxn ang="0">
                  <a:pos x="5" y="37"/>
                </a:cxn>
                <a:cxn ang="0">
                  <a:pos x="13" y="36"/>
                </a:cxn>
                <a:cxn ang="0">
                  <a:pos x="21" y="35"/>
                </a:cxn>
                <a:cxn ang="0">
                  <a:pos x="29" y="32"/>
                </a:cxn>
                <a:cxn ang="0">
                  <a:pos x="37" y="31"/>
                </a:cxn>
                <a:cxn ang="0">
                  <a:pos x="45" y="29"/>
                </a:cxn>
                <a:cxn ang="0">
                  <a:pos x="52" y="28"/>
                </a:cxn>
                <a:cxn ang="0">
                  <a:pos x="60" y="25"/>
                </a:cxn>
                <a:cxn ang="0">
                  <a:pos x="68" y="24"/>
                </a:cxn>
                <a:cxn ang="0">
                  <a:pos x="75" y="23"/>
                </a:cxn>
                <a:cxn ang="0">
                  <a:pos x="83" y="22"/>
                </a:cxn>
                <a:cxn ang="0">
                  <a:pos x="90" y="21"/>
                </a:cxn>
                <a:cxn ang="0">
                  <a:pos x="98" y="20"/>
                </a:cxn>
                <a:cxn ang="0">
                  <a:pos x="105" y="19"/>
                </a:cxn>
                <a:cxn ang="0">
                  <a:pos x="112" y="16"/>
                </a:cxn>
                <a:cxn ang="0">
                  <a:pos x="120" y="15"/>
                </a:cxn>
                <a:cxn ang="0">
                  <a:pos x="127" y="13"/>
                </a:cxn>
                <a:cxn ang="0">
                  <a:pos x="128" y="10"/>
                </a:cxn>
                <a:cxn ang="0">
                  <a:pos x="127" y="6"/>
                </a:cxn>
                <a:cxn ang="0">
                  <a:pos x="125" y="1"/>
                </a:cxn>
                <a:cxn ang="0">
                  <a:pos x="122" y="0"/>
                </a:cxn>
                <a:cxn ang="0">
                  <a:pos x="122" y="0"/>
                </a:cxn>
              </a:cxnLst>
              <a:rect l="0" t="0" r="r" b="b"/>
              <a:pathLst>
                <a:path w="128" h="37">
                  <a:moveTo>
                    <a:pt x="122" y="0"/>
                  </a:moveTo>
                  <a:lnTo>
                    <a:pt x="107" y="4"/>
                  </a:lnTo>
                  <a:lnTo>
                    <a:pt x="93" y="6"/>
                  </a:lnTo>
                  <a:lnTo>
                    <a:pt x="76" y="8"/>
                  </a:lnTo>
                  <a:lnTo>
                    <a:pt x="61" y="9"/>
                  </a:lnTo>
                  <a:lnTo>
                    <a:pt x="45" y="12"/>
                  </a:lnTo>
                  <a:lnTo>
                    <a:pt x="30" y="15"/>
                  </a:lnTo>
                  <a:lnTo>
                    <a:pt x="15" y="20"/>
                  </a:lnTo>
                  <a:lnTo>
                    <a:pt x="2" y="25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3" y="36"/>
                  </a:lnTo>
                  <a:lnTo>
                    <a:pt x="5" y="37"/>
                  </a:lnTo>
                  <a:lnTo>
                    <a:pt x="13" y="36"/>
                  </a:lnTo>
                  <a:lnTo>
                    <a:pt x="21" y="35"/>
                  </a:lnTo>
                  <a:lnTo>
                    <a:pt x="29" y="32"/>
                  </a:lnTo>
                  <a:lnTo>
                    <a:pt x="37" y="31"/>
                  </a:lnTo>
                  <a:lnTo>
                    <a:pt x="45" y="29"/>
                  </a:lnTo>
                  <a:lnTo>
                    <a:pt x="52" y="28"/>
                  </a:lnTo>
                  <a:lnTo>
                    <a:pt x="60" y="25"/>
                  </a:lnTo>
                  <a:lnTo>
                    <a:pt x="68" y="24"/>
                  </a:lnTo>
                  <a:lnTo>
                    <a:pt x="75" y="23"/>
                  </a:lnTo>
                  <a:lnTo>
                    <a:pt x="83" y="22"/>
                  </a:lnTo>
                  <a:lnTo>
                    <a:pt x="90" y="21"/>
                  </a:lnTo>
                  <a:lnTo>
                    <a:pt x="98" y="20"/>
                  </a:lnTo>
                  <a:lnTo>
                    <a:pt x="105" y="19"/>
                  </a:lnTo>
                  <a:lnTo>
                    <a:pt x="112" y="16"/>
                  </a:lnTo>
                  <a:lnTo>
                    <a:pt x="120" y="15"/>
                  </a:lnTo>
                  <a:lnTo>
                    <a:pt x="127" y="13"/>
                  </a:lnTo>
                  <a:lnTo>
                    <a:pt x="128" y="10"/>
                  </a:lnTo>
                  <a:lnTo>
                    <a:pt x="127" y="6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>
              <a:off x="6175794" y="4812981"/>
              <a:ext cx="168539" cy="6688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03" y="4"/>
                </a:cxn>
                <a:cxn ang="0">
                  <a:pos x="88" y="7"/>
                </a:cxn>
                <a:cxn ang="0">
                  <a:pos x="73" y="11"/>
                </a:cxn>
                <a:cxn ang="0">
                  <a:pos x="58" y="14"/>
                </a:cxn>
                <a:cxn ang="0">
                  <a:pos x="43" y="19"/>
                </a:cxn>
                <a:cxn ang="0">
                  <a:pos x="28" y="23"/>
                </a:cxn>
                <a:cxn ang="0">
                  <a:pos x="15" y="29"/>
                </a:cxn>
                <a:cxn ang="0">
                  <a:pos x="1" y="36"/>
                </a:cxn>
                <a:cxn ang="0">
                  <a:pos x="0" y="40"/>
                </a:cxn>
                <a:cxn ang="0">
                  <a:pos x="1" y="45"/>
                </a:cxn>
                <a:cxn ang="0">
                  <a:pos x="3" y="50"/>
                </a:cxn>
                <a:cxn ang="0">
                  <a:pos x="6" y="51"/>
                </a:cxn>
                <a:cxn ang="0">
                  <a:pos x="13" y="49"/>
                </a:cxn>
                <a:cxn ang="0">
                  <a:pos x="21" y="48"/>
                </a:cxn>
                <a:cxn ang="0">
                  <a:pos x="28" y="44"/>
                </a:cxn>
                <a:cxn ang="0">
                  <a:pos x="36" y="42"/>
                </a:cxn>
                <a:cxn ang="0">
                  <a:pos x="43" y="40"/>
                </a:cxn>
                <a:cxn ang="0">
                  <a:pos x="50" y="37"/>
                </a:cxn>
                <a:cxn ang="0">
                  <a:pos x="58" y="35"/>
                </a:cxn>
                <a:cxn ang="0">
                  <a:pos x="65" y="33"/>
                </a:cxn>
                <a:cxn ang="0">
                  <a:pos x="72" y="30"/>
                </a:cxn>
                <a:cxn ang="0">
                  <a:pos x="80" y="28"/>
                </a:cxn>
                <a:cxn ang="0">
                  <a:pos x="87" y="27"/>
                </a:cxn>
                <a:cxn ang="0">
                  <a:pos x="94" y="25"/>
                </a:cxn>
                <a:cxn ang="0">
                  <a:pos x="101" y="23"/>
                </a:cxn>
                <a:cxn ang="0">
                  <a:pos x="109" y="21"/>
                </a:cxn>
                <a:cxn ang="0">
                  <a:pos x="116" y="20"/>
                </a:cxn>
                <a:cxn ang="0">
                  <a:pos x="124" y="18"/>
                </a:cxn>
                <a:cxn ang="0">
                  <a:pos x="125" y="14"/>
                </a:cxn>
                <a:cxn ang="0">
                  <a:pos x="124" y="8"/>
                </a:cxn>
                <a:cxn ang="0">
                  <a:pos x="122" y="3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5" h="51">
                  <a:moveTo>
                    <a:pt x="117" y="0"/>
                  </a:moveTo>
                  <a:lnTo>
                    <a:pt x="103" y="4"/>
                  </a:lnTo>
                  <a:lnTo>
                    <a:pt x="88" y="7"/>
                  </a:lnTo>
                  <a:lnTo>
                    <a:pt x="73" y="11"/>
                  </a:lnTo>
                  <a:lnTo>
                    <a:pt x="58" y="14"/>
                  </a:lnTo>
                  <a:lnTo>
                    <a:pt x="43" y="19"/>
                  </a:lnTo>
                  <a:lnTo>
                    <a:pt x="28" y="23"/>
                  </a:lnTo>
                  <a:lnTo>
                    <a:pt x="15" y="29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3" y="50"/>
                  </a:lnTo>
                  <a:lnTo>
                    <a:pt x="6" y="51"/>
                  </a:lnTo>
                  <a:lnTo>
                    <a:pt x="13" y="49"/>
                  </a:lnTo>
                  <a:lnTo>
                    <a:pt x="21" y="48"/>
                  </a:lnTo>
                  <a:lnTo>
                    <a:pt x="28" y="44"/>
                  </a:lnTo>
                  <a:lnTo>
                    <a:pt x="36" y="42"/>
                  </a:lnTo>
                  <a:lnTo>
                    <a:pt x="43" y="40"/>
                  </a:lnTo>
                  <a:lnTo>
                    <a:pt x="50" y="37"/>
                  </a:lnTo>
                  <a:lnTo>
                    <a:pt x="58" y="35"/>
                  </a:lnTo>
                  <a:lnTo>
                    <a:pt x="65" y="33"/>
                  </a:lnTo>
                  <a:lnTo>
                    <a:pt x="72" y="30"/>
                  </a:lnTo>
                  <a:lnTo>
                    <a:pt x="80" y="28"/>
                  </a:lnTo>
                  <a:lnTo>
                    <a:pt x="87" y="27"/>
                  </a:lnTo>
                  <a:lnTo>
                    <a:pt x="94" y="25"/>
                  </a:lnTo>
                  <a:lnTo>
                    <a:pt x="101" y="23"/>
                  </a:lnTo>
                  <a:lnTo>
                    <a:pt x="109" y="21"/>
                  </a:lnTo>
                  <a:lnTo>
                    <a:pt x="116" y="20"/>
                  </a:lnTo>
                  <a:lnTo>
                    <a:pt x="124" y="18"/>
                  </a:lnTo>
                  <a:lnTo>
                    <a:pt x="125" y="14"/>
                  </a:lnTo>
                  <a:lnTo>
                    <a:pt x="124" y="8"/>
                  </a:lnTo>
                  <a:lnTo>
                    <a:pt x="122" y="3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0" name="Freeform 60"/>
            <p:cNvSpPr>
              <a:spLocks/>
            </p:cNvSpPr>
            <p:nvPr/>
          </p:nvSpPr>
          <p:spPr bwMode="auto">
            <a:xfrm>
              <a:off x="6183820" y="5045725"/>
              <a:ext cx="42804" cy="12038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2" y="23"/>
                </a:cxn>
                <a:cxn ang="0">
                  <a:pos x="15" y="41"/>
                </a:cxn>
                <a:cxn ang="0">
                  <a:pos x="7" y="60"/>
                </a:cxn>
                <a:cxn ang="0">
                  <a:pos x="0" y="79"/>
                </a:cxn>
                <a:cxn ang="0">
                  <a:pos x="2" y="81"/>
                </a:cxn>
                <a:cxn ang="0">
                  <a:pos x="3" y="86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17" y="71"/>
                </a:cxn>
                <a:cxn ang="0">
                  <a:pos x="25" y="50"/>
                </a:cxn>
                <a:cxn ang="0">
                  <a:pos x="30" y="30"/>
                </a:cxn>
                <a:cxn ang="0">
                  <a:pos x="33" y="9"/>
                </a:cxn>
                <a:cxn ang="0">
                  <a:pos x="32" y="5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3" h="89">
                  <a:moveTo>
                    <a:pt x="26" y="2"/>
                  </a:moveTo>
                  <a:lnTo>
                    <a:pt x="22" y="23"/>
                  </a:lnTo>
                  <a:lnTo>
                    <a:pt x="15" y="41"/>
                  </a:lnTo>
                  <a:lnTo>
                    <a:pt x="7" y="60"/>
                  </a:lnTo>
                  <a:lnTo>
                    <a:pt x="0" y="79"/>
                  </a:lnTo>
                  <a:lnTo>
                    <a:pt x="2" y="81"/>
                  </a:lnTo>
                  <a:lnTo>
                    <a:pt x="3" y="86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17" y="71"/>
                  </a:lnTo>
                  <a:lnTo>
                    <a:pt x="25" y="50"/>
                  </a:lnTo>
                  <a:lnTo>
                    <a:pt x="30" y="30"/>
                  </a:lnTo>
                  <a:lnTo>
                    <a:pt x="33" y="9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1" name="Freeform 61"/>
            <p:cNvSpPr>
              <a:spLocks/>
            </p:cNvSpPr>
            <p:nvPr/>
          </p:nvSpPr>
          <p:spPr bwMode="auto">
            <a:xfrm>
              <a:off x="6231974" y="5230315"/>
              <a:ext cx="104334" cy="197966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66" y="19"/>
                </a:cxn>
                <a:cxn ang="0">
                  <a:pos x="59" y="38"/>
                </a:cxn>
                <a:cxn ang="0">
                  <a:pos x="51" y="55"/>
                </a:cxn>
                <a:cxn ang="0">
                  <a:pos x="42" y="72"/>
                </a:cxn>
                <a:cxn ang="0">
                  <a:pos x="32" y="89"/>
                </a:cxn>
                <a:cxn ang="0">
                  <a:pos x="22" y="105"/>
                </a:cxn>
                <a:cxn ang="0">
                  <a:pos x="12" y="122"/>
                </a:cxn>
                <a:cxn ang="0">
                  <a:pos x="0" y="138"/>
                </a:cxn>
                <a:cxn ang="0">
                  <a:pos x="0" y="140"/>
                </a:cxn>
                <a:cxn ang="0">
                  <a:pos x="1" y="144"/>
                </a:cxn>
                <a:cxn ang="0">
                  <a:pos x="2" y="146"/>
                </a:cxn>
                <a:cxn ang="0">
                  <a:pos x="5" y="147"/>
                </a:cxn>
                <a:cxn ang="0">
                  <a:pos x="17" y="132"/>
                </a:cxn>
                <a:cxn ang="0">
                  <a:pos x="30" y="117"/>
                </a:cxn>
                <a:cxn ang="0">
                  <a:pos x="40" y="101"/>
                </a:cxn>
                <a:cxn ang="0">
                  <a:pos x="51" y="85"/>
                </a:cxn>
                <a:cxn ang="0">
                  <a:pos x="60" y="68"/>
                </a:cxn>
                <a:cxn ang="0">
                  <a:pos x="67" y="51"/>
                </a:cxn>
                <a:cxn ang="0">
                  <a:pos x="74" y="32"/>
                </a:cxn>
                <a:cxn ang="0">
                  <a:pos x="80" y="13"/>
                </a:cxn>
                <a:cxn ang="0">
                  <a:pos x="78" y="8"/>
                </a:cxn>
                <a:cxn ang="0">
                  <a:pos x="76" y="3"/>
                </a:cxn>
                <a:cxn ang="0">
                  <a:pos x="74" y="0"/>
                </a:cxn>
                <a:cxn ang="0">
                  <a:pos x="71" y="1"/>
                </a:cxn>
                <a:cxn ang="0">
                  <a:pos x="71" y="1"/>
                </a:cxn>
              </a:cxnLst>
              <a:rect l="0" t="0" r="r" b="b"/>
              <a:pathLst>
                <a:path w="80" h="147">
                  <a:moveTo>
                    <a:pt x="71" y="1"/>
                  </a:moveTo>
                  <a:lnTo>
                    <a:pt x="66" y="19"/>
                  </a:lnTo>
                  <a:lnTo>
                    <a:pt x="59" y="38"/>
                  </a:lnTo>
                  <a:lnTo>
                    <a:pt x="51" y="55"/>
                  </a:lnTo>
                  <a:lnTo>
                    <a:pt x="42" y="72"/>
                  </a:lnTo>
                  <a:lnTo>
                    <a:pt x="32" y="89"/>
                  </a:lnTo>
                  <a:lnTo>
                    <a:pt x="22" y="105"/>
                  </a:lnTo>
                  <a:lnTo>
                    <a:pt x="12" y="122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1" y="144"/>
                  </a:lnTo>
                  <a:lnTo>
                    <a:pt x="2" y="146"/>
                  </a:lnTo>
                  <a:lnTo>
                    <a:pt x="5" y="147"/>
                  </a:lnTo>
                  <a:lnTo>
                    <a:pt x="17" y="132"/>
                  </a:lnTo>
                  <a:lnTo>
                    <a:pt x="30" y="117"/>
                  </a:lnTo>
                  <a:lnTo>
                    <a:pt x="40" y="101"/>
                  </a:lnTo>
                  <a:lnTo>
                    <a:pt x="51" y="85"/>
                  </a:lnTo>
                  <a:lnTo>
                    <a:pt x="60" y="68"/>
                  </a:lnTo>
                  <a:lnTo>
                    <a:pt x="67" y="51"/>
                  </a:lnTo>
                  <a:lnTo>
                    <a:pt x="74" y="32"/>
                  </a:lnTo>
                  <a:lnTo>
                    <a:pt x="80" y="13"/>
                  </a:lnTo>
                  <a:lnTo>
                    <a:pt x="78" y="8"/>
                  </a:lnTo>
                  <a:lnTo>
                    <a:pt x="76" y="3"/>
                  </a:lnTo>
                  <a:lnTo>
                    <a:pt x="74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2" name="Freeform 62"/>
            <p:cNvSpPr>
              <a:spLocks/>
            </p:cNvSpPr>
            <p:nvPr/>
          </p:nvSpPr>
          <p:spPr bwMode="auto">
            <a:xfrm>
              <a:off x="6087512" y="5318597"/>
              <a:ext cx="147137" cy="107009"/>
            </a:xfrm>
            <a:custGeom>
              <a:avLst/>
              <a:gdLst/>
              <a:ahLst/>
              <a:cxnLst>
                <a:cxn ang="0">
                  <a:pos x="107" y="66"/>
                </a:cxn>
                <a:cxn ang="0">
                  <a:pos x="94" y="58"/>
                </a:cxn>
                <a:cxn ang="0">
                  <a:pos x="81" y="50"/>
                </a:cxn>
                <a:cxn ang="0">
                  <a:pos x="68" y="41"/>
                </a:cxn>
                <a:cxn ang="0">
                  <a:pos x="55" y="32"/>
                </a:cxn>
                <a:cxn ang="0">
                  <a:pos x="41" y="23"/>
                </a:cxn>
                <a:cxn ang="0">
                  <a:pos x="29" y="15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9"/>
                </a:cxn>
                <a:cxn ang="0">
                  <a:pos x="2" y="11"/>
                </a:cxn>
                <a:cxn ang="0">
                  <a:pos x="15" y="20"/>
                </a:cxn>
                <a:cxn ang="0">
                  <a:pos x="29" y="28"/>
                </a:cxn>
                <a:cxn ang="0">
                  <a:pos x="41" y="38"/>
                </a:cxn>
                <a:cxn ang="0">
                  <a:pos x="54" y="47"/>
                </a:cxn>
                <a:cxn ang="0">
                  <a:pos x="68" y="55"/>
                </a:cxn>
                <a:cxn ang="0">
                  <a:pos x="81" y="63"/>
                </a:cxn>
                <a:cxn ang="0">
                  <a:pos x="94" y="71"/>
                </a:cxn>
                <a:cxn ang="0">
                  <a:pos x="108" y="79"/>
                </a:cxn>
                <a:cxn ang="0">
                  <a:pos x="111" y="78"/>
                </a:cxn>
                <a:cxn ang="0">
                  <a:pos x="111" y="74"/>
                </a:cxn>
                <a:cxn ang="0">
                  <a:pos x="109" y="70"/>
                </a:cxn>
                <a:cxn ang="0">
                  <a:pos x="107" y="66"/>
                </a:cxn>
                <a:cxn ang="0">
                  <a:pos x="107" y="66"/>
                </a:cxn>
              </a:cxnLst>
              <a:rect l="0" t="0" r="r" b="b"/>
              <a:pathLst>
                <a:path w="111" h="79">
                  <a:moveTo>
                    <a:pt x="107" y="66"/>
                  </a:moveTo>
                  <a:lnTo>
                    <a:pt x="94" y="58"/>
                  </a:lnTo>
                  <a:lnTo>
                    <a:pt x="81" y="50"/>
                  </a:lnTo>
                  <a:lnTo>
                    <a:pt x="68" y="41"/>
                  </a:lnTo>
                  <a:lnTo>
                    <a:pt x="55" y="32"/>
                  </a:lnTo>
                  <a:lnTo>
                    <a:pt x="41" y="23"/>
                  </a:lnTo>
                  <a:lnTo>
                    <a:pt x="29" y="15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9"/>
                  </a:lnTo>
                  <a:lnTo>
                    <a:pt x="2" y="11"/>
                  </a:lnTo>
                  <a:lnTo>
                    <a:pt x="15" y="20"/>
                  </a:lnTo>
                  <a:lnTo>
                    <a:pt x="29" y="28"/>
                  </a:lnTo>
                  <a:lnTo>
                    <a:pt x="41" y="38"/>
                  </a:lnTo>
                  <a:lnTo>
                    <a:pt x="54" y="47"/>
                  </a:lnTo>
                  <a:lnTo>
                    <a:pt x="68" y="55"/>
                  </a:lnTo>
                  <a:lnTo>
                    <a:pt x="81" y="63"/>
                  </a:lnTo>
                  <a:lnTo>
                    <a:pt x="94" y="71"/>
                  </a:lnTo>
                  <a:lnTo>
                    <a:pt x="108" y="79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09" y="70"/>
                  </a:lnTo>
                  <a:lnTo>
                    <a:pt x="107" y="66"/>
                  </a:lnTo>
                  <a:lnTo>
                    <a:pt x="107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3" name="Freeform 63"/>
            <p:cNvSpPr>
              <a:spLocks/>
            </p:cNvSpPr>
            <p:nvPr/>
          </p:nvSpPr>
          <p:spPr bwMode="auto">
            <a:xfrm>
              <a:off x="6183820" y="5160759"/>
              <a:ext cx="155163" cy="96308"/>
            </a:xfrm>
            <a:custGeom>
              <a:avLst/>
              <a:gdLst/>
              <a:ahLst/>
              <a:cxnLst>
                <a:cxn ang="0">
                  <a:pos x="111" y="55"/>
                </a:cxn>
                <a:cxn ang="0">
                  <a:pos x="98" y="47"/>
                </a:cxn>
                <a:cxn ang="0">
                  <a:pos x="86" y="39"/>
                </a:cxn>
                <a:cxn ang="0">
                  <a:pos x="72" y="32"/>
                </a:cxn>
                <a:cxn ang="0">
                  <a:pos x="59" y="24"/>
                </a:cxn>
                <a:cxn ang="0">
                  <a:pos x="45" y="17"/>
                </a:cxn>
                <a:cxn ang="0">
                  <a:pos x="32" y="10"/>
                </a:cxn>
                <a:cxn ang="0">
                  <a:pos x="17" y="4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11"/>
                </a:cxn>
                <a:cxn ang="0">
                  <a:pos x="5" y="14"/>
                </a:cxn>
                <a:cxn ang="0">
                  <a:pos x="19" y="22"/>
                </a:cxn>
                <a:cxn ang="0">
                  <a:pos x="33" y="29"/>
                </a:cxn>
                <a:cxn ang="0">
                  <a:pos x="45" y="36"/>
                </a:cxn>
                <a:cxn ang="0">
                  <a:pos x="59" y="43"/>
                </a:cxn>
                <a:cxn ang="0">
                  <a:pos x="73" y="49"/>
                </a:cxn>
                <a:cxn ang="0">
                  <a:pos x="87" y="56"/>
                </a:cxn>
                <a:cxn ang="0">
                  <a:pos x="101" y="63"/>
                </a:cxn>
                <a:cxn ang="0">
                  <a:pos x="113" y="71"/>
                </a:cxn>
                <a:cxn ang="0">
                  <a:pos x="116" y="71"/>
                </a:cxn>
                <a:cxn ang="0">
                  <a:pos x="116" y="67"/>
                </a:cxn>
                <a:cxn ang="0">
                  <a:pos x="115" y="60"/>
                </a:cxn>
                <a:cxn ang="0">
                  <a:pos x="111" y="55"/>
                </a:cxn>
                <a:cxn ang="0">
                  <a:pos x="111" y="55"/>
                </a:cxn>
              </a:cxnLst>
              <a:rect l="0" t="0" r="r" b="b"/>
              <a:pathLst>
                <a:path w="116" h="71">
                  <a:moveTo>
                    <a:pt x="111" y="55"/>
                  </a:moveTo>
                  <a:lnTo>
                    <a:pt x="98" y="47"/>
                  </a:lnTo>
                  <a:lnTo>
                    <a:pt x="86" y="39"/>
                  </a:lnTo>
                  <a:lnTo>
                    <a:pt x="72" y="32"/>
                  </a:lnTo>
                  <a:lnTo>
                    <a:pt x="59" y="24"/>
                  </a:lnTo>
                  <a:lnTo>
                    <a:pt x="45" y="17"/>
                  </a:lnTo>
                  <a:lnTo>
                    <a:pt x="32" y="10"/>
                  </a:lnTo>
                  <a:lnTo>
                    <a:pt x="17" y="4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19" y="22"/>
                  </a:lnTo>
                  <a:lnTo>
                    <a:pt x="33" y="29"/>
                  </a:lnTo>
                  <a:lnTo>
                    <a:pt x="45" y="36"/>
                  </a:lnTo>
                  <a:lnTo>
                    <a:pt x="59" y="43"/>
                  </a:lnTo>
                  <a:lnTo>
                    <a:pt x="73" y="49"/>
                  </a:lnTo>
                  <a:lnTo>
                    <a:pt x="87" y="56"/>
                  </a:lnTo>
                  <a:lnTo>
                    <a:pt x="101" y="63"/>
                  </a:lnTo>
                  <a:lnTo>
                    <a:pt x="113" y="71"/>
                  </a:lnTo>
                  <a:lnTo>
                    <a:pt x="116" y="71"/>
                  </a:lnTo>
                  <a:lnTo>
                    <a:pt x="116" y="67"/>
                  </a:lnTo>
                  <a:lnTo>
                    <a:pt x="115" y="60"/>
                  </a:lnTo>
                  <a:lnTo>
                    <a:pt x="111" y="55"/>
                  </a:lnTo>
                  <a:lnTo>
                    <a:pt x="111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4" name="Freeform 64"/>
            <p:cNvSpPr>
              <a:spLocks/>
            </p:cNvSpPr>
            <p:nvPr/>
          </p:nvSpPr>
          <p:spPr bwMode="auto">
            <a:xfrm>
              <a:off x="5991204" y="5323947"/>
              <a:ext cx="104334" cy="6955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1" y="5"/>
                </a:cxn>
                <a:cxn ang="0">
                  <a:pos x="66" y="8"/>
                </a:cxn>
                <a:cxn ang="0">
                  <a:pos x="61" y="12"/>
                </a:cxn>
                <a:cxn ang="0">
                  <a:pos x="57" y="14"/>
                </a:cxn>
                <a:cxn ang="0">
                  <a:pos x="52" y="17"/>
                </a:cxn>
                <a:cxn ang="0">
                  <a:pos x="48" y="20"/>
                </a:cxn>
                <a:cxn ang="0">
                  <a:pos x="42" y="22"/>
                </a:cxn>
                <a:cxn ang="0">
                  <a:pos x="37" y="24"/>
                </a:cxn>
                <a:cxn ang="0">
                  <a:pos x="33" y="25"/>
                </a:cxn>
                <a:cxn ang="0">
                  <a:pos x="28" y="28"/>
                </a:cxn>
                <a:cxn ang="0">
                  <a:pos x="23" y="29"/>
                </a:cxn>
                <a:cxn ang="0">
                  <a:pos x="19" y="30"/>
                </a:cxn>
                <a:cxn ang="0">
                  <a:pos x="14" y="32"/>
                </a:cxn>
                <a:cxn ang="0">
                  <a:pos x="10" y="35"/>
                </a:cxn>
                <a:cxn ang="0">
                  <a:pos x="5" y="37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2" y="46"/>
                </a:cxn>
                <a:cxn ang="0">
                  <a:pos x="4" y="51"/>
                </a:cxn>
                <a:cxn ang="0">
                  <a:pos x="6" y="52"/>
                </a:cxn>
                <a:cxn ang="0">
                  <a:pos x="11" y="51"/>
                </a:cxn>
                <a:cxn ang="0">
                  <a:pos x="15" y="50"/>
                </a:cxn>
                <a:cxn ang="0">
                  <a:pos x="21" y="47"/>
                </a:cxn>
                <a:cxn ang="0">
                  <a:pos x="26" y="45"/>
                </a:cxn>
                <a:cxn ang="0">
                  <a:pos x="30" y="43"/>
                </a:cxn>
                <a:cxn ang="0">
                  <a:pos x="36" y="40"/>
                </a:cxn>
                <a:cxn ang="0">
                  <a:pos x="41" y="39"/>
                </a:cxn>
                <a:cxn ang="0">
                  <a:pos x="45" y="37"/>
                </a:cxn>
                <a:cxn ang="0">
                  <a:pos x="50" y="35"/>
                </a:cxn>
                <a:cxn ang="0">
                  <a:pos x="55" y="32"/>
                </a:cxn>
                <a:cxn ang="0">
                  <a:pos x="59" y="30"/>
                </a:cxn>
                <a:cxn ang="0">
                  <a:pos x="64" y="27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6" y="16"/>
                </a:cxn>
                <a:cxn ang="0">
                  <a:pos x="80" y="13"/>
                </a:cxn>
                <a:cxn ang="0">
                  <a:pos x="80" y="9"/>
                </a:cxn>
                <a:cxn ang="0">
                  <a:pos x="79" y="5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80" h="52">
                  <a:moveTo>
                    <a:pt x="74" y="0"/>
                  </a:moveTo>
                  <a:lnTo>
                    <a:pt x="71" y="5"/>
                  </a:lnTo>
                  <a:lnTo>
                    <a:pt x="66" y="8"/>
                  </a:lnTo>
                  <a:lnTo>
                    <a:pt x="61" y="12"/>
                  </a:lnTo>
                  <a:lnTo>
                    <a:pt x="57" y="14"/>
                  </a:lnTo>
                  <a:lnTo>
                    <a:pt x="52" y="17"/>
                  </a:lnTo>
                  <a:lnTo>
                    <a:pt x="48" y="20"/>
                  </a:lnTo>
                  <a:lnTo>
                    <a:pt x="42" y="22"/>
                  </a:lnTo>
                  <a:lnTo>
                    <a:pt x="37" y="24"/>
                  </a:lnTo>
                  <a:lnTo>
                    <a:pt x="33" y="25"/>
                  </a:lnTo>
                  <a:lnTo>
                    <a:pt x="28" y="28"/>
                  </a:lnTo>
                  <a:lnTo>
                    <a:pt x="23" y="29"/>
                  </a:lnTo>
                  <a:lnTo>
                    <a:pt x="19" y="30"/>
                  </a:lnTo>
                  <a:lnTo>
                    <a:pt x="14" y="32"/>
                  </a:lnTo>
                  <a:lnTo>
                    <a:pt x="10" y="35"/>
                  </a:lnTo>
                  <a:lnTo>
                    <a:pt x="5" y="37"/>
                  </a:lnTo>
                  <a:lnTo>
                    <a:pt x="2" y="39"/>
                  </a:lnTo>
                  <a:lnTo>
                    <a:pt x="0" y="43"/>
                  </a:lnTo>
                  <a:lnTo>
                    <a:pt x="2" y="46"/>
                  </a:lnTo>
                  <a:lnTo>
                    <a:pt x="4" y="51"/>
                  </a:lnTo>
                  <a:lnTo>
                    <a:pt x="6" y="52"/>
                  </a:lnTo>
                  <a:lnTo>
                    <a:pt x="11" y="51"/>
                  </a:lnTo>
                  <a:lnTo>
                    <a:pt x="15" y="50"/>
                  </a:lnTo>
                  <a:lnTo>
                    <a:pt x="21" y="47"/>
                  </a:lnTo>
                  <a:lnTo>
                    <a:pt x="26" y="45"/>
                  </a:lnTo>
                  <a:lnTo>
                    <a:pt x="30" y="43"/>
                  </a:lnTo>
                  <a:lnTo>
                    <a:pt x="36" y="40"/>
                  </a:lnTo>
                  <a:lnTo>
                    <a:pt x="41" y="39"/>
                  </a:lnTo>
                  <a:lnTo>
                    <a:pt x="45" y="37"/>
                  </a:lnTo>
                  <a:lnTo>
                    <a:pt x="50" y="35"/>
                  </a:lnTo>
                  <a:lnTo>
                    <a:pt x="55" y="32"/>
                  </a:lnTo>
                  <a:lnTo>
                    <a:pt x="59" y="30"/>
                  </a:lnTo>
                  <a:lnTo>
                    <a:pt x="64" y="27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6" y="16"/>
                  </a:lnTo>
                  <a:lnTo>
                    <a:pt x="80" y="13"/>
                  </a:lnTo>
                  <a:lnTo>
                    <a:pt x="80" y="9"/>
                  </a:lnTo>
                  <a:lnTo>
                    <a:pt x="79" y="5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5" name="Freeform 65"/>
            <p:cNvSpPr>
              <a:spLocks/>
            </p:cNvSpPr>
            <p:nvPr/>
          </p:nvSpPr>
          <p:spPr bwMode="auto">
            <a:xfrm>
              <a:off x="5844067" y="5532614"/>
              <a:ext cx="205992" cy="80257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29" y="10"/>
                </a:cxn>
                <a:cxn ang="0">
                  <a:pos x="112" y="18"/>
                </a:cxn>
                <a:cxn ang="0">
                  <a:pos x="93" y="25"/>
                </a:cxn>
                <a:cxn ang="0">
                  <a:pos x="76" y="31"/>
                </a:cxn>
                <a:cxn ang="0">
                  <a:pos x="58" y="35"/>
                </a:cxn>
                <a:cxn ang="0">
                  <a:pos x="39" y="40"/>
                </a:cxn>
                <a:cxn ang="0">
                  <a:pos x="21" y="45"/>
                </a:cxn>
                <a:cxn ang="0">
                  <a:pos x="1" y="49"/>
                </a:cxn>
                <a:cxn ang="0">
                  <a:pos x="0" y="52"/>
                </a:cxn>
                <a:cxn ang="0">
                  <a:pos x="1" y="55"/>
                </a:cxn>
                <a:cxn ang="0">
                  <a:pos x="2" y="59"/>
                </a:cxn>
                <a:cxn ang="0">
                  <a:pos x="3" y="60"/>
                </a:cxn>
                <a:cxn ang="0">
                  <a:pos x="23" y="59"/>
                </a:cxn>
                <a:cxn ang="0">
                  <a:pos x="43" y="56"/>
                </a:cxn>
                <a:cxn ang="0">
                  <a:pos x="62" y="53"/>
                </a:cxn>
                <a:cxn ang="0">
                  <a:pos x="81" y="47"/>
                </a:cxn>
                <a:cxn ang="0">
                  <a:pos x="99" y="41"/>
                </a:cxn>
                <a:cxn ang="0">
                  <a:pos x="117" y="33"/>
                </a:cxn>
                <a:cxn ang="0">
                  <a:pos x="135" y="25"/>
                </a:cxn>
                <a:cxn ang="0">
                  <a:pos x="152" y="15"/>
                </a:cxn>
                <a:cxn ang="0">
                  <a:pos x="153" y="11"/>
                </a:cxn>
                <a:cxn ang="0">
                  <a:pos x="153" y="6"/>
                </a:cxn>
                <a:cxn ang="0">
                  <a:pos x="150" y="1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3" h="60">
                  <a:moveTo>
                    <a:pt x="146" y="0"/>
                  </a:moveTo>
                  <a:lnTo>
                    <a:pt x="129" y="10"/>
                  </a:lnTo>
                  <a:lnTo>
                    <a:pt x="112" y="18"/>
                  </a:lnTo>
                  <a:lnTo>
                    <a:pt x="93" y="25"/>
                  </a:lnTo>
                  <a:lnTo>
                    <a:pt x="76" y="31"/>
                  </a:lnTo>
                  <a:lnTo>
                    <a:pt x="58" y="35"/>
                  </a:lnTo>
                  <a:lnTo>
                    <a:pt x="39" y="40"/>
                  </a:lnTo>
                  <a:lnTo>
                    <a:pt x="21" y="45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2" y="59"/>
                  </a:lnTo>
                  <a:lnTo>
                    <a:pt x="3" y="60"/>
                  </a:lnTo>
                  <a:lnTo>
                    <a:pt x="23" y="59"/>
                  </a:lnTo>
                  <a:lnTo>
                    <a:pt x="43" y="56"/>
                  </a:lnTo>
                  <a:lnTo>
                    <a:pt x="62" y="53"/>
                  </a:lnTo>
                  <a:lnTo>
                    <a:pt x="81" y="47"/>
                  </a:lnTo>
                  <a:lnTo>
                    <a:pt x="99" y="41"/>
                  </a:lnTo>
                  <a:lnTo>
                    <a:pt x="117" y="33"/>
                  </a:lnTo>
                  <a:lnTo>
                    <a:pt x="135" y="25"/>
                  </a:lnTo>
                  <a:lnTo>
                    <a:pt x="152" y="15"/>
                  </a:lnTo>
                  <a:lnTo>
                    <a:pt x="153" y="11"/>
                  </a:lnTo>
                  <a:lnTo>
                    <a:pt x="153" y="6"/>
                  </a:lnTo>
                  <a:lnTo>
                    <a:pt x="150" y="1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6" name="Freeform 66"/>
            <p:cNvSpPr>
              <a:spLocks/>
            </p:cNvSpPr>
            <p:nvPr/>
          </p:nvSpPr>
          <p:spPr bwMode="auto">
            <a:xfrm>
              <a:off x="5803938" y="5430956"/>
              <a:ext cx="48154" cy="179240"/>
            </a:xfrm>
            <a:custGeom>
              <a:avLst/>
              <a:gdLst/>
              <a:ahLst/>
              <a:cxnLst>
                <a:cxn ang="0">
                  <a:pos x="37" y="125"/>
                </a:cxn>
                <a:cxn ang="0">
                  <a:pos x="29" y="95"/>
                </a:cxn>
                <a:cxn ang="0">
                  <a:pos x="22" y="64"/>
                </a:cxn>
                <a:cxn ang="0">
                  <a:pos x="15" y="33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7" y="35"/>
                </a:cxn>
                <a:cxn ang="0">
                  <a:pos x="15" y="67"/>
                </a:cxn>
                <a:cxn ang="0">
                  <a:pos x="22" y="98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6" y="132"/>
                </a:cxn>
                <a:cxn ang="0">
                  <a:pos x="37" y="130"/>
                </a:cxn>
                <a:cxn ang="0">
                  <a:pos x="37" y="125"/>
                </a:cxn>
                <a:cxn ang="0">
                  <a:pos x="37" y="125"/>
                </a:cxn>
              </a:cxnLst>
              <a:rect l="0" t="0" r="r" b="b"/>
              <a:pathLst>
                <a:path w="37" h="132">
                  <a:moveTo>
                    <a:pt x="37" y="125"/>
                  </a:moveTo>
                  <a:lnTo>
                    <a:pt x="29" y="95"/>
                  </a:lnTo>
                  <a:lnTo>
                    <a:pt x="22" y="64"/>
                  </a:lnTo>
                  <a:lnTo>
                    <a:pt x="15" y="33"/>
                  </a:lnTo>
                  <a:lnTo>
                    <a:pt x="5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7" y="35"/>
                  </a:lnTo>
                  <a:lnTo>
                    <a:pt x="15" y="67"/>
                  </a:lnTo>
                  <a:lnTo>
                    <a:pt x="22" y="98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6" y="132"/>
                  </a:lnTo>
                  <a:lnTo>
                    <a:pt x="37" y="130"/>
                  </a:lnTo>
                  <a:lnTo>
                    <a:pt x="37" y="125"/>
                  </a:lnTo>
                  <a:lnTo>
                    <a:pt x="37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7" name="Freeform 67"/>
            <p:cNvSpPr>
              <a:spLocks/>
            </p:cNvSpPr>
            <p:nvPr/>
          </p:nvSpPr>
          <p:spPr bwMode="auto">
            <a:xfrm>
              <a:off x="5983178" y="5385477"/>
              <a:ext cx="66880" cy="173889"/>
            </a:xfrm>
            <a:custGeom>
              <a:avLst/>
              <a:gdLst/>
              <a:ahLst/>
              <a:cxnLst>
                <a:cxn ang="0">
                  <a:pos x="49" y="123"/>
                </a:cxn>
                <a:cxn ang="0">
                  <a:pos x="45" y="108"/>
                </a:cxn>
                <a:cxn ang="0">
                  <a:pos x="40" y="92"/>
                </a:cxn>
                <a:cxn ang="0">
                  <a:pos x="35" y="77"/>
                </a:cxn>
                <a:cxn ang="0">
                  <a:pos x="31" y="61"/>
                </a:cxn>
                <a:cxn ang="0">
                  <a:pos x="26" y="46"/>
                </a:cxn>
                <a:cxn ang="0">
                  <a:pos x="20" y="31"/>
                </a:cxn>
                <a:cxn ang="0">
                  <a:pos x="13" y="17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5" y="22"/>
                </a:cxn>
                <a:cxn ang="0">
                  <a:pos x="10" y="36"/>
                </a:cxn>
                <a:cxn ang="0">
                  <a:pos x="16" y="51"/>
                </a:cxn>
                <a:cxn ang="0">
                  <a:pos x="20" y="65"/>
                </a:cxn>
                <a:cxn ang="0">
                  <a:pos x="25" y="78"/>
                </a:cxn>
                <a:cxn ang="0">
                  <a:pos x="31" y="92"/>
                </a:cxn>
                <a:cxn ang="0">
                  <a:pos x="35" y="107"/>
                </a:cxn>
                <a:cxn ang="0">
                  <a:pos x="40" y="121"/>
                </a:cxn>
                <a:cxn ang="0">
                  <a:pos x="43" y="127"/>
                </a:cxn>
                <a:cxn ang="0">
                  <a:pos x="47" y="129"/>
                </a:cxn>
                <a:cxn ang="0">
                  <a:pos x="49" y="129"/>
                </a:cxn>
                <a:cxn ang="0">
                  <a:pos x="49" y="123"/>
                </a:cxn>
                <a:cxn ang="0">
                  <a:pos x="49" y="123"/>
                </a:cxn>
              </a:cxnLst>
              <a:rect l="0" t="0" r="r" b="b"/>
              <a:pathLst>
                <a:path w="49" h="129">
                  <a:moveTo>
                    <a:pt x="49" y="123"/>
                  </a:moveTo>
                  <a:lnTo>
                    <a:pt x="45" y="108"/>
                  </a:lnTo>
                  <a:lnTo>
                    <a:pt x="40" y="92"/>
                  </a:lnTo>
                  <a:lnTo>
                    <a:pt x="35" y="77"/>
                  </a:lnTo>
                  <a:lnTo>
                    <a:pt x="31" y="61"/>
                  </a:lnTo>
                  <a:lnTo>
                    <a:pt x="26" y="46"/>
                  </a:lnTo>
                  <a:lnTo>
                    <a:pt x="20" y="31"/>
                  </a:lnTo>
                  <a:lnTo>
                    <a:pt x="13" y="17"/>
                  </a:lnTo>
                  <a:lnTo>
                    <a:pt x="7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5" y="22"/>
                  </a:lnTo>
                  <a:lnTo>
                    <a:pt x="10" y="36"/>
                  </a:lnTo>
                  <a:lnTo>
                    <a:pt x="16" y="51"/>
                  </a:lnTo>
                  <a:lnTo>
                    <a:pt x="20" y="65"/>
                  </a:lnTo>
                  <a:lnTo>
                    <a:pt x="25" y="78"/>
                  </a:lnTo>
                  <a:lnTo>
                    <a:pt x="31" y="92"/>
                  </a:lnTo>
                  <a:lnTo>
                    <a:pt x="35" y="107"/>
                  </a:lnTo>
                  <a:lnTo>
                    <a:pt x="40" y="121"/>
                  </a:lnTo>
                  <a:lnTo>
                    <a:pt x="43" y="127"/>
                  </a:lnTo>
                  <a:lnTo>
                    <a:pt x="47" y="129"/>
                  </a:lnTo>
                  <a:lnTo>
                    <a:pt x="49" y="129"/>
                  </a:lnTo>
                  <a:lnTo>
                    <a:pt x="49" y="123"/>
                  </a:lnTo>
                  <a:lnTo>
                    <a:pt x="49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8" name="Freeform 68"/>
            <p:cNvSpPr>
              <a:spLocks/>
            </p:cNvSpPr>
            <p:nvPr/>
          </p:nvSpPr>
          <p:spPr bwMode="auto">
            <a:xfrm>
              <a:off x="5696930" y="5406879"/>
              <a:ext cx="115034" cy="45479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5" y="22"/>
                </a:cxn>
                <a:cxn ang="0">
                  <a:pos x="69" y="21"/>
                </a:cxn>
                <a:cxn ang="0">
                  <a:pos x="65" y="21"/>
                </a:cxn>
                <a:cxn ang="0">
                  <a:pos x="59" y="20"/>
                </a:cxn>
                <a:cxn ang="0">
                  <a:pos x="55" y="19"/>
                </a:cxn>
                <a:cxn ang="0">
                  <a:pos x="49" y="18"/>
                </a:cxn>
                <a:cxn ang="0">
                  <a:pos x="44" y="15"/>
                </a:cxn>
                <a:cxn ang="0">
                  <a:pos x="38" y="14"/>
                </a:cxn>
                <a:cxn ang="0">
                  <a:pos x="34" y="12"/>
                </a:cxn>
                <a:cxn ang="0">
                  <a:pos x="29" y="11"/>
                </a:cxn>
                <a:cxn ang="0">
                  <a:pos x="25" y="8"/>
                </a:cxn>
                <a:cxn ang="0">
                  <a:pos x="21" y="6"/>
                </a:cxn>
                <a:cxn ang="0">
                  <a:pos x="17" y="4"/>
                </a:cxn>
                <a:cxn ang="0">
                  <a:pos x="12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14" y="18"/>
                </a:cxn>
                <a:cxn ang="0">
                  <a:pos x="23" y="22"/>
                </a:cxn>
                <a:cxn ang="0">
                  <a:pos x="34" y="26"/>
                </a:cxn>
                <a:cxn ang="0">
                  <a:pos x="44" y="29"/>
                </a:cxn>
                <a:cxn ang="0">
                  <a:pos x="55" y="31"/>
                </a:cxn>
                <a:cxn ang="0">
                  <a:pos x="65" y="34"/>
                </a:cxn>
                <a:cxn ang="0">
                  <a:pos x="75" y="35"/>
                </a:cxn>
                <a:cxn ang="0">
                  <a:pos x="86" y="35"/>
                </a:cxn>
                <a:cxn ang="0">
                  <a:pos x="87" y="33"/>
                </a:cxn>
                <a:cxn ang="0">
                  <a:pos x="86" y="28"/>
                </a:cxn>
                <a:cxn ang="0">
                  <a:pos x="84" y="23"/>
                </a:cxn>
                <a:cxn ang="0">
                  <a:pos x="81" y="22"/>
                </a:cxn>
                <a:cxn ang="0">
                  <a:pos x="81" y="22"/>
                </a:cxn>
              </a:cxnLst>
              <a:rect l="0" t="0" r="r" b="b"/>
              <a:pathLst>
                <a:path w="87" h="35">
                  <a:moveTo>
                    <a:pt x="81" y="22"/>
                  </a:moveTo>
                  <a:lnTo>
                    <a:pt x="75" y="22"/>
                  </a:lnTo>
                  <a:lnTo>
                    <a:pt x="69" y="21"/>
                  </a:lnTo>
                  <a:lnTo>
                    <a:pt x="65" y="21"/>
                  </a:lnTo>
                  <a:lnTo>
                    <a:pt x="59" y="20"/>
                  </a:lnTo>
                  <a:lnTo>
                    <a:pt x="55" y="19"/>
                  </a:lnTo>
                  <a:lnTo>
                    <a:pt x="49" y="18"/>
                  </a:lnTo>
                  <a:lnTo>
                    <a:pt x="44" y="15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9" y="11"/>
                  </a:lnTo>
                  <a:lnTo>
                    <a:pt x="25" y="8"/>
                  </a:lnTo>
                  <a:lnTo>
                    <a:pt x="21" y="6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3" y="9"/>
                  </a:lnTo>
                  <a:lnTo>
                    <a:pt x="5" y="13"/>
                  </a:lnTo>
                  <a:lnTo>
                    <a:pt x="14" y="18"/>
                  </a:lnTo>
                  <a:lnTo>
                    <a:pt x="23" y="22"/>
                  </a:lnTo>
                  <a:lnTo>
                    <a:pt x="34" y="26"/>
                  </a:lnTo>
                  <a:lnTo>
                    <a:pt x="44" y="29"/>
                  </a:lnTo>
                  <a:lnTo>
                    <a:pt x="55" y="31"/>
                  </a:lnTo>
                  <a:lnTo>
                    <a:pt x="65" y="34"/>
                  </a:lnTo>
                  <a:lnTo>
                    <a:pt x="75" y="35"/>
                  </a:lnTo>
                  <a:lnTo>
                    <a:pt x="86" y="35"/>
                  </a:lnTo>
                  <a:lnTo>
                    <a:pt x="87" y="33"/>
                  </a:lnTo>
                  <a:lnTo>
                    <a:pt x="86" y="28"/>
                  </a:lnTo>
                  <a:lnTo>
                    <a:pt x="84" y="23"/>
                  </a:lnTo>
                  <a:lnTo>
                    <a:pt x="81" y="22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9" name="Freeform 69"/>
            <p:cNvSpPr>
              <a:spLocks/>
            </p:cNvSpPr>
            <p:nvPr/>
          </p:nvSpPr>
          <p:spPr bwMode="auto">
            <a:xfrm>
              <a:off x="5437433" y="5468409"/>
              <a:ext cx="195291" cy="104334"/>
            </a:xfrm>
            <a:custGeom>
              <a:avLst/>
              <a:gdLst/>
              <a:ahLst/>
              <a:cxnLst>
                <a:cxn ang="0">
                  <a:pos x="139" y="65"/>
                </a:cxn>
                <a:cxn ang="0">
                  <a:pos x="121" y="60"/>
                </a:cxn>
                <a:cxn ang="0">
                  <a:pos x="102" y="53"/>
                </a:cxn>
                <a:cxn ang="0">
                  <a:pos x="85" y="46"/>
                </a:cxn>
                <a:cxn ang="0">
                  <a:pos x="68" y="38"/>
                </a:cxn>
                <a:cxn ang="0">
                  <a:pos x="51" y="30"/>
                </a:cxn>
                <a:cxn ang="0">
                  <a:pos x="34" y="20"/>
                </a:cxn>
                <a:cxn ang="0">
                  <a:pos x="18" y="1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2" y="9"/>
                </a:cxn>
                <a:cxn ang="0">
                  <a:pos x="18" y="22"/>
                </a:cxn>
                <a:cxn ang="0">
                  <a:pos x="34" y="34"/>
                </a:cxn>
                <a:cxn ang="0">
                  <a:pos x="51" y="44"/>
                </a:cxn>
                <a:cxn ang="0">
                  <a:pos x="68" y="53"/>
                </a:cxn>
                <a:cxn ang="0">
                  <a:pos x="86" y="61"/>
                </a:cxn>
                <a:cxn ang="0">
                  <a:pos x="105" y="68"/>
                </a:cxn>
                <a:cxn ang="0">
                  <a:pos x="123" y="75"/>
                </a:cxn>
                <a:cxn ang="0">
                  <a:pos x="143" y="80"/>
                </a:cxn>
                <a:cxn ang="0">
                  <a:pos x="145" y="79"/>
                </a:cxn>
                <a:cxn ang="0">
                  <a:pos x="145" y="73"/>
                </a:cxn>
                <a:cxn ang="0">
                  <a:pos x="143" y="68"/>
                </a:cxn>
                <a:cxn ang="0">
                  <a:pos x="139" y="65"/>
                </a:cxn>
                <a:cxn ang="0">
                  <a:pos x="139" y="65"/>
                </a:cxn>
              </a:cxnLst>
              <a:rect l="0" t="0" r="r" b="b"/>
              <a:pathLst>
                <a:path w="145" h="80">
                  <a:moveTo>
                    <a:pt x="139" y="65"/>
                  </a:moveTo>
                  <a:lnTo>
                    <a:pt x="121" y="60"/>
                  </a:lnTo>
                  <a:lnTo>
                    <a:pt x="102" y="53"/>
                  </a:lnTo>
                  <a:lnTo>
                    <a:pt x="85" y="46"/>
                  </a:lnTo>
                  <a:lnTo>
                    <a:pt x="68" y="38"/>
                  </a:lnTo>
                  <a:lnTo>
                    <a:pt x="51" y="30"/>
                  </a:lnTo>
                  <a:lnTo>
                    <a:pt x="34" y="20"/>
                  </a:lnTo>
                  <a:lnTo>
                    <a:pt x="18" y="1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9"/>
                  </a:lnTo>
                  <a:lnTo>
                    <a:pt x="18" y="22"/>
                  </a:lnTo>
                  <a:lnTo>
                    <a:pt x="34" y="34"/>
                  </a:lnTo>
                  <a:lnTo>
                    <a:pt x="51" y="44"/>
                  </a:lnTo>
                  <a:lnTo>
                    <a:pt x="68" y="53"/>
                  </a:lnTo>
                  <a:lnTo>
                    <a:pt x="86" y="61"/>
                  </a:lnTo>
                  <a:lnTo>
                    <a:pt x="105" y="68"/>
                  </a:lnTo>
                  <a:lnTo>
                    <a:pt x="123" y="75"/>
                  </a:lnTo>
                  <a:lnTo>
                    <a:pt x="143" y="80"/>
                  </a:lnTo>
                  <a:lnTo>
                    <a:pt x="145" y="79"/>
                  </a:lnTo>
                  <a:lnTo>
                    <a:pt x="145" y="73"/>
                  </a:lnTo>
                  <a:lnTo>
                    <a:pt x="143" y="68"/>
                  </a:lnTo>
                  <a:lnTo>
                    <a:pt x="139" y="65"/>
                  </a:lnTo>
                  <a:lnTo>
                    <a:pt x="139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0" name="Freeform 70"/>
            <p:cNvSpPr>
              <a:spLocks/>
            </p:cNvSpPr>
            <p:nvPr/>
          </p:nvSpPr>
          <p:spPr bwMode="auto">
            <a:xfrm>
              <a:off x="5440109" y="5318597"/>
              <a:ext cx="90957" cy="160513"/>
            </a:xfrm>
            <a:custGeom>
              <a:avLst/>
              <a:gdLst/>
              <a:ahLst/>
              <a:cxnLst>
                <a:cxn ang="0">
                  <a:pos x="6" y="121"/>
                </a:cxn>
                <a:cxn ang="0">
                  <a:pos x="13" y="108"/>
                </a:cxn>
                <a:cxn ang="0">
                  <a:pos x="22" y="94"/>
                </a:cxn>
                <a:cxn ang="0">
                  <a:pos x="30" y="80"/>
                </a:cxn>
                <a:cxn ang="0">
                  <a:pos x="39" y="67"/>
                </a:cxn>
                <a:cxn ang="0">
                  <a:pos x="47" y="53"/>
                </a:cxn>
                <a:cxn ang="0">
                  <a:pos x="55" y="40"/>
                </a:cxn>
                <a:cxn ang="0">
                  <a:pos x="62" y="26"/>
                </a:cxn>
                <a:cxn ang="0">
                  <a:pos x="68" y="11"/>
                </a:cxn>
                <a:cxn ang="0">
                  <a:pos x="68" y="7"/>
                </a:cxn>
                <a:cxn ang="0">
                  <a:pos x="66" y="4"/>
                </a:cxn>
                <a:cxn ang="0">
                  <a:pos x="65" y="0"/>
                </a:cxn>
                <a:cxn ang="0">
                  <a:pos x="62" y="0"/>
                </a:cxn>
                <a:cxn ang="0">
                  <a:pos x="54" y="14"/>
                </a:cxn>
                <a:cxn ang="0">
                  <a:pos x="46" y="27"/>
                </a:cxn>
                <a:cxn ang="0">
                  <a:pos x="38" y="41"/>
                </a:cxn>
                <a:cxn ang="0">
                  <a:pos x="30" y="55"/>
                </a:cxn>
                <a:cxn ang="0">
                  <a:pos x="22" y="67"/>
                </a:cxn>
                <a:cxn ang="0">
                  <a:pos x="15" y="81"/>
                </a:cxn>
                <a:cxn ang="0">
                  <a:pos x="7" y="95"/>
                </a:cxn>
                <a:cxn ang="0">
                  <a:pos x="0" y="109"/>
                </a:cxn>
                <a:cxn ang="0">
                  <a:pos x="0" y="112"/>
                </a:cxn>
                <a:cxn ang="0">
                  <a:pos x="2" y="117"/>
                </a:cxn>
                <a:cxn ang="0">
                  <a:pos x="5" y="121"/>
                </a:cxn>
                <a:cxn ang="0">
                  <a:pos x="6" y="121"/>
                </a:cxn>
                <a:cxn ang="0">
                  <a:pos x="6" y="121"/>
                </a:cxn>
              </a:cxnLst>
              <a:rect l="0" t="0" r="r" b="b"/>
              <a:pathLst>
                <a:path w="68" h="121">
                  <a:moveTo>
                    <a:pt x="6" y="121"/>
                  </a:moveTo>
                  <a:lnTo>
                    <a:pt x="13" y="108"/>
                  </a:lnTo>
                  <a:lnTo>
                    <a:pt x="22" y="94"/>
                  </a:lnTo>
                  <a:lnTo>
                    <a:pt x="30" y="80"/>
                  </a:lnTo>
                  <a:lnTo>
                    <a:pt x="39" y="67"/>
                  </a:lnTo>
                  <a:lnTo>
                    <a:pt x="47" y="53"/>
                  </a:lnTo>
                  <a:lnTo>
                    <a:pt x="55" y="40"/>
                  </a:lnTo>
                  <a:lnTo>
                    <a:pt x="62" y="26"/>
                  </a:lnTo>
                  <a:lnTo>
                    <a:pt x="68" y="11"/>
                  </a:lnTo>
                  <a:lnTo>
                    <a:pt x="68" y="7"/>
                  </a:lnTo>
                  <a:lnTo>
                    <a:pt x="66" y="4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54" y="14"/>
                  </a:lnTo>
                  <a:lnTo>
                    <a:pt x="46" y="27"/>
                  </a:lnTo>
                  <a:lnTo>
                    <a:pt x="38" y="41"/>
                  </a:lnTo>
                  <a:lnTo>
                    <a:pt x="30" y="55"/>
                  </a:lnTo>
                  <a:lnTo>
                    <a:pt x="22" y="67"/>
                  </a:lnTo>
                  <a:lnTo>
                    <a:pt x="15" y="81"/>
                  </a:lnTo>
                  <a:lnTo>
                    <a:pt x="7" y="95"/>
                  </a:lnTo>
                  <a:lnTo>
                    <a:pt x="0" y="109"/>
                  </a:lnTo>
                  <a:lnTo>
                    <a:pt x="0" y="112"/>
                  </a:lnTo>
                  <a:lnTo>
                    <a:pt x="2" y="117"/>
                  </a:lnTo>
                  <a:lnTo>
                    <a:pt x="5" y="121"/>
                  </a:lnTo>
                  <a:lnTo>
                    <a:pt x="6" y="121"/>
                  </a:lnTo>
                  <a:lnTo>
                    <a:pt x="6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1" name="Freeform 71"/>
            <p:cNvSpPr>
              <a:spLocks/>
            </p:cNvSpPr>
            <p:nvPr/>
          </p:nvSpPr>
          <p:spPr bwMode="auto">
            <a:xfrm>
              <a:off x="5616673" y="5406879"/>
              <a:ext cx="77581" cy="171214"/>
            </a:xfrm>
            <a:custGeom>
              <a:avLst/>
              <a:gdLst/>
              <a:ahLst/>
              <a:cxnLst>
                <a:cxn ang="0">
                  <a:pos x="9" y="127"/>
                </a:cxn>
                <a:cxn ang="0">
                  <a:pos x="15" y="113"/>
                </a:cxn>
                <a:cxn ang="0">
                  <a:pos x="22" y="99"/>
                </a:cxn>
                <a:cxn ang="0">
                  <a:pos x="30" y="86"/>
                </a:cxn>
                <a:cxn ang="0">
                  <a:pos x="37" y="72"/>
                </a:cxn>
                <a:cxn ang="0">
                  <a:pos x="43" y="58"/>
                </a:cxn>
                <a:cxn ang="0">
                  <a:pos x="50" y="43"/>
                </a:cxn>
                <a:cxn ang="0">
                  <a:pos x="55" y="28"/>
                </a:cxn>
                <a:cxn ang="0">
                  <a:pos x="59" y="13"/>
                </a:cxn>
                <a:cxn ang="0">
                  <a:pos x="58" y="9"/>
                </a:cxn>
                <a:cxn ang="0">
                  <a:pos x="57" y="5"/>
                </a:cxn>
                <a:cxn ang="0">
                  <a:pos x="55" y="0"/>
                </a:cxn>
                <a:cxn ang="0">
                  <a:pos x="52" y="0"/>
                </a:cxn>
                <a:cxn ang="0">
                  <a:pos x="45" y="14"/>
                </a:cxn>
                <a:cxn ang="0">
                  <a:pos x="38" y="28"/>
                </a:cxn>
                <a:cxn ang="0">
                  <a:pos x="33" y="42"/>
                </a:cxn>
                <a:cxn ang="0">
                  <a:pos x="26" y="56"/>
                </a:cxn>
                <a:cxn ang="0">
                  <a:pos x="20" y="69"/>
                </a:cxn>
                <a:cxn ang="0">
                  <a:pos x="13" y="84"/>
                </a:cxn>
                <a:cxn ang="0">
                  <a:pos x="7" y="98"/>
                </a:cxn>
                <a:cxn ang="0">
                  <a:pos x="0" y="112"/>
                </a:cxn>
                <a:cxn ang="0">
                  <a:pos x="0" y="117"/>
                </a:cxn>
                <a:cxn ang="0">
                  <a:pos x="3" y="122"/>
                </a:cxn>
                <a:cxn ang="0">
                  <a:pos x="6" y="127"/>
                </a:cxn>
                <a:cxn ang="0">
                  <a:pos x="9" y="127"/>
                </a:cxn>
                <a:cxn ang="0">
                  <a:pos x="9" y="127"/>
                </a:cxn>
              </a:cxnLst>
              <a:rect l="0" t="0" r="r" b="b"/>
              <a:pathLst>
                <a:path w="59" h="127">
                  <a:moveTo>
                    <a:pt x="9" y="127"/>
                  </a:moveTo>
                  <a:lnTo>
                    <a:pt x="15" y="113"/>
                  </a:lnTo>
                  <a:lnTo>
                    <a:pt x="22" y="99"/>
                  </a:lnTo>
                  <a:lnTo>
                    <a:pt x="30" y="86"/>
                  </a:lnTo>
                  <a:lnTo>
                    <a:pt x="37" y="72"/>
                  </a:lnTo>
                  <a:lnTo>
                    <a:pt x="43" y="58"/>
                  </a:lnTo>
                  <a:lnTo>
                    <a:pt x="50" y="43"/>
                  </a:lnTo>
                  <a:lnTo>
                    <a:pt x="55" y="28"/>
                  </a:lnTo>
                  <a:lnTo>
                    <a:pt x="59" y="13"/>
                  </a:lnTo>
                  <a:lnTo>
                    <a:pt x="58" y="9"/>
                  </a:lnTo>
                  <a:lnTo>
                    <a:pt x="57" y="5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5" y="14"/>
                  </a:lnTo>
                  <a:lnTo>
                    <a:pt x="38" y="28"/>
                  </a:lnTo>
                  <a:lnTo>
                    <a:pt x="33" y="42"/>
                  </a:lnTo>
                  <a:lnTo>
                    <a:pt x="26" y="56"/>
                  </a:lnTo>
                  <a:lnTo>
                    <a:pt x="20" y="69"/>
                  </a:lnTo>
                  <a:lnTo>
                    <a:pt x="13" y="84"/>
                  </a:lnTo>
                  <a:lnTo>
                    <a:pt x="7" y="98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3" y="122"/>
                  </a:lnTo>
                  <a:lnTo>
                    <a:pt x="6" y="127"/>
                  </a:lnTo>
                  <a:lnTo>
                    <a:pt x="9" y="127"/>
                  </a:lnTo>
                  <a:lnTo>
                    <a:pt x="9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2" name="Freeform 72"/>
            <p:cNvSpPr>
              <a:spLocks/>
            </p:cNvSpPr>
            <p:nvPr/>
          </p:nvSpPr>
          <p:spPr bwMode="auto">
            <a:xfrm>
              <a:off x="5445459" y="5214263"/>
              <a:ext cx="61530" cy="107009"/>
            </a:xfrm>
            <a:custGeom>
              <a:avLst/>
              <a:gdLst/>
              <a:ahLst/>
              <a:cxnLst>
                <a:cxn ang="0">
                  <a:pos x="45" y="70"/>
                </a:cxn>
                <a:cxn ang="0">
                  <a:pos x="36" y="62"/>
                </a:cxn>
                <a:cxn ang="0">
                  <a:pos x="31" y="54"/>
                </a:cxn>
                <a:cxn ang="0">
                  <a:pos x="26" y="46"/>
                </a:cxn>
                <a:cxn ang="0">
                  <a:pos x="22" y="37"/>
                </a:cxn>
                <a:cxn ang="0">
                  <a:pos x="17" y="28"/>
                </a:cxn>
                <a:cxn ang="0">
                  <a:pos x="13" y="18"/>
                </a:cxn>
                <a:cxn ang="0">
                  <a:pos x="9" y="9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3" y="17"/>
                </a:cxn>
                <a:cxn ang="0">
                  <a:pos x="9" y="28"/>
                </a:cxn>
                <a:cxn ang="0">
                  <a:pos x="13" y="38"/>
                </a:cxn>
                <a:cxn ang="0">
                  <a:pos x="18" y="47"/>
                </a:cxn>
                <a:cxn ang="0">
                  <a:pos x="24" y="58"/>
                </a:cxn>
                <a:cxn ang="0">
                  <a:pos x="31" y="66"/>
                </a:cxn>
                <a:cxn ang="0">
                  <a:pos x="38" y="75"/>
                </a:cxn>
                <a:cxn ang="0">
                  <a:pos x="46" y="82"/>
                </a:cxn>
                <a:cxn ang="0">
                  <a:pos x="47" y="82"/>
                </a:cxn>
                <a:cxn ang="0">
                  <a:pos x="47" y="78"/>
                </a:cxn>
                <a:cxn ang="0">
                  <a:pos x="46" y="74"/>
                </a:cxn>
                <a:cxn ang="0">
                  <a:pos x="45" y="70"/>
                </a:cxn>
                <a:cxn ang="0">
                  <a:pos x="45" y="70"/>
                </a:cxn>
              </a:cxnLst>
              <a:rect l="0" t="0" r="r" b="b"/>
              <a:pathLst>
                <a:path w="47" h="82">
                  <a:moveTo>
                    <a:pt x="45" y="70"/>
                  </a:moveTo>
                  <a:lnTo>
                    <a:pt x="36" y="62"/>
                  </a:lnTo>
                  <a:lnTo>
                    <a:pt x="31" y="54"/>
                  </a:lnTo>
                  <a:lnTo>
                    <a:pt x="26" y="46"/>
                  </a:lnTo>
                  <a:lnTo>
                    <a:pt x="22" y="37"/>
                  </a:lnTo>
                  <a:lnTo>
                    <a:pt x="17" y="28"/>
                  </a:lnTo>
                  <a:lnTo>
                    <a:pt x="13" y="18"/>
                  </a:lnTo>
                  <a:lnTo>
                    <a:pt x="9" y="9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17"/>
                  </a:lnTo>
                  <a:lnTo>
                    <a:pt x="9" y="28"/>
                  </a:lnTo>
                  <a:lnTo>
                    <a:pt x="13" y="38"/>
                  </a:lnTo>
                  <a:lnTo>
                    <a:pt x="18" y="47"/>
                  </a:lnTo>
                  <a:lnTo>
                    <a:pt x="24" y="58"/>
                  </a:lnTo>
                  <a:lnTo>
                    <a:pt x="31" y="66"/>
                  </a:lnTo>
                  <a:lnTo>
                    <a:pt x="38" y="75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78"/>
                  </a:lnTo>
                  <a:lnTo>
                    <a:pt x="46" y="74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73"/>
            <p:cNvSpPr>
              <a:spLocks/>
            </p:cNvSpPr>
            <p:nvPr/>
          </p:nvSpPr>
          <p:spPr bwMode="auto">
            <a:xfrm>
              <a:off x="5218065" y="5075152"/>
              <a:ext cx="77581" cy="211342"/>
            </a:xfrm>
            <a:custGeom>
              <a:avLst/>
              <a:gdLst/>
              <a:ahLst/>
              <a:cxnLst>
                <a:cxn ang="0">
                  <a:pos x="58" y="146"/>
                </a:cxn>
                <a:cxn ang="0">
                  <a:pos x="47" y="130"/>
                </a:cxn>
                <a:cxn ang="0">
                  <a:pos x="38" y="113"/>
                </a:cxn>
                <a:cxn ang="0">
                  <a:pos x="31" y="96"/>
                </a:cxn>
                <a:cxn ang="0">
                  <a:pos x="24" y="79"/>
                </a:cxn>
                <a:cxn ang="0">
                  <a:pos x="19" y="60"/>
                </a:cxn>
                <a:cxn ang="0">
                  <a:pos x="14" y="43"/>
                </a:cxn>
                <a:cxn ang="0">
                  <a:pos x="9" y="25"/>
                </a:cxn>
                <a:cxn ang="0">
                  <a:pos x="5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25"/>
                </a:cxn>
                <a:cxn ang="0">
                  <a:pos x="7" y="44"/>
                </a:cxn>
                <a:cxn ang="0">
                  <a:pos x="12" y="64"/>
                </a:cxn>
                <a:cxn ang="0">
                  <a:pos x="17" y="82"/>
                </a:cxn>
                <a:cxn ang="0">
                  <a:pos x="26" y="102"/>
                </a:cxn>
                <a:cxn ang="0">
                  <a:pos x="34" y="120"/>
                </a:cxn>
                <a:cxn ang="0">
                  <a:pos x="43" y="138"/>
                </a:cxn>
                <a:cxn ang="0">
                  <a:pos x="54" y="155"/>
                </a:cxn>
                <a:cxn ang="0">
                  <a:pos x="58" y="158"/>
                </a:cxn>
                <a:cxn ang="0">
                  <a:pos x="59" y="155"/>
                </a:cxn>
                <a:cxn ang="0">
                  <a:pos x="59" y="150"/>
                </a:cxn>
                <a:cxn ang="0">
                  <a:pos x="58" y="146"/>
                </a:cxn>
                <a:cxn ang="0">
                  <a:pos x="58" y="146"/>
                </a:cxn>
              </a:cxnLst>
              <a:rect l="0" t="0" r="r" b="b"/>
              <a:pathLst>
                <a:path w="59" h="158">
                  <a:moveTo>
                    <a:pt x="58" y="146"/>
                  </a:moveTo>
                  <a:lnTo>
                    <a:pt x="47" y="130"/>
                  </a:lnTo>
                  <a:lnTo>
                    <a:pt x="38" y="113"/>
                  </a:lnTo>
                  <a:lnTo>
                    <a:pt x="31" y="96"/>
                  </a:lnTo>
                  <a:lnTo>
                    <a:pt x="24" y="79"/>
                  </a:lnTo>
                  <a:lnTo>
                    <a:pt x="19" y="60"/>
                  </a:lnTo>
                  <a:lnTo>
                    <a:pt x="14" y="43"/>
                  </a:lnTo>
                  <a:lnTo>
                    <a:pt x="9" y="25"/>
                  </a:lnTo>
                  <a:lnTo>
                    <a:pt x="5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25"/>
                  </a:lnTo>
                  <a:lnTo>
                    <a:pt x="7" y="44"/>
                  </a:lnTo>
                  <a:lnTo>
                    <a:pt x="12" y="64"/>
                  </a:lnTo>
                  <a:lnTo>
                    <a:pt x="17" y="82"/>
                  </a:lnTo>
                  <a:lnTo>
                    <a:pt x="26" y="102"/>
                  </a:lnTo>
                  <a:lnTo>
                    <a:pt x="34" y="120"/>
                  </a:lnTo>
                  <a:lnTo>
                    <a:pt x="43" y="138"/>
                  </a:lnTo>
                  <a:lnTo>
                    <a:pt x="54" y="155"/>
                  </a:lnTo>
                  <a:lnTo>
                    <a:pt x="58" y="158"/>
                  </a:lnTo>
                  <a:lnTo>
                    <a:pt x="59" y="155"/>
                  </a:lnTo>
                  <a:lnTo>
                    <a:pt x="59" y="150"/>
                  </a:lnTo>
                  <a:lnTo>
                    <a:pt x="58" y="146"/>
                  </a:lnTo>
                  <a:lnTo>
                    <a:pt x="58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74"/>
            <p:cNvSpPr>
              <a:spLocks/>
            </p:cNvSpPr>
            <p:nvPr/>
          </p:nvSpPr>
          <p:spPr bwMode="auto">
            <a:xfrm>
              <a:off x="5220741" y="5026998"/>
              <a:ext cx="168539" cy="66880"/>
            </a:xfrm>
            <a:custGeom>
              <a:avLst/>
              <a:gdLst/>
              <a:ahLst/>
              <a:cxnLst>
                <a:cxn ang="0">
                  <a:pos x="6" y="48"/>
                </a:cxn>
                <a:cxn ang="0">
                  <a:pos x="21" y="44"/>
                </a:cxn>
                <a:cxn ang="0">
                  <a:pos x="36" y="39"/>
                </a:cxn>
                <a:cxn ang="0">
                  <a:pos x="51" y="35"/>
                </a:cxn>
                <a:cxn ang="0">
                  <a:pos x="67" y="32"/>
                </a:cxn>
                <a:cxn ang="0">
                  <a:pos x="83" y="29"/>
                </a:cxn>
                <a:cxn ang="0">
                  <a:pos x="98" y="24"/>
                </a:cxn>
                <a:cxn ang="0">
                  <a:pos x="112" y="18"/>
                </a:cxn>
                <a:cxn ang="0">
                  <a:pos x="126" y="11"/>
                </a:cxn>
                <a:cxn ang="0">
                  <a:pos x="127" y="9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3" y="2"/>
                </a:cxn>
                <a:cxn ang="0">
                  <a:pos x="106" y="3"/>
                </a:cxn>
                <a:cxn ang="0">
                  <a:pos x="98" y="7"/>
                </a:cxn>
                <a:cxn ang="0">
                  <a:pos x="91" y="9"/>
                </a:cxn>
                <a:cxn ang="0">
                  <a:pos x="83" y="11"/>
                </a:cxn>
                <a:cxn ang="0">
                  <a:pos x="75" y="14"/>
                </a:cxn>
                <a:cxn ang="0">
                  <a:pos x="68" y="16"/>
                </a:cxn>
                <a:cxn ang="0">
                  <a:pos x="60" y="18"/>
                </a:cxn>
                <a:cxn ang="0">
                  <a:pos x="53" y="21"/>
                </a:cxn>
                <a:cxn ang="0">
                  <a:pos x="45" y="22"/>
                </a:cxn>
                <a:cxn ang="0">
                  <a:pos x="38" y="24"/>
                </a:cxn>
                <a:cxn ang="0">
                  <a:pos x="32" y="25"/>
                </a:cxn>
                <a:cxn ang="0">
                  <a:pos x="24" y="27"/>
                </a:cxn>
                <a:cxn ang="0">
                  <a:pos x="17" y="30"/>
                </a:cxn>
                <a:cxn ang="0">
                  <a:pos x="9" y="33"/>
                </a:cxn>
                <a:cxn ang="0">
                  <a:pos x="2" y="35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7"/>
                </a:cxn>
                <a:cxn ang="0">
                  <a:pos x="6" y="48"/>
                </a:cxn>
                <a:cxn ang="0">
                  <a:pos x="6" y="48"/>
                </a:cxn>
              </a:cxnLst>
              <a:rect l="0" t="0" r="r" b="b"/>
              <a:pathLst>
                <a:path w="127" h="48">
                  <a:moveTo>
                    <a:pt x="6" y="48"/>
                  </a:moveTo>
                  <a:lnTo>
                    <a:pt x="21" y="44"/>
                  </a:lnTo>
                  <a:lnTo>
                    <a:pt x="36" y="39"/>
                  </a:lnTo>
                  <a:lnTo>
                    <a:pt x="51" y="35"/>
                  </a:lnTo>
                  <a:lnTo>
                    <a:pt x="67" y="32"/>
                  </a:lnTo>
                  <a:lnTo>
                    <a:pt x="83" y="29"/>
                  </a:lnTo>
                  <a:lnTo>
                    <a:pt x="98" y="24"/>
                  </a:lnTo>
                  <a:lnTo>
                    <a:pt x="112" y="18"/>
                  </a:lnTo>
                  <a:lnTo>
                    <a:pt x="126" y="11"/>
                  </a:lnTo>
                  <a:lnTo>
                    <a:pt x="127" y="9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3" y="2"/>
                  </a:lnTo>
                  <a:lnTo>
                    <a:pt x="106" y="3"/>
                  </a:lnTo>
                  <a:lnTo>
                    <a:pt x="98" y="7"/>
                  </a:lnTo>
                  <a:lnTo>
                    <a:pt x="91" y="9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8" y="16"/>
                  </a:lnTo>
                  <a:lnTo>
                    <a:pt x="60" y="18"/>
                  </a:lnTo>
                  <a:lnTo>
                    <a:pt x="53" y="21"/>
                  </a:lnTo>
                  <a:lnTo>
                    <a:pt x="45" y="22"/>
                  </a:lnTo>
                  <a:lnTo>
                    <a:pt x="38" y="24"/>
                  </a:lnTo>
                  <a:lnTo>
                    <a:pt x="32" y="25"/>
                  </a:lnTo>
                  <a:lnTo>
                    <a:pt x="24" y="27"/>
                  </a:lnTo>
                  <a:lnTo>
                    <a:pt x="17" y="30"/>
                  </a:lnTo>
                  <a:lnTo>
                    <a:pt x="9" y="33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75"/>
            <p:cNvSpPr>
              <a:spLocks/>
            </p:cNvSpPr>
            <p:nvPr/>
          </p:nvSpPr>
          <p:spPr bwMode="auto">
            <a:xfrm>
              <a:off x="5279595" y="5203563"/>
              <a:ext cx="165864" cy="8293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2" y="58"/>
                </a:cxn>
                <a:cxn ang="0">
                  <a:pos x="37" y="53"/>
                </a:cxn>
                <a:cxn ang="0">
                  <a:pos x="52" y="47"/>
                </a:cxn>
                <a:cxn ang="0">
                  <a:pos x="67" y="43"/>
                </a:cxn>
                <a:cxn ang="0">
                  <a:pos x="82" y="37"/>
                </a:cxn>
                <a:cxn ang="0">
                  <a:pos x="96" y="30"/>
                </a:cxn>
                <a:cxn ang="0">
                  <a:pos x="110" y="23"/>
                </a:cxn>
                <a:cxn ang="0">
                  <a:pos x="122" y="15"/>
                </a:cxn>
                <a:cxn ang="0">
                  <a:pos x="124" y="12"/>
                </a:cxn>
                <a:cxn ang="0">
                  <a:pos x="122" y="6"/>
                </a:cxn>
                <a:cxn ang="0">
                  <a:pos x="120" y="1"/>
                </a:cxn>
                <a:cxn ang="0">
                  <a:pos x="117" y="0"/>
                </a:cxn>
                <a:cxn ang="0">
                  <a:pos x="110" y="2"/>
                </a:cxn>
                <a:cxn ang="0">
                  <a:pos x="102" y="5"/>
                </a:cxn>
                <a:cxn ang="0">
                  <a:pos x="95" y="8"/>
                </a:cxn>
                <a:cxn ang="0">
                  <a:pos x="88" y="12"/>
                </a:cxn>
                <a:cxn ang="0">
                  <a:pos x="81" y="14"/>
                </a:cxn>
                <a:cxn ang="0">
                  <a:pos x="74" y="17"/>
                </a:cxn>
                <a:cxn ang="0">
                  <a:pos x="67" y="21"/>
                </a:cxn>
                <a:cxn ang="0">
                  <a:pos x="60" y="23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2"/>
                </a:cxn>
                <a:cxn ang="0">
                  <a:pos x="31" y="35"/>
                </a:cxn>
                <a:cxn ang="0">
                  <a:pos x="25" y="37"/>
                </a:cxn>
                <a:cxn ang="0">
                  <a:pos x="18" y="39"/>
                </a:cxn>
                <a:cxn ang="0">
                  <a:pos x="10" y="43"/>
                </a:cxn>
                <a:cxn ang="0">
                  <a:pos x="3" y="45"/>
                </a:cxn>
                <a:cxn ang="0">
                  <a:pos x="0" y="49"/>
                </a:cxn>
                <a:cxn ang="0">
                  <a:pos x="2" y="54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8" y="62"/>
                </a:cxn>
              </a:cxnLst>
              <a:rect l="0" t="0" r="r" b="b"/>
              <a:pathLst>
                <a:path w="124" h="62">
                  <a:moveTo>
                    <a:pt x="8" y="62"/>
                  </a:moveTo>
                  <a:lnTo>
                    <a:pt x="22" y="58"/>
                  </a:lnTo>
                  <a:lnTo>
                    <a:pt x="37" y="53"/>
                  </a:lnTo>
                  <a:lnTo>
                    <a:pt x="52" y="47"/>
                  </a:lnTo>
                  <a:lnTo>
                    <a:pt x="67" y="43"/>
                  </a:lnTo>
                  <a:lnTo>
                    <a:pt x="82" y="37"/>
                  </a:lnTo>
                  <a:lnTo>
                    <a:pt x="96" y="30"/>
                  </a:lnTo>
                  <a:lnTo>
                    <a:pt x="110" y="23"/>
                  </a:lnTo>
                  <a:lnTo>
                    <a:pt x="122" y="15"/>
                  </a:lnTo>
                  <a:lnTo>
                    <a:pt x="124" y="12"/>
                  </a:lnTo>
                  <a:lnTo>
                    <a:pt x="122" y="6"/>
                  </a:lnTo>
                  <a:lnTo>
                    <a:pt x="120" y="1"/>
                  </a:lnTo>
                  <a:lnTo>
                    <a:pt x="117" y="0"/>
                  </a:lnTo>
                  <a:lnTo>
                    <a:pt x="110" y="2"/>
                  </a:lnTo>
                  <a:lnTo>
                    <a:pt x="102" y="5"/>
                  </a:lnTo>
                  <a:lnTo>
                    <a:pt x="95" y="8"/>
                  </a:lnTo>
                  <a:lnTo>
                    <a:pt x="88" y="12"/>
                  </a:lnTo>
                  <a:lnTo>
                    <a:pt x="81" y="14"/>
                  </a:lnTo>
                  <a:lnTo>
                    <a:pt x="74" y="17"/>
                  </a:lnTo>
                  <a:lnTo>
                    <a:pt x="67" y="21"/>
                  </a:lnTo>
                  <a:lnTo>
                    <a:pt x="60" y="23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2"/>
                  </a:lnTo>
                  <a:lnTo>
                    <a:pt x="31" y="35"/>
                  </a:lnTo>
                  <a:lnTo>
                    <a:pt x="25" y="37"/>
                  </a:lnTo>
                  <a:lnTo>
                    <a:pt x="18" y="39"/>
                  </a:lnTo>
                  <a:lnTo>
                    <a:pt x="10" y="43"/>
                  </a:lnTo>
                  <a:lnTo>
                    <a:pt x="3" y="45"/>
                  </a:lnTo>
                  <a:lnTo>
                    <a:pt x="0" y="49"/>
                  </a:lnTo>
                  <a:lnTo>
                    <a:pt x="2" y="54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5397305" y="4895912"/>
              <a:ext cx="34778" cy="120385"/>
            </a:xfrm>
            <a:custGeom>
              <a:avLst/>
              <a:gdLst/>
              <a:ahLst/>
              <a:cxnLst>
                <a:cxn ang="0">
                  <a:pos x="7" y="87"/>
                </a:cxn>
                <a:cxn ang="0">
                  <a:pos x="8" y="66"/>
                </a:cxn>
                <a:cxn ang="0">
                  <a:pos x="14" y="48"/>
                </a:cxn>
                <a:cxn ang="0">
                  <a:pos x="21" y="28"/>
                </a:cxn>
                <a:cxn ang="0">
                  <a:pos x="25" y="9"/>
                </a:cxn>
                <a:cxn ang="0">
                  <a:pos x="24" y="5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0" y="19"/>
                </a:cxn>
                <a:cxn ang="0">
                  <a:pos x="5" y="40"/>
                </a:cxn>
                <a:cxn ang="0">
                  <a:pos x="0" y="62"/>
                </a:cxn>
                <a:cxn ang="0">
                  <a:pos x="0" y="83"/>
                </a:cxn>
                <a:cxn ang="0">
                  <a:pos x="2" y="86"/>
                </a:cxn>
                <a:cxn ang="0">
                  <a:pos x="5" y="90"/>
                </a:cxn>
                <a:cxn ang="0">
                  <a:pos x="7" y="91"/>
                </a:cxn>
                <a:cxn ang="0">
                  <a:pos x="7" y="87"/>
                </a:cxn>
                <a:cxn ang="0">
                  <a:pos x="7" y="87"/>
                </a:cxn>
              </a:cxnLst>
              <a:rect l="0" t="0" r="r" b="b"/>
              <a:pathLst>
                <a:path w="25" h="91">
                  <a:moveTo>
                    <a:pt x="7" y="87"/>
                  </a:moveTo>
                  <a:lnTo>
                    <a:pt x="8" y="66"/>
                  </a:lnTo>
                  <a:lnTo>
                    <a:pt x="14" y="48"/>
                  </a:lnTo>
                  <a:lnTo>
                    <a:pt x="21" y="28"/>
                  </a:lnTo>
                  <a:lnTo>
                    <a:pt x="25" y="9"/>
                  </a:lnTo>
                  <a:lnTo>
                    <a:pt x="24" y="5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0" y="19"/>
                  </a:lnTo>
                  <a:lnTo>
                    <a:pt x="5" y="40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5" y="90"/>
                  </a:lnTo>
                  <a:lnTo>
                    <a:pt x="7" y="91"/>
                  </a:lnTo>
                  <a:lnTo>
                    <a:pt x="7" y="87"/>
                  </a:lnTo>
                  <a:lnTo>
                    <a:pt x="7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77"/>
            <p:cNvSpPr>
              <a:spLocks/>
            </p:cNvSpPr>
            <p:nvPr/>
          </p:nvSpPr>
          <p:spPr bwMode="auto">
            <a:xfrm>
              <a:off x="5268895" y="4639092"/>
              <a:ext cx="90957" cy="205992"/>
            </a:xfrm>
            <a:custGeom>
              <a:avLst/>
              <a:gdLst/>
              <a:ahLst/>
              <a:cxnLst>
                <a:cxn ang="0">
                  <a:pos x="8" y="150"/>
                </a:cxn>
                <a:cxn ang="0">
                  <a:pos x="12" y="131"/>
                </a:cxn>
                <a:cxn ang="0">
                  <a:pos x="18" y="113"/>
                </a:cxn>
                <a:cxn ang="0">
                  <a:pos x="23" y="95"/>
                </a:cxn>
                <a:cxn ang="0">
                  <a:pos x="31" y="78"/>
                </a:cxn>
                <a:cxn ang="0">
                  <a:pos x="39" y="60"/>
                </a:cxn>
                <a:cxn ang="0">
                  <a:pos x="49" y="43"/>
                </a:cxn>
                <a:cxn ang="0">
                  <a:pos x="58" y="26"/>
                </a:cxn>
                <a:cxn ang="0">
                  <a:pos x="67" y="8"/>
                </a:cxn>
                <a:cxn ang="0">
                  <a:pos x="67" y="6"/>
                </a:cxn>
                <a:cxn ang="0">
                  <a:pos x="66" y="3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51" y="15"/>
                </a:cxn>
                <a:cxn ang="0">
                  <a:pos x="39" y="33"/>
                </a:cxn>
                <a:cxn ang="0">
                  <a:pos x="30" y="49"/>
                </a:cxn>
                <a:cxn ang="0">
                  <a:pos x="22" y="66"/>
                </a:cxn>
                <a:cxn ang="0">
                  <a:pos x="15" y="84"/>
                </a:cxn>
                <a:cxn ang="0">
                  <a:pos x="8" y="103"/>
                </a:cxn>
                <a:cxn ang="0">
                  <a:pos x="4" y="122"/>
                </a:cxn>
                <a:cxn ang="0">
                  <a:pos x="0" y="142"/>
                </a:cxn>
                <a:cxn ang="0">
                  <a:pos x="1" y="146"/>
                </a:cxn>
                <a:cxn ang="0">
                  <a:pos x="4" y="151"/>
                </a:cxn>
                <a:cxn ang="0">
                  <a:pos x="6" y="154"/>
                </a:cxn>
                <a:cxn ang="0">
                  <a:pos x="8" y="150"/>
                </a:cxn>
                <a:cxn ang="0">
                  <a:pos x="8" y="150"/>
                </a:cxn>
              </a:cxnLst>
              <a:rect l="0" t="0" r="r" b="b"/>
              <a:pathLst>
                <a:path w="67" h="154">
                  <a:moveTo>
                    <a:pt x="8" y="150"/>
                  </a:moveTo>
                  <a:lnTo>
                    <a:pt x="12" y="131"/>
                  </a:lnTo>
                  <a:lnTo>
                    <a:pt x="18" y="113"/>
                  </a:lnTo>
                  <a:lnTo>
                    <a:pt x="23" y="95"/>
                  </a:lnTo>
                  <a:lnTo>
                    <a:pt x="31" y="78"/>
                  </a:lnTo>
                  <a:lnTo>
                    <a:pt x="39" y="60"/>
                  </a:lnTo>
                  <a:lnTo>
                    <a:pt x="49" y="43"/>
                  </a:lnTo>
                  <a:lnTo>
                    <a:pt x="58" y="26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6" y="3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51" y="15"/>
                  </a:lnTo>
                  <a:lnTo>
                    <a:pt x="39" y="33"/>
                  </a:lnTo>
                  <a:lnTo>
                    <a:pt x="30" y="49"/>
                  </a:lnTo>
                  <a:lnTo>
                    <a:pt x="22" y="66"/>
                  </a:lnTo>
                  <a:lnTo>
                    <a:pt x="15" y="84"/>
                  </a:lnTo>
                  <a:lnTo>
                    <a:pt x="8" y="103"/>
                  </a:lnTo>
                  <a:lnTo>
                    <a:pt x="4" y="122"/>
                  </a:lnTo>
                  <a:lnTo>
                    <a:pt x="0" y="142"/>
                  </a:lnTo>
                  <a:lnTo>
                    <a:pt x="1" y="146"/>
                  </a:lnTo>
                  <a:lnTo>
                    <a:pt x="4" y="151"/>
                  </a:lnTo>
                  <a:lnTo>
                    <a:pt x="6" y="154"/>
                  </a:lnTo>
                  <a:lnTo>
                    <a:pt x="8" y="150"/>
                  </a:lnTo>
                  <a:lnTo>
                    <a:pt x="8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78"/>
            <p:cNvSpPr>
              <a:spLocks/>
            </p:cNvSpPr>
            <p:nvPr/>
          </p:nvSpPr>
          <p:spPr bwMode="auto">
            <a:xfrm>
              <a:off x="5354502" y="4641767"/>
              <a:ext cx="157838" cy="90957"/>
            </a:xfrm>
            <a:custGeom>
              <a:avLst/>
              <a:gdLst/>
              <a:ahLst/>
              <a:cxnLst>
                <a:cxn ang="0">
                  <a:pos x="3" y="13"/>
                </a:cxn>
                <a:cxn ang="0">
                  <a:pos x="17" y="20"/>
                </a:cxn>
                <a:cxn ang="0">
                  <a:pos x="31" y="27"/>
                </a:cxn>
                <a:cxn ang="0">
                  <a:pos x="45" y="35"/>
                </a:cxn>
                <a:cxn ang="0">
                  <a:pos x="59" y="42"/>
                </a:cxn>
                <a:cxn ang="0">
                  <a:pos x="72" y="50"/>
                </a:cxn>
                <a:cxn ang="0">
                  <a:pos x="86" y="57"/>
                </a:cxn>
                <a:cxn ang="0">
                  <a:pos x="100" y="64"/>
                </a:cxn>
                <a:cxn ang="0">
                  <a:pos x="115" y="68"/>
                </a:cxn>
                <a:cxn ang="0">
                  <a:pos x="116" y="67"/>
                </a:cxn>
                <a:cxn ang="0">
                  <a:pos x="116" y="64"/>
                </a:cxn>
                <a:cxn ang="0">
                  <a:pos x="115" y="59"/>
                </a:cxn>
                <a:cxn ang="0">
                  <a:pos x="113" y="57"/>
                </a:cxn>
                <a:cxn ang="0">
                  <a:pos x="99" y="50"/>
                </a:cxn>
                <a:cxn ang="0">
                  <a:pos x="85" y="43"/>
                </a:cxn>
                <a:cxn ang="0">
                  <a:pos x="71" y="35"/>
                </a:cxn>
                <a:cxn ang="0">
                  <a:pos x="57" y="28"/>
                </a:cxn>
                <a:cxn ang="0">
                  <a:pos x="44" y="20"/>
                </a:cxn>
                <a:cxn ang="0">
                  <a:pos x="30" y="13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3" y="13"/>
                </a:cxn>
              </a:cxnLst>
              <a:rect l="0" t="0" r="r" b="b"/>
              <a:pathLst>
                <a:path w="116" h="68">
                  <a:moveTo>
                    <a:pt x="3" y="13"/>
                  </a:moveTo>
                  <a:lnTo>
                    <a:pt x="17" y="20"/>
                  </a:lnTo>
                  <a:lnTo>
                    <a:pt x="31" y="27"/>
                  </a:lnTo>
                  <a:lnTo>
                    <a:pt x="45" y="35"/>
                  </a:lnTo>
                  <a:lnTo>
                    <a:pt x="59" y="42"/>
                  </a:lnTo>
                  <a:lnTo>
                    <a:pt x="72" y="50"/>
                  </a:lnTo>
                  <a:lnTo>
                    <a:pt x="86" y="57"/>
                  </a:lnTo>
                  <a:lnTo>
                    <a:pt x="100" y="64"/>
                  </a:lnTo>
                  <a:lnTo>
                    <a:pt x="115" y="68"/>
                  </a:lnTo>
                  <a:lnTo>
                    <a:pt x="116" y="67"/>
                  </a:lnTo>
                  <a:lnTo>
                    <a:pt x="116" y="64"/>
                  </a:lnTo>
                  <a:lnTo>
                    <a:pt x="115" y="59"/>
                  </a:lnTo>
                  <a:lnTo>
                    <a:pt x="113" y="57"/>
                  </a:lnTo>
                  <a:lnTo>
                    <a:pt x="99" y="50"/>
                  </a:lnTo>
                  <a:lnTo>
                    <a:pt x="85" y="43"/>
                  </a:lnTo>
                  <a:lnTo>
                    <a:pt x="71" y="35"/>
                  </a:lnTo>
                  <a:lnTo>
                    <a:pt x="57" y="28"/>
                  </a:lnTo>
                  <a:lnTo>
                    <a:pt x="44" y="20"/>
                  </a:lnTo>
                  <a:lnTo>
                    <a:pt x="30" y="13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79"/>
            <p:cNvSpPr>
              <a:spLocks/>
            </p:cNvSpPr>
            <p:nvPr/>
          </p:nvSpPr>
          <p:spPr bwMode="auto">
            <a:xfrm>
              <a:off x="5266219" y="4821006"/>
              <a:ext cx="163188" cy="8025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18" y="22"/>
                </a:cxn>
                <a:cxn ang="0">
                  <a:pos x="32" y="29"/>
                </a:cxn>
                <a:cxn ang="0">
                  <a:pos x="46" y="36"/>
                </a:cxn>
                <a:cxn ang="0">
                  <a:pos x="61" y="42"/>
                </a:cxn>
                <a:cxn ang="0">
                  <a:pos x="76" y="47"/>
                </a:cxn>
                <a:cxn ang="0">
                  <a:pos x="90" y="52"/>
                </a:cxn>
                <a:cxn ang="0">
                  <a:pos x="105" y="57"/>
                </a:cxn>
                <a:cxn ang="0">
                  <a:pos x="120" y="60"/>
                </a:cxn>
                <a:cxn ang="0">
                  <a:pos x="122" y="59"/>
                </a:cxn>
                <a:cxn ang="0">
                  <a:pos x="122" y="54"/>
                </a:cxn>
                <a:cxn ang="0">
                  <a:pos x="119" y="49"/>
                </a:cxn>
                <a:cxn ang="0">
                  <a:pos x="116" y="46"/>
                </a:cxn>
                <a:cxn ang="0">
                  <a:pos x="103" y="41"/>
                </a:cxn>
                <a:cxn ang="0">
                  <a:pos x="89" y="35"/>
                </a:cxn>
                <a:cxn ang="0">
                  <a:pos x="74" y="29"/>
                </a:cxn>
                <a:cxn ang="0">
                  <a:pos x="60" y="23"/>
                </a:cxn>
                <a:cxn ang="0">
                  <a:pos x="46" y="17"/>
                </a:cxn>
                <a:cxn ang="0">
                  <a:pos x="31" y="12"/>
                </a:cxn>
                <a:cxn ang="0">
                  <a:pos x="17" y="6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5" y="16"/>
                </a:cxn>
                <a:cxn ang="0">
                  <a:pos x="5" y="16"/>
                </a:cxn>
              </a:cxnLst>
              <a:rect l="0" t="0" r="r" b="b"/>
              <a:pathLst>
                <a:path w="122" h="60">
                  <a:moveTo>
                    <a:pt x="5" y="16"/>
                  </a:moveTo>
                  <a:lnTo>
                    <a:pt x="18" y="22"/>
                  </a:lnTo>
                  <a:lnTo>
                    <a:pt x="32" y="29"/>
                  </a:lnTo>
                  <a:lnTo>
                    <a:pt x="46" y="36"/>
                  </a:lnTo>
                  <a:lnTo>
                    <a:pt x="61" y="42"/>
                  </a:lnTo>
                  <a:lnTo>
                    <a:pt x="76" y="47"/>
                  </a:lnTo>
                  <a:lnTo>
                    <a:pt x="90" y="52"/>
                  </a:lnTo>
                  <a:lnTo>
                    <a:pt x="105" y="57"/>
                  </a:lnTo>
                  <a:lnTo>
                    <a:pt x="120" y="60"/>
                  </a:lnTo>
                  <a:lnTo>
                    <a:pt x="122" y="59"/>
                  </a:lnTo>
                  <a:lnTo>
                    <a:pt x="122" y="54"/>
                  </a:lnTo>
                  <a:lnTo>
                    <a:pt x="119" y="49"/>
                  </a:lnTo>
                  <a:lnTo>
                    <a:pt x="116" y="46"/>
                  </a:lnTo>
                  <a:lnTo>
                    <a:pt x="103" y="41"/>
                  </a:lnTo>
                  <a:lnTo>
                    <a:pt x="89" y="35"/>
                  </a:lnTo>
                  <a:lnTo>
                    <a:pt x="74" y="29"/>
                  </a:lnTo>
                  <a:lnTo>
                    <a:pt x="60" y="23"/>
                  </a:lnTo>
                  <a:lnTo>
                    <a:pt x="46" y="17"/>
                  </a:lnTo>
                  <a:lnTo>
                    <a:pt x="31" y="12"/>
                  </a:lnTo>
                  <a:lnTo>
                    <a:pt x="17" y="6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" y="13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80"/>
            <p:cNvSpPr>
              <a:spLocks/>
            </p:cNvSpPr>
            <p:nvPr/>
          </p:nvSpPr>
          <p:spPr bwMode="auto">
            <a:xfrm>
              <a:off x="5501639" y="4636416"/>
              <a:ext cx="139111" cy="93633"/>
            </a:xfrm>
            <a:custGeom>
              <a:avLst/>
              <a:gdLst/>
              <a:ahLst/>
              <a:cxnLst>
                <a:cxn ang="0">
                  <a:pos x="6" y="69"/>
                </a:cxn>
                <a:cxn ang="0">
                  <a:pos x="10" y="65"/>
                </a:cxn>
                <a:cxn ang="0">
                  <a:pos x="15" y="60"/>
                </a:cxn>
                <a:cxn ang="0">
                  <a:pos x="20" y="55"/>
                </a:cxn>
                <a:cxn ang="0">
                  <a:pos x="25" y="52"/>
                </a:cxn>
                <a:cxn ang="0">
                  <a:pos x="31" y="47"/>
                </a:cxn>
                <a:cxn ang="0">
                  <a:pos x="36" y="44"/>
                </a:cxn>
                <a:cxn ang="0">
                  <a:pos x="42" y="42"/>
                </a:cxn>
                <a:cxn ang="0">
                  <a:pos x="47" y="38"/>
                </a:cxn>
                <a:cxn ang="0">
                  <a:pos x="54" y="35"/>
                </a:cxn>
                <a:cxn ang="0">
                  <a:pos x="61" y="31"/>
                </a:cxn>
                <a:cxn ang="0">
                  <a:pos x="69" y="29"/>
                </a:cxn>
                <a:cxn ang="0">
                  <a:pos x="76" y="25"/>
                </a:cxn>
                <a:cxn ang="0">
                  <a:pos x="83" y="23"/>
                </a:cxn>
                <a:cxn ang="0">
                  <a:pos x="90" y="20"/>
                </a:cxn>
                <a:cxn ang="0">
                  <a:pos x="97" y="16"/>
                </a:cxn>
                <a:cxn ang="0">
                  <a:pos x="104" y="13"/>
                </a:cxn>
                <a:cxn ang="0">
                  <a:pos x="105" y="9"/>
                </a:cxn>
                <a:cxn ang="0">
                  <a:pos x="104" y="6"/>
                </a:cxn>
                <a:cxn ang="0">
                  <a:pos x="103" y="1"/>
                </a:cxn>
                <a:cxn ang="0">
                  <a:pos x="99" y="0"/>
                </a:cxn>
                <a:cxn ang="0">
                  <a:pos x="92" y="1"/>
                </a:cxn>
                <a:cxn ang="0">
                  <a:pos x="85" y="3"/>
                </a:cxn>
                <a:cxn ang="0">
                  <a:pos x="77" y="7"/>
                </a:cxn>
                <a:cxn ang="0">
                  <a:pos x="70" y="10"/>
                </a:cxn>
                <a:cxn ang="0">
                  <a:pos x="63" y="14"/>
                </a:cxn>
                <a:cxn ang="0">
                  <a:pos x="57" y="17"/>
                </a:cxn>
                <a:cxn ang="0">
                  <a:pos x="50" y="21"/>
                </a:cxn>
                <a:cxn ang="0">
                  <a:pos x="43" y="24"/>
                </a:cxn>
                <a:cxn ang="0">
                  <a:pos x="37" y="28"/>
                </a:cxn>
                <a:cxn ang="0">
                  <a:pos x="31" y="31"/>
                </a:cxn>
                <a:cxn ang="0">
                  <a:pos x="25" y="35"/>
                </a:cxn>
                <a:cxn ang="0">
                  <a:pos x="20" y="38"/>
                </a:cxn>
                <a:cxn ang="0">
                  <a:pos x="15" y="43"/>
                </a:cxn>
                <a:cxn ang="0">
                  <a:pos x="9" y="47"/>
                </a:cxn>
                <a:cxn ang="0">
                  <a:pos x="5" y="52"/>
                </a:cxn>
                <a:cxn ang="0">
                  <a:pos x="0" y="57"/>
                </a:cxn>
                <a:cxn ang="0">
                  <a:pos x="0" y="60"/>
                </a:cxn>
                <a:cxn ang="0">
                  <a:pos x="1" y="65"/>
                </a:cxn>
                <a:cxn ang="0">
                  <a:pos x="4" y="69"/>
                </a:cxn>
                <a:cxn ang="0">
                  <a:pos x="6" y="69"/>
                </a:cxn>
                <a:cxn ang="0">
                  <a:pos x="6" y="69"/>
                </a:cxn>
              </a:cxnLst>
              <a:rect l="0" t="0" r="r" b="b"/>
              <a:pathLst>
                <a:path w="105" h="69">
                  <a:moveTo>
                    <a:pt x="6" y="69"/>
                  </a:moveTo>
                  <a:lnTo>
                    <a:pt x="10" y="65"/>
                  </a:lnTo>
                  <a:lnTo>
                    <a:pt x="15" y="60"/>
                  </a:lnTo>
                  <a:lnTo>
                    <a:pt x="20" y="55"/>
                  </a:lnTo>
                  <a:lnTo>
                    <a:pt x="25" y="52"/>
                  </a:lnTo>
                  <a:lnTo>
                    <a:pt x="31" y="47"/>
                  </a:lnTo>
                  <a:lnTo>
                    <a:pt x="36" y="44"/>
                  </a:lnTo>
                  <a:lnTo>
                    <a:pt x="42" y="42"/>
                  </a:lnTo>
                  <a:lnTo>
                    <a:pt x="47" y="38"/>
                  </a:lnTo>
                  <a:lnTo>
                    <a:pt x="54" y="35"/>
                  </a:lnTo>
                  <a:lnTo>
                    <a:pt x="61" y="31"/>
                  </a:lnTo>
                  <a:lnTo>
                    <a:pt x="69" y="29"/>
                  </a:lnTo>
                  <a:lnTo>
                    <a:pt x="76" y="25"/>
                  </a:lnTo>
                  <a:lnTo>
                    <a:pt x="83" y="23"/>
                  </a:lnTo>
                  <a:lnTo>
                    <a:pt x="90" y="20"/>
                  </a:lnTo>
                  <a:lnTo>
                    <a:pt x="97" y="16"/>
                  </a:lnTo>
                  <a:lnTo>
                    <a:pt x="104" y="13"/>
                  </a:lnTo>
                  <a:lnTo>
                    <a:pt x="105" y="9"/>
                  </a:lnTo>
                  <a:lnTo>
                    <a:pt x="104" y="6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92" y="1"/>
                  </a:lnTo>
                  <a:lnTo>
                    <a:pt x="85" y="3"/>
                  </a:lnTo>
                  <a:lnTo>
                    <a:pt x="77" y="7"/>
                  </a:lnTo>
                  <a:lnTo>
                    <a:pt x="70" y="10"/>
                  </a:lnTo>
                  <a:lnTo>
                    <a:pt x="63" y="14"/>
                  </a:lnTo>
                  <a:lnTo>
                    <a:pt x="57" y="17"/>
                  </a:lnTo>
                  <a:lnTo>
                    <a:pt x="50" y="21"/>
                  </a:lnTo>
                  <a:lnTo>
                    <a:pt x="43" y="24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25" y="35"/>
                  </a:lnTo>
                  <a:lnTo>
                    <a:pt x="20" y="38"/>
                  </a:lnTo>
                  <a:lnTo>
                    <a:pt x="15" y="43"/>
                  </a:lnTo>
                  <a:lnTo>
                    <a:pt x="9" y="47"/>
                  </a:lnTo>
                  <a:lnTo>
                    <a:pt x="5" y="52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1" y="65"/>
                  </a:lnTo>
                  <a:lnTo>
                    <a:pt x="4" y="69"/>
                  </a:lnTo>
                  <a:lnTo>
                    <a:pt x="6" y="69"/>
                  </a:lnTo>
                  <a:lnTo>
                    <a:pt x="6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81"/>
            <p:cNvSpPr>
              <a:spLocks/>
            </p:cNvSpPr>
            <p:nvPr/>
          </p:nvSpPr>
          <p:spPr bwMode="auto">
            <a:xfrm>
              <a:off x="5541767" y="4756801"/>
              <a:ext cx="543070" cy="543069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83" y="28"/>
                </a:cxn>
                <a:cxn ang="0">
                  <a:pos x="37" y="74"/>
                </a:cxn>
                <a:cxn ang="0">
                  <a:pos x="8" y="135"/>
                </a:cxn>
                <a:cxn ang="0">
                  <a:pos x="0" y="206"/>
                </a:cxn>
                <a:cxn ang="0">
                  <a:pos x="18" y="280"/>
                </a:cxn>
                <a:cxn ang="0">
                  <a:pos x="61" y="341"/>
                </a:cxn>
                <a:cxn ang="0">
                  <a:pos x="123" y="385"/>
                </a:cxn>
                <a:cxn ang="0">
                  <a:pos x="181" y="403"/>
                </a:cxn>
                <a:cxn ang="0">
                  <a:pos x="223" y="404"/>
                </a:cxn>
                <a:cxn ang="0">
                  <a:pos x="265" y="398"/>
                </a:cxn>
                <a:cxn ang="0">
                  <a:pos x="303" y="383"/>
                </a:cxn>
                <a:cxn ang="0">
                  <a:pos x="336" y="359"/>
                </a:cxn>
                <a:cxn ang="0">
                  <a:pos x="365" y="330"/>
                </a:cxn>
                <a:cxn ang="0">
                  <a:pos x="388" y="295"/>
                </a:cxn>
                <a:cxn ang="0">
                  <a:pos x="402" y="256"/>
                </a:cxn>
                <a:cxn ang="0">
                  <a:pos x="408" y="215"/>
                </a:cxn>
                <a:cxn ang="0">
                  <a:pos x="405" y="176"/>
                </a:cxn>
                <a:cxn ang="0">
                  <a:pos x="395" y="137"/>
                </a:cxn>
                <a:cxn ang="0">
                  <a:pos x="378" y="99"/>
                </a:cxn>
                <a:cxn ang="0">
                  <a:pos x="355" y="67"/>
                </a:cxn>
                <a:cxn ang="0">
                  <a:pos x="326" y="39"/>
                </a:cxn>
                <a:cxn ang="0">
                  <a:pos x="293" y="20"/>
                </a:cxn>
                <a:cxn ang="0">
                  <a:pos x="255" y="10"/>
                </a:cxn>
                <a:cxn ang="0">
                  <a:pos x="232" y="13"/>
                </a:cxn>
                <a:cxn ang="0">
                  <a:pos x="235" y="23"/>
                </a:cxn>
                <a:cxn ang="0">
                  <a:pos x="258" y="31"/>
                </a:cxn>
                <a:cxn ang="0">
                  <a:pos x="295" y="41"/>
                </a:cxn>
                <a:cxn ang="0">
                  <a:pos x="326" y="59"/>
                </a:cxn>
                <a:cxn ang="0">
                  <a:pos x="355" y="85"/>
                </a:cxn>
                <a:cxn ang="0">
                  <a:pos x="380" y="124"/>
                </a:cxn>
                <a:cxn ang="0">
                  <a:pos x="394" y="174"/>
                </a:cxn>
                <a:cxn ang="0">
                  <a:pos x="394" y="225"/>
                </a:cxn>
                <a:cxn ang="0">
                  <a:pos x="381" y="275"/>
                </a:cxn>
                <a:cxn ang="0">
                  <a:pos x="361" y="312"/>
                </a:cxn>
                <a:cxn ang="0">
                  <a:pos x="339" y="336"/>
                </a:cxn>
                <a:cxn ang="0">
                  <a:pos x="313" y="356"/>
                </a:cxn>
                <a:cxn ang="0">
                  <a:pos x="283" y="370"/>
                </a:cxn>
                <a:cxn ang="0">
                  <a:pos x="252" y="379"/>
                </a:cxn>
                <a:cxn ang="0">
                  <a:pos x="220" y="384"/>
                </a:cxn>
                <a:cxn ang="0">
                  <a:pos x="188" y="385"/>
                </a:cxn>
                <a:cxn ang="0">
                  <a:pos x="156" y="380"/>
                </a:cxn>
                <a:cxn ang="0">
                  <a:pos x="107" y="364"/>
                </a:cxn>
                <a:cxn ang="0">
                  <a:pos x="55" y="325"/>
                </a:cxn>
                <a:cxn ang="0">
                  <a:pos x="24" y="272"/>
                </a:cxn>
                <a:cxn ang="0">
                  <a:pos x="13" y="210"/>
                </a:cxn>
                <a:cxn ang="0">
                  <a:pos x="20" y="147"/>
                </a:cxn>
                <a:cxn ang="0">
                  <a:pos x="45" y="90"/>
                </a:cxn>
                <a:cxn ang="0">
                  <a:pos x="88" y="44"/>
                </a:cxn>
                <a:cxn ang="0">
                  <a:pos x="145" y="17"/>
                </a:cxn>
                <a:cxn ang="0">
                  <a:pos x="181" y="10"/>
                </a:cxn>
                <a:cxn ang="0">
                  <a:pos x="179" y="2"/>
                </a:cxn>
                <a:cxn ang="0">
                  <a:pos x="176" y="0"/>
                </a:cxn>
              </a:cxnLst>
              <a:rect l="0" t="0" r="r" b="b"/>
              <a:pathLst>
                <a:path w="408" h="406">
                  <a:moveTo>
                    <a:pt x="176" y="0"/>
                  </a:moveTo>
                  <a:lnTo>
                    <a:pt x="143" y="2"/>
                  </a:lnTo>
                  <a:lnTo>
                    <a:pt x="111" y="13"/>
                  </a:lnTo>
                  <a:lnTo>
                    <a:pt x="83" y="28"/>
                  </a:lnTo>
                  <a:lnTo>
                    <a:pt x="58" y="48"/>
                  </a:lnTo>
                  <a:lnTo>
                    <a:pt x="37" y="74"/>
                  </a:lnTo>
                  <a:lnTo>
                    <a:pt x="21" y="102"/>
                  </a:lnTo>
                  <a:lnTo>
                    <a:pt x="8" y="13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6" y="244"/>
                  </a:lnTo>
                  <a:lnTo>
                    <a:pt x="18" y="280"/>
                  </a:lnTo>
                  <a:lnTo>
                    <a:pt x="37" y="312"/>
                  </a:lnTo>
                  <a:lnTo>
                    <a:pt x="61" y="341"/>
                  </a:lnTo>
                  <a:lnTo>
                    <a:pt x="90" y="366"/>
                  </a:lnTo>
                  <a:lnTo>
                    <a:pt x="123" y="385"/>
                  </a:lnTo>
                  <a:lnTo>
                    <a:pt x="159" y="399"/>
                  </a:lnTo>
                  <a:lnTo>
                    <a:pt x="181" y="403"/>
                  </a:lnTo>
                  <a:lnTo>
                    <a:pt x="203" y="406"/>
                  </a:lnTo>
                  <a:lnTo>
                    <a:pt x="223" y="404"/>
                  </a:lnTo>
                  <a:lnTo>
                    <a:pt x="244" y="402"/>
                  </a:lnTo>
                  <a:lnTo>
                    <a:pt x="265" y="398"/>
                  </a:lnTo>
                  <a:lnTo>
                    <a:pt x="285" y="391"/>
                  </a:lnTo>
                  <a:lnTo>
                    <a:pt x="303" y="383"/>
                  </a:lnTo>
                  <a:lnTo>
                    <a:pt x="320" y="371"/>
                  </a:lnTo>
                  <a:lnTo>
                    <a:pt x="336" y="359"/>
                  </a:lnTo>
                  <a:lnTo>
                    <a:pt x="351" y="346"/>
                  </a:lnTo>
                  <a:lnTo>
                    <a:pt x="365" y="330"/>
                  </a:lnTo>
                  <a:lnTo>
                    <a:pt x="378" y="313"/>
                  </a:lnTo>
                  <a:lnTo>
                    <a:pt x="388" y="295"/>
                  </a:lnTo>
                  <a:lnTo>
                    <a:pt x="396" y="275"/>
                  </a:lnTo>
                  <a:lnTo>
                    <a:pt x="402" y="256"/>
                  </a:lnTo>
                  <a:lnTo>
                    <a:pt x="407" y="234"/>
                  </a:lnTo>
                  <a:lnTo>
                    <a:pt x="408" y="215"/>
                  </a:lnTo>
                  <a:lnTo>
                    <a:pt x="408" y="196"/>
                  </a:lnTo>
                  <a:lnTo>
                    <a:pt x="405" y="176"/>
                  </a:lnTo>
                  <a:lnTo>
                    <a:pt x="401" y="157"/>
                  </a:lnTo>
                  <a:lnTo>
                    <a:pt x="395" y="137"/>
                  </a:lnTo>
                  <a:lnTo>
                    <a:pt x="387" y="117"/>
                  </a:lnTo>
                  <a:lnTo>
                    <a:pt x="378" y="99"/>
                  </a:lnTo>
                  <a:lnTo>
                    <a:pt x="367" y="82"/>
                  </a:lnTo>
                  <a:lnTo>
                    <a:pt x="355" y="67"/>
                  </a:lnTo>
                  <a:lnTo>
                    <a:pt x="341" y="52"/>
                  </a:lnTo>
                  <a:lnTo>
                    <a:pt x="326" y="39"/>
                  </a:lnTo>
                  <a:lnTo>
                    <a:pt x="310" y="29"/>
                  </a:lnTo>
                  <a:lnTo>
                    <a:pt x="293" y="20"/>
                  </a:lnTo>
                  <a:lnTo>
                    <a:pt x="274" y="14"/>
                  </a:lnTo>
                  <a:lnTo>
                    <a:pt x="255" y="10"/>
                  </a:lnTo>
                  <a:lnTo>
                    <a:pt x="234" y="10"/>
                  </a:lnTo>
                  <a:lnTo>
                    <a:pt x="232" y="13"/>
                  </a:lnTo>
                  <a:lnTo>
                    <a:pt x="232" y="18"/>
                  </a:lnTo>
                  <a:lnTo>
                    <a:pt x="235" y="23"/>
                  </a:lnTo>
                  <a:lnTo>
                    <a:pt x="238" y="26"/>
                  </a:lnTo>
                  <a:lnTo>
                    <a:pt x="258" y="31"/>
                  </a:lnTo>
                  <a:lnTo>
                    <a:pt x="278" y="36"/>
                  </a:lnTo>
                  <a:lnTo>
                    <a:pt x="295" y="41"/>
                  </a:lnTo>
                  <a:lnTo>
                    <a:pt x="311" y="49"/>
                  </a:lnTo>
                  <a:lnTo>
                    <a:pt x="326" y="59"/>
                  </a:lnTo>
                  <a:lnTo>
                    <a:pt x="341" y="70"/>
                  </a:lnTo>
                  <a:lnTo>
                    <a:pt x="355" y="85"/>
                  </a:lnTo>
                  <a:lnTo>
                    <a:pt x="367" y="101"/>
                  </a:lnTo>
                  <a:lnTo>
                    <a:pt x="380" y="124"/>
                  </a:lnTo>
                  <a:lnTo>
                    <a:pt x="388" y="149"/>
                  </a:lnTo>
                  <a:lnTo>
                    <a:pt x="394" y="174"/>
                  </a:lnTo>
                  <a:lnTo>
                    <a:pt x="395" y="199"/>
                  </a:lnTo>
                  <a:lnTo>
                    <a:pt x="394" y="225"/>
                  </a:lnTo>
                  <a:lnTo>
                    <a:pt x="389" y="251"/>
                  </a:lnTo>
                  <a:lnTo>
                    <a:pt x="381" y="275"/>
                  </a:lnTo>
                  <a:lnTo>
                    <a:pt x="370" y="298"/>
                  </a:lnTo>
                  <a:lnTo>
                    <a:pt x="361" y="312"/>
                  </a:lnTo>
                  <a:lnTo>
                    <a:pt x="350" y="325"/>
                  </a:lnTo>
                  <a:lnTo>
                    <a:pt x="339" y="336"/>
                  </a:lnTo>
                  <a:lnTo>
                    <a:pt x="326" y="347"/>
                  </a:lnTo>
                  <a:lnTo>
                    <a:pt x="313" y="356"/>
                  </a:lnTo>
                  <a:lnTo>
                    <a:pt x="298" y="363"/>
                  </a:lnTo>
                  <a:lnTo>
                    <a:pt x="283" y="370"/>
                  </a:lnTo>
                  <a:lnTo>
                    <a:pt x="268" y="376"/>
                  </a:lnTo>
                  <a:lnTo>
                    <a:pt x="252" y="379"/>
                  </a:lnTo>
                  <a:lnTo>
                    <a:pt x="236" y="383"/>
                  </a:lnTo>
                  <a:lnTo>
                    <a:pt x="220" y="384"/>
                  </a:lnTo>
                  <a:lnTo>
                    <a:pt x="204" y="385"/>
                  </a:lnTo>
                  <a:lnTo>
                    <a:pt x="188" y="385"/>
                  </a:lnTo>
                  <a:lnTo>
                    <a:pt x="172" y="383"/>
                  </a:lnTo>
                  <a:lnTo>
                    <a:pt x="156" y="380"/>
                  </a:lnTo>
                  <a:lnTo>
                    <a:pt x="141" y="377"/>
                  </a:lnTo>
                  <a:lnTo>
                    <a:pt x="107" y="364"/>
                  </a:lnTo>
                  <a:lnTo>
                    <a:pt x="78" y="347"/>
                  </a:lnTo>
                  <a:lnTo>
                    <a:pt x="55" y="325"/>
                  </a:lnTo>
                  <a:lnTo>
                    <a:pt x="37" y="300"/>
                  </a:lnTo>
                  <a:lnTo>
                    <a:pt x="24" y="272"/>
                  </a:lnTo>
                  <a:lnTo>
                    <a:pt x="16" y="241"/>
                  </a:lnTo>
                  <a:lnTo>
                    <a:pt x="13" y="210"/>
                  </a:lnTo>
                  <a:lnTo>
                    <a:pt x="14" y="179"/>
                  </a:lnTo>
                  <a:lnTo>
                    <a:pt x="20" y="147"/>
                  </a:lnTo>
                  <a:lnTo>
                    <a:pt x="30" y="117"/>
                  </a:lnTo>
                  <a:lnTo>
                    <a:pt x="45" y="90"/>
                  </a:lnTo>
                  <a:lnTo>
                    <a:pt x="65" y="64"/>
                  </a:lnTo>
                  <a:lnTo>
                    <a:pt x="88" y="44"/>
                  </a:lnTo>
                  <a:lnTo>
                    <a:pt x="114" y="28"/>
                  </a:lnTo>
                  <a:lnTo>
                    <a:pt x="145" y="17"/>
                  </a:lnTo>
                  <a:lnTo>
                    <a:pt x="180" y="13"/>
                  </a:lnTo>
                  <a:lnTo>
                    <a:pt x="181" y="10"/>
                  </a:lnTo>
                  <a:lnTo>
                    <a:pt x="181" y="6"/>
                  </a:lnTo>
                  <a:lnTo>
                    <a:pt x="179" y="2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82"/>
            <p:cNvSpPr>
              <a:spLocks/>
            </p:cNvSpPr>
            <p:nvPr/>
          </p:nvSpPr>
          <p:spPr bwMode="auto">
            <a:xfrm>
              <a:off x="5747759" y="4957443"/>
              <a:ext cx="133761" cy="139111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3" y="2"/>
                </a:cxn>
                <a:cxn ang="0">
                  <a:pos x="11" y="11"/>
                </a:cxn>
                <a:cxn ang="0">
                  <a:pos x="3" y="26"/>
                </a:cxn>
                <a:cxn ang="0">
                  <a:pos x="0" y="44"/>
                </a:cxn>
                <a:cxn ang="0">
                  <a:pos x="3" y="62"/>
                </a:cxn>
                <a:cxn ang="0">
                  <a:pos x="10" y="79"/>
                </a:cxn>
                <a:cxn ang="0">
                  <a:pos x="21" y="93"/>
                </a:cxn>
                <a:cxn ang="0">
                  <a:pos x="37" y="101"/>
                </a:cxn>
                <a:cxn ang="0">
                  <a:pos x="50" y="104"/>
                </a:cxn>
                <a:cxn ang="0">
                  <a:pos x="61" y="102"/>
                </a:cxn>
                <a:cxn ang="0">
                  <a:pos x="72" y="100"/>
                </a:cxn>
                <a:cxn ang="0">
                  <a:pos x="81" y="94"/>
                </a:cxn>
                <a:cxn ang="0">
                  <a:pos x="89" y="87"/>
                </a:cxn>
                <a:cxn ang="0">
                  <a:pos x="95" y="78"/>
                </a:cxn>
                <a:cxn ang="0">
                  <a:pos x="99" y="68"/>
                </a:cxn>
                <a:cxn ang="0">
                  <a:pos x="101" y="55"/>
                </a:cxn>
                <a:cxn ang="0">
                  <a:pos x="99" y="46"/>
                </a:cxn>
                <a:cxn ang="0">
                  <a:pos x="97" y="37"/>
                </a:cxn>
                <a:cxn ang="0">
                  <a:pos x="93" y="26"/>
                </a:cxn>
                <a:cxn ang="0">
                  <a:pos x="88" y="17"/>
                </a:cxn>
                <a:cxn ang="0">
                  <a:pos x="81" y="9"/>
                </a:cxn>
                <a:cxn ang="0">
                  <a:pos x="73" y="3"/>
                </a:cxn>
                <a:cxn ang="0">
                  <a:pos x="64" y="0"/>
                </a:cxn>
                <a:cxn ang="0">
                  <a:pos x="53" y="1"/>
                </a:cxn>
                <a:cxn ang="0">
                  <a:pos x="51" y="5"/>
                </a:cxn>
                <a:cxn ang="0">
                  <a:pos x="53" y="9"/>
                </a:cxn>
                <a:cxn ang="0">
                  <a:pos x="56" y="15"/>
                </a:cxn>
                <a:cxn ang="0">
                  <a:pos x="59" y="17"/>
                </a:cxn>
                <a:cxn ang="0">
                  <a:pos x="66" y="21"/>
                </a:cxn>
                <a:cxn ang="0">
                  <a:pos x="73" y="23"/>
                </a:cxn>
                <a:cxn ang="0">
                  <a:pos x="79" y="26"/>
                </a:cxn>
                <a:cxn ang="0">
                  <a:pos x="84" y="32"/>
                </a:cxn>
                <a:cxn ang="0">
                  <a:pos x="88" y="41"/>
                </a:cxn>
                <a:cxn ang="0">
                  <a:pos x="88" y="51"/>
                </a:cxn>
                <a:cxn ang="0">
                  <a:pos x="86" y="61"/>
                </a:cxn>
                <a:cxn ang="0">
                  <a:pos x="81" y="69"/>
                </a:cxn>
                <a:cxn ang="0">
                  <a:pos x="76" y="75"/>
                </a:cxn>
                <a:cxn ang="0">
                  <a:pos x="72" y="78"/>
                </a:cxn>
                <a:cxn ang="0">
                  <a:pos x="66" y="82"/>
                </a:cxn>
                <a:cxn ang="0">
                  <a:pos x="59" y="84"/>
                </a:cxn>
                <a:cxn ang="0">
                  <a:pos x="53" y="85"/>
                </a:cxn>
                <a:cxn ang="0">
                  <a:pos x="46" y="85"/>
                </a:cxn>
                <a:cxn ang="0">
                  <a:pos x="40" y="85"/>
                </a:cxn>
                <a:cxn ang="0">
                  <a:pos x="33" y="84"/>
                </a:cxn>
                <a:cxn ang="0">
                  <a:pos x="19" y="78"/>
                </a:cxn>
                <a:cxn ang="0">
                  <a:pos x="12" y="69"/>
                </a:cxn>
                <a:cxn ang="0">
                  <a:pos x="8" y="58"/>
                </a:cxn>
                <a:cxn ang="0">
                  <a:pos x="10" y="46"/>
                </a:cxn>
                <a:cxn ang="0">
                  <a:pos x="15" y="34"/>
                </a:cxn>
                <a:cxn ang="0">
                  <a:pos x="23" y="24"/>
                </a:cxn>
                <a:cxn ang="0">
                  <a:pos x="34" y="16"/>
                </a:cxn>
                <a:cxn ang="0">
                  <a:pos x="45" y="13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101" h="104">
                  <a:moveTo>
                    <a:pt x="42" y="0"/>
                  </a:moveTo>
                  <a:lnTo>
                    <a:pt x="23" y="2"/>
                  </a:lnTo>
                  <a:lnTo>
                    <a:pt x="11" y="11"/>
                  </a:lnTo>
                  <a:lnTo>
                    <a:pt x="3" y="26"/>
                  </a:lnTo>
                  <a:lnTo>
                    <a:pt x="0" y="44"/>
                  </a:lnTo>
                  <a:lnTo>
                    <a:pt x="3" y="62"/>
                  </a:lnTo>
                  <a:lnTo>
                    <a:pt x="10" y="79"/>
                  </a:lnTo>
                  <a:lnTo>
                    <a:pt x="21" y="93"/>
                  </a:lnTo>
                  <a:lnTo>
                    <a:pt x="37" y="101"/>
                  </a:lnTo>
                  <a:lnTo>
                    <a:pt x="50" y="104"/>
                  </a:lnTo>
                  <a:lnTo>
                    <a:pt x="61" y="102"/>
                  </a:lnTo>
                  <a:lnTo>
                    <a:pt x="72" y="100"/>
                  </a:lnTo>
                  <a:lnTo>
                    <a:pt x="81" y="94"/>
                  </a:lnTo>
                  <a:lnTo>
                    <a:pt x="89" y="87"/>
                  </a:lnTo>
                  <a:lnTo>
                    <a:pt x="95" y="78"/>
                  </a:lnTo>
                  <a:lnTo>
                    <a:pt x="99" y="68"/>
                  </a:lnTo>
                  <a:lnTo>
                    <a:pt x="101" y="55"/>
                  </a:lnTo>
                  <a:lnTo>
                    <a:pt x="99" y="46"/>
                  </a:lnTo>
                  <a:lnTo>
                    <a:pt x="97" y="37"/>
                  </a:lnTo>
                  <a:lnTo>
                    <a:pt x="93" y="26"/>
                  </a:lnTo>
                  <a:lnTo>
                    <a:pt x="88" y="17"/>
                  </a:lnTo>
                  <a:lnTo>
                    <a:pt x="81" y="9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3" y="1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6" y="15"/>
                  </a:lnTo>
                  <a:lnTo>
                    <a:pt x="59" y="17"/>
                  </a:lnTo>
                  <a:lnTo>
                    <a:pt x="66" y="21"/>
                  </a:lnTo>
                  <a:lnTo>
                    <a:pt x="73" y="23"/>
                  </a:lnTo>
                  <a:lnTo>
                    <a:pt x="79" y="26"/>
                  </a:lnTo>
                  <a:lnTo>
                    <a:pt x="84" y="32"/>
                  </a:lnTo>
                  <a:lnTo>
                    <a:pt x="88" y="41"/>
                  </a:lnTo>
                  <a:lnTo>
                    <a:pt x="88" y="51"/>
                  </a:lnTo>
                  <a:lnTo>
                    <a:pt x="86" y="61"/>
                  </a:lnTo>
                  <a:lnTo>
                    <a:pt x="81" y="69"/>
                  </a:lnTo>
                  <a:lnTo>
                    <a:pt x="76" y="75"/>
                  </a:lnTo>
                  <a:lnTo>
                    <a:pt x="72" y="78"/>
                  </a:lnTo>
                  <a:lnTo>
                    <a:pt x="66" y="82"/>
                  </a:lnTo>
                  <a:lnTo>
                    <a:pt x="59" y="84"/>
                  </a:lnTo>
                  <a:lnTo>
                    <a:pt x="53" y="85"/>
                  </a:lnTo>
                  <a:lnTo>
                    <a:pt x="46" y="85"/>
                  </a:lnTo>
                  <a:lnTo>
                    <a:pt x="40" y="85"/>
                  </a:lnTo>
                  <a:lnTo>
                    <a:pt x="33" y="84"/>
                  </a:lnTo>
                  <a:lnTo>
                    <a:pt x="19" y="78"/>
                  </a:lnTo>
                  <a:lnTo>
                    <a:pt x="12" y="69"/>
                  </a:lnTo>
                  <a:lnTo>
                    <a:pt x="8" y="58"/>
                  </a:lnTo>
                  <a:lnTo>
                    <a:pt x="10" y="46"/>
                  </a:lnTo>
                  <a:lnTo>
                    <a:pt x="15" y="34"/>
                  </a:lnTo>
                  <a:lnTo>
                    <a:pt x="23" y="24"/>
                  </a:lnTo>
                  <a:lnTo>
                    <a:pt x="34" y="16"/>
                  </a:lnTo>
                  <a:lnTo>
                    <a:pt x="45" y="13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3"/>
            <p:cNvSpPr>
              <a:spLocks/>
            </p:cNvSpPr>
            <p:nvPr/>
          </p:nvSpPr>
          <p:spPr bwMode="auto">
            <a:xfrm>
              <a:off x="6280127" y="4419724"/>
              <a:ext cx="1142319" cy="1153019"/>
            </a:xfrm>
            <a:custGeom>
              <a:avLst/>
              <a:gdLst/>
              <a:ahLst/>
              <a:cxnLst>
                <a:cxn ang="0">
                  <a:pos x="314" y="18"/>
                </a:cxn>
                <a:cxn ang="0">
                  <a:pos x="373" y="0"/>
                </a:cxn>
                <a:cxn ang="0">
                  <a:pos x="430" y="19"/>
                </a:cxn>
                <a:cxn ang="0">
                  <a:pos x="465" y="127"/>
                </a:cxn>
                <a:cxn ang="0">
                  <a:pos x="501" y="145"/>
                </a:cxn>
                <a:cxn ang="0">
                  <a:pos x="535" y="164"/>
                </a:cxn>
                <a:cxn ang="0">
                  <a:pos x="625" y="68"/>
                </a:cxn>
                <a:cxn ang="0">
                  <a:pos x="681" y="96"/>
                </a:cxn>
                <a:cxn ang="0">
                  <a:pos x="720" y="138"/>
                </a:cxn>
                <a:cxn ang="0">
                  <a:pos x="668" y="240"/>
                </a:cxn>
                <a:cxn ang="0">
                  <a:pos x="692" y="281"/>
                </a:cxn>
                <a:cxn ang="0">
                  <a:pos x="705" y="323"/>
                </a:cxn>
                <a:cxn ang="0">
                  <a:pos x="821" y="298"/>
                </a:cxn>
                <a:cxn ang="0">
                  <a:pos x="844" y="354"/>
                </a:cxn>
                <a:cxn ang="0">
                  <a:pos x="855" y="413"/>
                </a:cxn>
                <a:cxn ang="0">
                  <a:pos x="743" y="458"/>
                </a:cxn>
                <a:cxn ang="0">
                  <a:pos x="726" y="500"/>
                </a:cxn>
                <a:cxn ang="0">
                  <a:pos x="707" y="533"/>
                </a:cxn>
                <a:cxn ang="0">
                  <a:pos x="810" y="606"/>
                </a:cxn>
                <a:cxn ang="0">
                  <a:pos x="777" y="668"/>
                </a:cxn>
                <a:cxn ang="0">
                  <a:pos x="741" y="719"/>
                </a:cxn>
                <a:cxn ang="0">
                  <a:pos x="639" y="667"/>
                </a:cxn>
                <a:cxn ang="0">
                  <a:pos x="603" y="688"/>
                </a:cxn>
                <a:cxn ang="0">
                  <a:pos x="562" y="705"/>
                </a:cxn>
                <a:cxn ang="0">
                  <a:pos x="586" y="830"/>
                </a:cxn>
                <a:cxn ang="0">
                  <a:pos x="519" y="850"/>
                </a:cxn>
                <a:cxn ang="0">
                  <a:pos x="457" y="862"/>
                </a:cxn>
                <a:cxn ang="0">
                  <a:pos x="427" y="744"/>
                </a:cxn>
                <a:cxn ang="0">
                  <a:pos x="390" y="739"/>
                </a:cxn>
                <a:cxn ang="0">
                  <a:pos x="340" y="730"/>
                </a:cxn>
                <a:cxn ang="0">
                  <a:pos x="265" y="822"/>
                </a:cxn>
                <a:cxn ang="0">
                  <a:pos x="207" y="799"/>
                </a:cxn>
                <a:cxn ang="0">
                  <a:pos x="155" y="772"/>
                </a:cxn>
                <a:cxn ang="0">
                  <a:pos x="201" y="655"/>
                </a:cxn>
                <a:cxn ang="0">
                  <a:pos x="178" y="621"/>
                </a:cxn>
                <a:cxn ang="0">
                  <a:pos x="151" y="580"/>
                </a:cxn>
                <a:cxn ang="0">
                  <a:pos x="30" y="610"/>
                </a:cxn>
                <a:cxn ang="0">
                  <a:pos x="7" y="547"/>
                </a:cxn>
                <a:cxn ang="0">
                  <a:pos x="3" y="467"/>
                </a:cxn>
                <a:cxn ang="0">
                  <a:pos x="127" y="416"/>
                </a:cxn>
                <a:cxn ang="0">
                  <a:pos x="34" y="285"/>
                </a:cxn>
                <a:cxn ang="0">
                  <a:pos x="41" y="257"/>
                </a:cxn>
                <a:cxn ang="0">
                  <a:pos x="63" y="195"/>
                </a:cxn>
                <a:cxn ang="0">
                  <a:pos x="200" y="209"/>
                </a:cxn>
                <a:cxn ang="0">
                  <a:pos x="216" y="197"/>
                </a:cxn>
                <a:cxn ang="0">
                  <a:pos x="265" y="171"/>
                </a:cxn>
                <a:cxn ang="0">
                  <a:pos x="298" y="26"/>
                </a:cxn>
              </a:cxnLst>
              <a:rect l="0" t="0" r="r" b="b"/>
              <a:pathLst>
                <a:path w="855" h="862">
                  <a:moveTo>
                    <a:pt x="298" y="26"/>
                  </a:moveTo>
                  <a:lnTo>
                    <a:pt x="303" y="24"/>
                  </a:lnTo>
                  <a:lnTo>
                    <a:pt x="314" y="18"/>
                  </a:lnTo>
                  <a:lnTo>
                    <a:pt x="330" y="11"/>
                  </a:lnTo>
                  <a:lnTo>
                    <a:pt x="351" y="4"/>
                  </a:lnTo>
                  <a:lnTo>
                    <a:pt x="373" y="0"/>
                  </a:lnTo>
                  <a:lnTo>
                    <a:pt x="395" y="0"/>
                  </a:lnTo>
                  <a:lnTo>
                    <a:pt x="413" y="5"/>
                  </a:lnTo>
                  <a:lnTo>
                    <a:pt x="430" y="19"/>
                  </a:lnTo>
                  <a:lnTo>
                    <a:pt x="456" y="124"/>
                  </a:lnTo>
                  <a:lnTo>
                    <a:pt x="458" y="125"/>
                  </a:lnTo>
                  <a:lnTo>
                    <a:pt x="465" y="127"/>
                  </a:lnTo>
                  <a:lnTo>
                    <a:pt x="476" y="132"/>
                  </a:lnTo>
                  <a:lnTo>
                    <a:pt x="487" y="138"/>
                  </a:lnTo>
                  <a:lnTo>
                    <a:pt x="501" y="145"/>
                  </a:lnTo>
                  <a:lnTo>
                    <a:pt x="514" y="152"/>
                  </a:lnTo>
                  <a:lnTo>
                    <a:pt x="526" y="157"/>
                  </a:lnTo>
                  <a:lnTo>
                    <a:pt x="535" y="164"/>
                  </a:lnTo>
                  <a:lnTo>
                    <a:pt x="609" y="61"/>
                  </a:lnTo>
                  <a:lnTo>
                    <a:pt x="614" y="63"/>
                  </a:lnTo>
                  <a:lnTo>
                    <a:pt x="625" y="68"/>
                  </a:lnTo>
                  <a:lnTo>
                    <a:pt x="641" y="74"/>
                  </a:lnTo>
                  <a:lnTo>
                    <a:pt x="661" y="85"/>
                  </a:lnTo>
                  <a:lnTo>
                    <a:pt x="681" y="96"/>
                  </a:lnTo>
                  <a:lnTo>
                    <a:pt x="699" y="110"/>
                  </a:lnTo>
                  <a:lnTo>
                    <a:pt x="713" y="124"/>
                  </a:lnTo>
                  <a:lnTo>
                    <a:pt x="720" y="138"/>
                  </a:lnTo>
                  <a:lnTo>
                    <a:pt x="661" y="230"/>
                  </a:lnTo>
                  <a:lnTo>
                    <a:pt x="663" y="232"/>
                  </a:lnTo>
                  <a:lnTo>
                    <a:pt x="668" y="240"/>
                  </a:lnTo>
                  <a:lnTo>
                    <a:pt x="676" y="252"/>
                  </a:lnTo>
                  <a:lnTo>
                    <a:pt x="684" y="266"/>
                  </a:lnTo>
                  <a:lnTo>
                    <a:pt x="692" y="281"/>
                  </a:lnTo>
                  <a:lnTo>
                    <a:pt x="699" y="297"/>
                  </a:lnTo>
                  <a:lnTo>
                    <a:pt x="704" y="311"/>
                  </a:lnTo>
                  <a:lnTo>
                    <a:pt x="705" y="323"/>
                  </a:lnTo>
                  <a:lnTo>
                    <a:pt x="814" y="283"/>
                  </a:lnTo>
                  <a:lnTo>
                    <a:pt x="817" y="286"/>
                  </a:lnTo>
                  <a:lnTo>
                    <a:pt x="821" y="298"/>
                  </a:lnTo>
                  <a:lnTo>
                    <a:pt x="828" y="314"/>
                  </a:lnTo>
                  <a:lnTo>
                    <a:pt x="836" y="333"/>
                  </a:lnTo>
                  <a:lnTo>
                    <a:pt x="844" y="354"/>
                  </a:lnTo>
                  <a:lnTo>
                    <a:pt x="850" y="376"/>
                  </a:lnTo>
                  <a:lnTo>
                    <a:pt x="855" y="396"/>
                  </a:lnTo>
                  <a:lnTo>
                    <a:pt x="855" y="413"/>
                  </a:lnTo>
                  <a:lnTo>
                    <a:pt x="746" y="447"/>
                  </a:lnTo>
                  <a:lnTo>
                    <a:pt x="745" y="450"/>
                  </a:lnTo>
                  <a:lnTo>
                    <a:pt x="743" y="458"/>
                  </a:lnTo>
                  <a:lnTo>
                    <a:pt x="738" y="470"/>
                  </a:lnTo>
                  <a:lnTo>
                    <a:pt x="732" y="485"/>
                  </a:lnTo>
                  <a:lnTo>
                    <a:pt x="726" y="500"/>
                  </a:lnTo>
                  <a:lnTo>
                    <a:pt x="720" y="514"/>
                  </a:lnTo>
                  <a:lnTo>
                    <a:pt x="713" y="525"/>
                  </a:lnTo>
                  <a:lnTo>
                    <a:pt x="707" y="533"/>
                  </a:lnTo>
                  <a:lnTo>
                    <a:pt x="818" y="588"/>
                  </a:lnTo>
                  <a:lnTo>
                    <a:pt x="815" y="593"/>
                  </a:lnTo>
                  <a:lnTo>
                    <a:pt x="810" y="606"/>
                  </a:lnTo>
                  <a:lnTo>
                    <a:pt x="800" y="624"/>
                  </a:lnTo>
                  <a:lnTo>
                    <a:pt x="790" y="646"/>
                  </a:lnTo>
                  <a:lnTo>
                    <a:pt x="777" y="668"/>
                  </a:lnTo>
                  <a:lnTo>
                    <a:pt x="765" y="690"/>
                  </a:lnTo>
                  <a:lnTo>
                    <a:pt x="752" y="707"/>
                  </a:lnTo>
                  <a:lnTo>
                    <a:pt x="741" y="719"/>
                  </a:lnTo>
                  <a:lnTo>
                    <a:pt x="648" y="661"/>
                  </a:lnTo>
                  <a:lnTo>
                    <a:pt x="646" y="662"/>
                  </a:lnTo>
                  <a:lnTo>
                    <a:pt x="639" y="667"/>
                  </a:lnTo>
                  <a:lnTo>
                    <a:pt x="630" y="673"/>
                  </a:lnTo>
                  <a:lnTo>
                    <a:pt x="617" y="681"/>
                  </a:lnTo>
                  <a:lnTo>
                    <a:pt x="603" y="688"/>
                  </a:lnTo>
                  <a:lnTo>
                    <a:pt x="590" y="696"/>
                  </a:lnTo>
                  <a:lnTo>
                    <a:pt x="576" y="701"/>
                  </a:lnTo>
                  <a:lnTo>
                    <a:pt x="562" y="705"/>
                  </a:lnTo>
                  <a:lnTo>
                    <a:pt x="605" y="825"/>
                  </a:lnTo>
                  <a:lnTo>
                    <a:pt x="600" y="826"/>
                  </a:lnTo>
                  <a:lnTo>
                    <a:pt x="586" y="830"/>
                  </a:lnTo>
                  <a:lnTo>
                    <a:pt x="567" y="836"/>
                  </a:lnTo>
                  <a:lnTo>
                    <a:pt x="544" y="843"/>
                  </a:lnTo>
                  <a:lnTo>
                    <a:pt x="519" y="850"/>
                  </a:lnTo>
                  <a:lnTo>
                    <a:pt x="495" y="856"/>
                  </a:lnTo>
                  <a:lnTo>
                    <a:pt x="473" y="860"/>
                  </a:lnTo>
                  <a:lnTo>
                    <a:pt x="457" y="862"/>
                  </a:lnTo>
                  <a:lnTo>
                    <a:pt x="436" y="744"/>
                  </a:lnTo>
                  <a:lnTo>
                    <a:pt x="434" y="744"/>
                  </a:lnTo>
                  <a:lnTo>
                    <a:pt x="427" y="744"/>
                  </a:lnTo>
                  <a:lnTo>
                    <a:pt x="418" y="743"/>
                  </a:lnTo>
                  <a:lnTo>
                    <a:pt x="405" y="742"/>
                  </a:lnTo>
                  <a:lnTo>
                    <a:pt x="390" y="739"/>
                  </a:lnTo>
                  <a:lnTo>
                    <a:pt x="374" y="737"/>
                  </a:lnTo>
                  <a:lnTo>
                    <a:pt x="357" y="734"/>
                  </a:lnTo>
                  <a:lnTo>
                    <a:pt x="340" y="730"/>
                  </a:lnTo>
                  <a:lnTo>
                    <a:pt x="280" y="828"/>
                  </a:lnTo>
                  <a:lnTo>
                    <a:pt x="275" y="827"/>
                  </a:lnTo>
                  <a:lnTo>
                    <a:pt x="265" y="822"/>
                  </a:lnTo>
                  <a:lnTo>
                    <a:pt x="248" y="817"/>
                  </a:lnTo>
                  <a:lnTo>
                    <a:pt x="228" y="809"/>
                  </a:lnTo>
                  <a:lnTo>
                    <a:pt x="207" y="799"/>
                  </a:lnTo>
                  <a:lnTo>
                    <a:pt x="186" y="790"/>
                  </a:lnTo>
                  <a:lnTo>
                    <a:pt x="169" y="781"/>
                  </a:lnTo>
                  <a:lnTo>
                    <a:pt x="155" y="772"/>
                  </a:lnTo>
                  <a:lnTo>
                    <a:pt x="207" y="665"/>
                  </a:lnTo>
                  <a:lnTo>
                    <a:pt x="206" y="662"/>
                  </a:lnTo>
                  <a:lnTo>
                    <a:pt x="201" y="655"/>
                  </a:lnTo>
                  <a:lnTo>
                    <a:pt x="196" y="646"/>
                  </a:lnTo>
                  <a:lnTo>
                    <a:pt x="188" y="633"/>
                  </a:lnTo>
                  <a:lnTo>
                    <a:pt x="178" y="621"/>
                  </a:lnTo>
                  <a:lnTo>
                    <a:pt x="169" y="606"/>
                  </a:lnTo>
                  <a:lnTo>
                    <a:pt x="160" y="593"/>
                  </a:lnTo>
                  <a:lnTo>
                    <a:pt x="151" y="580"/>
                  </a:lnTo>
                  <a:lnTo>
                    <a:pt x="38" y="626"/>
                  </a:lnTo>
                  <a:lnTo>
                    <a:pt x="36" y="622"/>
                  </a:lnTo>
                  <a:lnTo>
                    <a:pt x="30" y="610"/>
                  </a:lnTo>
                  <a:lnTo>
                    <a:pt x="23" y="593"/>
                  </a:lnTo>
                  <a:lnTo>
                    <a:pt x="15" y="571"/>
                  </a:lnTo>
                  <a:lnTo>
                    <a:pt x="7" y="547"/>
                  </a:lnTo>
                  <a:lnTo>
                    <a:pt x="2" y="520"/>
                  </a:lnTo>
                  <a:lnTo>
                    <a:pt x="0" y="493"/>
                  </a:lnTo>
                  <a:lnTo>
                    <a:pt x="3" y="467"/>
                  </a:lnTo>
                  <a:lnTo>
                    <a:pt x="128" y="446"/>
                  </a:lnTo>
                  <a:lnTo>
                    <a:pt x="127" y="437"/>
                  </a:lnTo>
                  <a:lnTo>
                    <a:pt x="127" y="416"/>
                  </a:lnTo>
                  <a:lnTo>
                    <a:pt x="129" y="382"/>
                  </a:lnTo>
                  <a:lnTo>
                    <a:pt x="139" y="338"/>
                  </a:lnTo>
                  <a:lnTo>
                    <a:pt x="34" y="285"/>
                  </a:lnTo>
                  <a:lnTo>
                    <a:pt x="36" y="282"/>
                  </a:lnTo>
                  <a:lnTo>
                    <a:pt x="37" y="272"/>
                  </a:lnTo>
                  <a:lnTo>
                    <a:pt x="41" y="257"/>
                  </a:lnTo>
                  <a:lnTo>
                    <a:pt x="47" y="238"/>
                  </a:lnTo>
                  <a:lnTo>
                    <a:pt x="54" y="217"/>
                  </a:lnTo>
                  <a:lnTo>
                    <a:pt x="63" y="195"/>
                  </a:lnTo>
                  <a:lnTo>
                    <a:pt x="76" y="176"/>
                  </a:lnTo>
                  <a:lnTo>
                    <a:pt x="90" y="157"/>
                  </a:lnTo>
                  <a:lnTo>
                    <a:pt x="200" y="209"/>
                  </a:lnTo>
                  <a:lnTo>
                    <a:pt x="203" y="208"/>
                  </a:lnTo>
                  <a:lnTo>
                    <a:pt x="207" y="204"/>
                  </a:lnTo>
                  <a:lnTo>
                    <a:pt x="216" y="197"/>
                  </a:lnTo>
                  <a:lnTo>
                    <a:pt x="229" y="189"/>
                  </a:lnTo>
                  <a:lnTo>
                    <a:pt x="245" y="180"/>
                  </a:lnTo>
                  <a:lnTo>
                    <a:pt x="265" y="171"/>
                  </a:lnTo>
                  <a:lnTo>
                    <a:pt x="289" y="163"/>
                  </a:lnTo>
                  <a:lnTo>
                    <a:pt x="317" y="156"/>
                  </a:lnTo>
                  <a:lnTo>
                    <a:pt x="298" y="26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6660009" y="4419724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6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1" y="22"/>
                </a:cxn>
                <a:cxn ang="0">
                  <a:pos x="99" y="18"/>
                </a:cxn>
                <a:cxn ang="0">
                  <a:pos x="118" y="16"/>
                </a:cxn>
                <a:cxn ang="0">
                  <a:pos x="137" y="12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7" y="5"/>
                </a:cxn>
                <a:cxn ang="0">
                  <a:pos x="156" y="2"/>
                </a:cxn>
                <a:cxn ang="0">
                  <a:pos x="154" y="1"/>
                </a:cxn>
                <a:cxn ang="0">
                  <a:pos x="134" y="0"/>
                </a:cxn>
                <a:cxn ang="0">
                  <a:pos x="114" y="0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7" y="9"/>
                </a:cxn>
                <a:cxn ang="0">
                  <a:pos x="38" y="16"/>
                </a:cxn>
                <a:cxn ang="0">
                  <a:pos x="20" y="23"/>
                </a:cxn>
                <a:cxn ang="0">
                  <a:pos x="2" y="31"/>
                </a:cxn>
                <a:cxn ang="0">
                  <a:pos x="0" y="34"/>
                </a:cxn>
                <a:cxn ang="0">
                  <a:pos x="2" y="40"/>
                </a:cxn>
                <a:cxn ang="0">
                  <a:pos x="4" y="45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6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1" y="22"/>
                  </a:lnTo>
                  <a:lnTo>
                    <a:pt x="99" y="18"/>
                  </a:lnTo>
                  <a:lnTo>
                    <a:pt x="118" y="16"/>
                  </a:lnTo>
                  <a:lnTo>
                    <a:pt x="137" y="12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7" y="5"/>
                  </a:lnTo>
                  <a:lnTo>
                    <a:pt x="156" y="2"/>
                  </a:lnTo>
                  <a:lnTo>
                    <a:pt x="154" y="1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0" y="23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5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85"/>
            <p:cNvSpPr>
              <a:spLocks/>
            </p:cNvSpPr>
            <p:nvPr/>
          </p:nvSpPr>
          <p:spPr bwMode="auto">
            <a:xfrm>
              <a:off x="6860650" y="4425074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5"/>
                </a:cxn>
                <a:cxn ang="0">
                  <a:pos x="25" y="135"/>
                </a:cxn>
                <a:cxn ang="0">
                  <a:pos x="25" y="132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5"/>
                  </a:lnTo>
                  <a:lnTo>
                    <a:pt x="25" y="135"/>
                  </a:lnTo>
                  <a:lnTo>
                    <a:pt x="25" y="132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86"/>
            <p:cNvSpPr>
              <a:spLocks/>
            </p:cNvSpPr>
            <p:nvPr/>
          </p:nvSpPr>
          <p:spPr bwMode="auto">
            <a:xfrm>
              <a:off x="6662684" y="4457177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37"/>
                </a:cxn>
                <a:cxn ang="0">
                  <a:pos x="11" y="68"/>
                </a:cxn>
                <a:cxn ang="0">
                  <a:pos x="19" y="99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5" y="132"/>
                </a:cxn>
                <a:cxn ang="0">
                  <a:pos x="36" y="131"/>
                </a:cxn>
                <a:cxn ang="0">
                  <a:pos x="36" y="126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132">
                  <a:moveTo>
                    <a:pt x="0" y="6"/>
                  </a:moveTo>
                  <a:lnTo>
                    <a:pt x="5" y="37"/>
                  </a:lnTo>
                  <a:lnTo>
                    <a:pt x="11" y="68"/>
                  </a:lnTo>
                  <a:lnTo>
                    <a:pt x="19" y="99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5" y="132"/>
                  </a:lnTo>
                  <a:lnTo>
                    <a:pt x="36" y="131"/>
                  </a:lnTo>
                  <a:lnTo>
                    <a:pt x="36" y="126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87"/>
            <p:cNvSpPr>
              <a:spLocks/>
            </p:cNvSpPr>
            <p:nvPr/>
          </p:nvSpPr>
          <p:spPr bwMode="auto">
            <a:xfrm>
              <a:off x="6887402" y="4585587"/>
              <a:ext cx="112359" cy="5350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1" y="14"/>
                </a:cxn>
                <a:cxn ang="0">
                  <a:pos x="17" y="14"/>
                </a:cxn>
                <a:cxn ang="0">
                  <a:pos x="23" y="15"/>
                </a:cxn>
                <a:cxn ang="0">
                  <a:pos x="29" y="17"/>
                </a:cxn>
                <a:cxn ang="0">
                  <a:pos x="33" y="18"/>
                </a:cxn>
                <a:cxn ang="0">
                  <a:pos x="39" y="21"/>
                </a:cxn>
                <a:cxn ang="0">
                  <a:pos x="43" y="23"/>
                </a:cxn>
                <a:cxn ang="0">
                  <a:pos x="49" y="25"/>
                </a:cxn>
                <a:cxn ang="0">
                  <a:pos x="57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1" y="40"/>
                </a:cxn>
                <a:cxn ang="0">
                  <a:pos x="84" y="39"/>
                </a:cxn>
                <a:cxn ang="0">
                  <a:pos x="84" y="36"/>
                </a:cxn>
                <a:cxn ang="0">
                  <a:pos x="83" y="31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8"/>
                </a:cxn>
                <a:cxn ang="0">
                  <a:pos x="53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84" h="40">
                  <a:moveTo>
                    <a:pt x="5" y="13"/>
                  </a:moveTo>
                  <a:lnTo>
                    <a:pt x="11" y="14"/>
                  </a:lnTo>
                  <a:lnTo>
                    <a:pt x="17" y="14"/>
                  </a:lnTo>
                  <a:lnTo>
                    <a:pt x="23" y="15"/>
                  </a:lnTo>
                  <a:lnTo>
                    <a:pt x="29" y="17"/>
                  </a:lnTo>
                  <a:lnTo>
                    <a:pt x="33" y="18"/>
                  </a:lnTo>
                  <a:lnTo>
                    <a:pt x="39" y="21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1" y="40"/>
                  </a:lnTo>
                  <a:lnTo>
                    <a:pt x="84" y="39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8"/>
                  </a:lnTo>
                  <a:lnTo>
                    <a:pt x="53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6660009" y="4419724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6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1" y="22"/>
                </a:cxn>
                <a:cxn ang="0">
                  <a:pos x="99" y="18"/>
                </a:cxn>
                <a:cxn ang="0">
                  <a:pos x="118" y="16"/>
                </a:cxn>
                <a:cxn ang="0">
                  <a:pos x="137" y="12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7" y="5"/>
                </a:cxn>
                <a:cxn ang="0">
                  <a:pos x="156" y="2"/>
                </a:cxn>
                <a:cxn ang="0">
                  <a:pos x="154" y="1"/>
                </a:cxn>
                <a:cxn ang="0">
                  <a:pos x="134" y="0"/>
                </a:cxn>
                <a:cxn ang="0">
                  <a:pos x="114" y="0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7" y="9"/>
                </a:cxn>
                <a:cxn ang="0">
                  <a:pos x="38" y="16"/>
                </a:cxn>
                <a:cxn ang="0">
                  <a:pos x="20" y="23"/>
                </a:cxn>
                <a:cxn ang="0">
                  <a:pos x="2" y="31"/>
                </a:cxn>
                <a:cxn ang="0">
                  <a:pos x="0" y="34"/>
                </a:cxn>
                <a:cxn ang="0">
                  <a:pos x="2" y="40"/>
                </a:cxn>
                <a:cxn ang="0">
                  <a:pos x="4" y="45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6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1" y="22"/>
                  </a:lnTo>
                  <a:lnTo>
                    <a:pt x="99" y="18"/>
                  </a:lnTo>
                  <a:lnTo>
                    <a:pt x="118" y="16"/>
                  </a:lnTo>
                  <a:lnTo>
                    <a:pt x="137" y="12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7" y="5"/>
                  </a:lnTo>
                  <a:lnTo>
                    <a:pt x="156" y="2"/>
                  </a:lnTo>
                  <a:lnTo>
                    <a:pt x="154" y="1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0" y="23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5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89"/>
            <p:cNvSpPr>
              <a:spLocks/>
            </p:cNvSpPr>
            <p:nvPr/>
          </p:nvSpPr>
          <p:spPr bwMode="auto">
            <a:xfrm>
              <a:off x="6860650" y="4425074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5"/>
                </a:cxn>
                <a:cxn ang="0">
                  <a:pos x="25" y="135"/>
                </a:cxn>
                <a:cxn ang="0">
                  <a:pos x="25" y="132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5"/>
                  </a:lnTo>
                  <a:lnTo>
                    <a:pt x="25" y="135"/>
                  </a:lnTo>
                  <a:lnTo>
                    <a:pt x="25" y="132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90"/>
            <p:cNvSpPr>
              <a:spLocks/>
            </p:cNvSpPr>
            <p:nvPr/>
          </p:nvSpPr>
          <p:spPr bwMode="auto">
            <a:xfrm>
              <a:off x="6662684" y="4457177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37"/>
                </a:cxn>
                <a:cxn ang="0">
                  <a:pos x="11" y="68"/>
                </a:cxn>
                <a:cxn ang="0">
                  <a:pos x="19" y="99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5" y="132"/>
                </a:cxn>
                <a:cxn ang="0">
                  <a:pos x="36" y="131"/>
                </a:cxn>
                <a:cxn ang="0">
                  <a:pos x="36" y="126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132">
                  <a:moveTo>
                    <a:pt x="0" y="6"/>
                  </a:moveTo>
                  <a:lnTo>
                    <a:pt x="5" y="37"/>
                  </a:lnTo>
                  <a:lnTo>
                    <a:pt x="11" y="68"/>
                  </a:lnTo>
                  <a:lnTo>
                    <a:pt x="19" y="99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5" y="132"/>
                  </a:lnTo>
                  <a:lnTo>
                    <a:pt x="36" y="131"/>
                  </a:lnTo>
                  <a:lnTo>
                    <a:pt x="36" y="126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91"/>
            <p:cNvSpPr>
              <a:spLocks/>
            </p:cNvSpPr>
            <p:nvPr/>
          </p:nvSpPr>
          <p:spPr bwMode="auto">
            <a:xfrm>
              <a:off x="6887402" y="4585587"/>
              <a:ext cx="112359" cy="5350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1" y="14"/>
                </a:cxn>
                <a:cxn ang="0">
                  <a:pos x="17" y="14"/>
                </a:cxn>
                <a:cxn ang="0">
                  <a:pos x="23" y="15"/>
                </a:cxn>
                <a:cxn ang="0">
                  <a:pos x="29" y="17"/>
                </a:cxn>
                <a:cxn ang="0">
                  <a:pos x="33" y="18"/>
                </a:cxn>
                <a:cxn ang="0">
                  <a:pos x="39" y="21"/>
                </a:cxn>
                <a:cxn ang="0">
                  <a:pos x="43" y="23"/>
                </a:cxn>
                <a:cxn ang="0">
                  <a:pos x="49" y="25"/>
                </a:cxn>
                <a:cxn ang="0">
                  <a:pos x="57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1" y="40"/>
                </a:cxn>
                <a:cxn ang="0">
                  <a:pos x="84" y="39"/>
                </a:cxn>
                <a:cxn ang="0">
                  <a:pos x="84" y="36"/>
                </a:cxn>
                <a:cxn ang="0">
                  <a:pos x="83" y="31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8"/>
                </a:cxn>
                <a:cxn ang="0">
                  <a:pos x="53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84" h="40">
                  <a:moveTo>
                    <a:pt x="5" y="13"/>
                  </a:moveTo>
                  <a:lnTo>
                    <a:pt x="11" y="14"/>
                  </a:lnTo>
                  <a:lnTo>
                    <a:pt x="17" y="14"/>
                  </a:lnTo>
                  <a:lnTo>
                    <a:pt x="23" y="15"/>
                  </a:lnTo>
                  <a:lnTo>
                    <a:pt x="29" y="17"/>
                  </a:lnTo>
                  <a:lnTo>
                    <a:pt x="33" y="18"/>
                  </a:lnTo>
                  <a:lnTo>
                    <a:pt x="39" y="21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1" y="40"/>
                  </a:lnTo>
                  <a:lnTo>
                    <a:pt x="84" y="39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8"/>
                  </a:lnTo>
                  <a:lnTo>
                    <a:pt x="53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7080018" y="4481254"/>
              <a:ext cx="181915" cy="123060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23" y="22"/>
                </a:cxn>
                <a:cxn ang="0">
                  <a:pos x="40" y="29"/>
                </a:cxn>
                <a:cxn ang="0">
                  <a:pos x="57" y="38"/>
                </a:cxn>
                <a:cxn ang="0">
                  <a:pos x="73" y="47"/>
                </a:cxn>
                <a:cxn ang="0">
                  <a:pos x="88" y="57"/>
                </a:cxn>
                <a:cxn ang="0">
                  <a:pos x="104" y="69"/>
                </a:cxn>
                <a:cxn ang="0">
                  <a:pos x="119" y="80"/>
                </a:cxn>
                <a:cxn ang="0">
                  <a:pos x="134" y="92"/>
                </a:cxn>
                <a:cxn ang="0">
                  <a:pos x="136" y="92"/>
                </a:cxn>
                <a:cxn ang="0">
                  <a:pos x="137" y="89"/>
                </a:cxn>
                <a:cxn ang="0">
                  <a:pos x="136" y="85"/>
                </a:cxn>
                <a:cxn ang="0">
                  <a:pos x="134" y="83"/>
                </a:cxn>
                <a:cxn ang="0">
                  <a:pos x="119" y="69"/>
                </a:cxn>
                <a:cxn ang="0">
                  <a:pos x="104" y="56"/>
                </a:cxn>
                <a:cxn ang="0">
                  <a:pos x="90" y="44"/>
                </a:cxn>
                <a:cxn ang="0">
                  <a:pos x="73" y="33"/>
                </a:cxn>
                <a:cxn ang="0">
                  <a:pos x="56" y="23"/>
                </a:cxn>
                <a:cxn ang="0">
                  <a:pos x="39" y="15"/>
                </a:cxn>
                <a:cxn ang="0">
                  <a:pos x="20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1" y="11"/>
                </a:cxn>
                <a:cxn ang="0">
                  <a:pos x="4" y="15"/>
                </a:cxn>
                <a:cxn ang="0">
                  <a:pos x="4" y="15"/>
                </a:cxn>
              </a:cxnLst>
              <a:rect l="0" t="0" r="r" b="b"/>
              <a:pathLst>
                <a:path w="137" h="92">
                  <a:moveTo>
                    <a:pt x="4" y="15"/>
                  </a:moveTo>
                  <a:lnTo>
                    <a:pt x="23" y="22"/>
                  </a:lnTo>
                  <a:lnTo>
                    <a:pt x="40" y="29"/>
                  </a:lnTo>
                  <a:lnTo>
                    <a:pt x="57" y="38"/>
                  </a:lnTo>
                  <a:lnTo>
                    <a:pt x="73" y="47"/>
                  </a:lnTo>
                  <a:lnTo>
                    <a:pt x="88" y="57"/>
                  </a:lnTo>
                  <a:lnTo>
                    <a:pt x="104" y="69"/>
                  </a:lnTo>
                  <a:lnTo>
                    <a:pt x="119" y="80"/>
                  </a:lnTo>
                  <a:lnTo>
                    <a:pt x="134" y="92"/>
                  </a:lnTo>
                  <a:lnTo>
                    <a:pt x="136" y="92"/>
                  </a:lnTo>
                  <a:lnTo>
                    <a:pt x="137" y="89"/>
                  </a:lnTo>
                  <a:lnTo>
                    <a:pt x="136" y="85"/>
                  </a:lnTo>
                  <a:lnTo>
                    <a:pt x="134" y="83"/>
                  </a:lnTo>
                  <a:lnTo>
                    <a:pt x="119" y="69"/>
                  </a:lnTo>
                  <a:lnTo>
                    <a:pt x="104" y="56"/>
                  </a:lnTo>
                  <a:lnTo>
                    <a:pt x="90" y="44"/>
                  </a:lnTo>
                  <a:lnTo>
                    <a:pt x="73" y="33"/>
                  </a:lnTo>
                  <a:lnTo>
                    <a:pt x="56" y="23"/>
                  </a:lnTo>
                  <a:lnTo>
                    <a:pt x="39" y="15"/>
                  </a:lnTo>
                  <a:lnTo>
                    <a:pt x="20" y="7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" y="11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7154924" y="4593613"/>
              <a:ext cx="104334" cy="14981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3" y="12"/>
                </a:cxn>
                <a:cxn ang="0">
                  <a:pos x="54" y="25"/>
                </a:cxn>
                <a:cxn ang="0">
                  <a:pos x="44" y="38"/>
                </a:cxn>
                <a:cxn ang="0">
                  <a:pos x="35" y="49"/>
                </a:cxn>
                <a:cxn ang="0">
                  <a:pos x="24" y="62"/>
                </a:cxn>
                <a:cxn ang="0">
                  <a:pos x="15" y="75"/>
                </a:cxn>
                <a:cxn ang="0">
                  <a:pos x="7" y="89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1" y="109"/>
                </a:cxn>
                <a:cxn ang="0">
                  <a:pos x="4" y="113"/>
                </a:cxn>
                <a:cxn ang="0">
                  <a:pos x="6" y="113"/>
                </a:cxn>
                <a:cxn ang="0">
                  <a:pos x="15" y="100"/>
                </a:cxn>
                <a:cxn ang="0">
                  <a:pos x="24" y="89"/>
                </a:cxn>
                <a:cxn ang="0">
                  <a:pos x="34" y="76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8"/>
                </a:cxn>
                <a:cxn ang="0">
                  <a:pos x="69" y="25"/>
                </a:cxn>
                <a:cxn ang="0">
                  <a:pos x="77" y="12"/>
                </a:cxn>
                <a:cxn ang="0">
                  <a:pos x="77" y="9"/>
                </a:cxn>
                <a:cxn ang="0">
                  <a:pos x="76" y="4"/>
                </a:cxn>
                <a:cxn ang="0">
                  <a:pos x="74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7" h="113">
                  <a:moveTo>
                    <a:pt x="72" y="0"/>
                  </a:moveTo>
                  <a:lnTo>
                    <a:pt x="63" y="12"/>
                  </a:lnTo>
                  <a:lnTo>
                    <a:pt x="54" y="25"/>
                  </a:lnTo>
                  <a:lnTo>
                    <a:pt x="44" y="38"/>
                  </a:lnTo>
                  <a:lnTo>
                    <a:pt x="35" y="49"/>
                  </a:lnTo>
                  <a:lnTo>
                    <a:pt x="24" y="62"/>
                  </a:lnTo>
                  <a:lnTo>
                    <a:pt x="15" y="75"/>
                  </a:lnTo>
                  <a:lnTo>
                    <a:pt x="7" y="89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15" y="100"/>
                  </a:lnTo>
                  <a:lnTo>
                    <a:pt x="24" y="89"/>
                  </a:lnTo>
                  <a:lnTo>
                    <a:pt x="34" y="76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8"/>
                  </a:lnTo>
                  <a:lnTo>
                    <a:pt x="69" y="25"/>
                  </a:lnTo>
                  <a:lnTo>
                    <a:pt x="77" y="12"/>
                  </a:lnTo>
                  <a:lnTo>
                    <a:pt x="77" y="9"/>
                  </a:lnTo>
                  <a:lnTo>
                    <a:pt x="76" y="4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94"/>
            <p:cNvSpPr>
              <a:spLocks/>
            </p:cNvSpPr>
            <p:nvPr/>
          </p:nvSpPr>
          <p:spPr bwMode="auto">
            <a:xfrm>
              <a:off x="7002437" y="4478578"/>
              <a:ext cx="93633" cy="160513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2" y="13"/>
                </a:cxn>
                <a:cxn ang="0">
                  <a:pos x="43" y="27"/>
                </a:cxn>
                <a:cxn ang="0">
                  <a:pos x="35" y="40"/>
                </a:cxn>
                <a:cxn ang="0">
                  <a:pos x="27" y="53"/>
                </a:cxn>
                <a:cxn ang="0">
                  <a:pos x="19" y="66"/>
                </a:cxn>
                <a:cxn ang="0">
                  <a:pos x="12" y="80"/>
                </a:cxn>
                <a:cxn ang="0">
                  <a:pos x="6" y="94"/>
                </a:cxn>
                <a:cxn ang="0">
                  <a:pos x="0" y="108"/>
                </a:cxn>
                <a:cxn ang="0">
                  <a:pos x="0" y="112"/>
                </a:cxn>
                <a:cxn ang="0">
                  <a:pos x="2" y="117"/>
                </a:cxn>
                <a:cxn ang="0">
                  <a:pos x="5" y="120"/>
                </a:cxn>
                <a:cxn ang="0">
                  <a:pos x="7" y="120"/>
                </a:cxn>
                <a:cxn ang="0">
                  <a:pos x="15" y="108"/>
                </a:cxn>
                <a:cxn ang="0">
                  <a:pos x="23" y="95"/>
                </a:cxn>
                <a:cxn ang="0">
                  <a:pos x="31" y="82"/>
                </a:cxn>
                <a:cxn ang="0">
                  <a:pos x="38" y="68"/>
                </a:cxn>
                <a:cxn ang="0">
                  <a:pos x="45" y="56"/>
                </a:cxn>
                <a:cxn ang="0">
                  <a:pos x="53" y="42"/>
                </a:cxn>
                <a:cxn ang="0">
                  <a:pos x="61" y="29"/>
                </a:cxn>
                <a:cxn ang="0">
                  <a:pos x="69" y="17"/>
                </a:cxn>
                <a:cxn ang="0">
                  <a:pos x="69" y="11"/>
                </a:cxn>
                <a:cxn ang="0">
                  <a:pos x="67" y="5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69" h="120">
                  <a:moveTo>
                    <a:pt x="60" y="0"/>
                  </a:moveTo>
                  <a:lnTo>
                    <a:pt x="52" y="13"/>
                  </a:lnTo>
                  <a:lnTo>
                    <a:pt x="43" y="27"/>
                  </a:lnTo>
                  <a:lnTo>
                    <a:pt x="35" y="40"/>
                  </a:lnTo>
                  <a:lnTo>
                    <a:pt x="27" y="53"/>
                  </a:lnTo>
                  <a:lnTo>
                    <a:pt x="19" y="66"/>
                  </a:lnTo>
                  <a:lnTo>
                    <a:pt x="12" y="80"/>
                  </a:lnTo>
                  <a:lnTo>
                    <a:pt x="6" y="9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7"/>
                  </a:lnTo>
                  <a:lnTo>
                    <a:pt x="5" y="120"/>
                  </a:lnTo>
                  <a:lnTo>
                    <a:pt x="7" y="120"/>
                  </a:lnTo>
                  <a:lnTo>
                    <a:pt x="15" y="108"/>
                  </a:lnTo>
                  <a:lnTo>
                    <a:pt x="23" y="95"/>
                  </a:lnTo>
                  <a:lnTo>
                    <a:pt x="31" y="82"/>
                  </a:lnTo>
                  <a:lnTo>
                    <a:pt x="38" y="68"/>
                  </a:lnTo>
                  <a:lnTo>
                    <a:pt x="45" y="56"/>
                  </a:lnTo>
                  <a:lnTo>
                    <a:pt x="53" y="42"/>
                  </a:lnTo>
                  <a:lnTo>
                    <a:pt x="61" y="29"/>
                  </a:lnTo>
                  <a:lnTo>
                    <a:pt x="69" y="17"/>
                  </a:lnTo>
                  <a:lnTo>
                    <a:pt x="69" y="11"/>
                  </a:lnTo>
                  <a:lnTo>
                    <a:pt x="67" y="5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95"/>
            <p:cNvSpPr>
              <a:spLocks/>
            </p:cNvSpPr>
            <p:nvPr/>
          </p:nvSpPr>
          <p:spPr bwMode="auto">
            <a:xfrm>
              <a:off x="7160275" y="4724699"/>
              <a:ext cx="56180" cy="117710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0" y="21"/>
                </a:cxn>
                <a:cxn ang="0">
                  <a:pos x="16" y="30"/>
                </a:cxn>
                <a:cxn ang="0">
                  <a:pos x="20" y="40"/>
                </a:cxn>
                <a:cxn ang="0">
                  <a:pos x="25" y="52"/>
                </a:cxn>
                <a:cxn ang="0">
                  <a:pos x="27" y="60"/>
                </a:cxn>
                <a:cxn ang="0">
                  <a:pos x="30" y="68"/>
                </a:cxn>
                <a:cxn ang="0">
                  <a:pos x="33" y="77"/>
                </a:cxn>
                <a:cxn ang="0">
                  <a:pos x="38" y="85"/>
                </a:cxn>
                <a:cxn ang="0">
                  <a:pos x="39" y="87"/>
                </a:cxn>
                <a:cxn ang="0">
                  <a:pos x="41" y="86"/>
                </a:cxn>
                <a:cxn ang="0">
                  <a:pos x="41" y="85"/>
                </a:cxn>
                <a:cxn ang="0">
                  <a:pos x="41" y="82"/>
                </a:cxn>
                <a:cxn ang="0">
                  <a:pos x="39" y="71"/>
                </a:cxn>
                <a:cxn ang="0">
                  <a:pos x="35" y="60"/>
                </a:cxn>
                <a:cxn ang="0">
                  <a:pos x="31" y="49"/>
                </a:cxn>
                <a:cxn ang="0">
                  <a:pos x="27" y="39"/>
                </a:cxn>
                <a:cxn ang="0">
                  <a:pos x="23" y="29"/>
                </a:cxn>
                <a:cxn ang="0">
                  <a:pos x="17" y="19"/>
                </a:cxn>
                <a:cxn ang="0">
                  <a:pos x="10" y="10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41" h="87">
                  <a:moveTo>
                    <a:pt x="3" y="11"/>
                  </a:moveTo>
                  <a:lnTo>
                    <a:pt x="10" y="21"/>
                  </a:lnTo>
                  <a:lnTo>
                    <a:pt x="16" y="30"/>
                  </a:lnTo>
                  <a:lnTo>
                    <a:pt x="20" y="40"/>
                  </a:lnTo>
                  <a:lnTo>
                    <a:pt x="25" y="52"/>
                  </a:lnTo>
                  <a:lnTo>
                    <a:pt x="27" y="60"/>
                  </a:lnTo>
                  <a:lnTo>
                    <a:pt x="30" y="68"/>
                  </a:lnTo>
                  <a:lnTo>
                    <a:pt x="33" y="77"/>
                  </a:lnTo>
                  <a:lnTo>
                    <a:pt x="38" y="85"/>
                  </a:lnTo>
                  <a:lnTo>
                    <a:pt x="39" y="87"/>
                  </a:lnTo>
                  <a:lnTo>
                    <a:pt x="41" y="86"/>
                  </a:lnTo>
                  <a:lnTo>
                    <a:pt x="41" y="85"/>
                  </a:lnTo>
                  <a:lnTo>
                    <a:pt x="41" y="82"/>
                  </a:lnTo>
                  <a:lnTo>
                    <a:pt x="39" y="71"/>
                  </a:lnTo>
                  <a:lnTo>
                    <a:pt x="35" y="60"/>
                  </a:lnTo>
                  <a:lnTo>
                    <a:pt x="31" y="49"/>
                  </a:lnTo>
                  <a:lnTo>
                    <a:pt x="27" y="39"/>
                  </a:lnTo>
                  <a:lnTo>
                    <a:pt x="23" y="29"/>
                  </a:lnTo>
                  <a:lnTo>
                    <a:pt x="17" y="19"/>
                  </a:lnTo>
                  <a:lnTo>
                    <a:pt x="10" y="10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96"/>
            <p:cNvSpPr>
              <a:spLocks/>
            </p:cNvSpPr>
            <p:nvPr/>
          </p:nvSpPr>
          <p:spPr bwMode="auto">
            <a:xfrm>
              <a:off x="7368942" y="4783553"/>
              <a:ext cx="61530" cy="214017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0" y="27"/>
                </a:cxn>
                <a:cxn ang="0">
                  <a:pos x="17" y="45"/>
                </a:cxn>
                <a:cxn ang="0">
                  <a:pos x="24" y="63"/>
                </a:cxn>
                <a:cxn ang="0">
                  <a:pos x="29" y="80"/>
                </a:cxn>
                <a:cxn ang="0">
                  <a:pos x="32" y="99"/>
                </a:cxn>
                <a:cxn ang="0">
                  <a:pos x="36" y="117"/>
                </a:cxn>
                <a:cxn ang="0">
                  <a:pos x="39" y="136"/>
                </a:cxn>
                <a:cxn ang="0">
                  <a:pos x="42" y="155"/>
                </a:cxn>
                <a:cxn ang="0">
                  <a:pos x="43" y="156"/>
                </a:cxn>
                <a:cxn ang="0">
                  <a:pos x="44" y="159"/>
                </a:cxn>
                <a:cxn ang="0">
                  <a:pos x="45" y="160"/>
                </a:cxn>
                <a:cxn ang="0">
                  <a:pos x="46" y="159"/>
                </a:cxn>
                <a:cxn ang="0">
                  <a:pos x="45" y="138"/>
                </a:cxn>
                <a:cxn ang="0">
                  <a:pos x="44" y="118"/>
                </a:cxn>
                <a:cxn ang="0">
                  <a:pos x="40" y="99"/>
                </a:cxn>
                <a:cxn ang="0">
                  <a:pos x="37" y="79"/>
                </a:cxn>
                <a:cxn ang="0">
                  <a:pos x="31" y="60"/>
                </a:cxn>
                <a:cxn ang="0">
                  <a:pos x="24" y="40"/>
                </a:cxn>
                <a:cxn ang="0">
                  <a:pos x="16" y="22"/>
                </a:cxn>
                <a:cxn ang="0">
                  <a:pos x="7" y="3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1" y="10"/>
                </a:cxn>
                <a:cxn ang="0">
                  <a:pos x="1" y="10"/>
                </a:cxn>
              </a:cxnLst>
              <a:rect l="0" t="0" r="r" b="b"/>
              <a:pathLst>
                <a:path w="46" h="160">
                  <a:moveTo>
                    <a:pt x="1" y="10"/>
                  </a:moveTo>
                  <a:lnTo>
                    <a:pt x="10" y="27"/>
                  </a:lnTo>
                  <a:lnTo>
                    <a:pt x="17" y="45"/>
                  </a:lnTo>
                  <a:lnTo>
                    <a:pt x="24" y="63"/>
                  </a:lnTo>
                  <a:lnTo>
                    <a:pt x="29" y="80"/>
                  </a:lnTo>
                  <a:lnTo>
                    <a:pt x="32" y="99"/>
                  </a:lnTo>
                  <a:lnTo>
                    <a:pt x="36" y="117"/>
                  </a:lnTo>
                  <a:lnTo>
                    <a:pt x="39" y="136"/>
                  </a:lnTo>
                  <a:lnTo>
                    <a:pt x="42" y="155"/>
                  </a:lnTo>
                  <a:lnTo>
                    <a:pt x="43" y="156"/>
                  </a:lnTo>
                  <a:lnTo>
                    <a:pt x="44" y="159"/>
                  </a:lnTo>
                  <a:lnTo>
                    <a:pt x="45" y="160"/>
                  </a:lnTo>
                  <a:lnTo>
                    <a:pt x="46" y="159"/>
                  </a:lnTo>
                  <a:lnTo>
                    <a:pt x="45" y="138"/>
                  </a:lnTo>
                  <a:lnTo>
                    <a:pt x="44" y="118"/>
                  </a:lnTo>
                  <a:lnTo>
                    <a:pt x="40" y="99"/>
                  </a:lnTo>
                  <a:lnTo>
                    <a:pt x="37" y="79"/>
                  </a:lnTo>
                  <a:lnTo>
                    <a:pt x="31" y="60"/>
                  </a:lnTo>
                  <a:lnTo>
                    <a:pt x="24" y="40"/>
                  </a:lnTo>
                  <a:lnTo>
                    <a:pt x="16" y="22"/>
                  </a:lnTo>
                  <a:lnTo>
                    <a:pt x="7" y="3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97"/>
            <p:cNvSpPr>
              <a:spLocks/>
            </p:cNvSpPr>
            <p:nvPr/>
          </p:nvSpPr>
          <p:spPr bwMode="auto">
            <a:xfrm>
              <a:off x="7253907" y="4984195"/>
              <a:ext cx="171214" cy="48154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8" y="4"/>
                </a:cxn>
                <a:cxn ang="0">
                  <a:pos x="92" y="6"/>
                </a:cxn>
                <a:cxn ang="0">
                  <a:pos x="77" y="8"/>
                </a:cxn>
                <a:cxn ang="0">
                  <a:pos x="61" y="10"/>
                </a:cxn>
                <a:cxn ang="0">
                  <a:pos x="45" y="12"/>
                </a:cxn>
                <a:cxn ang="0">
                  <a:pos x="30" y="15"/>
                </a:cxn>
                <a:cxn ang="0">
                  <a:pos x="15" y="19"/>
                </a:cxn>
                <a:cxn ang="0">
                  <a:pos x="1" y="25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2" y="36"/>
                </a:cxn>
                <a:cxn ang="0">
                  <a:pos x="4" y="37"/>
                </a:cxn>
                <a:cxn ang="0">
                  <a:pos x="13" y="36"/>
                </a:cxn>
                <a:cxn ang="0">
                  <a:pos x="21" y="34"/>
                </a:cxn>
                <a:cxn ang="0">
                  <a:pos x="29" y="33"/>
                </a:cxn>
                <a:cxn ang="0">
                  <a:pos x="37" y="30"/>
                </a:cxn>
                <a:cxn ang="0">
                  <a:pos x="44" y="29"/>
                </a:cxn>
                <a:cxn ang="0">
                  <a:pos x="52" y="28"/>
                </a:cxn>
                <a:cxn ang="0">
                  <a:pos x="60" y="26"/>
                </a:cxn>
                <a:cxn ang="0">
                  <a:pos x="68" y="25"/>
                </a:cxn>
                <a:cxn ang="0">
                  <a:pos x="75" y="23"/>
                </a:cxn>
                <a:cxn ang="0">
                  <a:pos x="83" y="22"/>
                </a:cxn>
                <a:cxn ang="0">
                  <a:pos x="90" y="21"/>
                </a:cxn>
                <a:cxn ang="0">
                  <a:pos x="98" y="20"/>
                </a:cxn>
                <a:cxn ang="0">
                  <a:pos x="106" y="19"/>
                </a:cxn>
                <a:cxn ang="0">
                  <a:pos x="113" y="16"/>
                </a:cxn>
                <a:cxn ang="0">
                  <a:pos x="121" y="15"/>
                </a:cxn>
                <a:cxn ang="0">
                  <a:pos x="128" y="13"/>
                </a:cxn>
                <a:cxn ang="0">
                  <a:pos x="129" y="11"/>
                </a:cxn>
                <a:cxn ang="0">
                  <a:pos x="128" y="6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29" h="37">
                  <a:moveTo>
                    <a:pt x="123" y="0"/>
                  </a:moveTo>
                  <a:lnTo>
                    <a:pt x="108" y="4"/>
                  </a:lnTo>
                  <a:lnTo>
                    <a:pt x="92" y="6"/>
                  </a:lnTo>
                  <a:lnTo>
                    <a:pt x="77" y="8"/>
                  </a:lnTo>
                  <a:lnTo>
                    <a:pt x="61" y="10"/>
                  </a:lnTo>
                  <a:lnTo>
                    <a:pt x="45" y="12"/>
                  </a:lnTo>
                  <a:lnTo>
                    <a:pt x="30" y="15"/>
                  </a:lnTo>
                  <a:lnTo>
                    <a:pt x="15" y="19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2" y="36"/>
                  </a:lnTo>
                  <a:lnTo>
                    <a:pt x="4" y="37"/>
                  </a:lnTo>
                  <a:lnTo>
                    <a:pt x="13" y="36"/>
                  </a:lnTo>
                  <a:lnTo>
                    <a:pt x="21" y="34"/>
                  </a:lnTo>
                  <a:lnTo>
                    <a:pt x="29" y="33"/>
                  </a:lnTo>
                  <a:lnTo>
                    <a:pt x="37" y="30"/>
                  </a:lnTo>
                  <a:lnTo>
                    <a:pt x="44" y="29"/>
                  </a:lnTo>
                  <a:lnTo>
                    <a:pt x="52" y="28"/>
                  </a:lnTo>
                  <a:lnTo>
                    <a:pt x="60" y="26"/>
                  </a:lnTo>
                  <a:lnTo>
                    <a:pt x="68" y="25"/>
                  </a:lnTo>
                  <a:lnTo>
                    <a:pt x="75" y="23"/>
                  </a:lnTo>
                  <a:lnTo>
                    <a:pt x="83" y="22"/>
                  </a:lnTo>
                  <a:lnTo>
                    <a:pt x="90" y="21"/>
                  </a:lnTo>
                  <a:lnTo>
                    <a:pt x="98" y="20"/>
                  </a:lnTo>
                  <a:lnTo>
                    <a:pt x="106" y="19"/>
                  </a:lnTo>
                  <a:lnTo>
                    <a:pt x="113" y="16"/>
                  </a:lnTo>
                  <a:lnTo>
                    <a:pt x="121" y="15"/>
                  </a:lnTo>
                  <a:lnTo>
                    <a:pt x="128" y="13"/>
                  </a:lnTo>
                  <a:lnTo>
                    <a:pt x="129" y="11"/>
                  </a:lnTo>
                  <a:lnTo>
                    <a:pt x="128" y="6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98"/>
            <p:cNvSpPr>
              <a:spLocks/>
            </p:cNvSpPr>
            <p:nvPr/>
          </p:nvSpPr>
          <p:spPr bwMode="auto">
            <a:xfrm>
              <a:off x="7213779" y="4783553"/>
              <a:ext cx="171214" cy="6955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5" y="3"/>
                </a:cxn>
                <a:cxn ang="0">
                  <a:pos x="90" y="7"/>
                </a:cxn>
                <a:cxn ang="0">
                  <a:pos x="75" y="10"/>
                </a:cxn>
                <a:cxn ang="0">
                  <a:pos x="60" y="13"/>
                </a:cxn>
                <a:cxn ang="0">
                  <a:pos x="45" y="18"/>
                </a:cxn>
                <a:cxn ang="0">
                  <a:pos x="30" y="23"/>
                </a:cxn>
                <a:cxn ang="0">
                  <a:pos x="16" y="28"/>
                </a:cxn>
                <a:cxn ang="0">
                  <a:pos x="2" y="35"/>
                </a:cxn>
                <a:cxn ang="0">
                  <a:pos x="0" y="39"/>
                </a:cxn>
                <a:cxn ang="0">
                  <a:pos x="1" y="45"/>
                </a:cxn>
                <a:cxn ang="0">
                  <a:pos x="3" y="49"/>
                </a:cxn>
                <a:cxn ang="0">
                  <a:pos x="7" y="50"/>
                </a:cxn>
                <a:cxn ang="0">
                  <a:pos x="15" y="48"/>
                </a:cxn>
                <a:cxn ang="0">
                  <a:pos x="22" y="47"/>
                </a:cxn>
                <a:cxn ang="0">
                  <a:pos x="30" y="43"/>
                </a:cxn>
                <a:cxn ang="0">
                  <a:pos x="37" y="41"/>
                </a:cxn>
                <a:cxn ang="0">
                  <a:pos x="45" y="39"/>
                </a:cxn>
                <a:cxn ang="0">
                  <a:pos x="52" y="37"/>
                </a:cxn>
                <a:cxn ang="0">
                  <a:pos x="60" y="34"/>
                </a:cxn>
                <a:cxn ang="0">
                  <a:pos x="67" y="32"/>
                </a:cxn>
                <a:cxn ang="0">
                  <a:pos x="74" y="30"/>
                </a:cxn>
                <a:cxn ang="0">
                  <a:pos x="82" y="27"/>
                </a:cxn>
                <a:cxn ang="0">
                  <a:pos x="89" y="26"/>
                </a:cxn>
                <a:cxn ang="0">
                  <a:pos x="97" y="24"/>
                </a:cxn>
                <a:cxn ang="0">
                  <a:pos x="104" y="23"/>
                </a:cxn>
                <a:cxn ang="0">
                  <a:pos x="110" y="20"/>
                </a:cxn>
                <a:cxn ang="0">
                  <a:pos x="119" y="19"/>
                </a:cxn>
                <a:cxn ang="0">
                  <a:pos x="125" y="17"/>
                </a:cxn>
                <a:cxn ang="0">
                  <a:pos x="128" y="13"/>
                </a:cxn>
                <a:cxn ang="0">
                  <a:pos x="127" y="8"/>
                </a:cxn>
                <a:cxn ang="0">
                  <a:pos x="124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128" h="50">
                  <a:moveTo>
                    <a:pt x="120" y="0"/>
                  </a:moveTo>
                  <a:lnTo>
                    <a:pt x="105" y="3"/>
                  </a:lnTo>
                  <a:lnTo>
                    <a:pt x="90" y="7"/>
                  </a:lnTo>
                  <a:lnTo>
                    <a:pt x="75" y="10"/>
                  </a:lnTo>
                  <a:lnTo>
                    <a:pt x="60" y="13"/>
                  </a:lnTo>
                  <a:lnTo>
                    <a:pt x="45" y="18"/>
                  </a:lnTo>
                  <a:lnTo>
                    <a:pt x="30" y="23"/>
                  </a:lnTo>
                  <a:lnTo>
                    <a:pt x="16" y="28"/>
                  </a:lnTo>
                  <a:lnTo>
                    <a:pt x="2" y="35"/>
                  </a:lnTo>
                  <a:lnTo>
                    <a:pt x="0" y="39"/>
                  </a:lnTo>
                  <a:lnTo>
                    <a:pt x="1" y="45"/>
                  </a:lnTo>
                  <a:lnTo>
                    <a:pt x="3" y="49"/>
                  </a:lnTo>
                  <a:lnTo>
                    <a:pt x="7" y="50"/>
                  </a:lnTo>
                  <a:lnTo>
                    <a:pt x="15" y="48"/>
                  </a:lnTo>
                  <a:lnTo>
                    <a:pt x="22" y="47"/>
                  </a:lnTo>
                  <a:lnTo>
                    <a:pt x="30" y="43"/>
                  </a:lnTo>
                  <a:lnTo>
                    <a:pt x="37" y="41"/>
                  </a:lnTo>
                  <a:lnTo>
                    <a:pt x="45" y="39"/>
                  </a:lnTo>
                  <a:lnTo>
                    <a:pt x="52" y="37"/>
                  </a:lnTo>
                  <a:lnTo>
                    <a:pt x="60" y="34"/>
                  </a:lnTo>
                  <a:lnTo>
                    <a:pt x="67" y="32"/>
                  </a:lnTo>
                  <a:lnTo>
                    <a:pt x="74" y="30"/>
                  </a:lnTo>
                  <a:lnTo>
                    <a:pt x="82" y="27"/>
                  </a:lnTo>
                  <a:lnTo>
                    <a:pt x="89" y="26"/>
                  </a:lnTo>
                  <a:lnTo>
                    <a:pt x="97" y="24"/>
                  </a:lnTo>
                  <a:lnTo>
                    <a:pt x="104" y="23"/>
                  </a:lnTo>
                  <a:lnTo>
                    <a:pt x="110" y="20"/>
                  </a:lnTo>
                  <a:lnTo>
                    <a:pt x="119" y="19"/>
                  </a:lnTo>
                  <a:lnTo>
                    <a:pt x="125" y="17"/>
                  </a:lnTo>
                  <a:lnTo>
                    <a:pt x="128" y="13"/>
                  </a:lnTo>
                  <a:lnTo>
                    <a:pt x="127" y="8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7224480" y="5016297"/>
              <a:ext cx="42804" cy="123060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2" y="23"/>
                </a:cxn>
                <a:cxn ang="0">
                  <a:pos x="15" y="42"/>
                </a:cxn>
                <a:cxn ang="0">
                  <a:pos x="6" y="61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1" y="87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15" y="72"/>
                </a:cxn>
                <a:cxn ang="0">
                  <a:pos x="24" y="52"/>
                </a:cxn>
                <a:cxn ang="0">
                  <a:pos x="30" y="31"/>
                </a:cxn>
                <a:cxn ang="0">
                  <a:pos x="31" y="10"/>
                </a:cxn>
                <a:cxn ang="0">
                  <a:pos x="30" y="7"/>
                </a:cxn>
                <a:cxn ang="0">
                  <a:pos x="29" y="2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1" h="91">
                  <a:moveTo>
                    <a:pt x="25" y="2"/>
                  </a:moveTo>
                  <a:lnTo>
                    <a:pt x="22" y="23"/>
                  </a:lnTo>
                  <a:lnTo>
                    <a:pt x="15" y="42"/>
                  </a:lnTo>
                  <a:lnTo>
                    <a:pt x="6" y="61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15" y="72"/>
                  </a:lnTo>
                  <a:lnTo>
                    <a:pt x="24" y="52"/>
                  </a:lnTo>
                  <a:lnTo>
                    <a:pt x="30" y="31"/>
                  </a:lnTo>
                  <a:lnTo>
                    <a:pt x="31" y="10"/>
                  </a:lnTo>
                  <a:lnTo>
                    <a:pt x="30" y="7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7269959" y="5203563"/>
              <a:ext cx="109684" cy="195291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66" y="20"/>
                </a:cxn>
                <a:cxn ang="0">
                  <a:pos x="59" y="38"/>
                </a:cxn>
                <a:cxn ang="0">
                  <a:pos x="51" y="55"/>
                </a:cxn>
                <a:cxn ang="0">
                  <a:pos x="42" y="73"/>
                </a:cxn>
                <a:cxn ang="0">
                  <a:pos x="32" y="89"/>
                </a:cxn>
                <a:cxn ang="0">
                  <a:pos x="21" y="105"/>
                </a:cxn>
                <a:cxn ang="0">
                  <a:pos x="11" y="121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2" y="147"/>
                </a:cxn>
                <a:cxn ang="0">
                  <a:pos x="4" y="147"/>
                </a:cxn>
                <a:cxn ang="0">
                  <a:pos x="18" y="133"/>
                </a:cxn>
                <a:cxn ang="0">
                  <a:pos x="29" y="118"/>
                </a:cxn>
                <a:cxn ang="0">
                  <a:pos x="41" y="102"/>
                </a:cxn>
                <a:cxn ang="0">
                  <a:pos x="51" y="84"/>
                </a:cxn>
                <a:cxn ang="0">
                  <a:pos x="59" y="68"/>
                </a:cxn>
                <a:cxn ang="0">
                  <a:pos x="67" y="50"/>
                </a:cxn>
                <a:cxn ang="0">
                  <a:pos x="74" y="31"/>
                </a:cxn>
                <a:cxn ang="0">
                  <a:pos x="80" y="13"/>
                </a:cxn>
                <a:cxn ang="0">
                  <a:pos x="79" y="8"/>
                </a:cxn>
                <a:cxn ang="0">
                  <a:pos x="77" y="4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80" h="147">
                  <a:moveTo>
                    <a:pt x="72" y="1"/>
                  </a:moveTo>
                  <a:lnTo>
                    <a:pt x="66" y="20"/>
                  </a:lnTo>
                  <a:lnTo>
                    <a:pt x="59" y="38"/>
                  </a:lnTo>
                  <a:lnTo>
                    <a:pt x="51" y="55"/>
                  </a:lnTo>
                  <a:lnTo>
                    <a:pt x="42" y="73"/>
                  </a:lnTo>
                  <a:lnTo>
                    <a:pt x="32" y="89"/>
                  </a:lnTo>
                  <a:lnTo>
                    <a:pt x="21" y="105"/>
                  </a:lnTo>
                  <a:lnTo>
                    <a:pt x="11" y="121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2" y="147"/>
                  </a:lnTo>
                  <a:lnTo>
                    <a:pt x="4" y="147"/>
                  </a:lnTo>
                  <a:lnTo>
                    <a:pt x="18" y="133"/>
                  </a:lnTo>
                  <a:lnTo>
                    <a:pt x="29" y="118"/>
                  </a:lnTo>
                  <a:lnTo>
                    <a:pt x="41" y="102"/>
                  </a:lnTo>
                  <a:lnTo>
                    <a:pt x="51" y="84"/>
                  </a:lnTo>
                  <a:lnTo>
                    <a:pt x="59" y="68"/>
                  </a:lnTo>
                  <a:lnTo>
                    <a:pt x="67" y="50"/>
                  </a:lnTo>
                  <a:lnTo>
                    <a:pt x="74" y="31"/>
                  </a:lnTo>
                  <a:lnTo>
                    <a:pt x="80" y="13"/>
                  </a:lnTo>
                  <a:lnTo>
                    <a:pt x="79" y="8"/>
                  </a:lnTo>
                  <a:lnTo>
                    <a:pt x="77" y="4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7128172" y="5291845"/>
              <a:ext cx="147137" cy="107009"/>
            </a:xfrm>
            <a:custGeom>
              <a:avLst/>
              <a:gdLst/>
              <a:ahLst/>
              <a:cxnLst>
                <a:cxn ang="0">
                  <a:pos x="108" y="67"/>
                </a:cxn>
                <a:cxn ang="0">
                  <a:pos x="94" y="59"/>
                </a:cxn>
                <a:cxn ang="0">
                  <a:pos x="81" y="51"/>
                </a:cxn>
                <a:cxn ang="0">
                  <a:pos x="68" y="41"/>
                </a:cxn>
                <a:cxn ang="0">
                  <a:pos x="55" y="32"/>
                </a:cxn>
                <a:cxn ang="0">
                  <a:pos x="42" y="23"/>
                </a:cxn>
                <a:cxn ang="0">
                  <a:pos x="29" y="15"/>
                </a:cxn>
                <a:cxn ang="0">
                  <a:pos x="15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15" y="21"/>
                </a:cxn>
                <a:cxn ang="0">
                  <a:pos x="29" y="29"/>
                </a:cxn>
                <a:cxn ang="0">
                  <a:pos x="42" y="38"/>
                </a:cxn>
                <a:cxn ang="0">
                  <a:pos x="55" y="47"/>
                </a:cxn>
                <a:cxn ang="0">
                  <a:pos x="68" y="55"/>
                </a:cxn>
                <a:cxn ang="0">
                  <a:pos x="81" y="63"/>
                </a:cxn>
                <a:cxn ang="0">
                  <a:pos x="95" y="71"/>
                </a:cxn>
                <a:cxn ang="0">
                  <a:pos x="109" y="79"/>
                </a:cxn>
                <a:cxn ang="0">
                  <a:pos x="111" y="78"/>
                </a:cxn>
                <a:cxn ang="0">
                  <a:pos x="111" y="75"/>
                </a:cxn>
                <a:cxn ang="0">
                  <a:pos x="110" y="70"/>
                </a:cxn>
                <a:cxn ang="0">
                  <a:pos x="108" y="67"/>
                </a:cxn>
                <a:cxn ang="0">
                  <a:pos x="108" y="67"/>
                </a:cxn>
              </a:cxnLst>
              <a:rect l="0" t="0" r="r" b="b"/>
              <a:pathLst>
                <a:path w="111" h="79">
                  <a:moveTo>
                    <a:pt x="108" y="67"/>
                  </a:moveTo>
                  <a:lnTo>
                    <a:pt x="94" y="59"/>
                  </a:lnTo>
                  <a:lnTo>
                    <a:pt x="81" y="51"/>
                  </a:lnTo>
                  <a:lnTo>
                    <a:pt x="68" y="41"/>
                  </a:lnTo>
                  <a:lnTo>
                    <a:pt x="55" y="32"/>
                  </a:lnTo>
                  <a:lnTo>
                    <a:pt x="42" y="23"/>
                  </a:lnTo>
                  <a:lnTo>
                    <a:pt x="29" y="15"/>
                  </a:lnTo>
                  <a:lnTo>
                    <a:pt x="15" y="7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9"/>
                  </a:lnTo>
                  <a:lnTo>
                    <a:pt x="3" y="11"/>
                  </a:lnTo>
                  <a:lnTo>
                    <a:pt x="15" y="21"/>
                  </a:lnTo>
                  <a:lnTo>
                    <a:pt x="29" y="29"/>
                  </a:lnTo>
                  <a:lnTo>
                    <a:pt x="42" y="38"/>
                  </a:lnTo>
                  <a:lnTo>
                    <a:pt x="55" y="47"/>
                  </a:lnTo>
                  <a:lnTo>
                    <a:pt x="68" y="55"/>
                  </a:lnTo>
                  <a:lnTo>
                    <a:pt x="81" y="63"/>
                  </a:lnTo>
                  <a:lnTo>
                    <a:pt x="95" y="71"/>
                  </a:lnTo>
                  <a:lnTo>
                    <a:pt x="109" y="79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0" y="70"/>
                  </a:lnTo>
                  <a:lnTo>
                    <a:pt x="108" y="67"/>
                  </a:lnTo>
                  <a:lnTo>
                    <a:pt x="108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7221805" y="5134007"/>
              <a:ext cx="157838" cy="93633"/>
            </a:xfrm>
            <a:custGeom>
              <a:avLst/>
              <a:gdLst/>
              <a:ahLst/>
              <a:cxnLst>
                <a:cxn ang="0">
                  <a:pos x="113" y="55"/>
                </a:cxn>
                <a:cxn ang="0">
                  <a:pos x="100" y="47"/>
                </a:cxn>
                <a:cxn ang="0">
                  <a:pos x="86" y="39"/>
                </a:cxn>
                <a:cxn ang="0">
                  <a:pos x="72" y="32"/>
                </a:cxn>
                <a:cxn ang="0">
                  <a:pos x="60" y="24"/>
                </a:cxn>
                <a:cxn ang="0">
                  <a:pos x="45" y="17"/>
                </a:cxn>
                <a:cxn ang="0">
                  <a:pos x="31" y="10"/>
                </a:cxn>
                <a:cxn ang="0">
                  <a:pos x="17" y="5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18" y="22"/>
                </a:cxn>
                <a:cxn ang="0">
                  <a:pos x="32" y="29"/>
                </a:cxn>
                <a:cxn ang="0">
                  <a:pos x="46" y="36"/>
                </a:cxn>
                <a:cxn ang="0">
                  <a:pos x="60" y="43"/>
                </a:cxn>
                <a:cxn ang="0">
                  <a:pos x="74" y="50"/>
                </a:cxn>
                <a:cxn ang="0">
                  <a:pos x="87" y="57"/>
                </a:cxn>
                <a:cxn ang="0">
                  <a:pos x="101" y="64"/>
                </a:cxn>
                <a:cxn ang="0">
                  <a:pos x="114" y="72"/>
                </a:cxn>
                <a:cxn ang="0">
                  <a:pos x="117" y="70"/>
                </a:cxn>
                <a:cxn ang="0">
                  <a:pos x="117" y="66"/>
                </a:cxn>
                <a:cxn ang="0">
                  <a:pos x="116" y="59"/>
                </a:cxn>
                <a:cxn ang="0">
                  <a:pos x="113" y="55"/>
                </a:cxn>
                <a:cxn ang="0">
                  <a:pos x="113" y="55"/>
                </a:cxn>
              </a:cxnLst>
              <a:rect l="0" t="0" r="r" b="b"/>
              <a:pathLst>
                <a:path w="117" h="72">
                  <a:moveTo>
                    <a:pt x="113" y="55"/>
                  </a:moveTo>
                  <a:lnTo>
                    <a:pt x="100" y="47"/>
                  </a:lnTo>
                  <a:lnTo>
                    <a:pt x="86" y="39"/>
                  </a:lnTo>
                  <a:lnTo>
                    <a:pt x="72" y="32"/>
                  </a:lnTo>
                  <a:lnTo>
                    <a:pt x="60" y="24"/>
                  </a:lnTo>
                  <a:lnTo>
                    <a:pt x="45" y="17"/>
                  </a:lnTo>
                  <a:lnTo>
                    <a:pt x="31" y="10"/>
                  </a:lnTo>
                  <a:lnTo>
                    <a:pt x="17" y="5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18" y="22"/>
                  </a:lnTo>
                  <a:lnTo>
                    <a:pt x="32" y="29"/>
                  </a:lnTo>
                  <a:lnTo>
                    <a:pt x="46" y="36"/>
                  </a:lnTo>
                  <a:lnTo>
                    <a:pt x="60" y="43"/>
                  </a:lnTo>
                  <a:lnTo>
                    <a:pt x="74" y="50"/>
                  </a:lnTo>
                  <a:lnTo>
                    <a:pt x="87" y="57"/>
                  </a:lnTo>
                  <a:lnTo>
                    <a:pt x="101" y="64"/>
                  </a:lnTo>
                  <a:lnTo>
                    <a:pt x="114" y="72"/>
                  </a:lnTo>
                  <a:lnTo>
                    <a:pt x="117" y="70"/>
                  </a:lnTo>
                  <a:lnTo>
                    <a:pt x="117" y="66"/>
                  </a:lnTo>
                  <a:lnTo>
                    <a:pt x="116" y="59"/>
                  </a:lnTo>
                  <a:lnTo>
                    <a:pt x="113" y="55"/>
                  </a:lnTo>
                  <a:lnTo>
                    <a:pt x="113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7029189" y="5297195"/>
              <a:ext cx="107009" cy="6955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0" y="5"/>
                </a:cxn>
                <a:cxn ang="0">
                  <a:pos x="65" y="8"/>
                </a:cxn>
                <a:cxn ang="0">
                  <a:pos x="61" y="12"/>
                </a:cxn>
                <a:cxn ang="0">
                  <a:pos x="56" y="14"/>
                </a:cxn>
                <a:cxn ang="0">
                  <a:pos x="52" y="18"/>
                </a:cxn>
                <a:cxn ang="0">
                  <a:pos x="46" y="20"/>
                </a:cxn>
                <a:cxn ang="0">
                  <a:pos x="41" y="22"/>
                </a:cxn>
                <a:cxn ang="0">
                  <a:pos x="36" y="24"/>
                </a:cxn>
                <a:cxn ang="0">
                  <a:pos x="31" y="26"/>
                </a:cxn>
                <a:cxn ang="0">
                  <a:pos x="27" y="28"/>
                </a:cxn>
                <a:cxn ang="0">
                  <a:pos x="23" y="29"/>
                </a:cxn>
                <a:cxn ang="0">
                  <a:pos x="18" y="30"/>
                </a:cxn>
                <a:cxn ang="0">
                  <a:pos x="14" y="33"/>
                </a:cxn>
                <a:cxn ang="0">
                  <a:pos x="9" y="35"/>
                </a:cxn>
                <a:cxn ang="0">
                  <a:pos x="4" y="37"/>
                </a:cxn>
                <a:cxn ang="0">
                  <a:pos x="1" y="39"/>
                </a:cxn>
                <a:cxn ang="0">
                  <a:pos x="0" y="43"/>
                </a:cxn>
                <a:cxn ang="0">
                  <a:pos x="1" y="46"/>
                </a:cxn>
                <a:cxn ang="0">
                  <a:pos x="3" y="51"/>
                </a:cxn>
                <a:cxn ang="0">
                  <a:pos x="6" y="52"/>
                </a:cxn>
                <a:cxn ang="0">
                  <a:pos x="10" y="51"/>
                </a:cxn>
                <a:cxn ang="0">
                  <a:pos x="15" y="50"/>
                </a:cxn>
                <a:cxn ang="0">
                  <a:pos x="21" y="48"/>
                </a:cxn>
                <a:cxn ang="0">
                  <a:pos x="25" y="45"/>
                </a:cxn>
                <a:cxn ang="0">
                  <a:pos x="30" y="43"/>
                </a:cxn>
                <a:cxn ang="0">
                  <a:pos x="34" y="41"/>
                </a:cxn>
                <a:cxn ang="0">
                  <a:pos x="39" y="39"/>
                </a:cxn>
                <a:cxn ang="0">
                  <a:pos x="44" y="37"/>
                </a:cxn>
                <a:cxn ang="0">
                  <a:pos x="48" y="35"/>
                </a:cxn>
                <a:cxn ang="0">
                  <a:pos x="54" y="33"/>
                </a:cxn>
                <a:cxn ang="0">
                  <a:pos x="59" y="30"/>
                </a:cxn>
                <a:cxn ang="0">
                  <a:pos x="63" y="27"/>
                </a:cxn>
                <a:cxn ang="0">
                  <a:pos x="67" y="23"/>
                </a:cxn>
                <a:cxn ang="0">
                  <a:pos x="71" y="20"/>
                </a:cxn>
                <a:cxn ang="0">
                  <a:pos x="76" y="16"/>
                </a:cxn>
                <a:cxn ang="0">
                  <a:pos x="79" y="13"/>
                </a:cxn>
                <a:cxn ang="0">
                  <a:pos x="79" y="10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79" h="52">
                  <a:moveTo>
                    <a:pt x="74" y="0"/>
                  </a:moveTo>
                  <a:lnTo>
                    <a:pt x="70" y="5"/>
                  </a:lnTo>
                  <a:lnTo>
                    <a:pt x="65" y="8"/>
                  </a:lnTo>
                  <a:lnTo>
                    <a:pt x="61" y="12"/>
                  </a:lnTo>
                  <a:lnTo>
                    <a:pt x="56" y="14"/>
                  </a:lnTo>
                  <a:lnTo>
                    <a:pt x="52" y="18"/>
                  </a:lnTo>
                  <a:lnTo>
                    <a:pt x="46" y="20"/>
                  </a:lnTo>
                  <a:lnTo>
                    <a:pt x="41" y="22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3" y="29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9" y="35"/>
                  </a:lnTo>
                  <a:lnTo>
                    <a:pt x="4" y="37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3" y="51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5" y="50"/>
                  </a:lnTo>
                  <a:lnTo>
                    <a:pt x="21" y="48"/>
                  </a:lnTo>
                  <a:lnTo>
                    <a:pt x="25" y="45"/>
                  </a:lnTo>
                  <a:lnTo>
                    <a:pt x="30" y="43"/>
                  </a:lnTo>
                  <a:lnTo>
                    <a:pt x="34" y="41"/>
                  </a:lnTo>
                  <a:lnTo>
                    <a:pt x="39" y="39"/>
                  </a:lnTo>
                  <a:lnTo>
                    <a:pt x="44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9" y="30"/>
                  </a:lnTo>
                  <a:lnTo>
                    <a:pt x="63" y="27"/>
                  </a:lnTo>
                  <a:lnTo>
                    <a:pt x="67" y="23"/>
                  </a:lnTo>
                  <a:lnTo>
                    <a:pt x="71" y="20"/>
                  </a:lnTo>
                  <a:lnTo>
                    <a:pt x="76" y="16"/>
                  </a:lnTo>
                  <a:lnTo>
                    <a:pt x="79" y="13"/>
                  </a:lnTo>
                  <a:lnTo>
                    <a:pt x="79" y="10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>
              <a:off x="6884727" y="5505862"/>
              <a:ext cx="203317" cy="77581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29" y="10"/>
                </a:cxn>
                <a:cxn ang="0">
                  <a:pos x="112" y="18"/>
                </a:cxn>
                <a:cxn ang="0">
                  <a:pos x="94" y="25"/>
                </a:cxn>
                <a:cxn ang="0">
                  <a:pos x="76" y="31"/>
                </a:cxn>
                <a:cxn ang="0">
                  <a:pos x="58" y="36"/>
                </a:cxn>
                <a:cxn ang="0">
                  <a:pos x="40" y="40"/>
                </a:cxn>
                <a:cxn ang="0">
                  <a:pos x="20" y="45"/>
                </a:cxn>
                <a:cxn ang="0">
                  <a:pos x="2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8"/>
                </a:cxn>
                <a:cxn ang="0">
                  <a:pos x="4" y="59"/>
                </a:cxn>
                <a:cxn ang="0">
                  <a:pos x="23" y="58"/>
                </a:cxn>
                <a:cxn ang="0">
                  <a:pos x="43" y="55"/>
                </a:cxn>
                <a:cxn ang="0">
                  <a:pos x="63" y="52"/>
                </a:cxn>
                <a:cxn ang="0">
                  <a:pos x="81" y="47"/>
                </a:cxn>
                <a:cxn ang="0">
                  <a:pos x="99" y="42"/>
                </a:cxn>
                <a:cxn ang="0">
                  <a:pos x="118" y="33"/>
                </a:cxn>
                <a:cxn ang="0">
                  <a:pos x="135" y="25"/>
                </a:cxn>
                <a:cxn ang="0">
                  <a:pos x="152" y="15"/>
                </a:cxn>
                <a:cxn ang="0">
                  <a:pos x="154" y="12"/>
                </a:cxn>
                <a:cxn ang="0">
                  <a:pos x="152" y="6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7" y="0"/>
                </a:cxn>
              </a:cxnLst>
              <a:rect l="0" t="0" r="r" b="b"/>
              <a:pathLst>
                <a:path w="154" h="59">
                  <a:moveTo>
                    <a:pt x="147" y="0"/>
                  </a:moveTo>
                  <a:lnTo>
                    <a:pt x="129" y="10"/>
                  </a:lnTo>
                  <a:lnTo>
                    <a:pt x="112" y="18"/>
                  </a:lnTo>
                  <a:lnTo>
                    <a:pt x="94" y="25"/>
                  </a:lnTo>
                  <a:lnTo>
                    <a:pt x="76" y="31"/>
                  </a:lnTo>
                  <a:lnTo>
                    <a:pt x="58" y="36"/>
                  </a:lnTo>
                  <a:lnTo>
                    <a:pt x="40" y="40"/>
                  </a:lnTo>
                  <a:lnTo>
                    <a:pt x="20" y="45"/>
                  </a:lnTo>
                  <a:lnTo>
                    <a:pt x="2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59"/>
                  </a:lnTo>
                  <a:lnTo>
                    <a:pt x="23" y="58"/>
                  </a:lnTo>
                  <a:lnTo>
                    <a:pt x="43" y="55"/>
                  </a:lnTo>
                  <a:lnTo>
                    <a:pt x="63" y="52"/>
                  </a:lnTo>
                  <a:lnTo>
                    <a:pt x="81" y="47"/>
                  </a:lnTo>
                  <a:lnTo>
                    <a:pt x="99" y="42"/>
                  </a:lnTo>
                  <a:lnTo>
                    <a:pt x="118" y="33"/>
                  </a:lnTo>
                  <a:lnTo>
                    <a:pt x="135" y="25"/>
                  </a:lnTo>
                  <a:lnTo>
                    <a:pt x="152" y="15"/>
                  </a:lnTo>
                  <a:lnTo>
                    <a:pt x="154" y="12"/>
                  </a:lnTo>
                  <a:lnTo>
                    <a:pt x="152" y="6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6844599" y="5404204"/>
              <a:ext cx="48154" cy="176564"/>
            </a:xfrm>
            <a:custGeom>
              <a:avLst/>
              <a:gdLst/>
              <a:ahLst/>
              <a:cxnLst>
                <a:cxn ang="0">
                  <a:pos x="36" y="126"/>
                </a:cxn>
                <a:cxn ang="0">
                  <a:pos x="28" y="94"/>
                </a:cxn>
                <a:cxn ang="0">
                  <a:pos x="22" y="63"/>
                </a:cxn>
                <a:cxn ang="0">
                  <a:pos x="15" y="33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7" y="36"/>
                </a:cxn>
                <a:cxn ang="0">
                  <a:pos x="14" y="66"/>
                </a:cxn>
                <a:cxn ang="0">
                  <a:pos x="22" y="97"/>
                </a:cxn>
                <a:cxn ang="0">
                  <a:pos x="32" y="128"/>
                </a:cxn>
                <a:cxn ang="0">
                  <a:pos x="34" y="132"/>
                </a:cxn>
                <a:cxn ang="0">
                  <a:pos x="36" y="132"/>
                </a:cxn>
                <a:cxn ang="0">
                  <a:pos x="37" y="130"/>
                </a:cxn>
                <a:cxn ang="0">
                  <a:pos x="36" y="126"/>
                </a:cxn>
                <a:cxn ang="0">
                  <a:pos x="36" y="126"/>
                </a:cxn>
              </a:cxnLst>
              <a:rect l="0" t="0" r="r" b="b"/>
              <a:pathLst>
                <a:path w="37" h="132">
                  <a:moveTo>
                    <a:pt x="36" y="126"/>
                  </a:moveTo>
                  <a:lnTo>
                    <a:pt x="28" y="94"/>
                  </a:lnTo>
                  <a:lnTo>
                    <a:pt x="22" y="63"/>
                  </a:lnTo>
                  <a:lnTo>
                    <a:pt x="15" y="33"/>
                  </a:lnTo>
                  <a:lnTo>
                    <a:pt x="5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7" y="36"/>
                  </a:lnTo>
                  <a:lnTo>
                    <a:pt x="14" y="66"/>
                  </a:lnTo>
                  <a:lnTo>
                    <a:pt x="22" y="97"/>
                  </a:lnTo>
                  <a:lnTo>
                    <a:pt x="32" y="128"/>
                  </a:lnTo>
                  <a:lnTo>
                    <a:pt x="34" y="132"/>
                  </a:lnTo>
                  <a:lnTo>
                    <a:pt x="36" y="132"/>
                  </a:lnTo>
                  <a:lnTo>
                    <a:pt x="37" y="130"/>
                  </a:lnTo>
                  <a:lnTo>
                    <a:pt x="36" y="126"/>
                  </a:lnTo>
                  <a:lnTo>
                    <a:pt x="36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7023838" y="5358725"/>
              <a:ext cx="64205" cy="171214"/>
            </a:xfrm>
            <a:custGeom>
              <a:avLst/>
              <a:gdLst/>
              <a:ahLst/>
              <a:cxnLst>
                <a:cxn ang="0">
                  <a:pos x="50" y="124"/>
                </a:cxn>
                <a:cxn ang="0">
                  <a:pos x="45" y="109"/>
                </a:cxn>
                <a:cxn ang="0">
                  <a:pos x="40" y="93"/>
                </a:cxn>
                <a:cxn ang="0">
                  <a:pos x="36" y="78"/>
                </a:cxn>
                <a:cxn ang="0">
                  <a:pos x="31" y="61"/>
                </a:cxn>
                <a:cxn ang="0">
                  <a:pos x="27" y="46"/>
                </a:cxn>
                <a:cxn ang="0">
                  <a:pos x="21" y="32"/>
                </a:cxn>
                <a:cxn ang="0">
                  <a:pos x="14" y="18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7"/>
                </a:cxn>
                <a:cxn ang="0">
                  <a:pos x="6" y="22"/>
                </a:cxn>
                <a:cxn ang="0">
                  <a:pos x="10" y="36"/>
                </a:cxn>
                <a:cxn ang="0">
                  <a:pos x="16" y="51"/>
                </a:cxn>
                <a:cxn ang="0">
                  <a:pos x="21" y="65"/>
                </a:cxn>
                <a:cxn ang="0">
                  <a:pos x="25" y="79"/>
                </a:cxn>
                <a:cxn ang="0">
                  <a:pos x="31" y="93"/>
                </a:cxn>
                <a:cxn ang="0">
                  <a:pos x="36" y="108"/>
                </a:cxn>
                <a:cxn ang="0">
                  <a:pos x="40" y="121"/>
                </a:cxn>
                <a:cxn ang="0">
                  <a:pos x="43" y="127"/>
                </a:cxn>
                <a:cxn ang="0">
                  <a:pos x="46" y="129"/>
                </a:cxn>
                <a:cxn ang="0">
                  <a:pos x="50" y="129"/>
                </a:cxn>
                <a:cxn ang="0">
                  <a:pos x="50" y="124"/>
                </a:cxn>
                <a:cxn ang="0">
                  <a:pos x="50" y="124"/>
                </a:cxn>
              </a:cxnLst>
              <a:rect l="0" t="0" r="r" b="b"/>
              <a:pathLst>
                <a:path w="50" h="129">
                  <a:moveTo>
                    <a:pt x="50" y="124"/>
                  </a:moveTo>
                  <a:lnTo>
                    <a:pt x="45" y="109"/>
                  </a:lnTo>
                  <a:lnTo>
                    <a:pt x="40" y="93"/>
                  </a:lnTo>
                  <a:lnTo>
                    <a:pt x="36" y="78"/>
                  </a:lnTo>
                  <a:lnTo>
                    <a:pt x="31" y="61"/>
                  </a:lnTo>
                  <a:lnTo>
                    <a:pt x="27" y="46"/>
                  </a:lnTo>
                  <a:lnTo>
                    <a:pt x="21" y="32"/>
                  </a:lnTo>
                  <a:lnTo>
                    <a:pt x="14" y="18"/>
                  </a:lnTo>
                  <a:lnTo>
                    <a:pt x="7" y="4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7"/>
                  </a:lnTo>
                  <a:lnTo>
                    <a:pt x="6" y="22"/>
                  </a:lnTo>
                  <a:lnTo>
                    <a:pt x="10" y="36"/>
                  </a:lnTo>
                  <a:lnTo>
                    <a:pt x="16" y="51"/>
                  </a:lnTo>
                  <a:lnTo>
                    <a:pt x="21" y="65"/>
                  </a:lnTo>
                  <a:lnTo>
                    <a:pt x="25" y="79"/>
                  </a:lnTo>
                  <a:lnTo>
                    <a:pt x="31" y="93"/>
                  </a:lnTo>
                  <a:lnTo>
                    <a:pt x="36" y="108"/>
                  </a:lnTo>
                  <a:lnTo>
                    <a:pt x="40" y="121"/>
                  </a:lnTo>
                  <a:lnTo>
                    <a:pt x="43" y="127"/>
                  </a:lnTo>
                  <a:lnTo>
                    <a:pt x="46" y="129"/>
                  </a:lnTo>
                  <a:lnTo>
                    <a:pt x="50" y="129"/>
                  </a:lnTo>
                  <a:lnTo>
                    <a:pt x="50" y="124"/>
                  </a:lnTo>
                  <a:lnTo>
                    <a:pt x="5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6734915" y="5380127"/>
              <a:ext cx="115034" cy="45479"/>
            </a:xfrm>
            <a:custGeom>
              <a:avLst/>
              <a:gdLst/>
              <a:ahLst/>
              <a:cxnLst>
                <a:cxn ang="0">
                  <a:pos x="80" y="20"/>
                </a:cxn>
                <a:cxn ang="0">
                  <a:pos x="75" y="20"/>
                </a:cxn>
                <a:cxn ang="0">
                  <a:pos x="69" y="20"/>
                </a:cxn>
                <a:cxn ang="0">
                  <a:pos x="63" y="20"/>
                </a:cxn>
                <a:cxn ang="0">
                  <a:pos x="59" y="19"/>
                </a:cxn>
                <a:cxn ang="0">
                  <a:pos x="53" y="18"/>
                </a:cxn>
                <a:cxn ang="0">
                  <a:pos x="47" y="16"/>
                </a:cxn>
                <a:cxn ang="0">
                  <a:pos x="42" y="15"/>
                </a:cxn>
                <a:cxn ang="0">
                  <a:pos x="37" y="12"/>
                </a:cxn>
                <a:cxn ang="0">
                  <a:pos x="32" y="11"/>
                </a:cxn>
                <a:cxn ang="0">
                  <a:pos x="29" y="9"/>
                </a:cxn>
                <a:cxn ang="0">
                  <a:pos x="24" y="6"/>
                </a:cxn>
                <a:cxn ang="0">
                  <a:pos x="19" y="5"/>
                </a:cxn>
                <a:cxn ang="0">
                  <a:pos x="15" y="3"/>
                </a:cxn>
                <a:cxn ang="0">
                  <a:pos x="11" y="2"/>
                </a:cxn>
                <a:cxn ang="0">
                  <a:pos x="7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14" y="16"/>
                </a:cxn>
                <a:cxn ang="0">
                  <a:pos x="23" y="20"/>
                </a:cxn>
                <a:cxn ang="0">
                  <a:pos x="33" y="24"/>
                </a:cxn>
                <a:cxn ang="0">
                  <a:pos x="44" y="27"/>
                </a:cxn>
                <a:cxn ang="0">
                  <a:pos x="54" y="31"/>
                </a:cxn>
                <a:cxn ang="0">
                  <a:pos x="63" y="33"/>
                </a:cxn>
                <a:cxn ang="0">
                  <a:pos x="74" y="34"/>
                </a:cxn>
                <a:cxn ang="0">
                  <a:pos x="84" y="34"/>
                </a:cxn>
                <a:cxn ang="0">
                  <a:pos x="85" y="32"/>
                </a:cxn>
                <a:cxn ang="0">
                  <a:pos x="85" y="27"/>
                </a:cxn>
                <a:cxn ang="0">
                  <a:pos x="84" y="23"/>
                </a:cxn>
                <a:cxn ang="0">
                  <a:pos x="80" y="20"/>
                </a:cxn>
                <a:cxn ang="0">
                  <a:pos x="80" y="20"/>
                </a:cxn>
              </a:cxnLst>
              <a:rect l="0" t="0" r="r" b="b"/>
              <a:pathLst>
                <a:path w="85" h="34">
                  <a:moveTo>
                    <a:pt x="80" y="20"/>
                  </a:moveTo>
                  <a:lnTo>
                    <a:pt x="75" y="20"/>
                  </a:lnTo>
                  <a:lnTo>
                    <a:pt x="69" y="20"/>
                  </a:lnTo>
                  <a:lnTo>
                    <a:pt x="63" y="20"/>
                  </a:lnTo>
                  <a:lnTo>
                    <a:pt x="59" y="19"/>
                  </a:lnTo>
                  <a:lnTo>
                    <a:pt x="53" y="18"/>
                  </a:lnTo>
                  <a:lnTo>
                    <a:pt x="47" y="16"/>
                  </a:lnTo>
                  <a:lnTo>
                    <a:pt x="42" y="15"/>
                  </a:lnTo>
                  <a:lnTo>
                    <a:pt x="37" y="12"/>
                  </a:lnTo>
                  <a:lnTo>
                    <a:pt x="32" y="11"/>
                  </a:lnTo>
                  <a:lnTo>
                    <a:pt x="29" y="9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5" y="3"/>
                  </a:lnTo>
                  <a:lnTo>
                    <a:pt x="11" y="2"/>
                  </a:lnTo>
                  <a:lnTo>
                    <a:pt x="7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4"/>
                  </a:lnTo>
                  <a:lnTo>
                    <a:pt x="2" y="9"/>
                  </a:lnTo>
                  <a:lnTo>
                    <a:pt x="4" y="11"/>
                  </a:lnTo>
                  <a:lnTo>
                    <a:pt x="14" y="16"/>
                  </a:lnTo>
                  <a:lnTo>
                    <a:pt x="23" y="20"/>
                  </a:lnTo>
                  <a:lnTo>
                    <a:pt x="33" y="24"/>
                  </a:lnTo>
                  <a:lnTo>
                    <a:pt x="44" y="27"/>
                  </a:lnTo>
                  <a:lnTo>
                    <a:pt x="54" y="31"/>
                  </a:lnTo>
                  <a:lnTo>
                    <a:pt x="63" y="33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4" y="23"/>
                  </a:lnTo>
                  <a:lnTo>
                    <a:pt x="80" y="20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6" name="Freeform 108"/>
            <p:cNvSpPr>
              <a:spLocks/>
            </p:cNvSpPr>
            <p:nvPr/>
          </p:nvSpPr>
          <p:spPr bwMode="auto">
            <a:xfrm>
              <a:off x="6478094" y="5438982"/>
              <a:ext cx="192616" cy="107009"/>
            </a:xfrm>
            <a:custGeom>
              <a:avLst/>
              <a:gdLst/>
              <a:ahLst/>
              <a:cxnLst>
                <a:cxn ang="0">
                  <a:pos x="140" y="65"/>
                </a:cxn>
                <a:cxn ang="0">
                  <a:pos x="120" y="60"/>
                </a:cxn>
                <a:cxn ang="0">
                  <a:pos x="102" y="53"/>
                </a:cxn>
                <a:cxn ang="0">
                  <a:pos x="84" y="47"/>
                </a:cxn>
                <a:cxn ang="0">
                  <a:pos x="67" y="38"/>
                </a:cxn>
                <a:cxn ang="0">
                  <a:pos x="51" y="30"/>
                </a:cxn>
                <a:cxn ang="0">
                  <a:pos x="34" y="20"/>
                </a:cxn>
                <a:cxn ang="0">
                  <a:pos x="18" y="1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3" y="10"/>
                </a:cxn>
                <a:cxn ang="0">
                  <a:pos x="19" y="22"/>
                </a:cxn>
                <a:cxn ang="0">
                  <a:pos x="35" y="34"/>
                </a:cxn>
                <a:cxn ang="0">
                  <a:pos x="51" y="44"/>
                </a:cxn>
                <a:cxn ang="0">
                  <a:pos x="68" y="53"/>
                </a:cxn>
                <a:cxn ang="0">
                  <a:pos x="86" y="62"/>
                </a:cxn>
                <a:cxn ang="0">
                  <a:pos x="104" y="68"/>
                </a:cxn>
                <a:cxn ang="0">
                  <a:pos x="124" y="75"/>
                </a:cxn>
                <a:cxn ang="0">
                  <a:pos x="143" y="80"/>
                </a:cxn>
                <a:cxn ang="0">
                  <a:pos x="145" y="79"/>
                </a:cxn>
                <a:cxn ang="0">
                  <a:pos x="145" y="73"/>
                </a:cxn>
                <a:cxn ang="0">
                  <a:pos x="143" y="68"/>
                </a:cxn>
                <a:cxn ang="0">
                  <a:pos x="140" y="65"/>
                </a:cxn>
                <a:cxn ang="0">
                  <a:pos x="140" y="65"/>
                </a:cxn>
              </a:cxnLst>
              <a:rect l="0" t="0" r="r" b="b"/>
              <a:pathLst>
                <a:path w="145" h="80">
                  <a:moveTo>
                    <a:pt x="140" y="65"/>
                  </a:moveTo>
                  <a:lnTo>
                    <a:pt x="120" y="60"/>
                  </a:lnTo>
                  <a:lnTo>
                    <a:pt x="102" y="53"/>
                  </a:lnTo>
                  <a:lnTo>
                    <a:pt x="84" y="47"/>
                  </a:lnTo>
                  <a:lnTo>
                    <a:pt x="67" y="38"/>
                  </a:lnTo>
                  <a:lnTo>
                    <a:pt x="51" y="30"/>
                  </a:lnTo>
                  <a:lnTo>
                    <a:pt x="34" y="20"/>
                  </a:lnTo>
                  <a:lnTo>
                    <a:pt x="18" y="1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0"/>
                  </a:lnTo>
                  <a:lnTo>
                    <a:pt x="19" y="22"/>
                  </a:lnTo>
                  <a:lnTo>
                    <a:pt x="35" y="34"/>
                  </a:lnTo>
                  <a:lnTo>
                    <a:pt x="51" y="44"/>
                  </a:lnTo>
                  <a:lnTo>
                    <a:pt x="68" y="53"/>
                  </a:lnTo>
                  <a:lnTo>
                    <a:pt x="86" y="62"/>
                  </a:lnTo>
                  <a:lnTo>
                    <a:pt x="104" y="68"/>
                  </a:lnTo>
                  <a:lnTo>
                    <a:pt x="124" y="75"/>
                  </a:lnTo>
                  <a:lnTo>
                    <a:pt x="143" y="80"/>
                  </a:lnTo>
                  <a:lnTo>
                    <a:pt x="145" y="79"/>
                  </a:lnTo>
                  <a:lnTo>
                    <a:pt x="145" y="73"/>
                  </a:lnTo>
                  <a:lnTo>
                    <a:pt x="143" y="68"/>
                  </a:lnTo>
                  <a:lnTo>
                    <a:pt x="140" y="65"/>
                  </a:lnTo>
                  <a:lnTo>
                    <a:pt x="14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6480769" y="5289170"/>
              <a:ext cx="90957" cy="163188"/>
            </a:xfrm>
            <a:custGeom>
              <a:avLst/>
              <a:gdLst/>
              <a:ahLst/>
              <a:cxnLst>
                <a:cxn ang="0">
                  <a:pos x="5" y="121"/>
                </a:cxn>
                <a:cxn ang="0">
                  <a:pos x="12" y="107"/>
                </a:cxn>
                <a:cxn ang="0">
                  <a:pos x="22" y="93"/>
                </a:cxn>
                <a:cxn ang="0">
                  <a:pos x="30" y="79"/>
                </a:cxn>
                <a:cxn ang="0">
                  <a:pos x="39" y="65"/>
                </a:cxn>
                <a:cxn ang="0">
                  <a:pos x="47" y="53"/>
                </a:cxn>
                <a:cxn ang="0">
                  <a:pos x="55" y="39"/>
                </a:cxn>
                <a:cxn ang="0">
                  <a:pos x="62" y="25"/>
                </a:cxn>
                <a:cxn ang="0">
                  <a:pos x="68" y="10"/>
                </a:cxn>
                <a:cxn ang="0">
                  <a:pos x="68" y="7"/>
                </a:cxn>
                <a:cxn ang="0">
                  <a:pos x="65" y="3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4" y="12"/>
                </a:cxn>
                <a:cxn ang="0">
                  <a:pos x="46" y="26"/>
                </a:cxn>
                <a:cxn ang="0">
                  <a:pos x="38" y="39"/>
                </a:cxn>
                <a:cxn ang="0">
                  <a:pos x="30" y="53"/>
                </a:cxn>
                <a:cxn ang="0">
                  <a:pos x="22" y="67"/>
                </a:cxn>
                <a:cxn ang="0">
                  <a:pos x="15" y="80"/>
                </a:cxn>
                <a:cxn ang="0">
                  <a:pos x="7" y="94"/>
                </a:cxn>
                <a:cxn ang="0">
                  <a:pos x="0" y="108"/>
                </a:cxn>
                <a:cxn ang="0">
                  <a:pos x="0" y="111"/>
                </a:cxn>
                <a:cxn ang="0">
                  <a:pos x="2" y="116"/>
                </a:cxn>
                <a:cxn ang="0">
                  <a:pos x="4" y="121"/>
                </a:cxn>
                <a:cxn ang="0">
                  <a:pos x="5" y="121"/>
                </a:cxn>
                <a:cxn ang="0">
                  <a:pos x="5" y="121"/>
                </a:cxn>
              </a:cxnLst>
              <a:rect l="0" t="0" r="r" b="b"/>
              <a:pathLst>
                <a:path w="68" h="121">
                  <a:moveTo>
                    <a:pt x="5" y="121"/>
                  </a:moveTo>
                  <a:lnTo>
                    <a:pt x="12" y="107"/>
                  </a:lnTo>
                  <a:lnTo>
                    <a:pt x="22" y="93"/>
                  </a:lnTo>
                  <a:lnTo>
                    <a:pt x="30" y="79"/>
                  </a:lnTo>
                  <a:lnTo>
                    <a:pt x="39" y="65"/>
                  </a:lnTo>
                  <a:lnTo>
                    <a:pt x="47" y="53"/>
                  </a:lnTo>
                  <a:lnTo>
                    <a:pt x="55" y="39"/>
                  </a:lnTo>
                  <a:lnTo>
                    <a:pt x="62" y="25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65" y="3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4" y="12"/>
                  </a:lnTo>
                  <a:lnTo>
                    <a:pt x="46" y="26"/>
                  </a:lnTo>
                  <a:lnTo>
                    <a:pt x="38" y="39"/>
                  </a:lnTo>
                  <a:lnTo>
                    <a:pt x="30" y="53"/>
                  </a:lnTo>
                  <a:lnTo>
                    <a:pt x="22" y="67"/>
                  </a:lnTo>
                  <a:lnTo>
                    <a:pt x="15" y="80"/>
                  </a:lnTo>
                  <a:lnTo>
                    <a:pt x="7" y="94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2" y="116"/>
                  </a:lnTo>
                  <a:lnTo>
                    <a:pt x="4" y="121"/>
                  </a:lnTo>
                  <a:lnTo>
                    <a:pt x="5" y="121"/>
                  </a:lnTo>
                  <a:lnTo>
                    <a:pt x="5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>
              <a:off x="6654658" y="5380127"/>
              <a:ext cx="80257" cy="168539"/>
            </a:xfrm>
            <a:custGeom>
              <a:avLst/>
              <a:gdLst/>
              <a:ahLst/>
              <a:cxnLst>
                <a:cxn ang="0">
                  <a:pos x="9" y="126"/>
                </a:cxn>
                <a:cxn ang="0">
                  <a:pos x="16" y="112"/>
                </a:cxn>
                <a:cxn ang="0">
                  <a:pos x="23" y="99"/>
                </a:cxn>
                <a:cxn ang="0">
                  <a:pos x="31" y="85"/>
                </a:cxn>
                <a:cxn ang="0">
                  <a:pos x="38" y="71"/>
                </a:cxn>
                <a:cxn ang="0">
                  <a:pos x="44" y="56"/>
                </a:cxn>
                <a:cxn ang="0">
                  <a:pos x="50" y="41"/>
                </a:cxn>
                <a:cxn ang="0">
                  <a:pos x="55" y="27"/>
                </a:cxn>
                <a:cxn ang="0">
                  <a:pos x="60" y="12"/>
                </a:cxn>
                <a:cxn ang="0">
                  <a:pos x="59" y="9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45" y="13"/>
                </a:cxn>
                <a:cxn ang="0">
                  <a:pos x="38" y="27"/>
                </a:cxn>
                <a:cxn ang="0">
                  <a:pos x="32" y="41"/>
                </a:cxn>
                <a:cxn ang="0">
                  <a:pos x="26" y="55"/>
                </a:cxn>
                <a:cxn ang="0">
                  <a:pos x="19" y="69"/>
                </a:cxn>
                <a:cxn ang="0">
                  <a:pos x="14" y="82"/>
                </a:cxn>
                <a:cxn ang="0">
                  <a:pos x="7" y="96"/>
                </a:cxn>
                <a:cxn ang="0">
                  <a:pos x="0" y="110"/>
                </a:cxn>
                <a:cxn ang="0">
                  <a:pos x="0" y="116"/>
                </a:cxn>
                <a:cxn ang="0">
                  <a:pos x="2" y="122"/>
                </a:cxn>
                <a:cxn ang="0">
                  <a:pos x="6" y="126"/>
                </a:cxn>
                <a:cxn ang="0">
                  <a:pos x="9" y="126"/>
                </a:cxn>
                <a:cxn ang="0">
                  <a:pos x="9" y="126"/>
                </a:cxn>
              </a:cxnLst>
              <a:rect l="0" t="0" r="r" b="b"/>
              <a:pathLst>
                <a:path w="60" h="126">
                  <a:moveTo>
                    <a:pt x="9" y="126"/>
                  </a:moveTo>
                  <a:lnTo>
                    <a:pt x="16" y="112"/>
                  </a:lnTo>
                  <a:lnTo>
                    <a:pt x="23" y="99"/>
                  </a:lnTo>
                  <a:lnTo>
                    <a:pt x="31" y="85"/>
                  </a:lnTo>
                  <a:lnTo>
                    <a:pt x="38" y="71"/>
                  </a:lnTo>
                  <a:lnTo>
                    <a:pt x="44" y="56"/>
                  </a:lnTo>
                  <a:lnTo>
                    <a:pt x="50" y="41"/>
                  </a:lnTo>
                  <a:lnTo>
                    <a:pt x="55" y="27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5" y="13"/>
                  </a:lnTo>
                  <a:lnTo>
                    <a:pt x="38" y="27"/>
                  </a:lnTo>
                  <a:lnTo>
                    <a:pt x="32" y="41"/>
                  </a:lnTo>
                  <a:lnTo>
                    <a:pt x="26" y="55"/>
                  </a:lnTo>
                  <a:lnTo>
                    <a:pt x="19" y="69"/>
                  </a:lnTo>
                  <a:lnTo>
                    <a:pt x="14" y="82"/>
                  </a:lnTo>
                  <a:lnTo>
                    <a:pt x="7" y="96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2" y="122"/>
                  </a:lnTo>
                  <a:lnTo>
                    <a:pt x="6" y="126"/>
                  </a:lnTo>
                  <a:lnTo>
                    <a:pt x="9" y="126"/>
                  </a:lnTo>
                  <a:lnTo>
                    <a:pt x="9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6486119" y="5184836"/>
              <a:ext cx="61530" cy="109684"/>
            </a:xfrm>
            <a:custGeom>
              <a:avLst/>
              <a:gdLst/>
              <a:ahLst/>
              <a:cxnLst>
                <a:cxn ang="0">
                  <a:pos x="45" y="72"/>
                </a:cxn>
                <a:cxn ang="0">
                  <a:pos x="37" y="64"/>
                </a:cxn>
                <a:cxn ang="0">
                  <a:pos x="31" y="55"/>
                </a:cxn>
                <a:cxn ang="0">
                  <a:pos x="27" y="47"/>
                </a:cxn>
                <a:cxn ang="0">
                  <a:pos x="22" y="38"/>
                </a:cxn>
                <a:cxn ang="0">
                  <a:pos x="17" y="29"/>
                </a:cxn>
                <a:cxn ang="0">
                  <a:pos x="14" y="20"/>
                </a:cxn>
                <a:cxn ang="0">
                  <a:pos x="9" y="11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4" y="19"/>
                </a:cxn>
                <a:cxn ang="0">
                  <a:pos x="9" y="29"/>
                </a:cxn>
                <a:cxn ang="0">
                  <a:pos x="14" y="39"/>
                </a:cxn>
                <a:cxn ang="0">
                  <a:pos x="19" y="49"/>
                </a:cxn>
                <a:cxn ang="0">
                  <a:pos x="24" y="59"/>
                </a:cxn>
                <a:cxn ang="0">
                  <a:pos x="31" y="67"/>
                </a:cxn>
                <a:cxn ang="0">
                  <a:pos x="38" y="76"/>
                </a:cxn>
                <a:cxn ang="0">
                  <a:pos x="46" y="83"/>
                </a:cxn>
                <a:cxn ang="0">
                  <a:pos x="47" y="83"/>
                </a:cxn>
                <a:cxn ang="0">
                  <a:pos x="47" y="80"/>
                </a:cxn>
                <a:cxn ang="0">
                  <a:pos x="46" y="75"/>
                </a:cxn>
                <a:cxn ang="0">
                  <a:pos x="45" y="72"/>
                </a:cxn>
                <a:cxn ang="0">
                  <a:pos x="45" y="72"/>
                </a:cxn>
              </a:cxnLst>
              <a:rect l="0" t="0" r="r" b="b"/>
              <a:pathLst>
                <a:path w="47" h="83">
                  <a:moveTo>
                    <a:pt x="45" y="72"/>
                  </a:moveTo>
                  <a:lnTo>
                    <a:pt x="37" y="64"/>
                  </a:lnTo>
                  <a:lnTo>
                    <a:pt x="31" y="55"/>
                  </a:lnTo>
                  <a:lnTo>
                    <a:pt x="27" y="47"/>
                  </a:lnTo>
                  <a:lnTo>
                    <a:pt x="22" y="38"/>
                  </a:lnTo>
                  <a:lnTo>
                    <a:pt x="17" y="29"/>
                  </a:lnTo>
                  <a:lnTo>
                    <a:pt x="14" y="20"/>
                  </a:lnTo>
                  <a:lnTo>
                    <a:pt x="9" y="11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4" y="19"/>
                  </a:lnTo>
                  <a:lnTo>
                    <a:pt x="9" y="29"/>
                  </a:lnTo>
                  <a:lnTo>
                    <a:pt x="14" y="39"/>
                  </a:lnTo>
                  <a:lnTo>
                    <a:pt x="19" y="49"/>
                  </a:lnTo>
                  <a:lnTo>
                    <a:pt x="24" y="59"/>
                  </a:lnTo>
                  <a:lnTo>
                    <a:pt x="31" y="67"/>
                  </a:lnTo>
                  <a:lnTo>
                    <a:pt x="38" y="76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7" y="80"/>
                  </a:lnTo>
                  <a:lnTo>
                    <a:pt x="46" y="75"/>
                  </a:lnTo>
                  <a:lnTo>
                    <a:pt x="45" y="72"/>
                  </a:lnTo>
                  <a:lnTo>
                    <a:pt x="45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0" name="Freeform 112"/>
            <p:cNvSpPr>
              <a:spLocks/>
            </p:cNvSpPr>
            <p:nvPr/>
          </p:nvSpPr>
          <p:spPr bwMode="auto">
            <a:xfrm>
              <a:off x="6258726" y="5048400"/>
              <a:ext cx="77581" cy="208667"/>
            </a:xfrm>
            <a:custGeom>
              <a:avLst/>
              <a:gdLst/>
              <a:ahLst/>
              <a:cxnLst>
                <a:cxn ang="0">
                  <a:pos x="56" y="145"/>
                </a:cxn>
                <a:cxn ang="0">
                  <a:pos x="46" y="129"/>
                </a:cxn>
                <a:cxn ang="0">
                  <a:pos x="38" y="113"/>
                </a:cxn>
                <a:cxn ang="0">
                  <a:pos x="30" y="95"/>
                </a:cxn>
                <a:cxn ang="0">
                  <a:pos x="24" y="78"/>
                </a:cxn>
                <a:cxn ang="0">
                  <a:pos x="18" y="60"/>
                </a:cxn>
                <a:cxn ang="0">
                  <a:pos x="14" y="42"/>
                </a:cxn>
                <a:cxn ang="0">
                  <a:pos x="9" y="24"/>
                </a:cxn>
                <a:cxn ang="0">
                  <a:pos x="4" y="6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24"/>
                </a:cxn>
                <a:cxn ang="0">
                  <a:pos x="6" y="44"/>
                </a:cxn>
                <a:cxn ang="0">
                  <a:pos x="10" y="63"/>
                </a:cxn>
                <a:cxn ang="0">
                  <a:pos x="17" y="82"/>
                </a:cxn>
                <a:cxn ang="0">
                  <a:pos x="24" y="101"/>
                </a:cxn>
                <a:cxn ang="0">
                  <a:pos x="32" y="120"/>
                </a:cxn>
                <a:cxn ang="0">
                  <a:pos x="42" y="137"/>
                </a:cxn>
                <a:cxn ang="0">
                  <a:pos x="53" y="154"/>
                </a:cxn>
                <a:cxn ang="0">
                  <a:pos x="56" y="156"/>
                </a:cxn>
                <a:cxn ang="0">
                  <a:pos x="57" y="154"/>
                </a:cxn>
                <a:cxn ang="0">
                  <a:pos x="57" y="150"/>
                </a:cxn>
                <a:cxn ang="0">
                  <a:pos x="56" y="145"/>
                </a:cxn>
                <a:cxn ang="0">
                  <a:pos x="56" y="145"/>
                </a:cxn>
              </a:cxnLst>
              <a:rect l="0" t="0" r="r" b="b"/>
              <a:pathLst>
                <a:path w="57" h="156">
                  <a:moveTo>
                    <a:pt x="56" y="145"/>
                  </a:moveTo>
                  <a:lnTo>
                    <a:pt x="46" y="129"/>
                  </a:lnTo>
                  <a:lnTo>
                    <a:pt x="38" y="113"/>
                  </a:lnTo>
                  <a:lnTo>
                    <a:pt x="30" y="95"/>
                  </a:lnTo>
                  <a:lnTo>
                    <a:pt x="24" y="78"/>
                  </a:lnTo>
                  <a:lnTo>
                    <a:pt x="18" y="60"/>
                  </a:lnTo>
                  <a:lnTo>
                    <a:pt x="14" y="42"/>
                  </a:lnTo>
                  <a:lnTo>
                    <a:pt x="9" y="24"/>
                  </a:lnTo>
                  <a:lnTo>
                    <a:pt x="4" y="6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24"/>
                  </a:lnTo>
                  <a:lnTo>
                    <a:pt x="6" y="44"/>
                  </a:lnTo>
                  <a:lnTo>
                    <a:pt x="10" y="63"/>
                  </a:lnTo>
                  <a:lnTo>
                    <a:pt x="17" y="82"/>
                  </a:lnTo>
                  <a:lnTo>
                    <a:pt x="24" y="101"/>
                  </a:lnTo>
                  <a:lnTo>
                    <a:pt x="32" y="120"/>
                  </a:lnTo>
                  <a:lnTo>
                    <a:pt x="42" y="137"/>
                  </a:lnTo>
                  <a:lnTo>
                    <a:pt x="53" y="154"/>
                  </a:lnTo>
                  <a:lnTo>
                    <a:pt x="56" y="156"/>
                  </a:lnTo>
                  <a:lnTo>
                    <a:pt x="57" y="154"/>
                  </a:lnTo>
                  <a:lnTo>
                    <a:pt x="57" y="150"/>
                  </a:lnTo>
                  <a:lnTo>
                    <a:pt x="56" y="145"/>
                  </a:lnTo>
                  <a:lnTo>
                    <a:pt x="56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1" name="Freeform 113"/>
            <p:cNvSpPr>
              <a:spLocks/>
            </p:cNvSpPr>
            <p:nvPr/>
          </p:nvSpPr>
          <p:spPr bwMode="auto">
            <a:xfrm>
              <a:off x="6261401" y="5000246"/>
              <a:ext cx="168539" cy="64205"/>
            </a:xfrm>
            <a:custGeom>
              <a:avLst/>
              <a:gdLst/>
              <a:ahLst/>
              <a:cxnLst>
                <a:cxn ang="0">
                  <a:pos x="6" y="48"/>
                </a:cxn>
                <a:cxn ang="0">
                  <a:pos x="20" y="44"/>
                </a:cxn>
                <a:cxn ang="0">
                  <a:pos x="35" y="39"/>
                </a:cxn>
                <a:cxn ang="0">
                  <a:pos x="50" y="36"/>
                </a:cxn>
                <a:cxn ang="0">
                  <a:pos x="66" y="32"/>
                </a:cxn>
                <a:cxn ang="0">
                  <a:pos x="81" y="29"/>
                </a:cxn>
                <a:cxn ang="0">
                  <a:pos x="96" y="24"/>
                </a:cxn>
                <a:cxn ang="0">
                  <a:pos x="111" y="18"/>
                </a:cxn>
                <a:cxn ang="0">
                  <a:pos x="124" y="12"/>
                </a:cxn>
                <a:cxn ang="0">
                  <a:pos x="126" y="9"/>
                </a:cxn>
                <a:cxn ang="0">
                  <a:pos x="124" y="5"/>
                </a:cxn>
                <a:cxn ang="0">
                  <a:pos x="122" y="1"/>
                </a:cxn>
                <a:cxn ang="0">
                  <a:pos x="120" y="0"/>
                </a:cxn>
                <a:cxn ang="0">
                  <a:pos x="112" y="2"/>
                </a:cxn>
                <a:cxn ang="0">
                  <a:pos x="105" y="3"/>
                </a:cxn>
                <a:cxn ang="0">
                  <a:pos x="97" y="7"/>
                </a:cxn>
                <a:cxn ang="0">
                  <a:pos x="90" y="9"/>
                </a:cxn>
                <a:cxn ang="0">
                  <a:pos x="82" y="12"/>
                </a:cxn>
                <a:cxn ang="0">
                  <a:pos x="74" y="14"/>
                </a:cxn>
                <a:cxn ang="0">
                  <a:pos x="67" y="16"/>
                </a:cxn>
                <a:cxn ang="0">
                  <a:pos x="59" y="18"/>
                </a:cxn>
                <a:cxn ang="0">
                  <a:pos x="52" y="21"/>
                </a:cxn>
                <a:cxn ang="0">
                  <a:pos x="44" y="22"/>
                </a:cxn>
                <a:cxn ang="0">
                  <a:pos x="37" y="24"/>
                </a:cxn>
                <a:cxn ang="0">
                  <a:pos x="30" y="25"/>
                </a:cxn>
                <a:cxn ang="0">
                  <a:pos x="23" y="28"/>
                </a:cxn>
                <a:cxn ang="0">
                  <a:pos x="16" y="30"/>
                </a:cxn>
                <a:cxn ang="0">
                  <a:pos x="8" y="33"/>
                </a:cxn>
                <a:cxn ang="0">
                  <a:pos x="1" y="36"/>
                </a:cxn>
                <a:cxn ang="0">
                  <a:pos x="0" y="38"/>
                </a:cxn>
                <a:cxn ang="0">
                  <a:pos x="1" y="43"/>
                </a:cxn>
                <a:cxn ang="0">
                  <a:pos x="4" y="47"/>
                </a:cxn>
                <a:cxn ang="0">
                  <a:pos x="6" y="48"/>
                </a:cxn>
                <a:cxn ang="0">
                  <a:pos x="6" y="48"/>
                </a:cxn>
              </a:cxnLst>
              <a:rect l="0" t="0" r="r" b="b"/>
              <a:pathLst>
                <a:path w="126" h="48">
                  <a:moveTo>
                    <a:pt x="6" y="48"/>
                  </a:moveTo>
                  <a:lnTo>
                    <a:pt x="20" y="44"/>
                  </a:lnTo>
                  <a:lnTo>
                    <a:pt x="35" y="39"/>
                  </a:lnTo>
                  <a:lnTo>
                    <a:pt x="50" y="36"/>
                  </a:lnTo>
                  <a:lnTo>
                    <a:pt x="66" y="32"/>
                  </a:lnTo>
                  <a:lnTo>
                    <a:pt x="81" y="29"/>
                  </a:lnTo>
                  <a:lnTo>
                    <a:pt x="96" y="24"/>
                  </a:lnTo>
                  <a:lnTo>
                    <a:pt x="111" y="18"/>
                  </a:lnTo>
                  <a:lnTo>
                    <a:pt x="124" y="12"/>
                  </a:lnTo>
                  <a:lnTo>
                    <a:pt x="126" y="9"/>
                  </a:lnTo>
                  <a:lnTo>
                    <a:pt x="124" y="5"/>
                  </a:lnTo>
                  <a:lnTo>
                    <a:pt x="122" y="1"/>
                  </a:lnTo>
                  <a:lnTo>
                    <a:pt x="120" y="0"/>
                  </a:lnTo>
                  <a:lnTo>
                    <a:pt x="112" y="2"/>
                  </a:lnTo>
                  <a:lnTo>
                    <a:pt x="105" y="3"/>
                  </a:lnTo>
                  <a:lnTo>
                    <a:pt x="97" y="7"/>
                  </a:lnTo>
                  <a:lnTo>
                    <a:pt x="90" y="9"/>
                  </a:lnTo>
                  <a:lnTo>
                    <a:pt x="82" y="12"/>
                  </a:lnTo>
                  <a:lnTo>
                    <a:pt x="74" y="14"/>
                  </a:lnTo>
                  <a:lnTo>
                    <a:pt x="67" y="16"/>
                  </a:lnTo>
                  <a:lnTo>
                    <a:pt x="59" y="18"/>
                  </a:lnTo>
                  <a:lnTo>
                    <a:pt x="52" y="21"/>
                  </a:lnTo>
                  <a:lnTo>
                    <a:pt x="44" y="22"/>
                  </a:lnTo>
                  <a:lnTo>
                    <a:pt x="37" y="24"/>
                  </a:lnTo>
                  <a:lnTo>
                    <a:pt x="30" y="25"/>
                  </a:lnTo>
                  <a:lnTo>
                    <a:pt x="23" y="28"/>
                  </a:lnTo>
                  <a:lnTo>
                    <a:pt x="16" y="30"/>
                  </a:lnTo>
                  <a:lnTo>
                    <a:pt x="8" y="33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6320256" y="5176810"/>
              <a:ext cx="165864" cy="80257"/>
            </a:xfrm>
            <a:custGeom>
              <a:avLst/>
              <a:gdLst/>
              <a:ahLst/>
              <a:cxnLst>
                <a:cxn ang="0">
                  <a:pos x="8" y="61"/>
                </a:cxn>
                <a:cxn ang="0">
                  <a:pos x="22" y="57"/>
                </a:cxn>
                <a:cxn ang="0">
                  <a:pos x="37" y="52"/>
                </a:cxn>
                <a:cxn ang="0">
                  <a:pos x="52" y="48"/>
                </a:cxn>
                <a:cxn ang="0">
                  <a:pos x="67" y="42"/>
                </a:cxn>
                <a:cxn ang="0">
                  <a:pos x="80" y="36"/>
                </a:cxn>
                <a:cxn ang="0">
                  <a:pos x="94" y="30"/>
                </a:cxn>
                <a:cxn ang="0">
                  <a:pos x="108" y="23"/>
                </a:cxn>
                <a:cxn ang="0">
                  <a:pos x="121" y="15"/>
                </a:cxn>
                <a:cxn ang="0">
                  <a:pos x="123" y="12"/>
                </a:cxn>
                <a:cxn ang="0">
                  <a:pos x="122" y="6"/>
                </a:cxn>
                <a:cxn ang="0">
                  <a:pos x="120" y="2"/>
                </a:cxn>
                <a:cxn ang="0">
                  <a:pos x="116" y="0"/>
                </a:cxn>
                <a:cxn ang="0">
                  <a:pos x="109" y="3"/>
                </a:cxn>
                <a:cxn ang="0">
                  <a:pos x="101" y="5"/>
                </a:cxn>
                <a:cxn ang="0">
                  <a:pos x="94" y="8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4" y="18"/>
                </a:cxn>
                <a:cxn ang="0">
                  <a:pos x="67" y="21"/>
                </a:cxn>
                <a:cxn ang="0">
                  <a:pos x="60" y="23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3"/>
                </a:cxn>
                <a:cxn ang="0">
                  <a:pos x="31" y="35"/>
                </a:cxn>
                <a:cxn ang="0">
                  <a:pos x="23" y="37"/>
                </a:cxn>
                <a:cxn ang="0">
                  <a:pos x="16" y="40"/>
                </a:cxn>
                <a:cxn ang="0">
                  <a:pos x="8" y="43"/>
                </a:cxn>
                <a:cxn ang="0">
                  <a:pos x="1" y="45"/>
                </a:cxn>
                <a:cxn ang="0">
                  <a:pos x="0" y="49"/>
                </a:cxn>
                <a:cxn ang="0">
                  <a:pos x="1" y="55"/>
                </a:cxn>
                <a:cxn ang="0">
                  <a:pos x="3" y="60"/>
                </a:cxn>
                <a:cxn ang="0">
                  <a:pos x="8" y="61"/>
                </a:cxn>
                <a:cxn ang="0">
                  <a:pos x="8" y="61"/>
                </a:cxn>
              </a:cxnLst>
              <a:rect l="0" t="0" r="r" b="b"/>
              <a:pathLst>
                <a:path w="123" h="61">
                  <a:moveTo>
                    <a:pt x="8" y="61"/>
                  </a:moveTo>
                  <a:lnTo>
                    <a:pt x="22" y="57"/>
                  </a:lnTo>
                  <a:lnTo>
                    <a:pt x="37" y="52"/>
                  </a:lnTo>
                  <a:lnTo>
                    <a:pt x="52" y="48"/>
                  </a:lnTo>
                  <a:lnTo>
                    <a:pt x="67" y="42"/>
                  </a:lnTo>
                  <a:lnTo>
                    <a:pt x="80" y="36"/>
                  </a:lnTo>
                  <a:lnTo>
                    <a:pt x="94" y="30"/>
                  </a:lnTo>
                  <a:lnTo>
                    <a:pt x="108" y="23"/>
                  </a:lnTo>
                  <a:lnTo>
                    <a:pt x="121" y="15"/>
                  </a:lnTo>
                  <a:lnTo>
                    <a:pt x="123" y="12"/>
                  </a:lnTo>
                  <a:lnTo>
                    <a:pt x="122" y="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9" y="3"/>
                  </a:lnTo>
                  <a:lnTo>
                    <a:pt x="101" y="5"/>
                  </a:lnTo>
                  <a:lnTo>
                    <a:pt x="94" y="8"/>
                  </a:lnTo>
                  <a:lnTo>
                    <a:pt x="87" y="12"/>
                  </a:lnTo>
                  <a:lnTo>
                    <a:pt x="80" y="14"/>
                  </a:lnTo>
                  <a:lnTo>
                    <a:pt x="74" y="18"/>
                  </a:lnTo>
                  <a:lnTo>
                    <a:pt x="67" y="21"/>
                  </a:lnTo>
                  <a:lnTo>
                    <a:pt x="60" y="23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3"/>
                  </a:lnTo>
                  <a:lnTo>
                    <a:pt x="31" y="35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8" y="43"/>
                  </a:lnTo>
                  <a:lnTo>
                    <a:pt x="1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6437965" y="4866485"/>
              <a:ext cx="32103" cy="123060"/>
            </a:xfrm>
            <a:custGeom>
              <a:avLst/>
              <a:gdLst/>
              <a:ahLst/>
              <a:cxnLst>
                <a:cxn ang="0">
                  <a:pos x="7" y="88"/>
                </a:cxn>
                <a:cxn ang="0">
                  <a:pos x="8" y="68"/>
                </a:cxn>
                <a:cxn ang="0">
                  <a:pos x="14" y="49"/>
                </a:cxn>
                <a:cxn ang="0">
                  <a:pos x="20" y="30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1" y="19"/>
                </a:cxn>
                <a:cxn ang="0">
                  <a:pos x="5" y="41"/>
                </a:cxn>
                <a:cxn ang="0">
                  <a:pos x="0" y="63"/>
                </a:cxn>
                <a:cxn ang="0">
                  <a:pos x="0" y="84"/>
                </a:cxn>
                <a:cxn ang="0">
                  <a:pos x="3" y="87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7" y="88"/>
                </a:cxn>
                <a:cxn ang="0">
                  <a:pos x="7" y="88"/>
                </a:cxn>
              </a:cxnLst>
              <a:rect l="0" t="0" r="r" b="b"/>
              <a:pathLst>
                <a:path w="25" h="92">
                  <a:moveTo>
                    <a:pt x="7" y="88"/>
                  </a:moveTo>
                  <a:lnTo>
                    <a:pt x="8" y="68"/>
                  </a:lnTo>
                  <a:lnTo>
                    <a:pt x="14" y="49"/>
                  </a:lnTo>
                  <a:lnTo>
                    <a:pt x="20" y="30"/>
                  </a:lnTo>
                  <a:lnTo>
                    <a:pt x="25" y="10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1" y="19"/>
                  </a:lnTo>
                  <a:lnTo>
                    <a:pt x="5" y="41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3" y="87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>
              <a:off x="6306880" y="4612339"/>
              <a:ext cx="90957" cy="203317"/>
            </a:xfrm>
            <a:custGeom>
              <a:avLst/>
              <a:gdLst/>
              <a:ahLst/>
              <a:cxnLst>
                <a:cxn ang="0">
                  <a:pos x="9" y="149"/>
                </a:cxn>
                <a:cxn ang="0">
                  <a:pos x="12" y="130"/>
                </a:cxn>
                <a:cxn ang="0">
                  <a:pos x="18" y="111"/>
                </a:cxn>
                <a:cxn ang="0">
                  <a:pos x="24" y="94"/>
                </a:cxn>
                <a:cxn ang="0">
                  <a:pos x="32" y="77"/>
                </a:cxn>
                <a:cxn ang="0">
                  <a:pos x="40" y="60"/>
                </a:cxn>
                <a:cxn ang="0">
                  <a:pos x="49" y="42"/>
                </a:cxn>
                <a:cxn ang="0">
                  <a:pos x="58" y="25"/>
                </a:cxn>
                <a:cxn ang="0">
                  <a:pos x="68" y="8"/>
                </a:cxn>
                <a:cxn ang="0">
                  <a:pos x="68" y="5"/>
                </a:cxn>
                <a:cxn ang="0">
                  <a:pos x="66" y="3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51" y="15"/>
                </a:cxn>
                <a:cxn ang="0">
                  <a:pos x="40" y="31"/>
                </a:cxn>
                <a:cxn ang="0">
                  <a:pos x="31" y="48"/>
                </a:cxn>
                <a:cxn ang="0">
                  <a:pos x="23" y="65"/>
                </a:cxn>
                <a:cxn ang="0">
                  <a:pos x="15" y="84"/>
                </a:cxn>
                <a:cxn ang="0">
                  <a:pos x="9" y="102"/>
                </a:cxn>
                <a:cxn ang="0">
                  <a:pos x="3" y="121"/>
                </a:cxn>
                <a:cxn ang="0">
                  <a:pos x="0" y="140"/>
                </a:cxn>
                <a:cxn ang="0">
                  <a:pos x="1" y="145"/>
                </a:cxn>
                <a:cxn ang="0">
                  <a:pos x="3" y="149"/>
                </a:cxn>
                <a:cxn ang="0">
                  <a:pos x="7" y="153"/>
                </a:cxn>
                <a:cxn ang="0">
                  <a:pos x="9" y="149"/>
                </a:cxn>
                <a:cxn ang="0">
                  <a:pos x="9" y="149"/>
                </a:cxn>
              </a:cxnLst>
              <a:rect l="0" t="0" r="r" b="b"/>
              <a:pathLst>
                <a:path w="68" h="153">
                  <a:moveTo>
                    <a:pt x="9" y="149"/>
                  </a:moveTo>
                  <a:lnTo>
                    <a:pt x="12" y="130"/>
                  </a:lnTo>
                  <a:lnTo>
                    <a:pt x="18" y="111"/>
                  </a:lnTo>
                  <a:lnTo>
                    <a:pt x="24" y="94"/>
                  </a:lnTo>
                  <a:lnTo>
                    <a:pt x="32" y="77"/>
                  </a:lnTo>
                  <a:lnTo>
                    <a:pt x="40" y="60"/>
                  </a:lnTo>
                  <a:lnTo>
                    <a:pt x="49" y="42"/>
                  </a:lnTo>
                  <a:lnTo>
                    <a:pt x="58" y="25"/>
                  </a:lnTo>
                  <a:lnTo>
                    <a:pt x="68" y="8"/>
                  </a:lnTo>
                  <a:lnTo>
                    <a:pt x="68" y="5"/>
                  </a:lnTo>
                  <a:lnTo>
                    <a:pt x="66" y="3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51" y="15"/>
                  </a:lnTo>
                  <a:lnTo>
                    <a:pt x="40" y="31"/>
                  </a:lnTo>
                  <a:lnTo>
                    <a:pt x="31" y="48"/>
                  </a:lnTo>
                  <a:lnTo>
                    <a:pt x="23" y="65"/>
                  </a:lnTo>
                  <a:lnTo>
                    <a:pt x="15" y="84"/>
                  </a:lnTo>
                  <a:lnTo>
                    <a:pt x="9" y="102"/>
                  </a:lnTo>
                  <a:lnTo>
                    <a:pt x="3" y="121"/>
                  </a:lnTo>
                  <a:lnTo>
                    <a:pt x="0" y="140"/>
                  </a:lnTo>
                  <a:lnTo>
                    <a:pt x="1" y="145"/>
                  </a:lnTo>
                  <a:lnTo>
                    <a:pt x="3" y="149"/>
                  </a:lnTo>
                  <a:lnTo>
                    <a:pt x="7" y="153"/>
                  </a:lnTo>
                  <a:lnTo>
                    <a:pt x="9" y="149"/>
                  </a:lnTo>
                  <a:lnTo>
                    <a:pt x="9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5" name="Freeform 117"/>
            <p:cNvSpPr>
              <a:spLocks/>
            </p:cNvSpPr>
            <p:nvPr/>
          </p:nvSpPr>
          <p:spPr bwMode="auto">
            <a:xfrm>
              <a:off x="6395162" y="4615015"/>
              <a:ext cx="155163" cy="88282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9" y="18"/>
                </a:cxn>
                <a:cxn ang="0">
                  <a:pos x="32" y="25"/>
                </a:cxn>
                <a:cxn ang="0">
                  <a:pos x="46" y="33"/>
                </a:cxn>
                <a:cxn ang="0">
                  <a:pos x="60" y="40"/>
                </a:cxn>
                <a:cxn ang="0">
                  <a:pos x="73" y="48"/>
                </a:cxn>
                <a:cxn ang="0">
                  <a:pos x="87" y="55"/>
                </a:cxn>
                <a:cxn ang="0">
                  <a:pos x="100" y="62"/>
                </a:cxn>
                <a:cxn ang="0">
                  <a:pos x="115" y="67"/>
                </a:cxn>
                <a:cxn ang="0">
                  <a:pos x="118" y="66"/>
                </a:cxn>
                <a:cxn ang="0">
                  <a:pos x="118" y="62"/>
                </a:cxn>
                <a:cxn ang="0">
                  <a:pos x="115" y="58"/>
                </a:cxn>
                <a:cxn ang="0">
                  <a:pos x="113" y="55"/>
                </a:cxn>
                <a:cxn ang="0">
                  <a:pos x="99" y="48"/>
                </a:cxn>
                <a:cxn ang="0">
                  <a:pos x="85" y="40"/>
                </a:cxn>
                <a:cxn ang="0">
                  <a:pos x="72" y="33"/>
                </a:cxn>
                <a:cxn ang="0">
                  <a:pos x="58" y="25"/>
                </a:cxn>
                <a:cxn ang="0">
                  <a:pos x="44" y="18"/>
                </a:cxn>
                <a:cxn ang="0">
                  <a:pos x="30" y="13"/>
                </a:cxn>
                <a:cxn ang="0">
                  <a:pos x="16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5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18" h="67">
                  <a:moveTo>
                    <a:pt x="5" y="11"/>
                  </a:moveTo>
                  <a:lnTo>
                    <a:pt x="19" y="18"/>
                  </a:lnTo>
                  <a:lnTo>
                    <a:pt x="32" y="25"/>
                  </a:lnTo>
                  <a:lnTo>
                    <a:pt x="46" y="33"/>
                  </a:lnTo>
                  <a:lnTo>
                    <a:pt x="60" y="40"/>
                  </a:lnTo>
                  <a:lnTo>
                    <a:pt x="73" y="48"/>
                  </a:lnTo>
                  <a:lnTo>
                    <a:pt x="87" y="55"/>
                  </a:lnTo>
                  <a:lnTo>
                    <a:pt x="100" y="62"/>
                  </a:lnTo>
                  <a:lnTo>
                    <a:pt x="115" y="67"/>
                  </a:lnTo>
                  <a:lnTo>
                    <a:pt x="118" y="66"/>
                  </a:lnTo>
                  <a:lnTo>
                    <a:pt x="118" y="62"/>
                  </a:lnTo>
                  <a:lnTo>
                    <a:pt x="115" y="58"/>
                  </a:lnTo>
                  <a:lnTo>
                    <a:pt x="113" y="55"/>
                  </a:lnTo>
                  <a:lnTo>
                    <a:pt x="99" y="48"/>
                  </a:lnTo>
                  <a:lnTo>
                    <a:pt x="85" y="40"/>
                  </a:lnTo>
                  <a:lnTo>
                    <a:pt x="72" y="33"/>
                  </a:lnTo>
                  <a:lnTo>
                    <a:pt x="58" y="25"/>
                  </a:lnTo>
                  <a:lnTo>
                    <a:pt x="44" y="18"/>
                  </a:lnTo>
                  <a:lnTo>
                    <a:pt x="30" y="13"/>
                  </a:lnTo>
                  <a:lnTo>
                    <a:pt x="16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6306880" y="4791579"/>
              <a:ext cx="163188" cy="80257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19" y="22"/>
                </a:cxn>
                <a:cxn ang="0">
                  <a:pos x="33" y="29"/>
                </a:cxn>
                <a:cxn ang="0">
                  <a:pos x="47" y="35"/>
                </a:cxn>
                <a:cxn ang="0">
                  <a:pos x="62" y="42"/>
                </a:cxn>
                <a:cxn ang="0">
                  <a:pos x="77" y="48"/>
                </a:cxn>
                <a:cxn ang="0">
                  <a:pos x="90" y="52"/>
                </a:cxn>
                <a:cxn ang="0">
                  <a:pos x="105" y="57"/>
                </a:cxn>
                <a:cxn ang="0">
                  <a:pos x="120" y="60"/>
                </a:cxn>
                <a:cxn ang="0">
                  <a:pos x="123" y="59"/>
                </a:cxn>
                <a:cxn ang="0">
                  <a:pos x="121" y="55"/>
                </a:cxn>
                <a:cxn ang="0">
                  <a:pos x="119" y="49"/>
                </a:cxn>
                <a:cxn ang="0">
                  <a:pos x="117" y="47"/>
                </a:cxn>
                <a:cxn ang="0">
                  <a:pos x="103" y="41"/>
                </a:cxn>
                <a:cxn ang="0">
                  <a:pos x="89" y="34"/>
                </a:cxn>
                <a:cxn ang="0">
                  <a:pos x="74" y="28"/>
                </a:cxn>
                <a:cxn ang="0">
                  <a:pos x="60" y="23"/>
                </a:cxn>
                <a:cxn ang="0">
                  <a:pos x="47" y="18"/>
                </a:cxn>
                <a:cxn ang="0">
                  <a:pos x="32" y="12"/>
                </a:cxn>
                <a:cxn ang="0">
                  <a:pos x="18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5" y="15"/>
                </a:cxn>
              </a:cxnLst>
              <a:rect l="0" t="0" r="r" b="b"/>
              <a:pathLst>
                <a:path w="123" h="60">
                  <a:moveTo>
                    <a:pt x="5" y="15"/>
                  </a:moveTo>
                  <a:lnTo>
                    <a:pt x="19" y="22"/>
                  </a:lnTo>
                  <a:lnTo>
                    <a:pt x="33" y="29"/>
                  </a:lnTo>
                  <a:lnTo>
                    <a:pt x="47" y="35"/>
                  </a:lnTo>
                  <a:lnTo>
                    <a:pt x="62" y="42"/>
                  </a:lnTo>
                  <a:lnTo>
                    <a:pt x="77" y="48"/>
                  </a:lnTo>
                  <a:lnTo>
                    <a:pt x="90" y="52"/>
                  </a:lnTo>
                  <a:lnTo>
                    <a:pt x="105" y="57"/>
                  </a:lnTo>
                  <a:lnTo>
                    <a:pt x="120" y="60"/>
                  </a:lnTo>
                  <a:lnTo>
                    <a:pt x="123" y="59"/>
                  </a:lnTo>
                  <a:lnTo>
                    <a:pt x="121" y="55"/>
                  </a:lnTo>
                  <a:lnTo>
                    <a:pt x="119" y="49"/>
                  </a:lnTo>
                  <a:lnTo>
                    <a:pt x="117" y="47"/>
                  </a:lnTo>
                  <a:lnTo>
                    <a:pt x="103" y="41"/>
                  </a:lnTo>
                  <a:lnTo>
                    <a:pt x="89" y="34"/>
                  </a:lnTo>
                  <a:lnTo>
                    <a:pt x="74" y="28"/>
                  </a:lnTo>
                  <a:lnTo>
                    <a:pt x="60" y="23"/>
                  </a:lnTo>
                  <a:lnTo>
                    <a:pt x="47" y="18"/>
                  </a:lnTo>
                  <a:lnTo>
                    <a:pt x="32" y="12"/>
                  </a:lnTo>
                  <a:lnTo>
                    <a:pt x="18" y="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6539624" y="4609664"/>
              <a:ext cx="141787" cy="90957"/>
            </a:xfrm>
            <a:custGeom>
              <a:avLst/>
              <a:gdLst/>
              <a:ahLst/>
              <a:cxnLst>
                <a:cxn ang="0">
                  <a:pos x="5" y="67"/>
                </a:cxn>
                <a:cxn ang="0">
                  <a:pos x="10" y="63"/>
                </a:cxn>
                <a:cxn ang="0">
                  <a:pos x="15" y="58"/>
                </a:cxn>
                <a:cxn ang="0">
                  <a:pos x="19" y="53"/>
                </a:cxn>
                <a:cxn ang="0">
                  <a:pos x="25" y="50"/>
                </a:cxn>
                <a:cxn ang="0">
                  <a:pos x="31" y="47"/>
                </a:cxn>
                <a:cxn ang="0">
                  <a:pos x="35" y="43"/>
                </a:cxn>
                <a:cxn ang="0">
                  <a:pos x="41" y="41"/>
                </a:cxn>
                <a:cxn ang="0">
                  <a:pos x="47" y="37"/>
                </a:cxn>
                <a:cxn ang="0">
                  <a:pos x="54" y="34"/>
                </a:cxn>
                <a:cxn ang="0">
                  <a:pos x="61" y="30"/>
                </a:cxn>
                <a:cxn ang="0">
                  <a:pos x="69" y="27"/>
                </a:cxn>
                <a:cxn ang="0">
                  <a:pos x="76" y="25"/>
                </a:cxn>
                <a:cxn ang="0">
                  <a:pos x="82" y="22"/>
                </a:cxn>
                <a:cxn ang="0">
                  <a:pos x="89" y="19"/>
                </a:cxn>
                <a:cxn ang="0">
                  <a:pos x="96" y="15"/>
                </a:cxn>
                <a:cxn ang="0">
                  <a:pos x="103" y="12"/>
                </a:cxn>
                <a:cxn ang="0">
                  <a:pos x="104" y="10"/>
                </a:cxn>
                <a:cxn ang="0">
                  <a:pos x="103" y="5"/>
                </a:cxn>
                <a:cxn ang="0">
                  <a:pos x="101" y="2"/>
                </a:cxn>
                <a:cxn ang="0">
                  <a:pos x="99" y="0"/>
                </a:cxn>
                <a:cxn ang="0">
                  <a:pos x="92" y="2"/>
                </a:cxn>
                <a:cxn ang="0">
                  <a:pos x="84" y="4"/>
                </a:cxn>
                <a:cxn ang="0">
                  <a:pos x="77" y="7"/>
                </a:cxn>
                <a:cxn ang="0">
                  <a:pos x="70" y="10"/>
                </a:cxn>
                <a:cxn ang="0">
                  <a:pos x="63" y="13"/>
                </a:cxn>
                <a:cxn ang="0">
                  <a:pos x="56" y="17"/>
                </a:cxn>
                <a:cxn ang="0">
                  <a:pos x="49" y="20"/>
                </a:cxn>
                <a:cxn ang="0">
                  <a:pos x="42" y="23"/>
                </a:cxn>
                <a:cxn ang="0">
                  <a:pos x="36" y="27"/>
                </a:cxn>
                <a:cxn ang="0">
                  <a:pos x="31" y="30"/>
                </a:cxn>
                <a:cxn ang="0">
                  <a:pos x="25" y="34"/>
                </a:cxn>
                <a:cxn ang="0">
                  <a:pos x="19" y="37"/>
                </a:cxn>
                <a:cxn ang="0">
                  <a:pos x="13" y="42"/>
                </a:cxn>
                <a:cxn ang="0">
                  <a:pos x="9" y="47"/>
                </a:cxn>
                <a:cxn ang="0">
                  <a:pos x="4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3" y="67"/>
                </a:cxn>
                <a:cxn ang="0">
                  <a:pos x="5" y="67"/>
                </a:cxn>
                <a:cxn ang="0">
                  <a:pos x="5" y="67"/>
                </a:cxn>
              </a:cxnLst>
              <a:rect l="0" t="0" r="r" b="b"/>
              <a:pathLst>
                <a:path w="104" h="67">
                  <a:moveTo>
                    <a:pt x="5" y="67"/>
                  </a:moveTo>
                  <a:lnTo>
                    <a:pt x="10" y="63"/>
                  </a:lnTo>
                  <a:lnTo>
                    <a:pt x="15" y="58"/>
                  </a:lnTo>
                  <a:lnTo>
                    <a:pt x="19" y="53"/>
                  </a:lnTo>
                  <a:lnTo>
                    <a:pt x="25" y="50"/>
                  </a:lnTo>
                  <a:lnTo>
                    <a:pt x="31" y="47"/>
                  </a:lnTo>
                  <a:lnTo>
                    <a:pt x="35" y="43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4" y="34"/>
                  </a:lnTo>
                  <a:lnTo>
                    <a:pt x="61" y="30"/>
                  </a:lnTo>
                  <a:lnTo>
                    <a:pt x="69" y="27"/>
                  </a:lnTo>
                  <a:lnTo>
                    <a:pt x="76" y="25"/>
                  </a:lnTo>
                  <a:lnTo>
                    <a:pt x="82" y="22"/>
                  </a:lnTo>
                  <a:lnTo>
                    <a:pt x="89" y="19"/>
                  </a:lnTo>
                  <a:lnTo>
                    <a:pt x="96" y="15"/>
                  </a:lnTo>
                  <a:lnTo>
                    <a:pt x="103" y="12"/>
                  </a:lnTo>
                  <a:lnTo>
                    <a:pt x="104" y="10"/>
                  </a:lnTo>
                  <a:lnTo>
                    <a:pt x="103" y="5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2" y="2"/>
                  </a:lnTo>
                  <a:lnTo>
                    <a:pt x="84" y="4"/>
                  </a:lnTo>
                  <a:lnTo>
                    <a:pt x="77" y="7"/>
                  </a:lnTo>
                  <a:lnTo>
                    <a:pt x="70" y="10"/>
                  </a:lnTo>
                  <a:lnTo>
                    <a:pt x="63" y="13"/>
                  </a:lnTo>
                  <a:lnTo>
                    <a:pt x="56" y="17"/>
                  </a:lnTo>
                  <a:lnTo>
                    <a:pt x="49" y="20"/>
                  </a:lnTo>
                  <a:lnTo>
                    <a:pt x="42" y="23"/>
                  </a:lnTo>
                  <a:lnTo>
                    <a:pt x="36" y="27"/>
                  </a:lnTo>
                  <a:lnTo>
                    <a:pt x="31" y="30"/>
                  </a:lnTo>
                  <a:lnTo>
                    <a:pt x="25" y="34"/>
                  </a:lnTo>
                  <a:lnTo>
                    <a:pt x="19" y="37"/>
                  </a:lnTo>
                  <a:lnTo>
                    <a:pt x="13" y="42"/>
                  </a:lnTo>
                  <a:lnTo>
                    <a:pt x="9" y="47"/>
                  </a:lnTo>
                  <a:lnTo>
                    <a:pt x="4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5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6330957" y="4427749"/>
              <a:ext cx="1144994" cy="1153019"/>
            </a:xfrm>
            <a:custGeom>
              <a:avLst/>
              <a:gdLst/>
              <a:ahLst/>
              <a:cxnLst>
                <a:cxn ang="0">
                  <a:pos x="316" y="19"/>
                </a:cxn>
                <a:cxn ang="0">
                  <a:pos x="374" y="0"/>
                </a:cxn>
                <a:cxn ang="0">
                  <a:pos x="431" y="20"/>
                </a:cxn>
                <a:cxn ang="0">
                  <a:pos x="466" y="128"/>
                </a:cxn>
                <a:cxn ang="0">
                  <a:pos x="502" y="145"/>
                </a:cxn>
                <a:cxn ang="0">
                  <a:pos x="537" y="165"/>
                </a:cxn>
                <a:cxn ang="0">
                  <a:pos x="626" y="67"/>
                </a:cxn>
                <a:cxn ang="0">
                  <a:pos x="682" y="96"/>
                </a:cxn>
                <a:cxn ang="0">
                  <a:pos x="720" y="138"/>
                </a:cxn>
                <a:cxn ang="0">
                  <a:pos x="669" y="241"/>
                </a:cxn>
                <a:cxn ang="0">
                  <a:pos x="693" y="282"/>
                </a:cxn>
                <a:cxn ang="0">
                  <a:pos x="706" y="323"/>
                </a:cxn>
                <a:cxn ang="0">
                  <a:pos x="822" y="299"/>
                </a:cxn>
                <a:cxn ang="0">
                  <a:pos x="845" y="355"/>
                </a:cxn>
                <a:cxn ang="0">
                  <a:pos x="856" y="414"/>
                </a:cxn>
                <a:cxn ang="0">
                  <a:pos x="744" y="459"/>
                </a:cxn>
                <a:cxn ang="0">
                  <a:pos x="728" y="501"/>
                </a:cxn>
                <a:cxn ang="0">
                  <a:pos x="709" y="534"/>
                </a:cxn>
                <a:cxn ang="0">
                  <a:pos x="811" y="607"/>
                </a:cxn>
                <a:cxn ang="0">
                  <a:pos x="779" y="669"/>
                </a:cxn>
                <a:cxn ang="0">
                  <a:pos x="742" y="720"/>
                </a:cxn>
                <a:cxn ang="0">
                  <a:pos x="640" y="667"/>
                </a:cxn>
                <a:cxn ang="0">
                  <a:pos x="605" y="688"/>
                </a:cxn>
                <a:cxn ang="0">
                  <a:pos x="563" y="705"/>
                </a:cxn>
                <a:cxn ang="0">
                  <a:pos x="586" y="830"/>
                </a:cxn>
                <a:cxn ang="0">
                  <a:pos x="519" y="851"/>
                </a:cxn>
                <a:cxn ang="0">
                  <a:pos x="458" y="862"/>
                </a:cxn>
                <a:cxn ang="0">
                  <a:pos x="428" y="744"/>
                </a:cxn>
                <a:cxn ang="0">
                  <a:pos x="392" y="739"/>
                </a:cxn>
                <a:cxn ang="0">
                  <a:pos x="341" y="731"/>
                </a:cxn>
                <a:cxn ang="0">
                  <a:pos x="266" y="823"/>
                </a:cxn>
                <a:cxn ang="0">
                  <a:pos x="208" y="799"/>
                </a:cxn>
                <a:cxn ang="0">
                  <a:pos x="157" y="771"/>
                </a:cxn>
                <a:cxn ang="0">
                  <a:pos x="203" y="656"/>
                </a:cxn>
                <a:cxn ang="0">
                  <a:pos x="180" y="620"/>
                </a:cxn>
                <a:cxn ang="0">
                  <a:pos x="152" y="580"/>
                </a:cxn>
                <a:cxn ang="0">
                  <a:pos x="31" y="611"/>
                </a:cxn>
                <a:cxn ang="0">
                  <a:pos x="8" y="548"/>
                </a:cxn>
                <a:cxn ang="0">
                  <a:pos x="3" y="468"/>
                </a:cxn>
                <a:cxn ang="0">
                  <a:pos x="127" y="416"/>
                </a:cxn>
                <a:cxn ang="0">
                  <a:pos x="36" y="286"/>
                </a:cxn>
                <a:cxn ang="0">
                  <a:pos x="43" y="257"/>
                </a:cxn>
                <a:cxn ang="0">
                  <a:pos x="64" y="196"/>
                </a:cxn>
                <a:cxn ang="0">
                  <a:pos x="201" y="210"/>
                </a:cxn>
                <a:cxn ang="0">
                  <a:pos x="218" y="198"/>
                </a:cxn>
                <a:cxn ang="0">
                  <a:pos x="266" y="172"/>
                </a:cxn>
                <a:cxn ang="0">
                  <a:pos x="299" y="27"/>
                </a:cxn>
              </a:cxnLst>
              <a:rect l="0" t="0" r="r" b="b"/>
              <a:pathLst>
                <a:path w="856" h="862">
                  <a:moveTo>
                    <a:pt x="299" y="27"/>
                  </a:moveTo>
                  <a:lnTo>
                    <a:pt x="304" y="25"/>
                  </a:lnTo>
                  <a:lnTo>
                    <a:pt x="316" y="19"/>
                  </a:lnTo>
                  <a:lnTo>
                    <a:pt x="332" y="12"/>
                  </a:lnTo>
                  <a:lnTo>
                    <a:pt x="352" y="5"/>
                  </a:lnTo>
                  <a:lnTo>
                    <a:pt x="374" y="0"/>
                  </a:lnTo>
                  <a:lnTo>
                    <a:pt x="396" y="0"/>
                  </a:lnTo>
                  <a:lnTo>
                    <a:pt x="415" y="6"/>
                  </a:lnTo>
                  <a:lnTo>
                    <a:pt x="431" y="20"/>
                  </a:lnTo>
                  <a:lnTo>
                    <a:pt x="457" y="124"/>
                  </a:lnTo>
                  <a:lnTo>
                    <a:pt x="459" y="125"/>
                  </a:lnTo>
                  <a:lnTo>
                    <a:pt x="466" y="128"/>
                  </a:lnTo>
                  <a:lnTo>
                    <a:pt x="477" y="132"/>
                  </a:lnTo>
                  <a:lnTo>
                    <a:pt x="488" y="138"/>
                  </a:lnTo>
                  <a:lnTo>
                    <a:pt x="502" y="145"/>
                  </a:lnTo>
                  <a:lnTo>
                    <a:pt x="515" y="151"/>
                  </a:lnTo>
                  <a:lnTo>
                    <a:pt x="527" y="158"/>
                  </a:lnTo>
                  <a:lnTo>
                    <a:pt x="537" y="165"/>
                  </a:lnTo>
                  <a:lnTo>
                    <a:pt x="610" y="60"/>
                  </a:lnTo>
                  <a:lnTo>
                    <a:pt x="615" y="63"/>
                  </a:lnTo>
                  <a:lnTo>
                    <a:pt x="626" y="67"/>
                  </a:lnTo>
                  <a:lnTo>
                    <a:pt x="643" y="74"/>
                  </a:lnTo>
                  <a:lnTo>
                    <a:pt x="662" y="85"/>
                  </a:lnTo>
                  <a:lnTo>
                    <a:pt x="682" y="96"/>
                  </a:lnTo>
                  <a:lnTo>
                    <a:pt x="699" y="110"/>
                  </a:lnTo>
                  <a:lnTo>
                    <a:pt x="713" y="124"/>
                  </a:lnTo>
                  <a:lnTo>
                    <a:pt x="720" y="138"/>
                  </a:lnTo>
                  <a:lnTo>
                    <a:pt x="662" y="231"/>
                  </a:lnTo>
                  <a:lnTo>
                    <a:pt x="664" y="233"/>
                  </a:lnTo>
                  <a:lnTo>
                    <a:pt x="669" y="241"/>
                  </a:lnTo>
                  <a:lnTo>
                    <a:pt x="677" y="253"/>
                  </a:lnTo>
                  <a:lnTo>
                    <a:pt x="685" y="267"/>
                  </a:lnTo>
                  <a:lnTo>
                    <a:pt x="693" y="282"/>
                  </a:lnTo>
                  <a:lnTo>
                    <a:pt x="700" y="297"/>
                  </a:lnTo>
                  <a:lnTo>
                    <a:pt x="705" y="312"/>
                  </a:lnTo>
                  <a:lnTo>
                    <a:pt x="706" y="323"/>
                  </a:lnTo>
                  <a:lnTo>
                    <a:pt x="815" y="284"/>
                  </a:lnTo>
                  <a:lnTo>
                    <a:pt x="818" y="287"/>
                  </a:lnTo>
                  <a:lnTo>
                    <a:pt x="822" y="299"/>
                  </a:lnTo>
                  <a:lnTo>
                    <a:pt x="829" y="315"/>
                  </a:lnTo>
                  <a:lnTo>
                    <a:pt x="837" y="334"/>
                  </a:lnTo>
                  <a:lnTo>
                    <a:pt x="845" y="355"/>
                  </a:lnTo>
                  <a:lnTo>
                    <a:pt x="851" y="377"/>
                  </a:lnTo>
                  <a:lnTo>
                    <a:pt x="856" y="397"/>
                  </a:lnTo>
                  <a:lnTo>
                    <a:pt x="856" y="414"/>
                  </a:lnTo>
                  <a:lnTo>
                    <a:pt x="747" y="448"/>
                  </a:lnTo>
                  <a:lnTo>
                    <a:pt x="746" y="451"/>
                  </a:lnTo>
                  <a:lnTo>
                    <a:pt x="744" y="459"/>
                  </a:lnTo>
                  <a:lnTo>
                    <a:pt x="739" y="471"/>
                  </a:lnTo>
                  <a:lnTo>
                    <a:pt x="734" y="486"/>
                  </a:lnTo>
                  <a:lnTo>
                    <a:pt x="728" y="501"/>
                  </a:lnTo>
                  <a:lnTo>
                    <a:pt x="721" y="514"/>
                  </a:lnTo>
                  <a:lnTo>
                    <a:pt x="715" y="526"/>
                  </a:lnTo>
                  <a:lnTo>
                    <a:pt x="709" y="534"/>
                  </a:lnTo>
                  <a:lnTo>
                    <a:pt x="819" y="589"/>
                  </a:lnTo>
                  <a:lnTo>
                    <a:pt x="817" y="594"/>
                  </a:lnTo>
                  <a:lnTo>
                    <a:pt x="811" y="607"/>
                  </a:lnTo>
                  <a:lnTo>
                    <a:pt x="802" y="625"/>
                  </a:lnTo>
                  <a:lnTo>
                    <a:pt x="791" y="646"/>
                  </a:lnTo>
                  <a:lnTo>
                    <a:pt x="779" y="669"/>
                  </a:lnTo>
                  <a:lnTo>
                    <a:pt x="766" y="690"/>
                  </a:lnTo>
                  <a:lnTo>
                    <a:pt x="753" y="708"/>
                  </a:lnTo>
                  <a:lnTo>
                    <a:pt x="742" y="720"/>
                  </a:lnTo>
                  <a:lnTo>
                    <a:pt x="650" y="661"/>
                  </a:lnTo>
                  <a:lnTo>
                    <a:pt x="647" y="662"/>
                  </a:lnTo>
                  <a:lnTo>
                    <a:pt x="640" y="667"/>
                  </a:lnTo>
                  <a:lnTo>
                    <a:pt x="631" y="673"/>
                  </a:lnTo>
                  <a:lnTo>
                    <a:pt x="618" y="680"/>
                  </a:lnTo>
                  <a:lnTo>
                    <a:pt x="605" y="688"/>
                  </a:lnTo>
                  <a:lnTo>
                    <a:pt x="591" y="695"/>
                  </a:lnTo>
                  <a:lnTo>
                    <a:pt x="577" y="701"/>
                  </a:lnTo>
                  <a:lnTo>
                    <a:pt x="563" y="705"/>
                  </a:lnTo>
                  <a:lnTo>
                    <a:pt x="605" y="824"/>
                  </a:lnTo>
                  <a:lnTo>
                    <a:pt x="600" y="826"/>
                  </a:lnTo>
                  <a:lnTo>
                    <a:pt x="586" y="830"/>
                  </a:lnTo>
                  <a:lnTo>
                    <a:pt x="568" y="836"/>
                  </a:lnTo>
                  <a:lnTo>
                    <a:pt x="545" y="843"/>
                  </a:lnTo>
                  <a:lnTo>
                    <a:pt x="519" y="851"/>
                  </a:lnTo>
                  <a:lnTo>
                    <a:pt x="496" y="857"/>
                  </a:lnTo>
                  <a:lnTo>
                    <a:pt x="474" y="861"/>
                  </a:lnTo>
                  <a:lnTo>
                    <a:pt x="458" y="862"/>
                  </a:lnTo>
                  <a:lnTo>
                    <a:pt x="438" y="744"/>
                  </a:lnTo>
                  <a:lnTo>
                    <a:pt x="435" y="744"/>
                  </a:lnTo>
                  <a:lnTo>
                    <a:pt x="428" y="744"/>
                  </a:lnTo>
                  <a:lnTo>
                    <a:pt x="419" y="743"/>
                  </a:lnTo>
                  <a:lnTo>
                    <a:pt x="406" y="741"/>
                  </a:lnTo>
                  <a:lnTo>
                    <a:pt x="392" y="739"/>
                  </a:lnTo>
                  <a:lnTo>
                    <a:pt x="375" y="738"/>
                  </a:lnTo>
                  <a:lnTo>
                    <a:pt x="358" y="735"/>
                  </a:lnTo>
                  <a:lnTo>
                    <a:pt x="341" y="731"/>
                  </a:lnTo>
                  <a:lnTo>
                    <a:pt x="281" y="829"/>
                  </a:lnTo>
                  <a:lnTo>
                    <a:pt x="276" y="828"/>
                  </a:lnTo>
                  <a:lnTo>
                    <a:pt x="266" y="823"/>
                  </a:lnTo>
                  <a:lnTo>
                    <a:pt x="249" y="816"/>
                  </a:lnTo>
                  <a:lnTo>
                    <a:pt x="229" y="808"/>
                  </a:lnTo>
                  <a:lnTo>
                    <a:pt x="208" y="799"/>
                  </a:lnTo>
                  <a:lnTo>
                    <a:pt x="188" y="790"/>
                  </a:lnTo>
                  <a:lnTo>
                    <a:pt x="170" y="781"/>
                  </a:lnTo>
                  <a:lnTo>
                    <a:pt x="157" y="771"/>
                  </a:lnTo>
                  <a:lnTo>
                    <a:pt x="208" y="665"/>
                  </a:lnTo>
                  <a:lnTo>
                    <a:pt x="207" y="663"/>
                  </a:lnTo>
                  <a:lnTo>
                    <a:pt x="203" y="656"/>
                  </a:lnTo>
                  <a:lnTo>
                    <a:pt x="197" y="647"/>
                  </a:lnTo>
                  <a:lnTo>
                    <a:pt x="189" y="634"/>
                  </a:lnTo>
                  <a:lnTo>
                    <a:pt x="180" y="620"/>
                  </a:lnTo>
                  <a:lnTo>
                    <a:pt x="170" y="607"/>
                  </a:lnTo>
                  <a:lnTo>
                    <a:pt x="161" y="593"/>
                  </a:lnTo>
                  <a:lnTo>
                    <a:pt x="152" y="580"/>
                  </a:lnTo>
                  <a:lnTo>
                    <a:pt x="39" y="627"/>
                  </a:lnTo>
                  <a:lnTo>
                    <a:pt x="37" y="623"/>
                  </a:lnTo>
                  <a:lnTo>
                    <a:pt x="31" y="611"/>
                  </a:lnTo>
                  <a:lnTo>
                    <a:pt x="24" y="594"/>
                  </a:lnTo>
                  <a:lnTo>
                    <a:pt x="15" y="572"/>
                  </a:lnTo>
                  <a:lnTo>
                    <a:pt x="8" y="548"/>
                  </a:lnTo>
                  <a:lnTo>
                    <a:pt x="2" y="521"/>
                  </a:lnTo>
                  <a:lnTo>
                    <a:pt x="0" y="494"/>
                  </a:lnTo>
                  <a:lnTo>
                    <a:pt x="3" y="468"/>
                  </a:lnTo>
                  <a:lnTo>
                    <a:pt x="128" y="446"/>
                  </a:lnTo>
                  <a:lnTo>
                    <a:pt x="127" y="438"/>
                  </a:lnTo>
                  <a:lnTo>
                    <a:pt x="127" y="416"/>
                  </a:lnTo>
                  <a:lnTo>
                    <a:pt x="130" y="383"/>
                  </a:lnTo>
                  <a:lnTo>
                    <a:pt x="140" y="339"/>
                  </a:lnTo>
                  <a:lnTo>
                    <a:pt x="36" y="286"/>
                  </a:lnTo>
                  <a:lnTo>
                    <a:pt x="37" y="283"/>
                  </a:lnTo>
                  <a:lnTo>
                    <a:pt x="38" y="272"/>
                  </a:lnTo>
                  <a:lnTo>
                    <a:pt x="43" y="257"/>
                  </a:lnTo>
                  <a:lnTo>
                    <a:pt x="48" y="238"/>
                  </a:lnTo>
                  <a:lnTo>
                    <a:pt x="55" y="217"/>
                  </a:lnTo>
                  <a:lnTo>
                    <a:pt x="64" y="196"/>
                  </a:lnTo>
                  <a:lnTo>
                    <a:pt x="77" y="176"/>
                  </a:lnTo>
                  <a:lnTo>
                    <a:pt x="91" y="158"/>
                  </a:lnTo>
                  <a:lnTo>
                    <a:pt x="201" y="210"/>
                  </a:lnTo>
                  <a:lnTo>
                    <a:pt x="204" y="209"/>
                  </a:lnTo>
                  <a:lnTo>
                    <a:pt x="208" y="204"/>
                  </a:lnTo>
                  <a:lnTo>
                    <a:pt x="218" y="198"/>
                  </a:lnTo>
                  <a:lnTo>
                    <a:pt x="230" y="189"/>
                  </a:lnTo>
                  <a:lnTo>
                    <a:pt x="246" y="180"/>
                  </a:lnTo>
                  <a:lnTo>
                    <a:pt x="266" y="172"/>
                  </a:lnTo>
                  <a:lnTo>
                    <a:pt x="290" y="164"/>
                  </a:lnTo>
                  <a:lnTo>
                    <a:pt x="318" y="157"/>
                  </a:lnTo>
                  <a:lnTo>
                    <a:pt x="299" y="2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6713513" y="4430424"/>
              <a:ext cx="211342" cy="58855"/>
            </a:xfrm>
            <a:custGeom>
              <a:avLst/>
              <a:gdLst/>
              <a:ahLst/>
              <a:cxnLst>
                <a:cxn ang="0">
                  <a:pos x="6" y="45"/>
                </a:cxn>
                <a:cxn ang="0">
                  <a:pos x="25" y="36"/>
                </a:cxn>
                <a:cxn ang="0">
                  <a:pos x="43" y="31"/>
                </a:cxn>
                <a:cxn ang="0">
                  <a:pos x="61" y="26"/>
                </a:cxn>
                <a:cxn ang="0">
                  <a:pos x="80" y="22"/>
                </a:cxn>
                <a:cxn ang="0">
                  <a:pos x="99" y="18"/>
                </a:cxn>
                <a:cxn ang="0">
                  <a:pos x="117" y="16"/>
                </a:cxn>
                <a:cxn ang="0">
                  <a:pos x="137" y="12"/>
                </a:cxn>
                <a:cxn ang="0">
                  <a:pos x="156" y="10"/>
                </a:cxn>
                <a:cxn ang="0">
                  <a:pos x="157" y="9"/>
                </a:cxn>
                <a:cxn ang="0">
                  <a:pos x="156" y="5"/>
                </a:cxn>
                <a:cxn ang="0">
                  <a:pos x="155" y="2"/>
                </a:cxn>
                <a:cxn ang="0">
                  <a:pos x="153" y="1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94" y="1"/>
                </a:cxn>
                <a:cxn ang="0">
                  <a:pos x="76" y="4"/>
                </a:cxn>
                <a:cxn ang="0">
                  <a:pos x="56" y="9"/>
                </a:cxn>
                <a:cxn ang="0">
                  <a:pos x="38" y="15"/>
                </a:cxn>
                <a:cxn ang="0">
                  <a:pos x="19" y="22"/>
                </a:cxn>
                <a:cxn ang="0">
                  <a:pos x="1" y="30"/>
                </a:cxn>
                <a:cxn ang="0">
                  <a:pos x="0" y="33"/>
                </a:cxn>
                <a:cxn ang="0">
                  <a:pos x="1" y="39"/>
                </a:cxn>
                <a:cxn ang="0">
                  <a:pos x="3" y="43"/>
                </a:cxn>
                <a:cxn ang="0">
                  <a:pos x="6" y="45"/>
                </a:cxn>
                <a:cxn ang="0">
                  <a:pos x="6" y="45"/>
                </a:cxn>
              </a:cxnLst>
              <a:rect l="0" t="0" r="r" b="b"/>
              <a:pathLst>
                <a:path w="157" h="45">
                  <a:moveTo>
                    <a:pt x="6" y="45"/>
                  </a:moveTo>
                  <a:lnTo>
                    <a:pt x="25" y="36"/>
                  </a:lnTo>
                  <a:lnTo>
                    <a:pt x="43" y="31"/>
                  </a:lnTo>
                  <a:lnTo>
                    <a:pt x="61" y="26"/>
                  </a:lnTo>
                  <a:lnTo>
                    <a:pt x="80" y="22"/>
                  </a:lnTo>
                  <a:lnTo>
                    <a:pt x="99" y="18"/>
                  </a:lnTo>
                  <a:lnTo>
                    <a:pt x="117" y="16"/>
                  </a:lnTo>
                  <a:lnTo>
                    <a:pt x="137" y="12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6" y="5"/>
                  </a:lnTo>
                  <a:lnTo>
                    <a:pt x="155" y="2"/>
                  </a:lnTo>
                  <a:lnTo>
                    <a:pt x="153" y="1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94" y="1"/>
                  </a:lnTo>
                  <a:lnTo>
                    <a:pt x="76" y="4"/>
                  </a:lnTo>
                  <a:lnTo>
                    <a:pt x="56" y="9"/>
                  </a:lnTo>
                  <a:lnTo>
                    <a:pt x="38" y="15"/>
                  </a:lnTo>
                  <a:lnTo>
                    <a:pt x="19" y="22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6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>
              <a:off x="6914154" y="4435775"/>
              <a:ext cx="32103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4"/>
                </a:cxn>
                <a:cxn ang="0">
                  <a:pos x="24" y="135"/>
                </a:cxn>
                <a:cxn ang="0">
                  <a:pos x="26" y="131"/>
                </a:cxn>
                <a:cxn ang="0">
                  <a:pos x="22" y="100"/>
                </a:cxn>
                <a:cxn ang="0">
                  <a:pos x="18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6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4"/>
                  </a:lnTo>
                  <a:lnTo>
                    <a:pt x="24" y="135"/>
                  </a:lnTo>
                  <a:lnTo>
                    <a:pt x="26" y="131"/>
                  </a:lnTo>
                  <a:lnTo>
                    <a:pt x="22" y="100"/>
                  </a:lnTo>
                  <a:lnTo>
                    <a:pt x="18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6713513" y="4465202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38"/>
                </a:cxn>
                <a:cxn ang="0">
                  <a:pos x="11" y="69"/>
                </a:cxn>
                <a:cxn ang="0">
                  <a:pos x="19" y="100"/>
                </a:cxn>
                <a:cxn ang="0">
                  <a:pos x="31" y="129"/>
                </a:cxn>
                <a:cxn ang="0">
                  <a:pos x="33" y="133"/>
                </a:cxn>
                <a:cxn ang="0">
                  <a:pos x="35" y="133"/>
                </a:cxn>
                <a:cxn ang="0">
                  <a:pos x="37" y="131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5" y="38"/>
                  </a:lnTo>
                  <a:lnTo>
                    <a:pt x="11" y="69"/>
                  </a:lnTo>
                  <a:lnTo>
                    <a:pt x="19" y="100"/>
                  </a:lnTo>
                  <a:lnTo>
                    <a:pt x="31" y="129"/>
                  </a:lnTo>
                  <a:lnTo>
                    <a:pt x="33" y="133"/>
                  </a:lnTo>
                  <a:lnTo>
                    <a:pt x="35" y="133"/>
                  </a:lnTo>
                  <a:lnTo>
                    <a:pt x="37" y="131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>
              <a:off x="6938231" y="4593613"/>
              <a:ext cx="112359" cy="56180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11" y="14"/>
                </a:cxn>
                <a:cxn ang="0">
                  <a:pos x="17" y="15"/>
                </a:cxn>
                <a:cxn ang="0">
                  <a:pos x="23" y="16"/>
                </a:cxn>
                <a:cxn ang="0">
                  <a:pos x="29" y="17"/>
                </a:cxn>
                <a:cxn ang="0">
                  <a:pos x="33" y="19"/>
                </a:cxn>
                <a:cxn ang="0">
                  <a:pos x="39" y="21"/>
                </a:cxn>
                <a:cxn ang="0">
                  <a:pos x="44" y="23"/>
                </a:cxn>
                <a:cxn ang="0">
                  <a:pos x="49" y="25"/>
                </a:cxn>
                <a:cxn ang="0">
                  <a:pos x="57" y="30"/>
                </a:cxn>
                <a:cxn ang="0">
                  <a:pos x="66" y="34"/>
                </a:cxn>
                <a:cxn ang="0">
                  <a:pos x="74" y="38"/>
                </a:cxn>
                <a:cxn ang="0">
                  <a:pos x="82" y="41"/>
                </a:cxn>
                <a:cxn ang="0">
                  <a:pos x="84" y="40"/>
                </a:cxn>
                <a:cxn ang="0">
                  <a:pos x="84" y="37"/>
                </a:cxn>
                <a:cxn ang="0">
                  <a:pos x="83" y="32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9"/>
                </a:cxn>
                <a:cxn ang="0">
                  <a:pos x="53" y="15"/>
                </a:cxn>
                <a:cxn ang="0">
                  <a:pos x="44" y="10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3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84" h="41">
                  <a:moveTo>
                    <a:pt x="6" y="14"/>
                  </a:moveTo>
                  <a:lnTo>
                    <a:pt x="11" y="14"/>
                  </a:lnTo>
                  <a:lnTo>
                    <a:pt x="17" y="15"/>
                  </a:lnTo>
                  <a:lnTo>
                    <a:pt x="23" y="16"/>
                  </a:lnTo>
                  <a:lnTo>
                    <a:pt x="29" y="17"/>
                  </a:lnTo>
                  <a:lnTo>
                    <a:pt x="33" y="19"/>
                  </a:lnTo>
                  <a:lnTo>
                    <a:pt x="39" y="21"/>
                  </a:lnTo>
                  <a:lnTo>
                    <a:pt x="44" y="23"/>
                  </a:lnTo>
                  <a:lnTo>
                    <a:pt x="49" y="25"/>
                  </a:lnTo>
                  <a:lnTo>
                    <a:pt x="57" y="30"/>
                  </a:lnTo>
                  <a:lnTo>
                    <a:pt x="66" y="34"/>
                  </a:lnTo>
                  <a:lnTo>
                    <a:pt x="74" y="38"/>
                  </a:lnTo>
                  <a:lnTo>
                    <a:pt x="82" y="41"/>
                  </a:lnTo>
                  <a:lnTo>
                    <a:pt x="84" y="40"/>
                  </a:lnTo>
                  <a:lnTo>
                    <a:pt x="84" y="37"/>
                  </a:lnTo>
                  <a:lnTo>
                    <a:pt x="83" y="32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9"/>
                  </a:lnTo>
                  <a:lnTo>
                    <a:pt x="53" y="15"/>
                  </a:lnTo>
                  <a:lnTo>
                    <a:pt x="44" y="10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2" y="11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>
              <a:off x="6713513" y="4430424"/>
              <a:ext cx="211342" cy="58855"/>
            </a:xfrm>
            <a:custGeom>
              <a:avLst/>
              <a:gdLst/>
              <a:ahLst/>
              <a:cxnLst>
                <a:cxn ang="0">
                  <a:pos x="6" y="45"/>
                </a:cxn>
                <a:cxn ang="0">
                  <a:pos x="25" y="36"/>
                </a:cxn>
                <a:cxn ang="0">
                  <a:pos x="43" y="31"/>
                </a:cxn>
                <a:cxn ang="0">
                  <a:pos x="61" y="26"/>
                </a:cxn>
                <a:cxn ang="0">
                  <a:pos x="80" y="22"/>
                </a:cxn>
                <a:cxn ang="0">
                  <a:pos x="99" y="18"/>
                </a:cxn>
                <a:cxn ang="0">
                  <a:pos x="117" y="16"/>
                </a:cxn>
                <a:cxn ang="0">
                  <a:pos x="137" y="12"/>
                </a:cxn>
                <a:cxn ang="0">
                  <a:pos x="156" y="10"/>
                </a:cxn>
                <a:cxn ang="0">
                  <a:pos x="157" y="9"/>
                </a:cxn>
                <a:cxn ang="0">
                  <a:pos x="156" y="5"/>
                </a:cxn>
                <a:cxn ang="0">
                  <a:pos x="155" y="2"/>
                </a:cxn>
                <a:cxn ang="0">
                  <a:pos x="153" y="1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94" y="1"/>
                </a:cxn>
                <a:cxn ang="0">
                  <a:pos x="76" y="4"/>
                </a:cxn>
                <a:cxn ang="0">
                  <a:pos x="56" y="9"/>
                </a:cxn>
                <a:cxn ang="0">
                  <a:pos x="38" y="15"/>
                </a:cxn>
                <a:cxn ang="0">
                  <a:pos x="19" y="22"/>
                </a:cxn>
                <a:cxn ang="0">
                  <a:pos x="1" y="30"/>
                </a:cxn>
                <a:cxn ang="0">
                  <a:pos x="0" y="33"/>
                </a:cxn>
                <a:cxn ang="0">
                  <a:pos x="1" y="39"/>
                </a:cxn>
                <a:cxn ang="0">
                  <a:pos x="3" y="43"/>
                </a:cxn>
                <a:cxn ang="0">
                  <a:pos x="6" y="45"/>
                </a:cxn>
                <a:cxn ang="0">
                  <a:pos x="6" y="45"/>
                </a:cxn>
              </a:cxnLst>
              <a:rect l="0" t="0" r="r" b="b"/>
              <a:pathLst>
                <a:path w="157" h="45">
                  <a:moveTo>
                    <a:pt x="6" y="45"/>
                  </a:moveTo>
                  <a:lnTo>
                    <a:pt x="25" y="36"/>
                  </a:lnTo>
                  <a:lnTo>
                    <a:pt x="43" y="31"/>
                  </a:lnTo>
                  <a:lnTo>
                    <a:pt x="61" y="26"/>
                  </a:lnTo>
                  <a:lnTo>
                    <a:pt x="80" y="22"/>
                  </a:lnTo>
                  <a:lnTo>
                    <a:pt x="99" y="18"/>
                  </a:lnTo>
                  <a:lnTo>
                    <a:pt x="117" y="16"/>
                  </a:lnTo>
                  <a:lnTo>
                    <a:pt x="137" y="12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6" y="5"/>
                  </a:lnTo>
                  <a:lnTo>
                    <a:pt x="155" y="2"/>
                  </a:lnTo>
                  <a:lnTo>
                    <a:pt x="153" y="1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94" y="1"/>
                  </a:lnTo>
                  <a:lnTo>
                    <a:pt x="76" y="4"/>
                  </a:lnTo>
                  <a:lnTo>
                    <a:pt x="56" y="9"/>
                  </a:lnTo>
                  <a:lnTo>
                    <a:pt x="38" y="15"/>
                  </a:lnTo>
                  <a:lnTo>
                    <a:pt x="19" y="22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6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6914154" y="4435775"/>
              <a:ext cx="32103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4"/>
                </a:cxn>
                <a:cxn ang="0">
                  <a:pos x="24" y="135"/>
                </a:cxn>
                <a:cxn ang="0">
                  <a:pos x="26" y="131"/>
                </a:cxn>
                <a:cxn ang="0">
                  <a:pos x="22" y="100"/>
                </a:cxn>
                <a:cxn ang="0">
                  <a:pos x="18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6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4"/>
                  </a:lnTo>
                  <a:lnTo>
                    <a:pt x="24" y="135"/>
                  </a:lnTo>
                  <a:lnTo>
                    <a:pt x="26" y="131"/>
                  </a:lnTo>
                  <a:lnTo>
                    <a:pt x="22" y="100"/>
                  </a:lnTo>
                  <a:lnTo>
                    <a:pt x="18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>
              <a:off x="6713513" y="4465202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38"/>
                </a:cxn>
                <a:cxn ang="0">
                  <a:pos x="11" y="69"/>
                </a:cxn>
                <a:cxn ang="0">
                  <a:pos x="19" y="100"/>
                </a:cxn>
                <a:cxn ang="0">
                  <a:pos x="31" y="129"/>
                </a:cxn>
                <a:cxn ang="0">
                  <a:pos x="33" y="133"/>
                </a:cxn>
                <a:cxn ang="0">
                  <a:pos x="35" y="133"/>
                </a:cxn>
                <a:cxn ang="0">
                  <a:pos x="37" y="131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5" y="38"/>
                  </a:lnTo>
                  <a:lnTo>
                    <a:pt x="11" y="69"/>
                  </a:lnTo>
                  <a:lnTo>
                    <a:pt x="19" y="100"/>
                  </a:lnTo>
                  <a:lnTo>
                    <a:pt x="31" y="129"/>
                  </a:lnTo>
                  <a:lnTo>
                    <a:pt x="33" y="133"/>
                  </a:lnTo>
                  <a:lnTo>
                    <a:pt x="35" y="133"/>
                  </a:lnTo>
                  <a:lnTo>
                    <a:pt x="37" y="131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>
              <a:off x="6938231" y="4593613"/>
              <a:ext cx="112359" cy="56180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11" y="14"/>
                </a:cxn>
                <a:cxn ang="0">
                  <a:pos x="17" y="15"/>
                </a:cxn>
                <a:cxn ang="0">
                  <a:pos x="23" y="16"/>
                </a:cxn>
                <a:cxn ang="0">
                  <a:pos x="29" y="17"/>
                </a:cxn>
                <a:cxn ang="0">
                  <a:pos x="33" y="19"/>
                </a:cxn>
                <a:cxn ang="0">
                  <a:pos x="39" y="21"/>
                </a:cxn>
                <a:cxn ang="0">
                  <a:pos x="44" y="23"/>
                </a:cxn>
                <a:cxn ang="0">
                  <a:pos x="49" y="25"/>
                </a:cxn>
                <a:cxn ang="0">
                  <a:pos x="57" y="30"/>
                </a:cxn>
                <a:cxn ang="0">
                  <a:pos x="66" y="34"/>
                </a:cxn>
                <a:cxn ang="0">
                  <a:pos x="74" y="38"/>
                </a:cxn>
                <a:cxn ang="0">
                  <a:pos x="82" y="41"/>
                </a:cxn>
                <a:cxn ang="0">
                  <a:pos x="84" y="40"/>
                </a:cxn>
                <a:cxn ang="0">
                  <a:pos x="84" y="37"/>
                </a:cxn>
                <a:cxn ang="0">
                  <a:pos x="83" y="32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9"/>
                </a:cxn>
                <a:cxn ang="0">
                  <a:pos x="53" y="15"/>
                </a:cxn>
                <a:cxn ang="0">
                  <a:pos x="44" y="10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3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84" h="41">
                  <a:moveTo>
                    <a:pt x="6" y="14"/>
                  </a:moveTo>
                  <a:lnTo>
                    <a:pt x="11" y="14"/>
                  </a:lnTo>
                  <a:lnTo>
                    <a:pt x="17" y="15"/>
                  </a:lnTo>
                  <a:lnTo>
                    <a:pt x="23" y="16"/>
                  </a:lnTo>
                  <a:lnTo>
                    <a:pt x="29" y="17"/>
                  </a:lnTo>
                  <a:lnTo>
                    <a:pt x="33" y="19"/>
                  </a:lnTo>
                  <a:lnTo>
                    <a:pt x="39" y="21"/>
                  </a:lnTo>
                  <a:lnTo>
                    <a:pt x="44" y="23"/>
                  </a:lnTo>
                  <a:lnTo>
                    <a:pt x="49" y="25"/>
                  </a:lnTo>
                  <a:lnTo>
                    <a:pt x="57" y="30"/>
                  </a:lnTo>
                  <a:lnTo>
                    <a:pt x="66" y="34"/>
                  </a:lnTo>
                  <a:lnTo>
                    <a:pt x="74" y="38"/>
                  </a:lnTo>
                  <a:lnTo>
                    <a:pt x="82" y="41"/>
                  </a:lnTo>
                  <a:lnTo>
                    <a:pt x="84" y="40"/>
                  </a:lnTo>
                  <a:lnTo>
                    <a:pt x="84" y="37"/>
                  </a:lnTo>
                  <a:lnTo>
                    <a:pt x="83" y="32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9"/>
                  </a:lnTo>
                  <a:lnTo>
                    <a:pt x="53" y="15"/>
                  </a:lnTo>
                  <a:lnTo>
                    <a:pt x="44" y="10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2" y="11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7130847" y="4491955"/>
              <a:ext cx="184590" cy="12306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23" y="20"/>
                </a:cxn>
                <a:cxn ang="0">
                  <a:pos x="40" y="29"/>
                </a:cxn>
                <a:cxn ang="0">
                  <a:pos x="57" y="37"/>
                </a:cxn>
                <a:cxn ang="0">
                  <a:pos x="74" y="47"/>
                </a:cxn>
                <a:cxn ang="0">
                  <a:pos x="89" y="57"/>
                </a:cxn>
                <a:cxn ang="0">
                  <a:pos x="105" y="69"/>
                </a:cxn>
                <a:cxn ang="0">
                  <a:pos x="120" y="80"/>
                </a:cxn>
                <a:cxn ang="0">
                  <a:pos x="135" y="92"/>
                </a:cxn>
                <a:cxn ang="0">
                  <a:pos x="136" y="92"/>
                </a:cxn>
                <a:cxn ang="0">
                  <a:pos x="137" y="88"/>
                </a:cxn>
                <a:cxn ang="0">
                  <a:pos x="136" y="85"/>
                </a:cxn>
                <a:cxn ang="0">
                  <a:pos x="135" y="83"/>
                </a:cxn>
                <a:cxn ang="0">
                  <a:pos x="120" y="69"/>
                </a:cxn>
                <a:cxn ang="0">
                  <a:pos x="105" y="56"/>
                </a:cxn>
                <a:cxn ang="0">
                  <a:pos x="90" y="43"/>
                </a:cxn>
                <a:cxn ang="0">
                  <a:pos x="74" y="33"/>
                </a:cxn>
                <a:cxn ang="0">
                  <a:pos x="56" y="23"/>
                </a:cxn>
                <a:cxn ang="0">
                  <a:pos x="38" y="15"/>
                </a:cxn>
                <a:cxn ang="0">
                  <a:pos x="21" y="7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1" y="10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137" h="92">
                  <a:moveTo>
                    <a:pt x="4" y="14"/>
                  </a:moveTo>
                  <a:lnTo>
                    <a:pt x="23" y="20"/>
                  </a:lnTo>
                  <a:lnTo>
                    <a:pt x="40" y="29"/>
                  </a:lnTo>
                  <a:lnTo>
                    <a:pt x="57" y="37"/>
                  </a:lnTo>
                  <a:lnTo>
                    <a:pt x="74" y="47"/>
                  </a:lnTo>
                  <a:lnTo>
                    <a:pt x="89" y="57"/>
                  </a:lnTo>
                  <a:lnTo>
                    <a:pt x="105" y="69"/>
                  </a:lnTo>
                  <a:lnTo>
                    <a:pt x="120" y="80"/>
                  </a:lnTo>
                  <a:lnTo>
                    <a:pt x="135" y="92"/>
                  </a:lnTo>
                  <a:lnTo>
                    <a:pt x="136" y="92"/>
                  </a:lnTo>
                  <a:lnTo>
                    <a:pt x="137" y="88"/>
                  </a:lnTo>
                  <a:lnTo>
                    <a:pt x="136" y="85"/>
                  </a:lnTo>
                  <a:lnTo>
                    <a:pt x="135" y="83"/>
                  </a:lnTo>
                  <a:lnTo>
                    <a:pt x="120" y="69"/>
                  </a:lnTo>
                  <a:lnTo>
                    <a:pt x="105" y="56"/>
                  </a:lnTo>
                  <a:lnTo>
                    <a:pt x="90" y="43"/>
                  </a:lnTo>
                  <a:lnTo>
                    <a:pt x="74" y="33"/>
                  </a:lnTo>
                  <a:lnTo>
                    <a:pt x="56" y="23"/>
                  </a:lnTo>
                  <a:lnTo>
                    <a:pt x="38" y="15"/>
                  </a:lnTo>
                  <a:lnTo>
                    <a:pt x="21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8" name="Freeform 130"/>
            <p:cNvSpPr>
              <a:spLocks/>
            </p:cNvSpPr>
            <p:nvPr/>
          </p:nvSpPr>
          <p:spPr bwMode="auto">
            <a:xfrm>
              <a:off x="7208429" y="4601638"/>
              <a:ext cx="101658" cy="1524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2" y="12"/>
                </a:cxn>
                <a:cxn ang="0">
                  <a:pos x="53" y="25"/>
                </a:cxn>
                <a:cxn ang="0">
                  <a:pos x="44" y="38"/>
                </a:cxn>
                <a:cxn ang="0">
                  <a:pos x="35" y="49"/>
                </a:cxn>
                <a:cxn ang="0">
                  <a:pos x="24" y="62"/>
                </a:cxn>
                <a:cxn ang="0">
                  <a:pos x="15" y="75"/>
                </a:cxn>
                <a:cxn ang="0">
                  <a:pos x="7" y="88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1" y="109"/>
                </a:cxn>
                <a:cxn ang="0">
                  <a:pos x="4" y="113"/>
                </a:cxn>
                <a:cxn ang="0">
                  <a:pos x="6" y="113"/>
                </a:cxn>
                <a:cxn ang="0">
                  <a:pos x="15" y="100"/>
                </a:cxn>
                <a:cxn ang="0">
                  <a:pos x="24" y="88"/>
                </a:cxn>
                <a:cxn ang="0">
                  <a:pos x="34" y="76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8"/>
                </a:cxn>
                <a:cxn ang="0">
                  <a:pos x="69" y="25"/>
                </a:cxn>
                <a:cxn ang="0">
                  <a:pos x="77" y="12"/>
                </a:cxn>
                <a:cxn ang="0">
                  <a:pos x="77" y="8"/>
                </a:cxn>
                <a:cxn ang="0">
                  <a:pos x="76" y="3"/>
                </a:cxn>
                <a:cxn ang="0">
                  <a:pos x="74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7" h="113">
                  <a:moveTo>
                    <a:pt x="72" y="0"/>
                  </a:moveTo>
                  <a:lnTo>
                    <a:pt x="62" y="12"/>
                  </a:lnTo>
                  <a:lnTo>
                    <a:pt x="53" y="25"/>
                  </a:lnTo>
                  <a:lnTo>
                    <a:pt x="44" y="38"/>
                  </a:lnTo>
                  <a:lnTo>
                    <a:pt x="35" y="49"/>
                  </a:lnTo>
                  <a:lnTo>
                    <a:pt x="24" y="62"/>
                  </a:lnTo>
                  <a:lnTo>
                    <a:pt x="15" y="75"/>
                  </a:lnTo>
                  <a:lnTo>
                    <a:pt x="7" y="88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15" y="100"/>
                  </a:lnTo>
                  <a:lnTo>
                    <a:pt x="24" y="88"/>
                  </a:lnTo>
                  <a:lnTo>
                    <a:pt x="34" y="76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8"/>
                  </a:lnTo>
                  <a:lnTo>
                    <a:pt x="69" y="25"/>
                  </a:lnTo>
                  <a:lnTo>
                    <a:pt x="77" y="12"/>
                  </a:lnTo>
                  <a:lnTo>
                    <a:pt x="77" y="8"/>
                  </a:lnTo>
                  <a:lnTo>
                    <a:pt x="76" y="3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7053266" y="4489279"/>
              <a:ext cx="93633" cy="1605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3" y="13"/>
                </a:cxn>
                <a:cxn ang="0">
                  <a:pos x="44" y="26"/>
                </a:cxn>
                <a:cxn ang="0">
                  <a:pos x="36" y="40"/>
                </a:cxn>
                <a:cxn ang="0">
                  <a:pos x="28" y="52"/>
                </a:cxn>
                <a:cxn ang="0">
                  <a:pos x="20" y="66"/>
                </a:cxn>
                <a:cxn ang="0">
                  <a:pos x="13" y="80"/>
                </a:cxn>
                <a:cxn ang="0">
                  <a:pos x="6" y="94"/>
                </a:cxn>
                <a:cxn ang="0">
                  <a:pos x="0" y="108"/>
                </a:cxn>
                <a:cxn ang="0">
                  <a:pos x="1" y="111"/>
                </a:cxn>
                <a:cxn ang="0">
                  <a:pos x="2" y="117"/>
                </a:cxn>
                <a:cxn ang="0">
                  <a:pos x="6" y="120"/>
                </a:cxn>
                <a:cxn ang="0">
                  <a:pos x="8" y="120"/>
                </a:cxn>
                <a:cxn ang="0">
                  <a:pos x="16" y="108"/>
                </a:cxn>
                <a:cxn ang="0">
                  <a:pos x="24" y="95"/>
                </a:cxn>
                <a:cxn ang="0">
                  <a:pos x="32" y="82"/>
                </a:cxn>
                <a:cxn ang="0">
                  <a:pos x="39" y="68"/>
                </a:cxn>
                <a:cxn ang="0">
                  <a:pos x="46" y="56"/>
                </a:cxn>
                <a:cxn ang="0">
                  <a:pos x="54" y="42"/>
                </a:cxn>
                <a:cxn ang="0">
                  <a:pos x="62" y="28"/>
                </a:cxn>
                <a:cxn ang="0">
                  <a:pos x="70" y="15"/>
                </a:cxn>
                <a:cxn ang="0">
                  <a:pos x="70" y="11"/>
                </a:cxn>
                <a:cxn ang="0">
                  <a:pos x="68" y="4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0" h="120">
                  <a:moveTo>
                    <a:pt x="61" y="0"/>
                  </a:moveTo>
                  <a:lnTo>
                    <a:pt x="53" y="13"/>
                  </a:lnTo>
                  <a:lnTo>
                    <a:pt x="44" y="26"/>
                  </a:lnTo>
                  <a:lnTo>
                    <a:pt x="36" y="40"/>
                  </a:lnTo>
                  <a:lnTo>
                    <a:pt x="28" y="52"/>
                  </a:lnTo>
                  <a:lnTo>
                    <a:pt x="20" y="66"/>
                  </a:lnTo>
                  <a:lnTo>
                    <a:pt x="13" y="80"/>
                  </a:lnTo>
                  <a:lnTo>
                    <a:pt x="6" y="94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2" y="117"/>
                  </a:lnTo>
                  <a:lnTo>
                    <a:pt x="6" y="120"/>
                  </a:lnTo>
                  <a:lnTo>
                    <a:pt x="8" y="120"/>
                  </a:lnTo>
                  <a:lnTo>
                    <a:pt x="16" y="108"/>
                  </a:lnTo>
                  <a:lnTo>
                    <a:pt x="24" y="95"/>
                  </a:lnTo>
                  <a:lnTo>
                    <a:pt x="32" y="82"/>
                  </a:lnTo>
                  <a:lnTo>
                    <a:pt x="39" y="68"/>
                  </a:lnTo>
                  <a:lnTo>
                    <a:pt x="46" y="56"/>
                  </a:lnTo>
                  <a:lnTo>
                    <a:pt x="54" y="42"/>
                  </a:lnTo>
                  <a:lnTo>
                    <a:pt x="62" y="28"/>
                  </a:lnTo>
                  <a:lnTo>
                    <a:pt x="70" y="15"/>
                  </a:lnTo>
                  <a:lnTo>
                    <a:pt x="70" y="11"/>
                  </a:lnTo>
                  <a:lnTo>
                    <a:pt x="68" y="4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>
              <a:off x="7211104" y="4735399"/>
              <a:ext cx="56180" cy="115034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0" y="21"/>
                </a:cxn>
                <a:cxn ang="0">
                  <a:pos x="16" y="30"/>
                </a:cxn>
                <a:cxn ang="0">
                  <a:pos x="20" y="40"/>
                </a:cxn>
                <a:cxn ang="0">
                  <a:pos x="25" y="52"/>
                </a:cxn>
                <a:cxn ang="0">
                  <a:pos x="27" y="60"/>
                </a:cxn>
                <a:cxn ang="0">
                  <a:pos x="30" y="68"/>
                </a:cxn>
                <a:cxn ang="0">
                  <a:pos x="33" y="77"/>
                </a:cxn>
                <a:cxn ang="0">
                  <a:pos x="38" y="84"/>
                </a:cxn>
                <a:cxn ang="0">
                  <a:pos x="39" y="86"/>
                </a:cxn>
                <a:cxn ang="0">
                  <a:pos x="41" y="86"/>
                </a:cxn>
                <a:cxn ang="0">
                  <a:pos x="41" y="84"/>
                </a:cxn>
                <a:cxn ang="0">
                  <a:pos x="41" y="82"/>
                </a:cxn>
                <a:cxn ang="0">
                  <a:pos x="39" y="71"/>
                </a:cxn>
                <a:cxn ang="0">
                  <a:pos x="35" y="60"/>
                </a:cxn>
                <a:cxn ang="0">
                  <a:pos x="31" y="49"/>
                </a:cxn>
                <a:cxn ang="0">
                  <a:pos x="27" y="39"/>
                </a:cxn>
                <a:cxn ang="0">
                  <a:pos x="23" y="29"/>
                </a:cxn>
                <a:cxn ang="0">
                  <a:pos x="17" y="19"/>
                </a:cxn>
                <a:cxn ang="0">
                  <a:pos x="10" y="10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41" h="86">
                  <a:moveTo>
                    <a:pt x="3" y="11"/>
                  </a:moveTo>
                  <a:lnTo>
                    <a:pt x="10" y="21"/>
                  </a:lnTo>
                  <a:lnTo>
                    <a:pt x="16" y="30"/>
                  </a:lnTo>
                  <a:lnTo>
                    <a:pt x="20" y="40"/>
                  </a:lnTo>
                  <a:lnTo>
                    <a:pt x="25" y="52"/>
                  </a:lnTo>
                  <a:lnTo>
                    <a:pt x="27" y="60"/>
                  </a:lnTo>
                  <a:lnTo>
                    <a:pt x="30" y="68"/>
                  </a:lnTo>
                  <a:lnTo>
                    <a:pt x="33" y="77"/>
                  </a:lnTo>
                  <a:lnTo>
                    <a:pt x="38" y="84"/>
                  </a:lnTo>
                  <a:lnTo>
                    <a:pt x="39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39" y="71"/>
                  </a:lnTo>
                  <a:lnTo>
                    <a:pt x="35" y="60"/>
                  </a:lnTo>
                  <a:lnTo>
                    <a:pt x="31" y="49"/>
                  </a:lnTo>
                  <a:lnTo>
                    <a:pt x="27" y="39"/>
                  </a:lnTo>
                  <a:lnTo>
                    <a:pt x="23" y="29"/>
                  </a:lnTo>
                  <a:lnTo>
                    <a:pt x="17" y="19"/>
                  </a:lnTo>
                  <a:lnTo>
                    <a:pt x="10" y="10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7419771" y="4794254"/>
              <a:ext cx="61530" cy="214017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27"/>
                </a:cxn>
                <a:cxn ang="0">
                  <a:pos x="18" y="45"/>
                </a:cxn>
                <a:cxn ang="0">
                  <a:pos x="23" y="62"/>
                </a:cxn>
                <a:cxn ang="0">
                  <a:pos x="28" y="80"/>
                </a:cxn>
                <a:cxn ang="0">
                  <a:pos x="32" y="99"/>
                </a:cxn>
                <a:cxn ang="0">
                  <a:pos x="36" y="117"/>
                </a:cxn>
                <a:cxn ang="0">
                  <a:pos x="38" y="136"/>
                </a:cxn>
                <a:cxn ang="0">
                  <a:pos x="42" y="155"/>
                </a:cxn>
                <a:cxn ang="0">
                  <a:pos x="43" y="156"/>
                </a:cxn>
                <a:cxn ang="0">
                  <a:pos x="44" y="159"/>
                </a:cxn>
                <a:cxn ang="0">
                  <a:pos x="45" y="160"/>
                </a:cxn>
                <a:cxn ang="0">
                  <a:pos x="46" y="159"/>
                </a:cxn>
                <a:cxn ang="0">
                  <a:pos x="45" y="138"/>
                </a:cxn>
                <a:cxn ang="0">
                  <a:pos x="44" y="118"/>
                </a:cxn>
                <a:cxn ang="0">
                  <a:pos x="41" y="99"/>
                </a:cxn>
                <a:cxn ang="0">
                  <a:pos x="37" y="79"/>
                </a:cxn>
                <a:cxn ang="0">
                  <a:pos x="31" y="60"/>
                </a:cxn>
                <a:cxn ang="0">
                  <a:pos x="24" y="40"/>
                </a:cxn>
                <a:cxn ang="0">
                  <a:pos x="15" y="21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10"/>
                </a:cxn>
                <a:cxn ang="0">
                  <a:pos x="1" y="10"/>
                </a:cxn>
              </a:cxnLst>
              <a:rect l="0" t="0" r="r" b="b"/>
              <a:pathLst>
                <a:path w="46" h="160">
                  <a:moveTo>
                    <a:pt x="1" y="10"/>
                  </a:moveTo>
                  <a:lnTo>
                    <a:pt x="11" y="27"/>
                  </a:lnTo>
                  <a:lnTo>
                    <a:pt x="18" y="45"/>
                  </a:lnTo>
                  <a:lnTo>
                    <a:pt x="23" y="62"/>
                  </a:lnTo>
                  <a:lnTo>
                    <a:pt x="28" y="80"/>
                  </a:lnTo>
                  <a:lnTo>
                    <a:pt x="32" y="99"/>
                  </a:lnTo>
                  <a:lnTo>
                    <a:pt x="36" y="117"/>
                  </a:lnTo>
                  <a:lnTo>
                    <a:pt x="38" y="136"/>
                  </a:lnTo>
                  <a:lnTo>
                    <a:pt x="42" y="155"/>
                  </a:lnTo>
                  <a:lnTo>
                    <a:pt x="43" y="156"/>
                  </a:lnTo>
                  <a:lnTo>
                    <a:pt x="44" y="159"/>
                  </a:lnTo>
                  <a:lnTo>
                    <a:pt x="45" y="160"/>
                  </a:lnTo>
                  <a:lnTo>
                    <a:pt x="46" y="159"/>
                  </a:lnTo>
                  <a:lnTo>
                    <a:pt x="45" y="138"/>
                  </a:lnTo>
                  <a:lnTo>
                    <a:pt x="44" y="118"/>
                  </a:lnTo>
                  <a:lnTo>
                    <a:pt x="41" y="99"/>
                  </a:lnTo>
                  <a:lnTo>
                    <a:pt x="37" y="79"/>
                  </a:lnTo>
                  <a:lnTo>
                    <a:pt x="31" y="60"/>
                  </a:lnTo>
                  <a:lnTo>
                    <a:pt x="24" y="40"/>
                  </a:lnTo>
                  <a:lnTo>
                    <a:pt x="15" y="21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7304737" y="4992220"/>
              <a:ext cx="173889" cy="50829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8" y="4"/>
                </a:cxn>
                <a:cxn ang="0">
                  <a:pos x="92" y="6"/>
                </a:cxn>
                <a:cxn ang="0">
                  <a:pos x="77" y="8"/>
                </a:cxn>
                <a:cxn ang="0">
                  <a:pos x="61" y="10"/>
                </a:cxn>
                <a:cxn ang="0">
                  <a:pos x="45" y="13"/>
                </a:cxn>
                <a:cxn ang="0">
                  <a:pos x="30" y="15"/>
                </a:cxn>
                <a:cxn ang="0">
                  <a:pos x="15" y="20"/>
                </a:cxn>
                <a:cxn ang="0">
                  <a:pos x="1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7"/>
                </a:cxn>
                <a:cxn ang="0">
                  <a:pos x="5" y="38"/>
                </a:cxn>
                <a:cxn ang="0">
                  <a:pos x="13" y="37"/>
                </a:cxn>
                <a:cxn ang="0">
                  <a:pos x="21" y="35"/>
                </a:cxn>
                <a:cxn ang="0">
                  <a:pos x="29" y="34"/>
                </a:cxn>
                <a:cxn ang="0">
                  <a:pos x="37" y="31"/>
                </a:cxn>
                <a:cxn ang="0">
                  <a:pos x="44" y="30"/>
                </a:cxn>
                <a:cxn ang="0">
                  <a:pos x="52" y="29"/>
                </a:cxn>
                <a:cxn ang="0">
                  <a:pos x="60" y="27"/>
                </a:cxn>
                <a:cxn ang="0">
                  <a:pos x="68" y="25"/>
                </a:cxn>
                <a:cxn ang="0">
                  <a:pos x="75" y="24"/>
                </a:cxn>
                <a:cxn ang="0">
                  <a:pos x="83" y="23"/>
                </a:cxn>
                <a:cxn ang="0">
                  <a:pos x="90" y="22"/>
                </a:cxn>
                <a:cxn ang="0">
                  <a:pos x="98" y="20"/>
                </a:cxn>
                <a:cxn ang="0">
                  <a:pos x="105" y="19"/>
                </a:cxn>
                <a:cxn ang="0">
                  <a:pos x="113" y="17"/>
                </a:cxn>
                <a:cxn ang="0">
                  <a:pos x="120" y="15"/>
                </a:cxn>
                <a:cxn ang="0">
                  <a:pos x="127" y="14"/>
                </a:cxn>
                <a:cxn ang="0">
                  <a:pos x="129" y="12"/>
                </a:cxn>
                <a:cxn ang="0">
                  <a:pos x="128" y="6"/>
                </a:cxn>
                <a:cxn ang="0">
                  <a:pos x="126" y="1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29" h="38">
                  <a:moveTo>
                    <a:pt x="123" y="0"/>
                  </a:moveTo>
                  <a:lnTo>
                    <a:pt x="108" y="4"/>
                  </a:lnTo>
                  <a:lnTo>
                    <a:pt x="92" y="6"/>
                  </a:lnTo>
                  <a:lnTo>
                    <a:pt x="77" y="8"/>
                  </a:lnTo>
                  <a:lnTo>
                    <a:pt x="61" y="10"/>
                  </a:lnTo>
                  <a:lnTo>
                    <a:pt x="45" y="13"/>
                  </a:lnTo>
                  <a:lnTo>
                    <a:pt x="30" y="15"/>
                  </a:lnTo>
                  <a:lnTo>
                    <a:pt x="15" y="20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2" y="37"/>
                  </a:lnTo>
                  <a:lnTo>
                    <a:pt x="5" y="38"/>
                  </a:lnTo>
                  <a:lnTo>
                    <a:pt x="13" y="37"/>
                  </a:lnTo>
                  <a:lnTo>
                    <a:pt x="21" y="35"/>
                  </a:lnTo>
                  <a:lnTo>
                    <a:pt x="29" y="34"/>
                  </a:lnTo>
                  <a:lnTo>
                    <a:pt x="37" y="31"/>
                  </a:lnTo>
                  <a:lnTo>
                    <a:pt x="44" y="30"/>
                  </a:lnTo>
                  <a:lnTo>
                    <a:pt x="52" y="29"/>
                  </a:lnTo>
                  <a:lnTo>
                    <a:pt x="60" y="27"/>
                  </a:lnTo>
                  <a:lnTo>
                    <a:pt x="68" y="25"/>
                  </a:lnTo>
                  <a:lnTo>
                    <a:pt x="75" y="24"/>
                  </a:lnTo>
                  <a:lnTo>
                    <a:pt x="83" y="23"/>
                  </a:lnTo>
                  <a:lnTo>
                    <a:pt x="90" y="22"/>
                  </a:lnTo>
                  <a:lnTo>
                    <a:pt x="98" y="20"/>
                  </a:lnTo>
                  <a:lnTo>
                    <a:pt x="105" y="19"/>
                  </a:lnTo>
                  <a:lnTo>
                    <a:pt x="113" y="17"/>
                  </a:lnTo>
                  <a:lnTo>
                    <a:pt x="120" y="15"/>
                  </a:lnTo>
                  <a:lnTo>
                    <a:pt x="127" y="14"/>
                  </a:lnTo>
                  <a:lnTo>
                    <a:pt x="129" y="12"/>
                  </a:lnTo>
                  <a:lnTo>
                    <a:pt x="128" y="6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7267283" y="4794254"/>
              <a:ext cx="168539" cy="6688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5" y="3"/>
                </a:cxn>
                <a:cxn ang="0">
                  <a:pos x="90" y="5"/>
                </a:cxn>
                <a:cxn ang="0">
                  <a:pos x="75" y="9"/>
                </a:cxn>
                <a:cxn ang="0">
                  <a:pos x="60" y="13"/>
                </a:cxn>
                <a:cxn ang="0">
                  <a:pos x="45" y="18"/>
                </a:cxn>
                <a:cxn ang="0">
                  <a:pos x="30" y="23"/>
                </a:cxn>
                <a:cxn ang="0">
                  <a:pos x="16" y="28"/>
                </a:cxn>
                <a:cxn ang="0">
                  <a:pos x="2" y="35"/>
                </a:cxn>
                <a:cxn ang="0">
                  <a:pos x="0" y="39"/>
                </a:cxn>
                <a:cxn ang="0">
                  <a:pos x="1" y="43"/>
                </a:cxn>
                <a:cxn ang="0">
                  <a:pos x="4" y="48"/>
                </a:cxn>
                <a:cxn ang="0">
                  <a:pos x="7" y="49"/>
                </a:cxn>
                <a:cxn ang="0">
                  <a:pos x="15" y="48"/>
                </a:cxn>
                <a:cxn ang="0">
                  <a:pos x="22" y="46"/>
                </a:cxn>
                <a:cxn ang="0">
                  <a:pos x="30" y="43"/>
                </a:cxn>
                <a:cxn ang="0">
                  <a:pos x="37" y="41"/>
                </a:cxn>
                <a:cxn ang="0">
                  <a:pos x="45" y="39"/>
                </a:cxn>
                <a:cxn ang="0">
                  <a:pos x="52" y="36"/>
                </a:cxn>
                <a:cxn ang="0">
                  <a:pos x="60" y="34"/>
                </a:cxn>
                <a:cxn ang="0">
                  <a:pos x="67" y="32"/>
                </a:cxn>
                <a:cxn ang="0">
                  <a:pos x="74" y="30"/>
                </a:cxn>
                <a:cxn ang="0">
                  <a:pos x="82" y="27"/>
                </a:cxn>
                <a:cxn ang="0">
                  <a:pos x="89" y="25"/>
                </a:cxn>
                <a:cxn ang="0">
                  <a:pos x="97" y="24"/>
                </a:cxn>
                <a:cxn ang="0">
                  <a:pos x="104" y="21"/>
                </a:cxn>
                <a:cxn ang="0">
                  <a:pos x="111" y="19"/>
                </a:cxn>
                <a:cxn ang="0">
                  <a:pos x="119" y="18"/>
                </a:cxn>
                <a:cxn ang="0">
                  <a:pos x="126" y="16"/>
                </a:cxn>
                <a:cxn ang="0">
                  <a:pos x="128" y="12"/>
                </a:cxn>
                <a:cxn ang="0">
                  <a:pos x="127" y="6"/>
                </a:cxn>
                <a:cxn ang="0">
                  <a:pos x="124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128" h="49">
                  <a:moveTo>
                    <a:pt x="120" y="0"/>
                  </a:moveTo>
                  <a:lnTo>
                    <a:pt x="105" y="3"/>
                  </a:lnTo>
                  <a:lnTo>
                    <a:pt x="90" y="5"/>
                  </a:lnTo>
                  <a:lnTo>
                    <a:pt x="75" y="9"/>
                  </a:lnTo>
                  <a:lnTo>
                    <a:pt x="60" y="13"/>
                  </a:lnTo>
                  <a:lnTo>
                    <a:pt x="45" y="18"/>
                  </a:lnTo>
                  <a:lnTo>
                    <a:pt x="30" y="23"/>
                  </a:lnTo>
                  <a:lnTo>
                    <a:pt x="16" y="28"/>
                  </a:lnTo>
                  <a:lnTo>
                    <a:pt x="2" y="35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4" y="48"/>
                  </a:lnTo>
                  <a:lnTo>
                    <a:pt x="7" y="49"/>
                  </a:lnTo>
                  <a:lnTo>
                    <a:pt x="15" y="48"/>
                  </a:lnTo>
                  <a:lnTo>
                    <a:pt x="22" y="46"/>
                  </a:lnTo>
                  <a:lnTo>
                    <a:pt x="30" y="43"/>
                  </a:lnTo>
                  <a:lnTo>
                    <a:pt x="37" y="41"/>
                  </a:lnTo>
                  <a:lnTo>
                    <a:pt x="45" y="39"/>
                  </a:lnTo>
                  <a:lnTo>
                    <a:pt x="52" y="36"/>
                  </a:lnTo>
                  <a:lnTo>
                    <a:pt x="60" y="34"/>
                  </a:lnTo>
                  <a:lnTo>
                    <a:pt x="67" y="32"/>
                  </a:lnTo>
                  <a:lnTo>
                    <a:pt x="74" y="30"/>
                  </a:lnTo>
                  <a:lnTo>
                    <a:pt x="82" y="27"/>
                  </a:lnTo>
                  <a:lnTo>
                    <a:pt x="89" y="25"/>
                  </a:lnTo>
                  <a:lnTo>
                    <a:pt x="97" y="24"/>
                  </a:lnTo>
                  <a:lnTo>
                    <a:pt x="104" y="21"/>
                  </a:lnTo>
                  <a:lnTo>
                    <a:pt x="111" y="19"/>
                  </a:lnTo>
                  <a:lnTo>
                    <a:pt x="119" y="18"/>
                  </a:lnTo>
                  <a:lnTo>
                    <a:pt x="126" y="16"/>
                  </a:lnTo>
                  <a:lnTo>
                    <a:pt x="128" y="12"/>
                  </a:lnTo>
                  <a:lnTo>
                    <a:pt x="127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7277984" y="5026998"/>
              <a:ext cx="40128" cy="12038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2" y="23"/>
                </a:cxn>
                <a:cxn ang="0">
                  <a:pos x="15" y="41"/>
                </a:cxn>
                <a:cxn ang="0">
                  <a:pos x="6" y="60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6"/>
                </a:cxn>
                <a:cxn ang="0">
                  <a:pos x="2" y="89"/>
                </a:cxn>
                <a:cxn ang="0">
                  <a:pos x="5" y="89"/>
                </a:cxn>
                <a:cxn ang="0">
                  <a:pos x="15" y="71"/>
                </a:cxn>
                <a:cxn ang="0">
                  <a:pos x="24" y="51"/>
                </a:cxn>
                <a:cxn ang="0">
                  <a:pos x="30" y="31"/>
                </a:cxn>
                <a:cxn ang="0">
                  <a:pos x="31" y="10"/>
                </a:cxn>
                <a:cxn ang="0">
                  <a:pos x="30" y="7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1" h="89">
                  <a:moveTo>
                    <a:pt x="25" y="2"/>
                  </a:moveTo>
                  <a:lnTo>
                    <a:pt x="22" y="23"/>
                  </a:lnTo>
                  <a:lnTo>
                    <a:pt x="15" y="41"/>
                  </a:lnTo>
                  <a:lnTo>
                    <a:pt x="6" y="60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6"/>
                  </a:lnTo>
                  <a:lnTo>
                    <a:pt x="2" y="89"/>
                  </a:lnTo>
                  <a:lnTo>
                    <a:pt x="5" y="89"/>
                  </a:lnTo>
                  <a:lnTo>
                    <a:pt x="15" y="71"/>
                  </a:lnTo>
                  <a:lnTo>
                    <a:pt x="24" y="51"/>
                  </a:lnTo>
                  <a:lnTo>
                    <a:pt x="30" y="31"/>
                  </a:lnTo>
                  <a:lnTo>
                    <a:pt x="31" y="10"/>
                  </a:lnTo>
                  <a:lnTo>
                    <a:pt x="30" y="7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5" name="Freeform 137"/>
            <p:cNvSpPr>
              <a:spLocks/>
            </p:cNvSpPr>
            <p:nvPr/>
          </p:nvSpPr>
          <p:spPr bwMode="auto">
            <a:xfrm>
              <a:off x="7323463" y="5214263"/>
              <a:ext cx="107009" cy="195291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66" y="20"/>
                </a:cxn>
                <a:cxn ang="0">
                  <a:pos x="60" y="38"/>
                </a:cxn>
                <a:cxn ang="0">
                  <a:pos x="51" y="55"/>
                </a:cxn>
                <a:cxn ang="0">
                  <a:pos x="42" y="73"/>
                </a:cxn>
                <a:cxn ang="0">
                  <a:pos x="32" y="89"/>
                </a:cxn>
                <a:cxn ang="0">
                  <a:pos x="22" y="105"/>
                </a:cxn>
                <a:cxn ang="0">
                  <a:pos x="11" y="121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2" y="146"/>
                </a:cxn>
                <a:cxn ang="0">
                  <a:pos x="3" y="146"/>
                </a:cxn>
                <a:cxn ang="0">
                  <a:pos x="17" y="133"/>
                </a:cxn>
                <a:cxn ang="0">
                  <a:pos x="30" y="118"/>
                </a:cxn>
                <a:cxn ang="0">
                  <a:pos x="41" y="101"/>
                </a:cxn>
                <a:cxn ang="0">
                  <a:pos x="50" y="84"/>
                </a:cxn>
                <a:cxn ang="0">
                  <a:pos x="60" y="68"/>
                </a:cxn>
                <a:cxn ang="0">
                  <a:pos x="68" y="50"/>
                </a:cxn>
                <a:cxn ang="0">
                  <a:pos x="75" y="31"/>
                </a:cxn>
                <a:cxn ang="0">
                  <a:pos x="80" y="13"/>
                </a:cxn>
                <a:cxn ang="0">
                  <a:pos x="79" y="8"/>
                </a:cxn>
                <a:cxn ang="0">
                  <a:pos x="77" y="4"/>
                </a:cxn>
                <a:cxn ang="0">
                  <a:pos x="75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80" h="146">
                  <a:moveTo>
                    <a:pt x="72" y="1"/>
                  </a:moveTo>
                  <a:lnTo>
                    <a:pt x="66" y="20"/>
                  </a:lnTo>
                  <a:lnTo>
                    <a:pt x="60" y="38"/>
                  </a:lnTo>
                  <a:lnTo>
                    <a:pt x="51" y="55"/>
                  </a:lnTo>
                  <a:lnTo>
                    <a:pt x="42" y="73"/>
                  </a:lnTo>
                  <a:lnTo>
                    <a:pt x="32" y="89"/>
                  </a:lnTo>
                  <a:lnTo>
                    <a:pt x="22" y="105"/>
                  </a:lnTo>
                  <a:lnTo>
                    <a:pt x="11" y="121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7" y="133"/>
                  </a:lnTo>
                  <a:lnTo>
                    <a:pt x="30" y="118"/>
                  </a:lnTo>
                  <a:lnTo>
                    <a:pt x="41" y="101"/>
                  </a:lnTo>
                  <a:lnTo>
                    <a:pt x="50" y="84"/>
                  </a:lnTo>
                  <a:lnTo>
                    <a:pt x="60" y="68"/>
                  </a:lnTo>
                  <a:lnTo>
                    <a:pt x="68" y="50"/>
                  </a:lnTo>
                  <a:lnTo>
                    <a:pt x="75" y="31"/>
                  </a:lnTo>
                  <a:lnTo>
                    <a:pt x="80" y="13"/>
                  </a:lnTo>
                  <a:lnTo>
                    <a:pt x="79" y="8"/>
                  </a:lnTo>
                  <a:lnTo>
                    <a:pt x="77" y="4"/>
                  </a:lnTo>
                  <a:lnTo>
                    <a:pt x="75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7179001" y="5299870"/>
              <a:ext cx="149812" cy="107009"/>
            </a:xfrm>
            <a:custGeom>
              <a:avLst/>
              <a:gdLst/>
              <a:ahLst/>
              <a:cxnLst>
                <a:cxn ang="0">
                  <a:pos x="107" y="67"/>
                </a:cxn>
                <a:cxn ang="0">
                  <a:pos x="93" y="59"/>
                </a:cxn>
                <a:cxn ang="0">
                  <a:pos x="80" y="49"/>
                </a:cxn>
                <a:cxn ang="0">
                  <a:pos x="68" y="40"/>
                </a:cxn>
                <a:cxn ang="0">
                  <a:pos x="54" y="31"/>
                </a:cxn>
                <a:cxn ang="0">
                  <a:pos x="41" y="22"/>
                </a:cxn>
                <a:cxn ang="0">
                  <a:pos x="28" y="14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9"/>
                </a:cxn>
                <a:cxn ang="0">
                  <a:pos x="2" y="11"/>
                </a:cxn>
                <a:cxn ang="0">
                  <a:pos x="15" y="19"/>
                </a:cxn>
                <a:cxn ang="0">
                  <a:pos x="28" y="29"/>
                </a:cxn>
                <a:cxn ang="0">
                  <a:pos x="41" y="37"/>
                </a:cxn>
                <a:cxn ang="0">
                  <a:pos x="54" y="46"/>
                </a:cxn>
                <a:cxn ang="0">
                  <a:pos x="68" y="54"/>
                </a:cxn>
                <a:cxn ang="0">
                  <a:pos x="80" y="62"/>
                </a:cxn>
                <a:cxn ang="0">
                  <a:pos x="94" y="70"/>
                </a:cxn>
                <a:cxn ang="0">
                  <a:pos x="108" y="78"/>
                </a:cxn>
                <a:cxn ang="0">
                  <a:pos x="110" y="78"/>
                </a:cxn>
                <a:cxn ang="0">
                  <a:pos x="110" y="74"/>
                </a:cxn>
                <a:cxn ang="0">
                  <a:pos x="109" y="69"/>
                </a:cxn>
                <a:cxn ang="0">
                  <a:pos x="107" y="67"/>
                </a:cxn>
                <a:cxn ang="0">
                  <a:pos x="107" y="67"/>
                </a:cxn>
              </a:cxnLst>
              <a:rect l="0" t="0" r="r" b="b"/>
              <a:pathLst>
                <a:path w="110" h="78">
                  <a:moveTo>
                    <a:pt x="107" y="67"/>
                  </a:moveTo>
                  <a:lnTo>
                    <a:pt x="93" y="59"/>
                  </a:lnTo>
                  <a:lnTo>
                    <a:pt x="80" y="49"/>
                  </a:lnTo>
                  <a:lnTo>
                    <a:pt x="68" y="40"/>
                  </a:lnTo>
                  <a:lnTo>
                    <a:pt x="54" y="31"/>
                  </a:lnTo>
                  <a:lnTo>
                    <a:pt x="41" y="22"/>
                  </a:lnTo>
                  <a:lnTo>
                    <a:pt x="28" y="14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9"/>
                  </a:lnTo>
                  <a:lnTo>
                    <a:pt x="2" y="11"/>
                  </a:lnTo>
                  <a:lnTo>
                    <a:pt x="15" y="19"/>
                  </a:lnTo>
                  <a:lnTo>
                    <a:pt x="28" y="29"/>
                  </a:lnTo>
                  <a:lnTo>
                    <a:pt x="41" y="37"/>
                  </a:lnTo>
                  <a:lnTo>
                    <a:pt x="54" y="46"/>
                  </a:lnTo>
                  <a:lnTo>
                    <a:pt x="68" y="54"/>
                  </a:lnTo>
                  <a:lnTo>
                    <a:pt x="80" y="62"/>
                  </a:lnTo>
                  <a:lnTo>
                    <a:pt x="94" y="70"/>
                  </a:lnTo>
                  <a:lnTo>
                    <a:pt x="108" y="78"/>
                  </a:lnTo>
                  <a:lnTo>
                    <a:pt x="110" y="78"/>
                  </a:lnTo>
                  <a:lnTo>
                    <a:pt x="110" y="74"/>
                  </a:lnTo>
                  <a:lnTo>
                    <a:pt x="109" y="69"/>
                  </a:lnTo>
                  <a:lnTo>
                    <a:pt x="107" y="67"/>
                  </a:lnTo>
                  <a:lnTo>
                    <a:pt x="107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7" name="Freeform 139"/>
            <p:cNvSpPr>
              <a:spLocks/>
            </p:cNvSpPr>
            <p:nvPr/>
          </p:nvSpPr>
          <p:spPr bwMode="auto">
            <a:xfrm>
              <a:off x="7277984" y="5142033"/>
              <a:ext cx="155163" cy="96308"/>
            </a:xfrm>
            <a:custGeom>
              <a:avLst/>
              <a:gdLst/>
              <a:ahLst/>
              <a:cxnLst>
                <a:cxn ang="0">
                  <a:pos x="112" y="55"/>
                </a:cxn>
                <a:cxn ang="0">
                  <a:pos x="99" y="47"/>
                </a:cxn>
                <a:cxn ang="0">
                  <a:pos x="85" y="39"/>
                </a:cxn>
                <a:cxn ang="0">
                  <a:pos x="72" y="32"/>
                </a:cxn>
                <a:cxn ang="0">
                  <a:pos x="59" y="24"/>
                </a:cxn>
                <a:cxn ang="0">
                  <a:pos x="45" y="17"/>
                </a:cxn>
                <a:cxn ang="0">
                  <a:pos x="31" y="10"/>
                </a:cxn>
                <a:cxn ang="0">
                  <a:pos x="16" y="5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1" y="10"/>
                </a:cxn>
                <a:cxn ang="0">
                  <a:pos x="4" y="14"/>
                </a:cxn>
                <a:cxn ang="0">
                  <a:pos x="17" y="22"/>
                </a:cxn>
                <a:cxn ang="0">
                  <a:pos x="31" y="29"/>
                </a:cxn>
                <a:cxn ang="0">
                  <a:pos x="45" y="36"/>
                </a:cxn>
                <a:cxn ang="0">
                  <a:pos x="59" y="43"/>
                </a:cxn>
                <a:cxn ang="0">
                  <a:pos x="73" y="50"/>
                </a:cxn>
                <a:cxn ang="0">
                  <a:pos x="86" y="57"/>
                </a:cxn>
                <a:cxn ang="0">
                  <a:pos x="100" y="63"/>
                </a:cxn>
                <a:cxn ang="0">
                  <a:pos x="113" y="71"/>
                </a:cxn>
                <a:cxn ang="0">
                  <a:pos x="116" y="70"/>
                </a:cxn>
                <a:cxn ang="0">
                  <a:pos x="116" y="66"/>
                </a:cxn>
                <a:cxn ang="0">
                  <a:pos x="115" y="59"/>
                </a:cxn>
                <a:cxn ang="0">
                  <a:pos x="112" y="55"/>
                </a:cxn>
                <a:cxn ang="0">
                  <a:pos x="112" y="55"/>
                </a:cxn>
              </a:cxnLst>
              <a:rect l="0" t="0" r="r" b="b"/>
              <a:pathLst>
                <a:path w="116" h="71">
                  <a:moveTo>
                    <a:pt x="112" y="55"/>
                  </a:moveTo>
                  <a:lnTo>
                    <a:pt x="99" y="47"/>
                  </a:lnTo>
                  <a:lnTo>
                    <a:pt x="85" y="39"/>
                  </a:lnTo>
                  <a:lnTo>
                    <a:pt x="72" y="32"/>
                  </a:lnTo>
                  <a:lnTo>
                    <a:pt x="59" y="24"/>
                  </a:lnTo>
                  <a:lnTo>
                    <a:pt x="45" y="17"/>
                  </a:lnTo>
                  <a:lnTo>
                    <a:pt x="31" y="10"/>
                  </a:lnTo>
                  <a:lnTo>
                    <a:pt x="16" y="5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4" y="14"/>
                  </a:lnTo>
                  <a:lnTo>
                    <a:pt x="17" y="22"/>
                  </a:lnTo>
                  <a:lnTo>
                    <a:pt x="31" y="29"/>
                  </a:lnTo>
                  <a:lnTo>
                    <a:pt x="45" y="36"/>
                  </a:lnTo>
                  <a:lnTo>
                    <a:pt x="59" y="43"/>
                  </a:lnTo>
                  <a:lnTo>
                    <a:pt x="73" y="50"/>
                  </a:lnTo>
                  <a:lnTo>
                    <a:pt x="86" y="57"/>
                  </a:lnTo>
                  <a:lnTo>
                    <a:pt x="100" y="63"/>
                  </a:lnTo>
                  <a:lnTo>
                    <a:pt x="113" y="71"/>
                  </a:lnTo>
                  <a:lnTo>
                    <a:pt x="116" y="70"/>
                  </a:lnTo>
                  <a:lnTo>
                    <a:pt x="116" y="66"/>
                  </a:lnTo>
                  <a:lnTo>
                    <a:pt x="115" y="59"/>
                  </a:lnTo>
                  <a:lnTo>
                    <a:pt x="112" y="55"/>
                  </a:lnTo>
                  <a:lnTo>
                    <a:pt x="112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7082693" y="5305221"/>
              <a:ext cx="107009" cy="6688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0" y="5"/>
                </a:cxn>
                <a:cxn ang="0">
                  <a:pos x="66" y="8"/>
                </a:cxn>
                <a:cxn ang="0">
                  <a:pos x="61" y="12"/>
                </a:cxn>
                <a:cxn ang="0">
                  <a:pos x="56" y="14"/>
                </a:cxn>
                <a:cxn ang="0">
                  <a:pos x="52" y="17"/>
                </a:cxn>
                <a:cxn ang="0">
                  <a:pos x="46" y="20"/>
                </a:cxn>
                <a:cxn ang="0">
                  <a:pos x="41" y="22"/>
                </a:cxn>
                <a:cxn ang="0">
                  <a:pos x="36" y="24"/>
                </a:cxn>
                <a:cxn ang="0">
                  <a:pos x="31" y="26"/>
                </a:cxn>
                <a:cxn ang="0">
                  <a:pos x="28" y="28"/>
                </a:cxn>
                <a:cxn ang="0">
                  <a:pos x="23" y="29"/>
                </a:cxn>
                <a:cxn ang="0">
                  <a:pos x="18" y="30"/>
                </a:cxn>
                <a:cxn ang="0">
                  <a:pos x="14" y="32"/>
                </a:cxn>
                <a:cxn ang="0">
                  <a:pos x="9" y="35"/>
                </a:cxn>
                <a:cxn ang="0">
                  <a:pos x="5" y="37"/>
                </a:cxn>
                <a:cxn ang="0">
                  <a:pos x="1" y="39"/>
                </a:cxn>
                <a:cxn ang="0">
                  <a:pos x="0" y="43"/>
                </a:cxn>
                <a:cxn ang="0">
                  <a:pos x="1" y="46"/>
                </a:cxn>
                <a:cxn ang="0">
                  <a:pos x="3" y="50"/>
                </a:cxn>
                <a:cxn ang="0">
                  <a:pos x="6" y="51"/>
                </a:cxn>
                <a:cxn ang="0">
                  <a:pos x="10" y="50"/>
                </a:cxn>
                <a:cxn ang="0">
                  <a:pos x="15" y="49"/>
                </a:cxn>
                <a:cxn ang="0">
                  <a:pos x="21" y="47"/>
                </a:cxn>
                <a:cxn ang="0">
                  <a:pos x="25" y="45"/>
                </a:cxn>
                <a:cxn ang="0">
                  <a:pos x="30" y="43"/>
                </a:cxn>
                <a:cxn ang="0">
                  <a:pos x="35" y="41"/>
                </a:cxn>
                <a:cxn ang="0">
                  <a:pos x="39" y="38"/>
                </a:cxn>
                <a:cxn ang="0">
                  <a:pos x="44" y="36"/>
                </a:cxn>
                <a:cxn ang="0">
                  <a:pos x="48" y="34"/>
                </a:cxn>
                <a:cxn ang="0">
                  <a:pos x="54" y="31"/>
                </a:cxn>
                <a:cxn ang="0">
                  <a:pos x="59" y="29"/>
                </a:cxn>
                <a:cxn ang="0">
                  <a:pos x="63" y="26"/>
                </a:cxn>
                <a:cxn ang="0">
                  <a:pos x="67" y="23"/>
                </a:cxn>
                <a:cxn ang="0">
                  <a:pos x="71" y="20"/>
                </a:cxn>
                <a:cxn ang="0">
                  <a:pos x="76" y="16"/>
                </a:cxn>
                <a:cxn ang="0">
                  <a:pos x="79" y="12"/>
                </a:cxn>
                <a:cxn ang="0">
                  <a:pos x="79" y="8"/>
                </a:cxn>
                <a:cxn ang="0">
                  <a:pos x="78" y="4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79" h="51">
                  <a:moveTo>
                    <a:pt x="74" y="0"/>
                  </a:moveTo>
                  <a:lnTo>
                    <a:pt x="70" y="5"/>
                  </a:lnTo>
                  <a:lnTo>
                    <a:pt x="66" y="8"/>
                  </a:lnTo>
                  <a:lnTo>
                    <a:pt x="61" y="12"/>
                  </a:lnTo>
                  <a:lnTo>
                    <a:pt x="56" y="14"/>
                  </a:lnTo>
                  <a:lnTo>
                    <a:pt x="52" y="17"/>
                  </a:lnTo>
                  <a:lnTo>
                    <a:pt x="46" y="20"/>
                  </a:lnTo>
                  <a:lnTo>
                    <a:pt x="41" y="22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8" y="28"/>
                  </a:lnTo>
                  <a:lnTo>
                    <a:pt x="23" y="29"/>
                  </a:lnTo>
                  <a:lnTo>
                    <a:pt x="18" y="30"/>
                  </a:lnTo>
                  <a:lnTo>
                    <a:pt x="14" y="32"/>
                  </a:lnTo>
                  <a:lnTo>
                    <a:pt x="9" y="35"/>
                  </a:lnTo>
                  <a:lnTo>
                    <a:pt x="5" y="37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3" y="50"/>
                  </a:lnTo>
                  <a:lnTo>
                    <a:pt x="6" y="51"/>
                  </a:lnTo>
                  <a:lnTo>
                    <a:pt x="10" y="50"/>
                  </a:lnTo>
                  <a:lnTo>
                    <a:pt x="15" y="49"/>
                  </a:lnTo>
                  <a:lnTo>
                    <a:pt x="21" y="47"/>
                  </a:lnTo>
                  <a:lnTo>
                    <a:pt x="25" y="45"/>
                  </a:lnTo>
                  <a:lnTo>
                    <a:pt x="30" y="43"/>
                  </a:lnTo>
                  <a:lnTo>
                    <a:pt x="35" y="41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59" y="29"/>
                  </a:lnTo>
                  <a:lnTo>
                    <a:pt x="63" y="26"/>
                  </a:lnTo>
                  <a:lnTo>
                    <a:pt x="67" y="23"/>
                  </a:lnTo>
                  <a:lnTo>
                    <a:pt x="71" y="20"/>
                  </a:lnTo>
                  <a:lnTo>
                    <a:pt x="76" y="16"/>
                  </a:lnTo>
                  <a:lnTo>
                    <a:pt x="79" y="12"/>
                  </a:lnTo>
                  <a:lnTo>
                    <a:pt x="79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6935556" y="5513888"/>
              <a:ext cx="205992" cy="80257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29" y="10"/>
                </a:cxn>
                <a:cxn ang="0">
                  <a:pos x="111" y="18"/>
                </a:cxn>
                <a:cxn ang="0">
                  <a:pos x="93" y="24"/>
                </a:cxn>
                <a:cxn ang="0">
                  <a:pos x="76" y="30"/>
                </a:cxn>
                <a:cxn ang="0">
                  <a:pos x="57" y="36"/>
                </a:cxn>
                <a:cxn ang="0">
                  <a:pos x="39" y="40"/>
                </a:cxn>
                <a:cxn ang="0">
                  <a:pos x="19" y="45"/>
                </a:cxn>
                <a:cxn ang="0">
                  <a:pos x="1" y="49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8"/>
                </a:cxn>
                <a:cxn ang="0">
                  <a:pos x="3" y="59"/>
                </a:cxn>
                <a:cxn ang="0">
                  <a:pos x="23" y="58"/>
                </a:cxn>
                <a:cxn ang="0">
                  <a:pos x="42" y="55"/>
                </a:cxn>
                <a:cxn ang="0">
                  <a:pos x="62" y="52"/>
                </a:cxn>
                <a:cxn ang="0">
                  <a:pos x="80" y="47"/>
                </a:cxn>
                <a:cxn ang="0">
                  <a:pos x="99" y="41"/>
                </a:cxn>
                <a:cxn ang="0">
                  <a:pos x="117" y="33"/>
                </a:cxn>
                <a:cxn ang="0">
                  <a:pos x="134" y="25"/>
                </a:cxn>
                <a:cxn ang="0">
                  <a:pos x="152" y="15"/>
                </a:cxn>
                <a:cxn ang="0">
                  <a:pos x="153" y="10"/>
                </a:cxn>
                <a:cxn ang="0">
                  <a:pos x="152" y="6"/>
                </a:cxn>
                <a:cxn ang="0">
                  <a:pos x="149" y="1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3" h="59">
                  <a:moveTo>
                    <a:pt x="146" y="0"/>
                  </a:moveTo>
                  <a:lnTo>
                    <a:pt x="129" y="10"/>
                  </a:lnTo>
                  <a:lnTo>
                    <a:pt x="111" y="18"/>
                  </a:lnTo>
                  <a:lnTo>
                    <a:pt x="93" y="24"/>
                  </a:lnTo>
                  <a:lnTo>
                    <a:pt x="76" y="30"/>
                  </a:lnTo>
                  <a:lnTo>
                    <a:pt x="57" y="36"/>
                  </a:lnTo>
                  <a:lnTo>
                    <a:pt x="39" y="40"/>
                  </a:lnTo>
                  <a:lnTo>
                    <a:pt x="19" y="45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8"/>
                  </a:lnTo>
                  <a:lnTo>
                    <a:pt x="3" y="59"/>
                  </a:lnTo>
                  <a:lnTo>
                    <a:pt x="23" y="58"/>
                  </a:lnTo>
                  <a:lnTo>
                    <a:pt x="42" y="55"/>
                  </a:lnTo>
                  <a:lnTo>
                    <a:pt x="62" y="52"/>
                  </a:lnTo>
                  <a:lnTo>
                    <a:pt x="80" y="47"/>
                  </a:lnTo>
                  <a:lnTo>
                    <a:pt x="99" y="41"/>
                  </a:lnTo>
                  <a:lnTo>
                    <a:pt x="117" y="33"/>
                  </a:lnTo>
                  <a:lnTo>
                    <a:pt x="134" y="25"/>
                  </a:lnTo>
                  <a:lnTo>
                    <a:pt x="152" y="15"/>
                  </a:lnTo>
                  <a:lnTo>
                    <a:pt x="153" y="10"/>
                  </a:lnTo>
                  <a:lnTo>
                    <a:pt x="152" y="6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0" name="Freeform 142"/>
            <p:cNvSpPr>
              <a:spLocks/>
            </p:cNvSpPr>
            <p:nvPr/>
          </p:nvSpPr>
          <p:spPr bwMode="auto">
            <a:xfrm>
              <a:off x="6895428" y="5412230"/>
              <a:ext cx="50829" cy="179240"/>
            </a:xfrm>
            <a:custGeom>
              <a:avLst/>
              <a:gdLst/>
              <a:ahLst/>
              <a:cxnLst>
                <a:cxn ang="0">
                  <a:pos x="35" y="125"/>
                </a:cxn>
                <a:cxn ang="0">
                  <a:pos x="27" y="94"/>
                </a:cxn>
                <a:cxn ang="0">
                  <a:pos x="22" y="63"/>
                </a:cxn>
                <a:cxn ang="0">
                  <a:pos x="15" y="33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36"/>
                </a:cxn>
                <a:cxn ang="0">
                  <a:pos x="13" y="66"/>
                </a:cxn>
                <a:cxn ang="0">
                  <a:pos x="22" y="97"/>
                </a:cxn>
                <a:cxn ang="0">
                  <a:pos x="31" y="127"/>
                </a:cxn>
                <a:cxn ang="0">
                  <a:pos x="33" y="131"/>
                </a:cxn>
                <a:cxn ang="0">
                  <a:pos x="35" y="132"/>
                </a:cxn>
                <a:cxn ang="0">
                  <a:pos x="36" y="130"/>
                </a:cxn>
                <a:cxn ang="0">
                  <a:pos x="35" y="125"/>
                </a:cxn>
                <a:cxn ang="0">
                  <a:pos x="35" y="125"/>
                </a:cxn>
              </a:cxnLst>
              <a:rect l="0" t="0" r="r" b="b"/>
              <a:pathLst>
                <a:path w="36" h="132">
                  <a:moveTo>
                    <a:pt x="35" y="125"/>
                  </a:moveTo>
                  <a:lnTo>
                    <a:pt x="27" y="94"/>
                  </a:lnTo>
                  <a:lnTo>
                    <a:pt x="22" y="63"/>
                  </a:lnTo>
                  <a:lnTo>
                    <a:pt x="15" y="33"/>
                  </a:lnTo>
                  <a:lnTo>
                    <a:pt x="4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36"/>
                  </a:lnTo>
                  <a:lnTo>
                    <a:pt x="13" y="66"/>
                  </a:lnTo>
                  <a:lnTo>
                    <a:pt x="22" y="97"/>
                  </a:lnTo>
                  <a:lnTo>
                    <a:pt x="31" y="127"/>
                  </a:lnTo>
                  <a:lnTo>
                    <a:pt x="33" y="131"/>
                  </a:lnTo>
                  <a:lnTo>
                    <a:pt x="35" y="132"/>
                  </a:lnTo>
                  <a:lnTo>
                    <a:pt x="36" y="130"/>
                  </a:lnTo>
                  <a:lnTo>
                    <a:pt x="35" y="125"/>
                  </a:lnTo>
                  <a:lnTo>
                    <a:pt x="35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>
              <a:off x="7074668" y="5366751"/>
              <a:ext cx="64205" cy="173889"/>
            </a:xfrm>
            <a:custGeom>
              <a:avLst/>
              <a:gdLst/>
              <a:ahLst/>
              <a:cxnLst>
                <a:cxn ang="0">
                  <a:pos x="49" y="123"/>
                </a:cxn>
                <a:cxn ang="0">
                  <a:pos x="45" y="108"/>
                </a:cxn>
                <a:cxn ang="0">
                  <a:pos x="41" y="93"/>
                </a:cxn>
                <a:cxn ang="0">
                  <a:pos x="36" y="79"/>
                </a:cxn>
                <a:cxn ang="0">
                  <a:pos x="31" y="62"/>
                </a:cxn>
                <a:cxn ang="0">
                  <a:pos x="26" y="47"/>
                </a:cxn>
                <a:cxn ang="0">
                  <a:pos x="21" y="32"/>
                </a:cxn>
                <a:cxn ang="0">
                  <a:pos x="14" y="17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6" y="22"/>
                </a:cxn>
                <a:cxn ang="0">
                  <a:pos x="11" y="37"/>
                </a:cxn>
                <a:cxn ang="0">
                  <a:pos x="15" y="51"/>
                </a:cxn>
                <a:cxn ang="0">
                  <a:pos x="21" y="65"/>
                </a:cxn>
                <a:cxn ang="0">
                  <a:pos x="26" y="79"/>
                </a:cxn>
                <a:cxn ang="0">
                  <a:pos x="30" y="93"/>
                </a:cxn>
                <a:cxn ang="0">
                  <a:pos x="35" y="107"/>
                </a:cxn>
                <a:cxn ang="0">
                  <a:pos x="39" y="122"/>
                </a:cxn>
                <a:cxn ang="0">
                  <a:pos x="43" y="128"/>
                </a:cxn>
                <a:cxn ang="0">
                  <a:pos x="46" y="130"/>
                </a:cxn>
                <a:cxn ang="0">
                  <a:pos x="49" y="129"/>
                </a:cxn>
                <a:cxn ang="0">
                  <a:pos x="49" y="123"/>
                </a:cxn>
                <a:cxn ang="0">
                  <a:pos x="49" y="123"/>
                </a:cxn>
              </a:cxnLst>
              <a:rect l="0" t="0" r="r" b="b"/>
              <a:pathLst>
                <a:path w="49" h="130">
                  <a:moveTo>
                    <a:pt x="49" y="123"/>
                  </a:moveTo>
                  <a:lnTo>
                    <a:pt x="45" y="108"/>
                  </a:lnTo>
                  <a:lnTo>
                    <a:pt x="41" y="93"/>
                  </a:lnTo>
                  <a:lnTo>
                    <a:pt x="36" y="79"/>
                  </a:lnTo>
                  <a:lnTo>
                    <a:pt x="31" y="62"/>
                  </a:lnTo>
                  <a:lnTo>
                    <a:pt x="26" y="47"/>
                  </a:lnTo>
                  <a:lnTo>
                    <a:pt x="21" y="32"/>
                  </a:lnTo>
                  <a:lnTo>
                    <a:pt x="14" y="17"/>
                  </a:lnTo>
                  <a:lnTo>
                    <a:pt x="7" y="4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1" y="8"/>
                  </a:lnTo>
                  <a:lnTo>
                    <a:pt x="6" y="22"/>
                  </a:lnTo>
                  <a:lnTo>
                    <a:pt x="11" y="37"/>
                  </a:lnTo>
                  <a:lnTo>
                    <a:pt x="15" y="51"/>
                  </a:lnTo>
                  <a:lnTo>
                    <a:pt x="21" y="65"/>
                  </a:lnTo>
                  <a:lnTo>
                    <a:pt x="26" y="79"/>
                  </a:lnTo>
                  <a:lnTo>
                    <a:pt x="30" y="93"/>
                  </a:lnTo>
                  <a:lnTo>
                    <a:pt x="35" y="107"/>
                  </a:lnTo>
                  <a:lnTo>
                    <a:pt x="39" y="122"/>
                  </a:lnTo>
                  <a:lnTo>
                    <a:pt x="43" y="128"/>
                  </a:lnTo>
                  <a:lnTo>
                    <a:pt x="46" y="130"/>
                  </a:lnTo>
                  <a:lnTo>
                    <a:pt x="49" y="129"/>
                  </a:lnTo>
                  <a:lnTo>
                    <a:pt x="49" y="123"/>
                  </a:lnTo>
                  <a:lnTo>
                    <a:pt x="49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6788419" y="5388153"/>
              <a:ext cx="115034" cy="45479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5" y="21"/>
                </a:cxn>
                <a:cxn ang="0">
                  <a:pos x="69" y="21"/>
                </a:cxn>
                <a:cxn ang="0">
                  <a:pos x="63" y="21"/>
                </a:cxn>
                <a:cxn ang="0">
                  <a:pos x="59" y="20"/>
                </a:cxn>
                <a:cxn ang="0">
                  <a:pos x="53" y="19"/>
                </a:cxn>
                <a:cxn ang="0">
                  <a:pos x="47" y="17"/>
                </a:cxn>
                <a:cxn ang="0">
                  <a:pos x="43" y="15"/>
                </a:cxn>
                <a:cxn ang="0">
                  <a:pos x="37" y="13"/>
                </a:cxn>
                <a:cxn ang="0">
                  <a:pos x="32" y="11"/>
                </a:cxn>
                <a:cxn ang="0">
                  <a:pos x="29" y="10"/>
                </a:cxn>
                <a:cxn ang="0">
                  <a:pos x="24" y="7"/>
                </a:cxn>
                <a:cxn ang="0">
                  <a:pos x="20" y="5"/>
                </a:cxn>
                <a:cxn ang="0">
                  <a:pos x="15" y="4"/>
                </a:cxn>
                <a:cxn ang="0">
                  <a:pos x="12" y="3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2" y="10"/>
                </a:cxn>
                <a:cxn ang="0">
                  <a:pos x="5" y="12"/>
                </a:cxn>
                <a:cxn ang="0">
                  <a:pos x="14" y="17"/>
                </a:cxn>
                <a:cxn ang="0">
                  <a:pos x="23" y="21"/>
                </a:cxn>
                <a:cxn ang="0">
                  <a:pos x="33" y="25"/>
                </a:cxn>
                <a:cxn ang="0">
                  <a:pos x="44" y="28"/>
                </a:cxn>
                <a:cxn ang="0">
                  <a:pos x="54" y="32"/>
                </a:cxn>
                <a:cxn ang="0">
                  <a:pos x="63" y="33"/>
                </a:cxn>
                <a:cxn ang="0">
                  <a:pos x="74" y="34"/>
                </a:cxn>
                <a:cxn ang="0">
                  <a:pos x="84" y="34"/>
                </a:cxn>
                <a:cxn ang="0">
                  <a:pos x="85" y="32"/>
                </a:cxn>
                <a:cxn ang="0">
                  <a:pos x="85" y="27"/>
                </a:cxn>
                <a:cxn ang="0">
                  <a:pos x="84" y="23"/>
                </a:cxn>
                <a:cxn ang="0">
                  <a:pos x="81" y="21"/>
                </a:cxn>
                <a:cxn ang="0">
                  <a:pos x="81" y="21"/>
                </a:cxn>
              </a:cxnLst>
              <a:rect l="0" t="0" r="r" b="b"/>
              <a:pathLst>
                <a:path w="85" h="34">
                  <a:moveTo>
                    <a:pt x="81" y="21"/>
                  </a:moveTo>
                  <a:lnTo>
                    <a:pt x="75" y="21"/>
                  </a:lnTo>
                  <a:lnTo>
                    <a:pt x="69" y="21"/>
                  </a:lnTo>
                  <a:lnTo>
                    <a:pt x="63" y="21"/>
                  </a:lnTo>
                  <a:lnTo>
                    <a:pt x="59" y="20"/>
                  </a:lnTo>
                  <a:lnTo>
                    <a:pt x="53" y="19"/>
                  </a:lnTo>
                  <a:lnTo>
                    <a:pt x="47" y="17"/>
                  </a:lnTo>
                  <a:lnTo>
                    <a:pt x="43" y="15"/>
                  </a:lnTo>
                  <a:lnTo>
                    <a:pt x="37" y="13"/>
                  </a:lnTo>
                  <a:lnTo>
                    <a:pt x="32" y="11"/>
                  </a:lnTo>
                  <a:lnTo>
                    <a:pt x="29" y="10"/>
                  </a:lnTo>
                  <a:lnTo>
                    <a:pt x="24" y="7"/>
                  </a:lnTo>
                  <a:lnTo>
                    <a:pt x="20" y="5"/>
                  </a:lnTo>
                  <a:lnTo>
                    <a:pt x="15" y="4"/>
                  </a:lnTo>
                  <a:lnTo>
                    <a:pt x="12" y="3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10"/>
                  </a:lnTo>
                  <a:lnTo>
                    <a:pt x="5" y="12"/>
                  </a:lnTo>
                  <a:lnTo>
                    <a:pt x="14" y="17"/>
                  </a:lnTo>
                  <a:lnTo>
                    <a:pt x="23" y="21"/>
                  </a:lnTo>
                  <a:lnTo>
                    <a:pt x="33" y="25"/>
                  </a:lnTo>
                  <a:lnTo>
                    <a:pt x="44" y="28"/>
                  </a:lnTo>
                  <a:lnTo>
                    <a:pt x="54" y="32"/>
                  </a:lnTo>
                  <a:lnTo>
                    <a:pt x="63" y="33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4" y="23"/>
                  </a:lnTo>
                  <a:lnTo>
                    <a:pt x="81" y="21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6528923" y="5447007"/>
              <a:ext cx="192616" cy="107009"/>
            </a:xfrm>
            <a:custGeom>
              <a:avLst/>
              <a:gdLst/>
              <a:ahLst/>
              <a:cxnLst>
                <a:cxn ang="0">
                  <a:pos x="140" y="66"/>
                </a:cxn>
                <a:cxn ang="0">
                  <a:pos x="120" y="61"/>
                </a:cxn>
                <a:cxn ang="0">
                  <a:pos x="102" y="54"/>
                </a:cxn>
                <a:cxn ang="0">
                  <a:pos x="85" y="47"/>
                </a:cxn>
                <a:cxn ang="0">
                  <a:pos x="67" y="39"/>
                </a:cxn>
                <a:cxn ang="0">
                  <a:pos x="51" y="30"/>
                </a:cxn>
                <a:cxn ang="0">
                  <a:pos x="34" y="21"/>
                </a:cxn>
                <a:cxn ang="0">
                  <a:pos x="18" y="1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2" y="7"/>
                </a:cxn>
                <a:cxn ang="0">
                  <a:pos x="3" y="9"/>
                </a:cxn>
                <a:cxn ang="0">
                  <a:pos x="19" y="22"/>
                </a:cxn>
                <a:cxn ang="0">
                  <a:pos x="35" y="34"/>
                </a:cxn>
                <a:cxn ang="0">
                  <a:pos x="51" y="45"/>
                </a:cxn>
                <a:cxn ang="0">
                  <a:pos x="68" y="54"/>
                </a:cxn>
                <a:cxn ang="0">
                  <a:pos x="86" y="62"/>
                </a:cxn>
                <a:cxn ang="0">
                  <a:pos x="104" y="69"/>
                </a:cxn>
                <a:cxn ang="0">
                  <a:pos x="123" y="76"/>
                </a:cxn>
                <a:cxn ang="0">
                  <a:pos x="142" y="81"/>
                </a:cxn>
                <a:cxn ang="0">
                  <a:pos x="144" y="80"/>
                </a:cxn>
                <a:cxn ang="0">
                  <a:pos x="144" y="74"/>
                </a:cxn>
                <a:cxn ang="0">
                  <a:pos x="143" y="69"/>
                </a:cxn>
                <a:cxn ang="0">
                  <a:pos x="140" y="66"/>
                </a:cxn>
                <a:cxn ang="0">
                  <a:pos x="140" y="66"/>
                </a:cxn>
              </a:cxnLst>
              <a:rect l="0" t="0" r="r" b="b"/>
              <a:pathLst>
                <a:path w="144" h="81">
                  <a:moveTo>
                    <a:pt x="140" y="66"/>
                  </a:moveTo>
                  <a:lnTo>
                    <a:pt x="120" y="61"/>
                  </a:lnTo>
                  <a:lnTo>
                    <a:pt x="102" y="54"/>
                  </a:lnTo>
                  <a:lnTo>
                    <a:pt x="85" y="47"/>
                  </a:lnTo>
                  <a:lnTo>
                    <a:pt x="67" y="39"/>
                  </a:lnTo>
                  <a:lnTo>
                    <a:pt x="51" y="30"/>
                  </a:lnTo>
                  <a:lnTo>
                    <a:pt x="34" y="21"/>
                  </a:lnTo>
                  <a:lnTo>
                    <a:pt x="18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19" y="22"/>
                  </a:lnTo>
                  <a:lnTo>
                    <a:pt x="35" y="34"/>
                  </a:lnTo>
                  <a:lnTo>
                    <a:pt x="51" y="45"/>
                  </a:lnTo>
                  <a:lnTo>
                    <a:pt x="68" y="54"/>
                  </a:lnTo>
                  <a:lnTo>
                    <a:pt x="86" y="62"/>
                  </a:lnTo>
                  <a:lnTo>
                    <a:pt x="104" y="69"/>
                  </a:lnTo>
                  <a:lnTo>
                    <a:pt x="123" y="76"/>
                  </a:lnTo>
                  <a:lnTo>
                    <a:pt x="142" y="81"/>
                  </a:lnTo>
                  <a:lnTo>
                    <a:pt x="144" y="80"/>
                  </a:lnTo>
                  <a:lnTo>
                    <a:pt x="144" y="74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6531598" y="5299870"/>
              <a:ext cx="90957" cy="160513"/>
            </a:xfrm>
            <a:custGeom>
              <a:avLst/>
              <a:gdLst/>
              <a:ahLst/>
              <a:cxnLst>
                <a:cxn ang="0">
                  <a:pos x="6" y="119"/>
                </a:cxn>
                <a:cxn ang="0">
                  <a:pos x="12" y="106"/>
                </a:cxn>
                <a:cxn ang="0">
                  <a:pos x="22" y="92"/>
                </a:cxn>
                <a:cxn ang="0">
                  <a:pos x="30" y="79"/>
                </a:cxn>
                <a:cxn ang="0">
                  <a:pos x="39" y="65"/>
                </a:cxn>
                <a:cxn ang="0">
                  <a:pos x="47" y="53"/>
                </a:cxn>
                <a:cxn ang="0">
                  <a:pos x="55" y="39"/>
                </a:cxn>
                <a:cxn ang="0">
                  <a:pos x="62" y="25"/>
                </a:cxn>
                <a:cxn ang="0">
                  <a:pos x="68" y="10"/>
                </a:cxn>
                <a:cxn ang="0">
                  <a:pos x="68" y="7"/>
                </a:cxn>
                <a:cxn ang="0">
                  <a:pos x="65" y="3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4" y="12"/>
                </a:cxn>
                <a:cxn ang="0">
                  <a:pos x="46" y="26"/>
                </a:cxn>
                <a:cxn ang="0">
                  <a:pos x="38" y="39"/>
                </a:cxn>
                <a:cxn ang="0">
                  <a:pos x="30" y="53"/>
                </a:cxn>
                <a:cxn ang="0">
                  <a:pos x="22" y="66"/>
                </a:cxn>
                <a:cxn ang="0">
                  <a:pos x="15" y="80"/>
                </a:cxn>
                <a:cxn ang="0">
                  <a:pos x="7" y="94"/>
                </a:cxn>
                <a:cxn ang="0">
                  <a:pos x="0" y="108"/>
                </a:cxn>
                <a:cxn ang="0">
                  <a:pos x="0" y="111"/>
                </a:cxn>
                <a:cxn ang="0">
                  <a:pos x="2" y="116"/>
                </a:cxn>
                <a:cxn ang="0">
                  <a:pos x="4" y="119"/>
                </a:cxn>
                <a:cxn ang="0">
                  <a:pos x="6" y="119"/>
                </a:cxn>
                <a:cxn ang="0">
                  <a:pos x="6" y="119"/>
                </a:cxn>
              </a:cxnLst>
              <a:rect l="0" t="0" r="r" b="b"/>
              <a:pathLst>
                <a:path w="68" h="119">
                  <a:moveTo>
                    <a:pt x="6" y="119"/>
                  </a:moveTo>
                  <a:lnTo>
                    <a:pt x="12" y="106"/>
                  </a:lnTo>
                  <a:lnTo>
                    <a:pt x="22" y="92"/>
                  </a:lnTo>
                  <a:lnTo>
                    <a:pt x="30" y="79"/>
                  </a:lnTo>
                  <a:lnTo>
                    <a:pt x="39" y="65"/>
                  </a:lnTo>
                  <a:lnTo>
                    <a:pt x="47" y="53"/>
                  </a:lnTo>
                  <a:lnTo>
                    <a:pt x="55" y="39"/>
                  </a:lnTo>
                  <a:lnTo>
                    <a:pt x="62" y="25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65" y="3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4" y="12"/>
                  </a:lnTo>
                  <a:lnTo>
                    <a:pt x="46" y="26"/>
                  </a:lnTo>
                  <a:lnTo>
                    <a:pt x="38" y="39"/>
                  </a:lnTo>
                  <a:lnTo>
                    <a:pt x="30" y="53"/>
                  </a:lnTo>
                  <a:lnTo>
                    <a:pt x="22" y="66"/>
                  </a:lnTo>
                  <a:lnTo>
                    <a:pt x="15" y="80"/>
                  </a:lnTo>
                  <a:lnTo>
                    <a:pt x="7" y="94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2" y="116"/>
                  </a:lnTo>
                  <a:lnTo>
                    <a:pt x="4" y="119"/>
                  </a:lnTo>
                  <a:lnTo>
                    <a:pt x="6" y="119"/>
                  </a:lnTo>
                  <a:lnTo>
                    <a:pt x="6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6705487" y="5388153"/>
              <a:ext cx="80257" cy="171214"/>
            </a:xfrm>
            <a:custGeom>
              <a:avLst/>
              <a:gdLst/>
              <a:ahLst/>
              <a:cxnLst>
                <a:cxn ang="0">
                  <a:pos x="9" y="127"/>
                </a:cxn>
                <a:cxn ang="0">
                  <a:pos x="16" y="113"/>
                </a:cxn>
                <a:cxn ang="0">
                  <a:pos x="23" y="100"/>
                </a:cxn>
                <a:cxn ang="0">
                  <a:pos x="31" y="86"/>
                </a:cxn>
                <a:cxn ang="0">
                  <a:pos x="38" y="72"/>
                </a:cxn>
                <a:cxn ang="0">
                  <a:pos x="44" y="57"/>
                </a:cxn>
                <a:cxn ang="0">
                  <a:pos x="51" y="42"/>
                </a:cxn>
                <a:cxn ang="0">
                  <a:pos x="55" y="28"/>
                </a:cxn>
                <a:cxn ang="0">
                  <a:pos x="60" y="13"/>
                </a:cxn>
                <a:cxn ang="0">
                  <a:pos x="59" y="9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45" y="14"/>
                </a:cxn>
                <a:cxn ang="0">
                  <a:pos x="38" y="28"/>
                </a:cxn>
                <a:cxn ang="0">
                  <a:pos x="32" y="42"/>
                </a:cxn>
                <a:cxn ang="0">
                  <a:pos x="26" y="56"/>
                </a:cxn>
                <a:cxn ang="0">
                  <a:pos x="20" y="70"/>
                </a:cxn>
                <a:cxn ang="0">
                  <a:pos x="14" y="83"/>
                </a:cxn>
                <a:cxn ang="0">
                  <a:pos x="7" y="97"/>
                </a:cxn>
                <a:cxn ang="0">
                  <a:pos x="0" y="111"/>
                </a:cxn>
                <a:cxn ang="0">
                  <a:pos x="0" y="117"/>
                </a:cxn>
                <a:cxn ang="0">
                  <a:pos x="2" y="123"/>
                </a:cxn>
                <a:cxn ang="0">
                  <a:pos x="6" y="127"/>
                </a:cxn>
                <a:cxn ang="0">
                  <a:pos x="9" y="127"/>
                </a:cxn>
                <a:cxn ang="0">
                  <a:pos x="9" y="127"/>
                </a:cxn>
              </a:cxnLst>
              <a:rect l="0" t="0" r="r" b="b"/>
              <a:pathLst>
                <a:path w="60" h="127">
                  <a:moveTo>
                    <a:pt x="9" y="127"/>
                  </a:moveTo>
                  <a:lnTo>
                    <a:pt x="16" y="113"/>
                  </a:lnTo>
                  <a:lnTo>
                    <a:pt x="23" y="100"/>
                  </a:lnTo>
                  <a:lnTo>
                    <a:pt x="31" y="86"/>
                  </a:lnTo>
                  <a:lnTo>
                    <a:pt x="38" y="72"/>
                  </a:lnTo>
                  <a:lnTo>
                    <a:pt x="44" y="57"/>
                  </a:lnTo>
                  <a:lnTo>
                    <a:pt x="51" y="42"/>
                  </a:lnTo>
                  <a:lnTo>
                    <a:pt x="55" y="28"/>
                  </a:lnTo>
                  <a:lnTo>
                    <a:pt x="60" y="13"/>
                  </a:lnTo>
                  <a:lnTo>
                    <a:pt x="59" y="9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5" y="14"/>
                  </a:lnTo>
                  <a:lnTo>
                    <a:pt x="38" y="28"/>
                  </a:lnTo>
                  <a:lnTo>
                    <a:pt x="32" y="42"/>
                  </a:lnTo>
                  <a:lnTo>
                    <a:pt x="26" y="56"/>
                  </a:lnTo>
                  <a:lnTo>
                    <a:pt x="20" y="70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0" y="111"/>
                  </a:lnTo>
                  <a:lnTo>
                    <a:pt x="0" y="117"/>
                  </a:lnTo>
                  <a:lnTo>
                    <a:pt x="2" y="123"/>
                  </a:lnTo>
                  <a:lnTo>
                    <a:pt x="6" y="127"/>
                  </a:lnTo>
                  <a:lnTo>
                    <a:pt x="9" y="127"/>
                  </a:lnTo>
                  <a:lnTo>
                    <a:pt x="9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6536949" y="5192862"/>
              <a:ext cx="64205" cy="112359"/>
            </a:xfrm>
            <a:custGeom>
              <a:avLst/>
              <a:gdLst/>
              <a:ahLst/>
              <a:cxnLst>
                <a:cxn ang="0">
                  <a:pos x="45" y="70"/>
                </a:cxn>
                <a:cxn ang="0">
                  <a:pos x="37" y="63"/>
                </a:cxn>
                <a:cxn ang="0">
                  <a:pos x="31" y="55"/>
                </a:cxn>
                <a:cxn ang="0">
                  <a:pos x="27" y="46"/>
                </a:cxn>
                <a:cxn ang="0">
                  <a:pos x="22" y="37"/>
                </a:cxn>
                <a:cxn ang="0">
                  <a:pos x="18" y="28"/>
                </a:cxn>
                <a:cxn ang="0">
                  <a:pos x="14" y="19"/>
                </a:cxn>
                <a:cxn ang="0">
                  <a:pos x="9" y="9"/>
                </a:cxn>
                <a:cxn ang="0">
                  <a:pos x="4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4" y="17"/>
                </a:cxn>
                <a:cxn ang="0">
                  <a:pos x="9" y="28"/>
                </a:cxn>
                <a:cxn ang="0">
                  <a:pos x="14" y="38"/>
                </a:cxn>
                <a:cxn ang="0">
                  <a:pos x="19" y="48"/>
                </a:cxn>
                <a:cxn ang="0">
                  <a:pos x="24" y="58"/>
                </a:cxn>
                <a:cxn ang="0">
                  <a:pos x="31" y="67"/>
                </a:cxn>
                <a:cxn ang="0">
                  <a:pos x="38" y="75"/>
                </a:cxn>
                <a:cxn ang="0">
                  <a:pos x="46" y="83"/>
                </a:cxn>
                <a:cxn ang="0">
                  <a:pos x="47" y="83"/>
                </a:cxn>
                <a:cxn ang="0">
                  <a:pos x="47" y="78"/>
                </a:cxn>
                <a:cxn ang="0">
                  <a:pos x="46" y="74"/>
                </a:cxn>
                <a:cxn ang="0">
                  <a:pos x="45" y="70"/>
                </a:cxn>
                <a:cxn ang="0">
                  <a:pos x="45" y="70"/>
                </a:cxn>
              </a:cxnLst>
              <a:rect l="0" t="0" r="r" b="b"/>
              <a:pathLst>
                <a:path w="47" h="83">
                  <a:moveTo>
                    <a:pt x="45" y="70"/>
                  </a:moveTo>
                  <a:lnTo>
                    <a:pt x="37" y="63"/>
                  </a:lnTo>
                  <a:lnTo>
                    <a:pt x="31" y="55"/>
                  </a:lnTo>
                  <a:lnTo>
                    <a:pt x="27" y="46"/>
                  </a:lnTo>
                  <a:lnTo>
                    <a:pt x="22" y="37"/>
                  </a:lnTo>
                  <a:lnTo>
                    <a:pt x="18" y="28"/>
                  </a:lnTo>
                  <a:lnTo>
                    <a:pt x="14" y="19"/>
                  </a:lnTo>
                  <a:lnTo>
                    <a:pt x="9" y="9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4" y="17"/>
                  </a:lnTo>
                  <a:lnTo>
                    <a:pt x="9" y="28"/>
                  </a:lnTo>
                  <a:lnTo>
                    <a:pt x="14" y="38"/>
                  </a:lnTo>
                  <a:lnTo>
                    <a:pt x="19" y="48"/>
                  </a:lnTo>
                  <a:lnTo>
                    <a:pt x="24" y="58"/>
                  </a:lnTo>
                  <a:lnTo>
                    <a:pt x="31" y="67"/>
                  </a:lnTo>
                  <a:lnTo>
                    <a:pt x="38" y="75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7" y="78"/>
                  </a:lnTo>
                  <a:lnTo>
                    <a:pt x="46" y="74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7" name="Freeform 149"/>
            <p:cNvSpPr>
              <a:spLocks/>
            </p:cNvSpPr>
            <p:nvPr/>
          </p:nvSpPr>
          <p:spPr bwMode="auto">
            <a:xfrm>
              <a:off x="6309555" y="5056426"/>
              <a:ext cx="77581" cy="211342"/>
            </a:xfrm>
            <a:custGeom>
              <a:avLst/>
              <a:gdLst/>
              <a:ahLst/>
              <a:cxnLst>
                <a:cxn ang="0">
                  <a:pos x="57" y="145"/>
                </a:cxn>
                <a:cxn ang="0">
                  <a:pos x="47" y="129"/>
                </a:cxn>
                <a:cxn ang="0">
                  <a:pos x="38" y="111"/>
                </a:cxn>
                <a:cxn ang="0">
                  <a:pos x="31" y="94"/>
                </a:cxn>
                <a:cxn ang="0">
                  <a:pos x="24" y="77"/>
                </a:cxn>
                <a:cxn ang="0">
                  <a:pos x="18" y="60"/>
                </a:cxn>
                <a:cxn ang="0">
                  <a:pos x="14" y="42"/>
                </a:cxn>
                <a:cxn ang="0">
                  <a:pos x="9" y="24"/>
                </a:cxn>
                <a:cxn ang="0">
                  <a:pos x="4" y="5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3"/>
                </a:cxn>
                <a:cxn ang="0">
                  <a:pos x="6" y="42"/>
                </a:cxn>
                <a:cxn ang="0">
                  <a:pos x="11" y="63"/>
                </a:cxn>
                <a:cxn ang="0">
                  <a:pos x="17" y="81"/>
                </a:cxn>
                <a:cxn ang="0">
                  <a:pos x="24" y="101"/>
                </a:cxn>
                <a:cxn ang="0">
                  <a:pos x="33" y="120"/>
                </a:cxn>
                <a:cxn ang="0">
                  <a:pos x="42" y="137"/>
                </a:cxn>
                <a:cxn ang="0">
                  <a:pos x="54" y="154"/>
                </a:cxn>
                <a:cxn ang="0">
                  <a:pos x="57" y="156"/>
                </a:cxn>
                <a:cxn ang="0">
                  <a:pos x="59" y="154"/>
                </a:cxn>
                <a:cxn ang="0">
                  <a:pos x="59" y="148"/>
                </a:cxn>
                <a:cxn ang="0">
                  <a:pos x="57" y="145"/>
                </a:cxn>
                <a:cxn ang="0">
                  <a:pos x="57" y="145"/>
                </a:cxn>
              </a:cxnLst>
              <a:rect l="0" t="0" r="r" b="b"/>
              <a:pathLst>
                <a:path w="59" h="156">
                  <a:moveTo>
                    <a:pt x="57" y="145"/>
                  </a:moveTo>
                  <a:lnTo>
                    <a:pt x="47" y="129"/>
                  </a:lnTo>
                  <a:lnTo>
                    <a:pt x="38" y="111"/>
                  </a:lnTo>
                  <a:lnTo>
                    <a:pt x="31" y="94"/>
                  </a:lnTo>
                  <a:lnTo>
                    <a:pt x="24" y="77"/>
                  </a:lnTo>
                  <a:lnTo>
                    <a:pt x="18" y="60"/>
                  </a:lnTo>
                  <a:lnTo>
                    <a:pt x="14" y="42"/>
                  </a:lnTo>
                  <a:lnTo>
                    <a:pt x="9" y="24"/>
                  </a:lnTo>
                  <a:lnTo>
                    <a:pt x="4" y="5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3"/>
                  </a:lnTo>
                  <a:lnTo>
                    <a:pt x="6" y="42"/>
                  </a:lnTo>
                  <a:lnTo>
                    <a:pt x="11" y="63"/>
                  </a:lnTo>
                  <a:lnTo>
                    <a:pt x="17" y="81"/>
                  </a:lnTo>
                  <a:lnTo>
                    <a:pt x="24" y="101"/>
                  </a:lnTo>
                  <a:lnTo>
                    <a:pt x="33" y="120"/>
                  </a:lnTo>
                  <a:lnTo>
                    <a:pt x="42" y="137"/>
                  </a:lnTo>
                  <a:lnTo>
                    <a:pt x="54" y="154"/>
                  </a:lnTo>
                  <a:lnTo>
                    <a:pt x="57" y="156"/>
                  </a:lnTo>
                  <a:lnTo>
                    <a:pt x="59" y="154"/>
                  </a:lnTo>
                  <a:lnTo>
                    <a:pt x="59" y="148"/>
                  </a:lnTo>
                  <a:lnTo>
                    <a:pt x="57" y="145"/>
                  </a:lnTo>
                  <a:lnTo>
                    <a:pt x="57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6312230" y="5008272"/>
              <a:ext cx="168539" cy="66880"/>
            </a:xfrm>
            <a:custGeom>
              <a:avLst/>
              <a:gdLst/>
              <a:ahLst/>
              <a:cxnLst>
                <a:cxn ang="0">
                  <a:pos x="6" y="48"/>
                </a:cxn>
                <a:cxn ang="0">
                  <a:pos x="21" y="44"/>
                </a:cxn>
                <a:cxn ang="0">
                  <a:pos x="36" y="39"/>
                </a:cxn>
                <a:cxn ang="0">
                  <a:pos x="51" y="36"/>
                </a:cxn>
                <a:cxn ang="0">
                  <a:pos x="67" y="32"/>
                </a:cxn>
                <a:cxn ang="0">
                  <a:pos x="82" y="29"/>
                </a:cxn>
                <a:cxn ang="0">
                  <a:pos x="97" y="24"/>
                </a:cxn>
                <a:cxn ang="0">
                  <a:pos x="112" y="18"/>
                </a:cxn>
                <a:cxn ang="0">
                  <a:pos x="126" y="11"/>
                </a:cxn>
                <a:cxn ang="0">
                  <a:pos x="127" y="8"/>
                </a:cxn>
                <a:cxn ang="0">
                  <a:pos x="126" y="5"/>
                </a:cxn>
                <a:cxn ang="0">
                  <a:pos x="123" y="1"/>
                </a:cxn>
                <a:cxn ang="0">
                  <a:pos x="121" y="0"/>
                </a:cxn>
                <a:cxn ang="0">
                  <a:pos x="113" y="2"/>
                </a:cxn>
                <a:cxn ang="0">
                  <a:pos x="106" y="3"/>
                </a:cxn>
                <a:cxn ang="0">
                  <a:pos x="98" y="6"/>
                </a:cxn>
                <a:cxn ang="0">
                  <a:pos x="90" y="8"/>
                </a:cxn>
                <a:cxn ang="0">
                  <a:pos x="83" y="11"/>
                </a:cxn>
                <a:cxn ang="0">
                  <a:pos x="75" y="14"/>
                </a:cxn>
                <a:cxn ang="0">
                  <a:pos x="67" y="15"/>
                </a:cxn>
                <a:cxn ang="0">
                  <a:pos x="59" y="17"/>
                </a:cxn>
                <a:cxn ang="0">
                  <a:pos x="52" y="20"/>
                </a:cxn>
                <a:cxn ang="0">
                  <a:pos x="45" y="22"/>
                </a:cxn>
                <a:cxn ang="0">
                  <a:pos x="38" y="23"/>
                </a:cxn>
                <a:cxn ang="0">
                  <a:pos x="30" y="25"/>
                </a:cxn>
                <a:cxn ang="0">
                  <a:pos x="23" y="28"/>
                </a:cxn>
                <a:cxn ang="0">
                  <a:pos x="16" y="30"/>
                </a:cxn>
                <a:cxn ang="0">
                  <a:pos x="8" y="32"/>
                </a:cxn>
                <a:cxn ang="0">
                  <a:pos x="1" y="35"/>
                </a:cxn>
                <a:cxn ang="0">
                  <a:pos x="0" y="38"/>
                </a:cxn>
                <a:cxn ang="0">
                  <a:pos x="1" y="43"/>
                </a:cxn>
                <a:cxn ang="0">
                  <a:pos x="4" y="47"/>
                </a:cxn>
                <a:cxn ang="0">
                  <a:pos x="6" y="48"/>
                </a:cxn>
                <a:cxn ang="0">
                  <a:pos x="6" y="48"/>
                </a:cxn>
              </a:cxnLst>
              <a:rect l="0" t="0" r="r" b="b"/>
              <a:pathLst>
                <a:path w="127" h="48">
                  <a:moveTo>
                    <a:pt x="6" y="48"/>
                  </a:moveTo>
                  <a:lnTo>
                    <a:pt x="21" y="44"/>
                  </a:lnTo>
                  <a:lnTo>
                    <a:pt x="36" y="39"/>
                  </a:lnTo>
                  <a:lnTo>
                    <a:pt x="51" y="36"/>
                  </a:lnTo>
                  <a:lnTo>
                    <a:pt x="67" y="32"/>
                  </a:lnTo>
                  <a:lnTo>
                    <a:pt x="82" y="29"/>
                  </a:lnTo>
                  <a:lnTo>
                    <a:pt x="97" y="24"/>
                  </a:lnTo>
                  <a:lnTo>
                    <a:pt x="112" y="18"/>
                  </a:lnTo>
                  <a:lnTo>
                    <a:pt x="126" y="11"/>
                  </a:lnTo>
                  <a:lnTo>
                    <a:pt x="127" y="8"/>
                  </a:lnTo>
                  <a:lnTo>
                    <a:pt x="126" y="5"/>
                  </a:lnTo>
                  <a:lnTo>
                    <a:pt x="123" y="1"/>
                  </a:lnTo>
                  <a:lnTo>
                    <a:pt x="121" y="0"/>
                  </a:lnTo>
                  <a:lnTo>
                    <a:pt x="113" y="2"/>
                  </a:lnTo>
                  <a:lnTo>
                    <a:pt x="106" y="3"/>
                  </a:lnTo>
                  <a:lnTo>
                    <a:pt x="98" y="6"/>
                  </a:lnTo>
                  <a:lnTo>
                    <a:pt x="90" y="8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7" y="15"/>
                  </a:lnTo>
                  <a:lnTo>
                    <a:pt x="59" y="17"/>
                  </a:lnTo>
                  <a:lnTo>
                    <a:pt x="52" y="20"/>
                  </a:lnTo>
                  <a:lnTo>
                    <a:pt x="45" y="22"/>
                  </a:lnTo>
                  <a:lnTo>
                    <a:pt x="38" y="23"/>
                  </a:lnTo>
                  <a:lnTo>
                    <a:pt x="30" y="25"/>
                  </a:lnTo>
                  <a:lnTo>
                    <a:pt x="23" y="28"/>
                  </a:lnTo>
                  <a:lnTo>
                    <a:pt x="16" y="30"/>
                  </a:lnTo>
                  <a:lnTo>
                    <a:pt x="8" y="32"/>
                  </a:lnTo>
                  <a:lnTo>
                    <a:pt x="1" y="35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6373760" y="5184836"/>
              <a:ext cx="163188" cy="82932"/>
            </a:xfrm>
            <a:custGeom>
              <a:avLst/>
              <a:gdLst/>
              <a:ahLst/>
              <a:cxnLst>
                <a:cxn ang="0">
                  <a:pos x="8" y="61"/>
                </a:cxn>
                <a:cxn ang="0">
                  <a:pos x="22" y="57"/>
                </a:cxn>
                <a:cxn ang="0">
                  <a:pos x="37" y="52"/>
                </a:cxn>
                <a:cxn ang="0">
                  <a:pos x="52" y="46"/>
                </a:cxn>
                <a:cxn ang="0">
                  <a:pos x="67" y="42"/>
                </a:cxn>
                <a:cxn ang="0">
                  <a:pos x="81" y="36"/>
                </a:cxn>
                <a:cxn ang="0">
                  <a:pos x="94" y="29"/>
                </a:cxn>
                <a:cxn ang="0">
                  <a:pos x="108" y="22"/>
                </a:cxn>
                <a:cxn ang="0">
                  <a:pos x="121" y="14"/>
                </a:cxn>
                <a:cxn ang="0">
                  <a:pos x="123" y="11"/>
                </a:cxn>
                <a:cxn ang="0">
                  <a:pos x="122" y="6"/>
                </a:cxn>
                <a:cxn ang="0">
                  <a:pos x="120" y="1"/>
                </a:cxn>
                <a:cxn ang="0">
                  <a:pos x="116" y="0"/>
                </a:cxn>
                <a:cxn ang="0">
                  <a:pos x="109" y="3"/>
                </a:cxn>
                <a:cxn ang="0">
                  <a:pos x="101" y="5"/>
                </a:cxn>
                <a:cxn ang="0">
                  <a:pos x="94" y="8"/>
                </a:cxn>
                <a:cxn ang="0">
                  <a:pos x="88" y="11"/>
                </a:cxn>
                <a:cxn ang="0">
                  <a:pos x="81" y="14"/>
                </a:cxn>
                <a:cxn ang="0">
                  <a:pos x="74" y="18"/>
                </a:cxn>
                <a:cxn ang="0">
                  <a:pos x="67" y="20"/>
                </a:cxn>
                <a:cxn ang="0">
                  <a:pos x="60" y="23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1"/>
                </a:cxn>
                <a:cxn ang="0">
                  <a:pos x="31" y="35"/>
                </a:cxn>
                <a:cxn ang="0">
                  <a:pos x="23" y="37"/>
                </a:cxn>
                <a:cxn ang="0">
                  <a:pos x="16" y="39"/>
                </a:cxn>
                <a:cxn ang="0">
                  <a:pos x="8" y="42"/>
                </a:cxn>
                <a:cxn ang="0">
                  <a:pos x="1" y="44"/>
                </a:cxn>
                <a:cxn ang="0">
                  <a:pos x="0" y="48"/>
                </a:cxn>
                <a:cxn ang="0">
                  <a:pos x="1" y="54"/>
                </a:cxn>
                <a:cxn ang="0">
                  <a:pos x="3" y="60"/>
                </a:cxn>
                <a:cxn ang="0">
                  <a:pos x="8" y="61"/>
                </a:cxn>
                <a:cxn ang="0">
                  <a:pos x="8" y="61"/>
                </a:cxn>
              </a:cxnLst>
              <a:rect l="0" t="0" r="r" b="b"/>
              <a:pathLst>
                <a:path w="123" h="61">
                  <a:moveTo>
                    <a:pt x="8" y="61"/>
                  </a:moveTo>
                  <a:lnTo>
                    <a:pt x="22" y="57"/>
                  </a:lnTo>
                  <a:lnTo>
                    <a:pt x="37" y="52"/>
                  </a:lnTo>
                  <a:lnTo>
                    <a:pt x="52" y="46"/>
                  </a:lnTo>
                  <a:lnTo>
                    <a:pt x="67" y="42"/>
                  </a:lnTo>
                  <a:lnTo>
                    <a:pt x="81" y="36"/>
                  </a:lnTo>
                  <a:lnTo>
                    <a:pt x="94" y="29"/>
                  </a:lnTo>
                  <a:lnTo>
                    <a:pt x="108" y="22"/>
                  </a:lnTo>
                  <a:lnTo>
                    <a:pt x="121" y="14"/>
                  </a:lnTo>
                  <a:lnTo>
                    <a:pt x="123" y="11"/>
                  </a:lnTo>
                  <a:lnTo>
                    <a:pt x="122" y="6"/>
                  </a:lnTo>
                  <a:lnTo>
                    <a:pt x="120" y="1"/>
                  </a:lnTo>
                  <a:lnTo>
                    <a:pt x="116" y="0"/>
                  </a:lnTo>
                  <a:lnTo>
                    <a:pt x="109" y="3"/>
                  </a:lnTo>
                  <a:lnTo>
                    <a:pt x="101" y="5"/>
                  </a:lnTo>
                  <a:lnTo>
                    <a:pt x="94" y="8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4" y="18"/>
                  </a:lnTo>
                  <a:lnTo>
                    <a:pt x="67" y="20"/>
                  </a:lnTo>
                  <a:lnTo>
                    <a:pt x="60" y="23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1"/>
                  </a:lnTo>
                  <a:lnTo>
                    <a:pt x="31" y="35"/>
                  </a:lnTo>
                  <a:lnTo>
                    <a:pt x="23" y="37"/>
                  </a:lnTo>
                  <a:lnTo>
                    <a:pt x="16" y="39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0" y="48"/>
                  </a:lnTo>
                  <a:lnTo>
                    <a:pt x="1" y="54"/>
                  </a:lnTo>
                  <a:lnTo>
                    <a:pt x="3" y="6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6488795" y="4874511"/>
              <a:ext cx="32103" cy="123060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8" y="68"/>
                </a:cxn>
                <a:cxn ang="0">
                  <a:pos x="13" y="48"/>
                </a:cxn>
                <a:cxn ang="0">
                  <a:pos x="19" y="28"/>
                </a:cxn>
                <a:cxn ang="0">
                  <a:pos x="24" y="9"/>
                </a:cxn>
                <a:cxn ang="0">
                  <a:pos x="24" y="7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0" y="19"/>
                </a:cxn>
                <a:cxn ang="0">
                  <a:pos x="4" y="41"/>
                </a:cxn>
                <a:cxn ang="0">
                  <a:pos x="0" y="63"/>
                </a:cxn>
                <a:cxn ang="0">
                  <a:pos x="0" y="84"/>
                </a:cxn>
                <a:cxn ang="0">
                  <a:pos x="1" y="87"/>
                </a:cxn>
                <a:cxn ang="0">
                  <a:pos x="3" y="91"/>
                </a:cxn>
                <a:cxn ang="0">
                  <a:pos x="5" y="92"/>
                </a:cxn>
                <a:cxn ang="0">
                  <a:pos x="6" y="88"/>
                </a:cxn>
                <a:cxn ang="0">
                  <a:pos x="6" y="88"/>
                </a:cxn>
              </a:cxnLst>
              <a:rect l="0" t="0" r="r" b="b"/>
              <a:pathLst>
                <a:path w="24" h="92">
                  <a:moveTo>
                    <a:pt x="6" y="88"/>
                  </a:moveTo>
                  <a:lnTo>
                    <a:pt x="8" y="68"/>
                  </a:lnTo>
                  <a:lnTo>
                    <a:pt x="13" y="48"/>
                  </a:lnTo>
                  <a:lnTo>
                    <a:pt x="19" y="28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0" y="19"/>
                  </a:lnTo>
                  <a:lnTo>
                    <a:pt x="4" y="41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2"/>
                  </a:lnTo>
                  <a:lnTo>
                    <a:pt x="6" y="88"/>
                  </a:lnTo>
                  <a:lnTo>
                    <a:pt x="6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>
              <a:off x="6360384" y="4620365"/>
              <a:ext cx="90957" cy="203317"/>
            </a:xfrm>
            <a:custGeom>
              <a:avLst/>
              <a:gdLst/>
              <a:ahLst/>
              <a:cxnLst>
                <a:cxn ang="0">
                  <a:pos x="9" y="151"/>
                </a:cxn>
                <a:cxn ang="0">
                  <a:pos x="12" y="132"/>
                </a:cxn>
                <a:cxn ang="0">
                  <a:pos x="18" y="113"/>
                </a:cxn>
                <a:cxn ang="0">
                  <a:pos x="24" y="95"/>
                </a:cxn>
                <a:cxn ang="0">
                  <a:pos x="32" y="78"/>
                </a:cxn>
                <a:cxn ang="0">
                  <a:pos x="40" y="60"/>
                </a:cxn>
                <a:cxn ang="0">
                  <a:pos x="49" y="44"/>
                </a:cxn>
                <a:cxn ang="0">
                  <a:pos x="59" y="27"/>
                </a:cxn>
                <a:cxn ang="0">
                  <a:pos x="68" y="10"/>
                </a:cxn>
                <a:cxn ang="0">
                  <a:pos x="68" y="7"/>
                </a:cxn>
                <a:cxn ang="0">
                  <a:pos x="67" y="4"/>
                </a:cxn>
                <a:cxn ang="0">
                  <a:pos x="65" y="2"/>
                </a:cxn>
                <a:cxn ang="0">
                  <a:pos x="63" y="0"/>
                </a:cxn>
                <a:cxn ang="0">
                  <a:pos x="52" y="16"/>
                </a:cxn>
                <a:cxn ang="0">
                  <a:pos x="40" y="33"/>
                </a:cxn>
                <a:cxn ang="0">
                  <a:pos x="31" y="50"/>
                </a:cxn>
                <a:cxn ang="0">
                  <a:pos x="23" y="67"/>
                </a:cxn>
                <a:cxn ang="0">
                  <a:pos x="15" y="86"/>
                </a:cxn>
                <a:cxn ang="0">
                  <a:pos x="9" y="104"/>
                </a:cxn>
                <a:cxn ang="0">
                  <a:pos x="3" y="123"/>
                </a:cxn>
                <a:cxn ang="0">
                  <a:pos x="0" y="142"/>
                </a:cxn>
                <a:cxn ang="0">
                  <a:pos x="1" y="147"/>
                </a:cxn>
                <a:cxn ang="0">
                  <a:pos x="3" y="151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</a:cxnLst>
              <a:rect l="0" t="0" r="r" b="b"/>
              <a:pathLst>
                <a:path w="68" h="154">
                  <a:moveTo>
                    <a:pt x="9" y="151"/>
                  </a:moveTo>
                  <a:lnTo>
                    <a:pt x="12" y="132"/>
                  </a:lnTo>
                  <a:lnTo>
                    <a:pt x="18" y="113"/>
                  </a:lnTo>
                  <a:lnTo>
                    <a:pt x="24" y="95"/>
                  </a:lnTo>
                  <a:lnTo>
                    <a:pt x="32" y="78"/>
                  </a:lnTo>
                  <a:lnTo>
                    <a:pt x="40" y="60"/>
                  </a:lnTo>
                  <a:lnTo>
                    <a:pt x="49" y="44"/>
                  </a:lnTo>
                  <a:lnTo>
                    <a:pt x="59" y="27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67" y="4"/>
                  </a:lnTo>
                  <a:lnTo>
                    <a:pt x="65" y="2"/>
                  </a:lnTo>
                  <a:lnTo>
                    <a:pt x="63" y="0"/>
                  </a:lnTo>
                  <a:lnTo>
                    <a:pt x="52" y="16"/>
                  </a:lnTo>
                  <a:lnTo>
                    <a:pt x="40" y="33"/>
                  </a:lnTo>
                  <a:lnTo>
                    <a:pt x="31" y="50"/>
                  </a:lnTo>
                  <a:lnTo>
                    <a:pt x="23" y="67"/>
                  </a:lnTo>
                  <a:lnTo>
                    <a:pt x="15" y="86"/>
                  </a:lnTo>
                  <a:lnTo>
                    <a:pt x="9" y="104"/>
                  </a:lnTo>
                  <a:lnTo>
                    <a:pt x="3" y="123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1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>
              <a:off x="6445991" y="4620365"/>
              <a:ext cx="157838" cy="9363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9" y="20"/>
                </a:cxn>
                <a:cxn ang="0">
                  <a:pos x="33" y="27"/>
                </a:cxn>
                <a:cxn ang="0">
                  <a:pos x="46" y="35"/>
                </a:cxn>
                <a:cxn ang="0">
                  <a:pos x="60" y="42"/>
                </a:cxn>
                <a:cxn ang="0">
                  <a:pos x="73" y="50"/>
                </a:cxn>
                <a:cxn ang="0">
                  <a:pos x="87" y="57"/>
                </a:cxn>
                <a:cxn ang="0">
                  <a:pos x="101" y="64"/>
                </a:cxn>
                <a:cxn ang="0">
                  <a:pos x="115" y="69"/>
                </a:cxn>
                <a:cxn ang="0">
                  <a:pos x="118" y="68"/>
                </a:cxn>
                <a:cxn ang="0">
                  <a:pos x="118" y="64"/>
                </a:cxn>
                <a:cxn ang="0">
                  <a:pos x="115" y="59"/>
                </a:cxn>
                <a:cxn ang="0">
                  <a:pos x="113" y="57"/>
                </a:cxn>
                <a:cxn ang="0">
                  <a:pos x="99" y="50"/>
                </a:cxn>
                <a:cxn ang="0">
                  <a:pos x="86" y="42"/>
                </a:cxn>
                <a:cxn ang="0">
                  <a:pos x="72" y="34"/>
                </a:cxn>
                <a:cxn ang="0">
                  <a:pos x="58" y="27"/>
                </a:cxn>
                <a:cxn ang="0">
                  <a:pos x="44" y="19"/>
                </a:cxn>
                <a:cxn ang="0">
                  <a:pos x="30" y="12"/>
                </a:cxn>
                <a:cxn ang="0">
                  <a:pos x="16" y="5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5"/>
                </a:cxn>
                <a:cxn ang="0">
                  <a:pos x="3" y="10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118" h="69">
                  <a:moveTo>
                    <a:pt x="5" y="13"/>
                  </a:moveTo>
                  <a:lnTo>
                    <a:pt x="19" y="20"/>
                  </a:lnTo>
                  <a:lnTo>
                    <a:pt x="33" y="27"/>
                  </a:lnTo>
                  <a:lnTo>
                    <a:pt x="46" y="35"/>
                  </a:lnTo>
                  <a:lnTo>
                    <a:pt x="60" y="42"/>
                  </a:lnTo>
                  <a:lnTo>
                    <a:pt x="73" y="50"/>
                  </a:lnTo>
                  <a:lnTo>
                    <a:pt x="87" y="57"/>
                  </a:lnTo>
                  <a:lnTo>
                    <a:pt x="101" y="64"/>
                  </a:lnTo>
                  <a:lnTo>
                    <a:pt x="115" y="69"/>
                  </a:lnTo>
                  <a:lnTo>
                    <a:pt x="118" y="68"/>
                  </a:lnTo>
                  <a:lnTo>
                    <a:pt x="118" y="64"/>
                  </a:lnTo>
                  <a:lnTo>
                    <a:pt x="115" y="59"/>
                  </a:lnTo>
                  <a:lnTo>
                    <a:pt x="113" y="57"/>
                  </a:lnTo>
                  <a:lnTo>
                    <a:pt x="99" y="50"/>
                  </a:lnTo>
                  <a:lnTo>
                    <a:pt x="86" y="42"/>
                  </a:lnTo>
                  <a:lnTo>
                    <a:pt x="72" y="34"/>
                  </a:lnTo>
                  <a:lnTo>
                    <a:pt x="58" y="27"/>
                  </a:lnTo>
                  <a:lnTo>
                    <a:pt x="44" y="19"/>
                  </a:lnTo>
                  <a:lnTo>
                    <a:pt x="30" y="12"/>
                  </a:lnTo>
                  <a:lnTo>
                    <a:pt x="16" y="5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3" y="10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6357709" y="4799605"/>
              <a:ext cx="163188" cy="8293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20" y="23"/>
                </a:cxn>
                <a:cxn ang="0">
                  <a:pos x="34" y="30"/>
                </a:cxn>
                <a:cxn ang="0">
                  <a:pos x="48" y="36"/>
                </a:cxn>
                <a:cxn ang="0">
                  <a:pos x="63" y="43"/>
                </a:cxn>
                <a:cxn ang="0">
                  <a:pos x="77" y="49"/>
                </a:cxn>
                <a:cxn ang="0">
                  <a:pos x="91" y="53"/>
                </a:cxn>
                <a:cxn ang="0">
                  <a:pos x="106" y="58"/>
                </a:cxn>
                <a:cxn ang="0">
                  <a:pos x="121" y="61"/>
                </a:cxn>
                <a:cxn ang="0">
                  <a:pos x="124" y="60"/>
                </a:cxn>
                <a:cxn ang="0">
                  <a:pos x="123" y="56"/>
                </a:cxn>
                <a:cxn ang="0">
                  <a:pos x="120" y="50"/>
                </a:cxn>
                <a:cxn ang="0">
                  <a:pos x="118" y="46"/>
                </a:cxn>
                <a:cxn ang="0">
                  <a:pos x="104" y="41"/>
                </a:cxn>
                <a:cxn ang="0">
                  <a:pos x="90" y="35"/>
                </a:cxn>
                <a:cxn ang="0">
                  <a:pos x="75" y="29"/>
                </a:cxn>
                <a:cxn ang="0">
                  <a:pos x="62" y="23"/>
                </a:cxn>
                <a:cxn ang="0">
                  <a:pos x="48" y="19"/>
                </a:cxn>
                <a:cxn ang="0">
                  <a:pos x="33" y="13"/>
                </a:cxn>
                <a:cxn ang="0">
                  <a:pos x="19" y="6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6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4" h="61">
                  <a:moveTo>
                    <a:pt x="6" y="16"/>
                  </a:moveTo>
                  <a:lnTo>
                    <a:pt x="20" y="23"/>
                  </a:lnTo>
                  <a:lnTo>
                    <a:pt x="34" y="30"/>
                  </a:lnTo>
                  <a:lnTo>
                    <a:pt x="48" y="36"/>
                  </a:lnTo>
                  <a:lnTo>
                    <a:pt x="63" y="43"/>
                  </a:lnTo>
                  <a:lnTo>
                    <a:pt x="77" y="49"/>
                  </a:lnTo>
                  <a:lnTo>
                    <a:pt x="91" y="53"/>
                  </a:lnTo>
                  <a:lnTo>
                    <a:pt x="106" y="58"/>
                  </a:lnTo>
                  <a:lnTo>
                    <a:pt x="121" y="61"/>
                  </a:lnTo>
                  <a:lnTo>
                    <a:pt x="124" y="60"/>
                  </a:lnTo>
                  <a:lnTo>
                    <a:pt x="123" y="56"/>
                  </a:lnTo>
                  <a:lnTo>
                    <a:pt x="120" y="50"/>
                  </a:lnTo>
                  <a:lnTo>
                    <a:pt x="118" y="46"/>
                  </a:lnTo>
                  <a:lnTo>
                    <a:pt x="104" y="41"/>
                  </a:lnTo>
                  <a:lnTo>
                    <a:pt x="90" y="35"/>
                  </a:lnTo>
                  <a:lnTo>
                    <a:pt x="75" y="29"/>
                  </a:lnTo>
                  <a:lnTo>
                    <a:pt x="62" y="23"/>
                  </a:lnTo>
                  <a:lnTo>
                    <a:pt x="48" y="19"/>
                  </a:lnTo>
                  <a:lnTo>
                    <a:pt x="33" y="13"/>
                  </a:lnTo>
                  <a:lnTo>
                    <a:pt x="19" y="6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>
              <a:off x="6593128" y="4620365"/>
              <a:ext cx="139111" cy="88282"/>
            </a:xfrm>
            <a:custGeom>
              <a:avLst/>
              <a:gdLst/>
              <a:ahLst/>
              <a:cxnLst>
                <a:cxn ang="0">
                  <a:pos x="5" y="67"/>
                </a:cxn>
                <a:cxn ang="0">
                  <a:pos x="10" y="63"/>
                </a:cxn>
                <a:cxn ang="0">
                  <a:pos x="15" y="58"/>
                </a:cxn>
                <a:cxn ang="0">
                  <a:pos x="19" y="53"/>
                </a:cxn>
                <a:cxn ang="0">
                  <a:pos x="25" y="50"/>
                </a:cxn>
                <a:cxn ang="0">
                  <a:pos x="31" y="45"/>
                </a:cxn>
                <a:cxn ang="0">
                  <a:pos x="35" y="42"/>
                </a:cxn>
                <a:cxn ang="0">
                  <a:pos x="41" y="40"/>
                </a:cxn>
                <a:cxn ang="0">
                  <a:pos x="47" y="36"/>
                </a:cxn>
                <a:cxn ang="0">
                  <a:pos x="54" y="33"/>
                </a:cxn>
                <a:cxn ang="0">
                  <a:pos x="61" y="30"/>
                </a:cxn>
                <a:cxn ang="0">
                  <a:pos x="69" y="27"/>
                </a:cxn>
                <a:cxn ang="0">
                  <a:pos x="76" y="25"/>
                </a:cxn>
                <a:cxn ang="0">
                  <a:pos x="83" y="21"/>
                </a:cxn>
                <a:cxn ang="0">
                  <a:pos x="90" y="19"/>
                </a:cxn>
                <a:cxn ang="0">
                  <a:pos x="96" y="15"/>
                </a:cxn>
                <a:cxn ang="0">
                  <a:pos x="103" y="12"/>
                </a:cxn>
                <a:cxn ang="0">
                  <a:pos x="105" y="8"/>
                </a:cxn>
                <a:cxn ang="0">
                  <a:pos x="103" y="5"/>
                </a:cxn>
                <a:cxn ang="0">
                  <a:pos x="101" y="2"/>
                </a:cxn>
                <a:cxn ang="0">
                  <a:pos x="99" y="0"/>
                </a:cxn>
                <a:cxn ang="0">
                  <a:pos x="92" y="2"/>
                </a:cxn>
                <a:cxn ang="0">
                  <a:pos x="84" y="4"/>
                </a:cxn>
                <a:cxn ang="0">
                  <a:pos x="77" y="6"/>
                </a:cxn>
                <a:cxn ang="0">
                  <a:pos x="70" y="10"/>
                </a:cxn>
                <a:cxn ang="0">
                  <a:pos x="63" y="12"/>
                </a:cxn>
                <a:cxn ang="0">
                  <a:pos x="56" y="15"/>
                </a:cxn>
                <a:cxn ang="0">
                  <a:pos x="49" y="19"/>
                </a:cxn>
                <a:cxn ang="0">
                  <a:pos x="42" y="22"/>
                </a:cxn>
                <a:cxn ang="0">
                  <a:pos x="37" y="26"/>
                </a:cxn>
                <a:cxn ang="0">
                  <a:pos x="31" y="29"/>
                </a:cxn>
                <a:cxn ang="0">
                  <a:pos x="25" y="33"/>
                </a:cxn>
                <a:cxn ang="0">
                  <a:pos x="19" y="37"/>
                </a:cxn>
                <a:cxn ang="0">
                  <a:pos x="14" y="41"/>
                </a:cxn>
                <a:cxn ang="0">
                  <a:pos x="9" y="45"/>
                </a:cxn>
                <a:cxn ang="0">
                  <a:pos x="4" y="50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3" y="67"/>
                </a:cxn>
                <a:cxn ang="0">
                  <a:pos x="5" y="67"/>
                </a:cxn>
                <a:cxn ang="0">
                  <a:pos x="5" y="67"/>
                </a:cxn>
              </a:cxnLst>
              <a:rect l="0" t="0" r="r" b="b"/>
              <a:pathLst>
                <a:path w="105" h="67">
                  <a:moveTo>
                    <a:pt x="5" y="67"/>
                  </a:moveTo>
                  <a:lnTo>
                    <a:pt x="10" y="63"/>
                  </a:lnTo>
                  <a:lnTo>
                    <a:pt x="15" y="58"/>
                  </a:lnTo>
                  <a:lnTo>
                    <a:pt x="19" y="53"/>
                  </a:lnTo>
                  <a:lnTo>
                    <a:pt x="25" y="50"/>
                  </a:lnTo>
                  <a:lnTo>
                    <a:pt x="31" y="45"/>
                  </a:lnTo>
                  <a:lnTo>
                    <a:pt x="35" y="42"/>
                  </a:lnTo>
                  <a:lnTo>
                    <a:pt x="41" y="40"/>
                  </a:lnTo>
                  <a:lnTo>
                    <a:pt x="47" y="36"/>
                  </a:lnTo>
                  <a:lnTo>
                    <a:pt x="54" y="33"/>
                  </a:lnTo>
                  <a:lnTo>
                    <a:pt x="61" y="30"/>
                  </a:lnTo>
                  <a:lnTo>
                    <a:pt x="69" y="27"/>
                  </a:lnTo>
                  <a:lnTo>
                    <a:pt x="76" y="25"/>
                  </a:lnTo>
                  <a:lnTo>
                    <a:pt x="83" y="21"/>
                  </a:lnTo>
                  <a:lnTo>
                    <a:pt x="90" y="19"/>
                  </a:lnTo>
                  <a:lnTo>
                    <a:pt x="96" y="15"/>
                  </a:lnTo>
                  <a:lnTo>
                    <a:pt x="103" y="12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2" y="2"/>
                  </a:lnTo>
                  <a:lnTo>
                    <a:pt x="84" y="4"/>
                  </a:lnTo>
                  <a:lnTo>
                    <a:pt x="77" y="6"/>
                  </a:lnTo>
                  <a:lnTo>
                    <a:pt x="70" y="10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49" y="19"/>
                  </a:lnTo>
                  <a:lnTo>
                    <a:pt x="42" y="22"/>
                  </a:lnTo>
                  <a:lnTo>
                    <a:pt x="37" y="26"/>
                  </a:lnTo>
                  <a:lnTo>
                    <a:pt x="31" y="29"/>
                  </a:lnTo>
                  <a:lnTo>
                    <a:pt x="25" y="33"/>
                  </a:lnTo>
                  <a:lnTo>
                    <a:pt x="19" y="37"/>
                  </a:lnTo>
                  <a:lnTo>
                    <a:pt x="14" y="41"/>
                  </a:lnTo>
                  <a:lnTo>
                    <a:pt x="9" y="45"/>
                  </a:lnTo>
                  <a:lnTo>
                    <a:pt x="4" y="50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5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6633256" y="4735399"/>
              <a:ext cx="545745" cy="545745"/>
            </a:xfrm>
            <a:custGeom>
              <a:avLst/>
              <a:gdLst/>
              <a:ahLst/>
              <a:cxnLst>
                <a:cxn ang="0">
                  <a:pos x="142" y="3"/>
                </a:cxn>
                <a:cxn ang="0">
                  <a:pos x="83" y="29"/>
                </a:cxn>
                <a:cxn ang="0">
                  <a:pos x="37" y="75"/>
                </a:cxn>
                <a:cxn ang="0">
                  <a:pos x="8" y="135"/>
                </a:cxn>
                <a:cxn ang="0">
                  <a:pos x="0" y="206"/>
                </a:cxn>
                <a:cxn ang="0">
                  <a:pos x="18" y="280"/>
                </a:cxn>
                <a:cxn ang="0">
                  <a:pos x="61" y="342"/>
                </a:cxn>
                <a:cxn ang="0">
                  <a:pos x="123" y="386"/>
                </a:cxn>
                <a:cxn ang="0">
                  <a:pos x="180" y="404"/>
                </a:cxn>
                <a:cxn ang="0">
                  <a:pos x="223" y="406"/>
                </a:cxn>
                <a:cxn ang="0">
                  <a:pos x="263" y="399"/>
                </a:cxn>
                <a:cxn ang="0">
                  <a:pos x="301" y="383"/>
                </a:cxn>
                <a:cxn ang="0">
                  <a:pos x="336" y="360"/>
                </a:cxn>
                <a:cxn ang="0">
                  <a:pos x="365" y="331"/>
                </a:cxn>
                <a:cxn ang="0">
                  <a:pos x="387" y="296"/>
                </a:cxn>
                <a:cxn ang="0">
                  <a:pos x="402" y="256"/>
                </a:cxn>
                <a:cxn ang="0">
                  <a:pos x="407" y="215"/>
                </a:cxn>
                <a:cxn ang="0">
                  <a:pos x="405" y="176"/>
                </a:cxn>
                <a:cxn ang="0">
                  <a:pos x="395" y="137"/>
                </a:cxn>
                <a:cxn ang="0">
                  <a:pos x="377" y="100"/>
                </a:cxn>
                <a:cxn ang="0">
                  <a:pos x="354" y="67"/>
                </a:cxn>
                <a:cxn ang="0">
                  <a:pos x="326" y="40"/>
                </a:cxn>
                <a:cxn ang="0">
                  <a:pos x="292" y="21"/>
                </a:cxn>
                <a:cxn ang="0">
                  <a:pos x="254" y="11"/>
                </a:cxn>
                <a:cxn ang="0">
                  <a:pos x="231" y="14"/>
                </a:cxn>
                <a:cxn ang="0">
                  <a:pos x="235" y="24"/>
                </a:cxn>
                <a:cxn ang="0">
                  <a:pos x="258" y="31"/>
                </a:cxn>
                <a:cxn ang="0">
                  <a:pos x="295" y="43"/>
                </a:cxn>
                <a:cxn ang="0">
                  <a:pos x="326" y="60"/>
                </a:cxn>
                <a:cxn ang="0">
                  <a:pos x="353" y="85"/>
                </a:cxn>
                <a:cxn ang="0">
                  <a:pos x="379" y="126"/>
                </a:cxn>
                <a:cxn ang="0">
                  <a:pos x="394" y="175"/>
                </a:cxn>
                <a:cxn ang="0">
                  <a:pos x="394" y="226"/>
                </a:cxn>
                <a:cxn ang="0">
                  <a:pos x="381" y="275"/>
                </a:cxn>
                <a:cxn ang="0">
                  <a:pos x="360" y="312"/>
                </a:cxn>
                <a:cxn ang="0">
                  <a:pos x="338" y="336"/>
                </a:cxn>
                <a:cxn ang="0">
                  <a:pos x="313" y="356"/>
                </a:cxn>
                <a:cxn ang="0">
                  <a:pos x="283" y="370"/>
                </a:cxn>
                <a:cxn ang="0">
                  <a:pos x="252" y="379"/>
                </a:cxn>
                <a:cxn ang="0">
                  <a:pos x="220" y="385"/>
                </a:cxn>
                <a:cxn ang="0">
                  <a:pos x="186" y="385"/>
                </a:cxn>
                <a:cxn ang="0">
                  <a:pos x="155" y="381"/>
                </a:cxn>
                <a:cxn ang="0">
                  <a:pos x="106" y="365"/>
                </a:cxn>
                <a:cxn ang="0">
                  <a:pos x="54" y="326"/>
                </a:cxn>
                <a:cxn ang="0">
                  <a:pos x="23" y="272"/>
                </a:cxn>
                <a:cxn ang="0">
                  <a:pos x="12" y="210"/>
                </a:cxn>
                <a:cxn ang="0">
                  <a:pos x="19" y="147"/>
                </a:cxn>
                <a:cxn ang="0">
                  <a:pos x="45" y="90"/>
                </a:cxn>
                <a:cxn ang="0">
                  <a:pos x="86" y="44"/>
                </a:cxn>
                <a:cxn ang="0">
                  <a:pos x="145" y="17"/>
                </a:cxn>
                <a:cxn ang="0">
                  <a:pos x="180" y="10"/>
                </a:cxn>
                <a:cxn ang="0">
                  <a:pos x="178" y="2"/>
                </a:cxn>
                <a:cxn ang="0">
                  <a:pos x="176" y="0"/>
                </a:cxn>
              </a:cxnLst>
              <a:rect l="0" t="0" r="r" b="b"/>
              <a:pathLst>
                <a:path w="407" h="407">
                  <a:moveTo>
                    <a:pt x="176" y="0"/>
                  </a:moveTo>
                  <a:lnTo>
                    <a:pt x="142" y="3"/>
                  </a:lnTo>
                  <a:lnTo>
                    <a:pt x="110" y="13"/>
                  </a:lnTo>
                  <a:lnTo>
                    <a:pt x="83" y="29"/>
                  </a:lnTo>
                  <a:lnTo>
                    <a:pt x="57" y="49"/>
                  </a:lnTo>
                  <a:lnTo>
                    <a:pt x="37" y="75"/>
                  </a:lnTo>
                  <a:lnTo>
                    <a:pt x="20" y="104"/>
                  </a:lnTo>
                  <a:lnTo>
                    <a:pt x="8" y="13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5" y="244"/>
                  </a:lnTo>
                  <a:lnTo>
                    <a:pt x="18" y="280"/>
                  </a:lnTo>
                  <a:lnTo>
                    <a:pt x="37" y="313"/>
                  </a:lnTo>
                  <a:lnTo>
                    <a:pt x="61" y="342"/>
                  </a:lnTo>
                  <a:lnTo>
                    <a:pt x="90" y="368"/>
                  </a:lnTo>
                  <a:lnTo>
                    <a:pt x="123" y="386"/>
                  </a:lnTo>
                  <a:lnTo>
                    <a:pt x="159" y="400"/>
                  </a:lnTo>
                  <a:lnTo>
                    <a:pt x="180" y="404"/>
                  </a:lnTo>
                  <a:lnTo>
                    <a:pt x="201" y="407"/>
                  </a:lnTo>
                  <a:lnTo>
                    <a:pt x="223" y="406"/>
                  </a:lnTo>
                  <a:lnTo>
                    <a:pt x="244" y="403"/>
                  </a:lnTo>
                  <a:lnTo>
                    <a:pt x="263" y="399"/>
                  </a:lnTo>
                  <a:lnTo>
                    <a:pt x="283" y="392"/>
                  </a:lnTo>
                  <a:lnTo>
                    <a:pt x="301" y="383"/>
                  </a:lnTo>
                  <a:lnTo>
                    <a:pt x="319" y="372"/>
                  </a:lnTo>
                  <a:lnTo>
                    <a:pt x="336" y="360"/>
                  </a:lnTo>
                  <a:lnTo>
                    <a:pt x="351" y="346"/>
                  </a:lnTo>
                  <a:lnTo>
                    <a:pt x="365" y="331"/>
                  </a:lnTo>
                  <a:lnTo>
                    <a:pt x="376" y="313"/>
                  </a:lnTo>
                  <a:lnTo>
                    <a:pt x="387" y="296"/>
                  </a:lnTo>
                  <a:lnTo>
                    <a:pt x="396" y="277"/>
                  </a:lnTo>
                  <a:lnTo>
                    <a:pt x="402" y="256"/>
                  </a:lnTo>
                  <a:lnTo>
                    <a:pt x="406" y="235"/>
                  </a:lnTo>
                  <a:lnTo>
                    <a:pt x="407" y="215"/>
                  </a:lnTo>
                  <a:lnTo>
                    <a:pt x="407" y="196"/>
                  </a:lnTo>
                  <a:lnTo>
                    <a:pt x="405" y="176"/>
                  </a:lnTo>
                  <a:lnTo>
                    <a:pt x="400" y="157"/>
                  </a:lnTo>
                  <a:lnTo>
                    <a:pt x="395" y="137"/>
                  </a:lnTo>
                  <a:lnTo>
                    <a:pt x="387" y="119"/>
                  </a:lnTo>
                  <a:lnTo>
                    <a:pt x="377" y="100"/>
                  </a:lnTo>
                  <a:lnTo>
                    <a:pt x="367" y="83"/>
                  </a:lnTo>
                  <a:lnTo>
                    <a:pt x="354" y="67"/>
                  </a:lnTo>
                  <a:lnTo>
                    <a:pt x="341" y="53"/>
                  </a:lnTo>
                  <a:lnTo>
                    <a:pt x="326" y="40"/>
                  </a:lnTo>
                  <a:lnTo>
                    <a:pt x="309" y="30"/>
                  </a:lnTo>
                  <a:lnTo>
                    <a:pt x="292" y="21"/>
                  </a:lnTo>
                  <a:lnTo>
                    <a:pt x="274" y="15"/>
                  </a:lnTo>
                  <a:lnTo>
                    <a:pt x="254" y="11"/>
                  </a:lnTo>
                  <a:lnTo>
                    <a:pt x="233" y="11"/>
                  </a:lnTo>
                  <a:lnTo>
                    <a:pt x="231" y="14"/>
                  </a:lnTo>
                  <a:lnTo>
                    <a:pt x="231" y="20"/>
                  </a:lnTo>
                  <a:lnTo>
                    <a:pt x="235" y="24"/>
                  </a:lnTo>
                  <a:lnTo>
                    <a:pt x="238" y="28"/>
                  </a:lnTo>
                  <a:lnTo>
                    <a:pt x="258" y="31"/>
                  </a:lnTo>
                  <a:lnTo>
                    <a:pt x="277" y="36"/>
                  </a:lnTo>
                  <a:lnTo>
                    <a:pt x="295" y="43"/>
                  </a:lnTo>
                  <a:lnTo>
                    <a:pt x="311" y="49"/>
                  </a:lnTo>
                  <a:lnTo>
                    <a:pt x="326" y="60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6" y="103"/>
                  </a:lnTo>
                  <a:lnTo>
                    <a:pt x="379" y="126"/>
                  </a:lnTo>
                  <a:lnTo>
                    <a:pt x="388" y="150"/>
                  </a:lnTo>
                  <a:lnTo>
                    <a:pt x="394" y="175"/>
                  </a:lnTo>
                  <a:lnTo>
                    <a:pt x="395" y="200"/>
                  </a:lnTo>
                  <a:lnTo>
                    <a:pt x="394" y="226"/>
                  </a:lnTo>
                  <a:lnTo>
                    <a:pt x="389" y="251"/>
                  </a:lnTo>
                  <a:lnTo>
                    <a:pt x="381" y="275"/>
                  </a:lnTo>
                  <a:lnTo>
                    <a:pt x="369" y="298"/>
                  </a:lnTo>
                  <a:lnTo>
                    <a:pt x="360" y="312"/>
                  </a:lnTo>
                  <a:lnTo>
                    <a:pt x="350" y="325"/>
                  </a:lnTo>
                  <a:lnTo>
                    <a:pt x="338" y="336"/>
                  </a:lnTo>
                  <a:lnTo>
                    <a:pt x="326" y="347"/>
                  </a:lnTo>
                  <a:lnTo>
                    <a:pt x="313" y="356"/>
                  </a:lnTo>
                  <a:lnTo>
                    <a:pt x="298" y="363"/>
                  </a:lnTo>
                  <a:lnTo>
                    <a:pt x="283" y="370"/>
                  </a:lnTo>
                  <a:lnTo>
                    <a:pt x="268" y="376"/>
                  </a:lnTo>
                  <a:lnTo>
                    <a:pt x="252" y="379"/>
                  </a:lnTo>
                  <a:lnTo>
                    <a:pt x="236" y="383"/>
                  </a:lnTo>
                  <a:lnTo>
                    <a:pt x="220" y="385"/>
                  </a:lnTo>
                  <a:lnTo>
                    <a:pt x="204" y="385"/>
                  </a:lnTo>
                  <a:lnTo>
                    <a:pt x="186" y="385"/>
                  </a:lnTo>
                  <a:lnTo>
                    <a:pt x="170" y="384"/>
                  </a:lnTo>
                  <a:lnTo>
                    <a:pt x="155" y="381"/>
                  </a:lnTo>
                  <a:lnTo>
                    <a:pt x="139" y="378"/>
                  </a:lnTo>
                  <a:lnTo>
                    <a:pt x="106" y="365"/>
                  </a:lnTo>
                  <a:lnTo>
                    <a:pt x="77" y="348"/>
                  </a:lnTo>
                  <a:lnTo>
                    <a:pt x="54" y="326"/>
                  </a:lnTo>
                  <a:lnTo>
                    <a:pt x="37" y="301"/>
                  </a:lnTo>
                  <a:lnTo>
                    <a:pt x="23" y="272"/>
                  </a:lnTo>
                  <a:lnTo>
                    <a:pt x="15" y="242"/>
                  </a:lnTo>
                  <a:lnTo>
                    <a:pt x="12" y="210"/>
                  </a:lnTo>
                  <a:lnTo>
                    <a:pt x="13" y="179"/>
                  </a:lnTo>
                  <a:lnTo>
                    <a:pt x="19" y="147"/>
                  </a:lnTo>
                  <a:lnTo>
                    <a:pt x="30" y="117"/>
                  </a:lnTo>
                  <a:lnTo>
                    <a:pt x="45" y="90"/>
                  </a:lnTo>
                  <a:lnTo>
                    <a:pt x="63" y="64"/>
                  </a:lnTo>
                  <a:lnTo>
                    <a:pt x="86" y="44"/>
                  </a:lnTo>
                  <a:lnTo>
                    <a:pt x="114" y="28"/>
                  </a:lnTo>
                  <a:lnTo>
                    <a:pt x="145" y="17"/>
                  </a:lnTo>
                  <a:lnTo>
                    <a:pt x="179" y="13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6839248" y="4941391"/>
              <a:ext cx="133761" cy="13643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3" y="2"/>
                </a:cxn>
                <a:cxn ang="0">
                  <a:pos x="9" y="12"/>
                </a:cxn>
                <a:cxn ang="0">
                  <a:pos x="2" y="27"/>
                </a:cxn>
                <a:cxn ang="0">
                  <a:pos x="0" y="44"/>
                </a:cxn>
                <a:cxn ang="0">
                  <a:pos x="2" y="62"/>
                </a:cxn>
                <a:cxn ang="0">
                  <a:pos x="9" y="80"/>
                </a:cxn>
                <a:cxn ang="0">
                  <a:pos x="21" y="93"/>
                </a:cxn>
                <a:cxn ang="0">
                  <a:pos x="37" y="101"/>
                </a:cxn>
                <a:cxn ang="0">
                  <a:pos x="50" y="103"/>
                </a:cxn>
                <a:cxn ang="0">
                  <a:pos x="61" y="103"/>
                </a:cxn>
                <a:cxn ang="0">
                  <a:pos x="71" y="99"/>
                </a:cxn>
                <a:cxn ang="0">
                  <a:pos x="81" y="93"/>
                </a:cxn>
                <a:cxn ang="0">
                  <a:pos x="89" y="87"/>
                </a:cxn>
                <a:cxn ang="0">
                  <a:pos x="94" y="77"/>
                </a:cxn>
                <a:cxn ang="0">
                  <a:pos x="99" y="67"/>
                </a:cxn>
                <a:cxn ang="0">
                  <a:pos x="100" y="55"/>
                </a:cxn>
                <a:cxn ang="0">
                  <a:pos x="99" y="46"/>
                </a:cxn>
                <a:cxn ang="0">
                  <a:pos x="97" y="37"/>
                </a:cxn>
                <a:cxn ang="0">
                  <a:pos x="92" y="27"/>
                </a:cxn>
                <a:cxn ang="0">
                  <a:pos x="88" y="17"/>
                </a:cxn>
                <a:cxn ang="0">
                  <a:pos x="81" y="9"/>
                </a:cxn>
                <a:cxn ang="0">
                  <a:pos x="73" y="4"/>
                </a:cxn>
                <a:cxn ang="0">
                  <a:pos x="63" y="0"/>
                </a:cxn>
                <a:cxn ang="0">
                  <a:pos x="53" y="1"/>
                </a:cxn>
                <a:cxn ang="0">
                  <a:pos x="51" y="4"/>
                </a:cxn>
                <a:cxn ang="0">
                  <a:pos x="52" y="9"/>
                </a:cxn>
                <a:cxn ang="0">
                  <a:pos x="54" y="15"/>
                </a:cxn>
                <a:cxn ang="0">
                  <a:pos x="58" y="17"/>
                </a:cxn>
                <a:cxn ang="0">
                  <a:pos x="66" y="20"/>
                </a:cxn>
                <a:cxn ang="0">
                  <a:pos x="73" y="22"/>
                </a:cxn>
                <a:cxn ang="0">
                  <a:pos x="78" y="27"/>
                </a:cxn>
                <a:cxn ang="0">
                  <a:pos x="83" y="32"/>
                </a:cxn>
                <a:cxn ang="0">
                  <a:pos x="86" y="42"/>
                </a:cxn>
                <a:cxn ang="0">
                  <a:pos x="88" y="51"/>
                </a:cxn>
                <a:cxn ang="0">
                  <a:pos x="85" y="61"/>
                </a:cxn>
                <a:cxn ang="0">
                  <a:pos x="81" y="69"/>
                </a:cxn>
                <a:cxn ang="0">
                  <a:pos x="76" y="74"/>
                </a:cxn>
                <a:cxn ang="0">
                  <a:pos x="71" y="78"/>
                </a:cxn>
                <a:cxn ang="0">
                  <a:pos x="65" y="82"/>
                </a:cxn>
                <a:cxn ang="0">
                  <a:pos x="59" y="83"/>
                </a:cxn>
                <a:cxn ang="0">
                  <a:pos x="52" y="84"/>
                </a:cxn>
                <a:cxn ang="0">
                  <a:pos x="45" y="85"/>
                </a:cxn>
                <a:cxn ang="0">
                  <a:pos x="38" y="84"/>
                </a:cxn>
                <a:cxn ang="0">
                  <a:pos x="32" y="83"/>
                </a:cxn>
                <a:cxn ang="0">
                  <a:pos x="18" y="77"/>
                </a:cxn>
                <a:cxn ang="0">
                  <a:pos x="12" y="69"/>
                </a:cxn>
                <a:cxn ang="0">
                  <a:pos x="8" y="58"/>
                </a:cxn>
                <a:cxn ang="0">
                  <a:pos x="9" y="46"/>
                </a:cxn>
                <a:cxn ang="0">
                  <a:pos x="15" y="35"/>
                </a:cxn>
                <a:cxn ang="0">
                  <a:pos x="23" y="24"/>
                </a:cxn>
                <a:cxn ang="0">
                  <a:pos x="33" y="16"/>
                </a:cxn>
                <a:cxn ang="0">
                  <a:pos x="45" y="13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100" h="103">
                  <a:moveTo>
                    <a:pt x="41" y="0"/>
                  </a:moveTo>
                  <a:lnTo>
                    <a:pt x="23" y="2"/>
                  </a:lnTo>
                  <a:lnTo>
                    <a:pt x="9" y="12"/>
                  </a:lnTo>
                  <a:lnTo>
                    <a:pt x="2" y="27"/>
                  </a:lnTo>
                  <a:lnTo>
                    <a:pt x="0" y="44"/>
                  </a:lnTo>
                  <a:lnTo>
                    <a:pt x="2" y="62"/>
                  </a:lnTo>
                  <a:lnTo>
                    <a:pt x="9" y="80"/>
                  </a:lnTo>
                  <a:lnTo>
                    <a:pt x="21" y="93"/>
                  </a:lnTo>
                  <a:lnTo>
                    <a:pt x="37" y="101"/>
                  </a:lnTo>
                  <a:lnTo>
                    <a:pt x="50" y="103"/>
                  </a:lnTo>
                  <a:lnTo>
                    <a:pt x="61" y="103"/>
                  </a:lnTo>
                  <a:lnTo>
                    <a:pt x="71" y="99"/>
                  </a:lnTo>
                  <a:lnTo>
                    <a:pt x="81" y="93"/>
                  </a:lnTo>
                  <a:lnTo>
                    <a:pt x="89" y="87"/>
                  </a:lnTo>
                  <a:lnTo>
                    <a:pt x="94" y="77"/>
                  </a:lnTo>
                  <a:lnTo>
                    <a:pt x="99" y="67"/>
                  </a:lnTo>
                  <a:lnTo>
                    <a:pt x="100" y="55"/>
                  </a:lnTo>
                  <a:lnTo>
                    <a:pt x="99" y="46"/>
                  </a:lnTo>
                  <a:lnTo>
                    <a:pt x="97" y="37"/>
                  </a:lnTo>
                  <a:lnTo>
                    <a:pt x="92" y="27"/>
                  </a:lnTo>
                  <a:lnTo>
                    <a:pt x="88" y="17"/>
                  </a:lnTo>
                  <a:lnTo>
                    <a:pt x="81" y="9"/>
                  </a:lnTo>
                  <a:lnTo>
                    <a:pt x="73" y="4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51" y="4"/>
                  </a:lnTo>
                  <a:lnTo>
                    <a:pt x="52" y="9"/>
                  </a:lnTo>
                  <a:lnTo>
                    <a:pt x="54" y="15"/>
                  </a:lnTo>
                  <a:lnTo>
                    <a:pt x="58" y="17"/>
                  </a:lnTo>
                  <a:lnTo>
                    <a:pt x="66" y="20"/>
                  </a:lnTo>
                  <a:lnTo>
                    <a:pt x="73" y="22"/>
                  </a:lnTo>
                  <a:lnTo>
                    <a:pt x="78" y="27"/>
                  </a:lnTo>
                  <a:lnTo>
                    <a:pt x="83" y="32"/>
                  </a:lnTo>
                  <a:lnTo>
                    <a:pt x="86" y="42"/>
                  </a:lnTo>
                  <a:lnTo>
                    <a:pt x="88" y="51"/>
                  </a:lnTo>
                  <a:lnTo>
                    <a:pt x="85" y="61"/>
                  </a:lnTo>
                  <a:lnTo>
                    <a:pt x="81" y="69"/>
                  </a:lnTo>
                  <a:lnTo>
                    <a:pt x="76" y="74"/>
                  </a:lnTo>
                  <a:lnTo>
                    <a:pt x="71" y="78"/>
                  </a:lnTo>
                  <a:lnTo>
                    <a:pt x="65" y="82"/>
                  </a:lnTo>
                  <a:lnTo>
                    <a:pt x="59" y="83"/>
                  </a:lnTo>
                  <a:lnTo>
                    <a:pt x="52" y="84"/>
                  </a:lnTo>
                  <a:lnTo>
                    <a:pt x="45" y="85"/>
                  </a:lnTo>
                  <a:lnTo>
                    <a:pt x="38" y="84"/>
                  </a:lnTo>
                  <a:lnTo>
                    <a:pt x="32" y="83"/>
                  </a:lnTo>
                  <a:lnTo>
                    <a:pt x="18" y="77"/>
                  </a:lnTo>
                  <a:lnTo>
                    <a:pt x="12" y="69"/>
                  </a:lnTo>
                  <a:lnTo>
                    <a:pt x="8" y="58"/>
                  </a:lnTo>
                  <a:lnTo>
                    <a:pt x="9" y="46"/>
                  </a:lnTo>
                  <a:lnTo>
                    <a:pt x="15" y="35"/>
                  </a:lnTo>
                  <a:lnTo>
                    <a:pt x="23" y="24"/>
                  </a:lnTo>
                  <a:lnTo>
                    <a:pt x="33" y="16"/>
                  </a:lnTo>
                  <a:lnTo>
                    <a:pt x="45" y="13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05" name="그룹 404"/>
            <p:cNvGrpSpPr/>
            <p:nvPr/>
          </p:nvGrpSpPr>
          <p:grpSpPr>
            <a:xfrm>
              <a:off x="6384461" y="3627859"/>
              <a:ext cx="848045" cy="783839"/>
              <a:chOff x="6384461" y="3627859"/>
              <a:chExt cx="848045" cy="783839"/>
            </a:xfrm>
          </p:grpSpPr>
          <p:sp>
            <p:nvSpPr>
              <p:cNvPr id="2207" name="Freeform 159"/>
              <p:cNvSpPr>
                <a:spLocks/>
              </p:cNvSpPr>
              <p:nvPr/>
            </p:nvSpPr>
            <p:spPr bwMode="auto">
              <a:xfrm>
                <a:off x="6654658" y="3633209"/>
                <a:ext cx="214018" cy="101658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37" y="35"/>
                  </a:cxn>
                  <a:cxn ang="0">
                    <a:pos x="36" y="33"/>
                  </a:cxn>
                  <a:cxn ang="0">
                    <a:pos x="32" y="31"/>
                  </a:cxn>
                  <a:cxn ang="0">
                    <a:pos x="28" y="29"/>
                  </a:cxn>
                  <a:cxn ang="0">
                    <a:pos x="22" y="26"/>
                  </a:cxn>
                  <a:cxn ang="0">
                    <a:pos x="16" y="25"/>
                  </a:cxn>
                  <a:cxn ang="0">
                    <a:pos x="8" y="25"/>
                  </a:cxn>
                  <a:cxn ang="0">
                    <a:pos x="0" y="28"/>
                  </a:cxn>
                  <a:cxn ang="0">
                    <a:pos x="1" y="24"/>
                  </a:cxn>
                  <a:cxn ang="0">
                    <a:pos x="7" y="16"/>
                  </a:cxn>
                  <a:cxn ang="0">
                    <a:pos x="16" y="11"/>
                  </a:cxn>
                  <a:cxn ang="0">
                    <a:pos x="29" y="13"/>
                  </a:cxn>
                  <a:cxn ang="0">
                    <a:pos x="30" y="11"/>
                  </a:cxn>
                  <a:cxn ang="0">
                    <a:pos x="36" y="8"/>
                  </a:cxn>
                  <a:cxn ang="0">
                    <a:pos x="43" y="3"/>
                  </a:cxn>
                  <a:cxn ang="0">
                    <a:pos x="51" y="1"/>
                  </a:cxn>
                  <a:cxn ang="0">
                    <a:pos x="61" y="0"/>
                  </a:cxn>
                  <a:cxn ang="0">
                    <a:pos x="71" y="3"/>
                  </a:cxn>
                  <a:cxn ang="0">
                    <a:pos x="81" y="13"/>
                  </a:cxn>
                  <a:cxn ang="0">
                    <a:pos x="90" y="29"/>
                  </a:cxn>
                  <a:cxn ang="0">
                    <a:pos x="96" y="36"/>
                  </a:cxn>
                  <a:cxn ang="0">
                    <a:pos x="98" y="35"/>
                  </a:cxn>
                  <a:cxn ang="0">
                    <a:pos x="104" y="33"/>
                  </a:cxn>
                  <a:cxn ang="0">
                    <a:pos x="112" y="31"/>
                  </a:cxn>
                  <a:cxn ang="0">
                    <a:pos x="122" y="30"/>
                  </a:cxn>
                  <a:cxn ang="0">
                    <a:pos x="132" y="31"/>
                  </a:cxn>
                  <a:cxn ang="0">
                    <a:pos x="143" y="33"/>
                  </a:cxn>
                  <a:cxn ang="0">
                    <a:pos x="152" y="39"/>
                  </a:cxn>
                  <a:cxn ang="0">
                    <a:pos x="159" y="49"/>
                  </a:cxn>
                  <a:cxn ang="0">
                    <a:pos x="136" y="76"/>
                  </a:cxn>
                  <a:cxn ang="0">
                    <a:pos x="135" y="74"/>
                  </a:cxn>
                  <a:cxn ang="0">
                    <a:pos x="132" y="69"/>
                  </a:cxn>
                  <a:cxn ang="0">
                    <a:pos x="129" y="62"/>
                  </a:cxn>
                  <a:cxn ang="0">
                    <a:pos x="123" y="55"/>
                  </a:cxn>
                  <a:cxn ang="0">
                    <a:pos x="116" y="49"/>
                  </a:cxn>
                  <a:cxn ang="0">
                    <a:pos x="108" y="45"/>
                  </a:cxn>
                  <a:cxn ang="0">
                    <a:pos x="99" y="45"/>
                  </a:cxn>
                  <a:cxn ang="0">
                    <a:pos x="89" y="49"/>
                  </a:cxn>
                  <a:cxn ang="0">
                    <a:pos x="86" y="54"/>
                  </a:cxn>
                  <a:cxn ang="0">
                    <a:pos x="79" y="63"/>
                  </a:cxn>
                  <a:cxn ang="0">
                    <a:pos x="69" y="73"/>
                  </a:cxn>
                  <a:cxn ang="0">
                    <a:pos x="58" y="76"/>
                  </a:cxn>
                  <a:cxn ang="0">
                    <a:pos x="38" y="36"/>
                  </a:cxn>
                </a:cxnLst>
                <a:rect l="0" t="0" r="r" b="b"/>
                <a:pathLst>
                  <a:path w="159" h="76">
                    <a:moveTo>
                      <a:pt x="38" y="36"/>
                    </a:moveTo>
                    <a:lnTo>
                      <a:pt x="37" y="35"/>
                    </a:lnTo>
                    <a:lnTo>
                      <a:pt x="36" y="33"/>
                    </a:lnTo>
                    <a:lnTo>
                      <a:pt x="32" y="31"/>
                    </a:lnTo>
                    <a:lnTo>
                      <a:pt x="28" y="29"/>
                    </a:lnTo>
                    <a:lnTo>
                      <a:pt x="22" y="26"/>
                    </a:lnTo>
                    <a:lnTo>
                      <a:pt x="16" y="25"/>
                    </a:lnTo>
                    <a:lnTo>
                      <a:pt x="8" y="25"/>
                    </a:lnTo>
                    <a:lnTo>
                      <a:pt x="0" y="28"/>
                    </a:lnTo>
                    <a:lnTo>
                      <a:pt x="1" y="24"/>
                    </a:lnTo>
                    <a:lnTo>
                      <a:pt x="7" y="16"/>
                    </a:lnTo>
                    <a:lnTo>
                      <a:pt x="16" y="11"/>
                    </a:lnTo>
                    <a:lnTo>
                      <a:pt x="29" y="13"/>
                    </a:lnTo>
                    <a:lnTo>
                      <a:pt x="30" y="11"/>
                    </a:lnTo>
                    <a:lnTo>
                      <a:pt x="36" y="8"/>
                    </a:lnTo>
                    <a:lnTo>
                      <a:pt x="43" y="3"/>
                    </a:lnTo>
                    <a:lnTo>
                      <a:pt x="51" y="1"/>
                    </a:lnTo>
                    <a:lnTo>
                      <a:pt x="61" y="0"/>
                    </a:lnTo>
                    <a:lnTo>
                      <a:pt x="71" y="3"/>
                    </a:lnTo>
                    <a:lnTo>
                      <a:pt x="81" y="13"/>
                    </a:lnTo>
                    <a:lnTo>
                      <a:pt x="90" y="29"/>
                    </a:lnTo>
                    <a:lnTo>
                      <a:pt x="96" y="36"/>
                    </a:lnTo>
                    <a:lnTo>
                      <a:pt x="98" y="35"/>
                    </a:lnTo>
                    <a:lnTo>
                      <a:pt x="104" y="33"/>
                    </a:lnTo>
                    <a:lnTo>
                      <a:pt x="112" y="31"/>
                    </a:lnTo>
                    <a:lnTo>
                      <a:pt x="122" y="30"/>
                    </a:lnTo>
                    <a:lnTo>
                      <a:pt x="132" y="31"/>
                    </a:lnTo>
                    <a:lnTo>
                      <a:pt x="143" y="33"/>
                    </a:lnTo>
                    <a:lnTo>
                      <a:pt x="152" y="39"/>
                    </a:lnTo>
                    <a:lnTo>
                      <a:pt x="159" y="49"/>
                    </a:lnTo>
                    <a:lnTo>
                      <a:pt x="136" y="76"/>
                    </a:lnTo>
                    <a:lnTo>
                      <a:pt x="135" y="74"/>
                    </a:lnTo>
                    <a:lnTo>
                      <a:pt x="132" y="69"/>
                    </a:lnTo>
                    <a:lnTo>
                      <a:pt x="129" y="62"/>
                    </a:lnTo>
                    <a:lnTo>
                      <a:pt x="123" y="55"/>
                    </a:lnTo>
                    <a:lnTo>
                      <a:pt x="116" y="49"/>
                    </a:lnTo>
                    <a:lnTo>
                      <a:pt x="108" y="45"/>
                    </a:lnTo>
                    <a:lnTo>
                      <a:pt x="99" y="45"/>
                    </a:lnTo>
                    <a:lnTo>
                      <a:pt x="89" y="49"/>
                    </a:lnTo>
                    <a:lnTo>
                      <a:pt x="86" y="54"/>
                    </a:lnTo>
                    <a:lnTo>
                      <a:pt x="79" y="63"/>
                    </a:lnTo>
                    <a:lnTo>
                      <a:pt x="69" y="73"/>
                    </a:lnTo>
                    <a:lnTo>
                      <a:pt x="58" y="76"/>
                    </a:lnTo>
                    <a:lnTo>
                      <a:pt x="38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8" name="Freeform 160"/>
              <p:cNvSpPr>
                <a:spLocks/>
              </p:cNvSpPr>
              <p:nvPr/>
            </p:nvSpPr>
            <p:spPr bwMode="auto">
              <a:xfrm>
                <a:off x="6662684" y="3670662"/>
                <a:ext cx="98983" cy="101658"/>
              </a:xfrm>
              <a:custGeom>
                <a:avLst/>
                <a:gdLst/>
                <a:ahLst/>
                <a:cxnLst>
                  <a:cxn ang="0">
                    <a:pos x="72" y="75"/>
                  </a:cxn>
                  <a:cxn ang="0">
                    <a:pos x="63" y="47"/>
                  </a:cxn>
                  <a:cxn ang="0">
                    <a:pos x="54" y="41"/>
                  </a:cxn>
                  <a:cxn ang="0">
                    <a:pos x="56" y="36"/>
                  </a:cxn>
                  <a:cxn ang="0">
                    <a:pos x="60" y="27"/>
                  </a:cxn>
                  <a:cxn ang="0">
                    <a:pos x="58" y="19"/>
                  </a:cxn>
                  <a:cxn ang="0">
                    <a:pos x="47" y="18"/>
                  </a:cxn>
                  <a:cxn ang="0">
                    <a:pos x="46" y="19"/>
                  </a:cxn>
                  <a:cxn ang="0">
                    <a:pos x="43" y="19"/>
                  </a:cxn>
                  <a:cxn ang="0">
                    <a:pos x="40" y="19"/>
                  </a:cxn>
                  <a:cxn ang="0">
                    <a:pos x="34" y="16"/>
                  </a:cxn>
                  <a:cxn ang="0">
                    <a:pos x="31" y="12"/>
                  </a:cxn>
                  <a:cxn ang="0">
                    <a:pos x="26" y="9"/>
                  </a:cxn>
                  <a:cxn ang="0">
                    <a:pos x="22" y="5"/>
                  </a:cxn>
                  <a:cxn ang="0">
                    <a:pos x="17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" y="34"/>
                  </a:cxn>
                  <a:cxn ang="0">
                    <a:pos x="4" y="56"/>
                  </a:cxn>
                  <a:cxn ang="0">
                    <a:pos x="14" y="70"/>
                  </a:cxn>
                  <a:cxn ang="0">
                    <a:pos x="25" y="73"/>
                  </a:cxn>
                  <a:cxn ang="0">
                    <a:pos x="34" y="75"/>
                  </a:cxn>
                  <a:cxn ang="0">
                    <a:pos x="40" y="75"/>
                  </a:cxn>
                  <a:cxn ang="0">
                    <a:pos x="42" y="75"/>
                  </a:cxn>
                  <a:cxn ang="0">
                    <a:pos x="72" y="75"/>
                  </a:cxn>
                </a:cxnLst>
                <a:rect l="0" t="0" r="r" b="b"/>
                <a:pathLst>
                  <a:path w="72" h="75">
                    <a:moveTo>
                      <a:pt x="72" y="75"/>
                    </a:moveTo>
                    <a:lnTo>
                      <a:pt x="63" y="47"/>
                    </a:lnTo>
                    <a:lnTo>
                      <a:pt x="54" y="41"/>
                    </a:lnTo>
                    <a:lnTo>
                      <a:pt x="56" y="36"/>
                    </a:lnTo>
                    <a:lnTo>
                      <a:pt x="60" y="27"/>
                    </a:lnTo>
                    <a:lnTo>
                      <a:pt x="58" y="19"/>
                    </a:lnTo>
                    <a:lnTo>
                      <a:pt x="47" y="18"/>
                    </a:lnTo>
                    <a:lnTo>
                      <a:pt x="46" y="19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4" y="16"/>
                    </a:lnTo>
                    <a:lnTo>
                      <a:pt x="31" y="12"/>
                    </a:lnTo>
                    <a:lnTo>
                      <a:pt x="26" y="9"/>
                    </a:lnTo>
                    <a:lnTo>
                      <a:pt x="22" y="5"/>
                    </a:lnTo>
                    <a:lnTo>
                      <a:pt x="17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1" y="34"/>
                    </a:lnTo>
                    <a:lnTo>
                      <a:pt x="4" y="56"/>
                    </a:lnTo>
                    <a:lnTo>
                      <a:pt x="14" y="70"/>
                    </a:lnTo>
                    <a:lnTo>
                      <a:pt x="25" y="73"/>
                    </a:lnTo>
                    <a:lnTo>
                      <a:pt x="34" y="75"/>
                    </a:lnTo>
                    <a:lnTo>
                      <a:pt x="40" y="75"/>
                    </a:lnTo>
                    <a:lnTo>
                      <a:pt x="42" y="75"/>
                    </a:lnTo>
                    <a:lnTo>
                      <a:pt x="72" y="75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9" name="Freeform 161"/>
              <p:cNvSpPr>
                <a:spLocks/>
              </p:cNvSpPr>
              <p:nvPr/>
            </p:nvSpPr>
            <p:spPr bwMode="auto">
              <a:xfrm>
                <a:off x="6536949" y="4197681"/>
                <a:ext cx="275548" cy="181915"/>
              </a:xfrm>
              <a:custGeom>
                <a:avLst/>
                <a:gdLst/>
                <a:ahLst/>
                <a:cxnLst>
                  <a:cxn ang="0">
                    <a:pos x="202" y="25"/>
                  </a:cxn>
                  <a:cxn ang="0">
                    <a:pos x="201" y="25"/>
                  </a:cxn>
                  <a:cxn ang="0">
                    <a:pos x="198" y="26"/>
                  </a:cxn>
                  <a:cxn ang="0">
                    <a:pos x="195" y="29"/>
                  </a:cxn>
                  <a:cxn ang="0">
                    <a:pos x="190" y="31"/>
                  </a:cxn>
                  <a:cxn ang="0">
                    <a:pos x="185" y="34"/>
                  </a:cxn>
                  <a:cxn ang="0">
                    <a:pos x="178" y="39"/>
                  </a:cxn>
                  <a:cxn ang="0">
                    <a:pos x="172" y="45"/>
                  </a:cxn>
                  <a:cxn ang="0">
                    <a:pos x="165" y="52"/>
                  </a:cxn>
                  <a:cxn ang="0">
                    <a:pos x="157" y="60"/>
                  </a:cxn>
                  <a:cxn ang="0">
                    <a:pos x="147" y="69"/>
                  </a:cxn>
                  <a:cxn ang="0">
                    <a:pos x="135" y="79"/>
                  </a:cxn>
                  <a:cxn ang="0">
                    <a:pos x="123" y="88"/>
                  </a:cxn>
                  <a:cxn ang="0">
                    <a:pos x="110" y="99"/>
                  </a:cxn>
                  <a:cxn ang="0">
                    <a:pos x="96" y="107"/>
                  </a:cxn>
                  <a:cxn ang="0">
                    <a:pos x="83" y="113"/>
                  </a:cxn>
                  <a:cxn ang="0">
                    <a:pos x="71" y="116"/>
                  </a:cxn>
                  <a:cxn ang="0">
                    <a:pos x="59" y="118"/>
                  </a:cxn>
                  <a:cxn ang="0">
                    <a:pos x="50" y="121"/>
                  </a:cxn>
                  <a:cxn ang="0">
                    <a:pos x="41" y="124"/>
                  </a:cxn>
                  <a:cxn ang="0">
                    <a:pos x="35" y="128"/>
                  </a:cxn>
                  <a:cxn ang="0">
                    <a:pos x="29" y="131"/>
                  </a:cxn>
                  <a:cxn ang="0">
                    <a:pos x="26" y="133"/>
                  </a:cxn>
                  <a:cxn ang="0">
                    <a:pos x="23" y="135"/>
                  </a:cxn>
                  <a:cxn ang="0">
                    <a:pos x="22" y="136"/>
                  </a:cxn>
                  <a:cxn ang="0">
                    <a:pos x="20" y="136"/>
                  </a:cxn>
                  <a:cxn ang="0">
                    <a:pos x="14" y="135"/>
                  </a:cxn>
                  <a:cxn ang="0">
                    <a:pos x="7" y="131"/>
                  </a:cxn>
                  <a:cxn ang="0">
                    <a:pos x="0" y="123"/>
                  </a:cxn>
                  <a:cxn ang="0">
                    <a:pos x="3" y="122"/>
                  </a:cxn>
                  <a:cxn ang="0">
                    <a:pos x="7" y="121"/>
                  </a:cxn>
                  <a:cxn ang="0">
                    <a:pos x="15" y="117"/>
                  </a:cxn>
                  <a:cxn ang="0">
                    <a:pos x="24" y="114"/>
                  </a:cxn>
                  <a:cxn ang="0">
                    <a:pos x="35" y="108"/>
                  </a:cxn>
                  <a:cxn ang="0">
                    <a:pos x="44" y="103"/>
                  </a:cxn>
                  <a:cxn ang="0">
                    <a:pos x="53" y="98"/>
                  </a:cxn>
                  <a:cxn ang="0">
                    <a:pos x="60" y="91"/>
                  </a:cxn>
                  <a:cxn ang="0">
                    <a:pos x="68" y="83"/>
                  </a:cxn>
                  <a:cxn ang="0">
                    <a:pos x="81" y="71"/>
                  </a:cxn>
                  <a:cxn ang="0">
                    <a:pos x="98" y="59"/>
                  </a:cxn>
                  <a:cxn ang="0">
                    <a:pos x="115" y="44"/>
                  </a:cxn>
                  <a:cxn ang="0">
                    <a:pos x="135" y="31"/>
                  </a:cxn>
                  <a:cxn ang="0">
                    <a:pos x="153" y="18"/>
                  </a:cxn>
                  <a:cxn ang="0">
                    <a:pos x="171" y="8"/>
                  </a:cxn>
                  <a:cxn ang="0">
                    <a:pos x="185" y="1"/>
                  </a:cxn>
                  <a:cxn ang="0">
                    <a:pos x="201" y="0"/>
                  </a:cxn>
                  <a:cxn ang="0">
                    <a:pos x="205" y="9"/>
                  </a:cxn>
                  <a:cxn ang="0">
                    <a:pos x="204" y="19"/>
                  </a:cxn>
                  <a:cxn ang="0">
                    <a:pos x="202" y="25"/>
                  </a:cxn>
                </a:cxnLst>
                <a:rect l="0" t="0" r="r" b="b"/>
                <a:pathLst>
                  <a:path w="205" h="136">
                    <a:moveTo>
                      <a:pt x="202" y="25"/>
                    </a:moveTo>
                    <a:lnTo>
                      <a:pt x="201" y="25"/>
                    </a:lnTo>
                    <a:lnTo>
                      <a:pt x="198" y="26"/>
                    </a:lnTo>
                    <a:lnTo>
                      <a:pt x="195" y="29"/>
                    </a:lnTo>
                    <a:lnTo>
                      <a:pt x="190" y="31"/>
                    </a:lnTo>
                    <a:lnTo>
                      <a:pt x="185" y="34"/>
                    </a:lnTo>
                    <a:lnTo>
                      <a:pt x="178" y="39"/>
                    </a:lnTo>
                    <a:lnTo>
                      <a:pt x="172" y="45"/>
                    </a:lnTo>
                    <a:lnTo>
                      <a:pt x="165" y="52"/>
                    </a:lnTo>
                    <a:lnTo>
                      <a:pt x="157" y="60"/>
                    </a:lnTo>
                    <a:lnTo>
                      <a:pt x="147" y="69"/>
                    </a:lnTo>
                    <a:lnTo>
                      <a:pt x="135" y="79"/>
                    </a:lnTo>
                    <a:lnTo>
                      <a:pt x="123" y="88"/>
                    </a:lnTo>
                    <a:lnTo>
                      <a:pt x="110" y="99"/>
                    </a:lnTo>
                    <a:lnTo>
                      <a:pt x="96" y="107"/>
                    </a:lnTo>
                    <a:lnTo>
                      <a:pt x="83" y="113"/>
                    </a:lnTo>
                    <a:lnTo>
                      <a:pt x="71" y="116"/>
                    </a:lnTo>
                    <a:lnTo>
                      <a:pt x="59" y="118"/>
                    </a:lnTo>
                    <a:lnTo>
                      <a:pt x="50" y="121"/>
                    </a:lnTo>
                    <a:lnTo>
                      <a:pt x="41" y="124"/>
                    </a:lnTo>
                    <a:lnTo>
                      <a:pt x="35" y="128"/>
                    </a:lnTo>
                    <a:lnTo>
                      <a:pt x="29" y="131"/>
                    </a:lnTo>
                    <a:lnTo>
                      <a:pt x="26" y="133"/>
                    </a:lnTo>
                    <a:lnTo>
                      <a:pt x="23" y="135"/>
                    </a:lnTo>
                    <a:lnTo>
                      <a:pt x="22" y="136"/>
                    </a:lnTo>
                    <a:lnTo>
                      <a:pt x="20" y="136"/>
                    </a:lnTo>
                    <a:lnTo>
                      <a:pt x="14" y="135"/>
                    </a:lnTo>
                    <a:lnTo>
                      <a:pt x="7" y="131"/>
                    </a:lnTo>
                    <a:lnTo>
                      <a:pt x="0" y="123"/>
                    </a:lnTo>
                    <a:lnTo>
                      <a:pt x="3" y="122"/>
                    </a:lnTo>
                    <a:lnTo>
                      <a:pt x="7" y="121"/>
                    </a:lnTo>
                    <a:lnTo>
                      <a:pt x="15" y="117"/>
                    </a:lnTo>
                    <a:lnTo>
                      <a:pt x="24" y="114"/>
                    </a:lnTo>
                    <a:lnTo>
                      <a:pt x="35" y="108"/>
                    </a:lnTo>
                    <a:lnTo>
                      <a:pt x="44" y="103"/>
                    </a:lnTo>
                    <a:lnTo>
                      <a:pt x="53" y="98"/>
                    </a:lnTo>
                    <a:lnTo>
                      <a:pt x="60" y="91"/>
                    </a:lnTo>
                    <a:lnTo>
                      <a:pt x="68" y="83"/>
                    </a:lnTo>
                    <a:lnTo>
                      <a:pt x="81" y="71"/>
                    </a:lnTo>
                    <a:lnTo>
                      <a:pt x="98" y="59"/>
                    </a:lnTo>
                    <a:lnTo>
                      <a:pt x="115" y="44"/>
                    </a:lnTo>
                    <a:lnTo>
                      <a:pt x="135" y="31"/>
                    </a:lnTo>
                    <a:lnTo>
                      <a:pt x="153" y="18"/>
                    </a:lnTo>
                    <a:lnTo>
                      <a:pt x="171" y="8"/>
                    </a:lnTo>
                    <a:lnTo>
                      <a:pt x="185" y="1"/>
                    </a:lnTo>
                    <a:lnTo>
                      <a:pt x="201" y="0"/>
                    </a:lnTo>
                    <a:lnTo>
                      <a:pt x="205" y="9"/>
                    </a:lnTo>
                    <a:lnTo>
                      <a:pt x="204" y="19"/>
                    </a:lnTo>
                    <a:lnTo>
                      <a:pt x="202" y="25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0" name="Freeform 162"/>
              <p:cNvSpPr>
                <a:spLocks/>
              </p:cNvSpPr>
              <p:nvPr/>
            </p:nvSpPr>
            <p:spPr bwMode="auto">
              <a:xfrm>
                <a:off x="6408538" y="3764295"/>
                <a:ext cx="631352" cy="516317"/>
              </a:xfrm>
              <a:custGeom>
                <a:avLst/>
                <a:gdLst/>
                <a:ahLst/>
                <a:cxnLst>
                  <a:cxn ang="0">
                    <a:pos x="443" y="114"/>
                  </a:cxn>
                  <a:cxn ang="0">
                    <a:pos x="438" y="84"/>
                  </a:cxn>
                  <a:cxn ang="0">
                    <a:pos x="415" y="44"/>
                  </a:cxn>
                  <a:cxn ang="0">
                    <a:pos x="361" y="12"/>
                  </a:cxn>
                  <a:cxn ang="0">
                    <a:pos x="262" y="0"/>
                  </a:cxn>
                  <a:cxn ang="0">
                    <a:pos x="257" y="0"/>
                  </a:cxn>
                  <a:cxn ang="0">
                    <a:pos x="243" y="1"/>
                  </a:cxn>
                  <a:cxn ang="0">
                    <a:pos x="224" y="4"/>
                  </a:cxn>
                  <a:cxn ang="0">
                    <a:pos x="205" y="11"/>
                  </a:cxn>
                  <a:cxn ang="0">
                    <a:pos x="192" y="17"/>
                  </a:cxn>
                  <a:cxn ang="0">
                    <a:pos x="175" y="26"/>
                  </a:cxn>
                  <a:cxn ang="0">
                    <a:pos x="154" y="34"/>
                  </a:cxn>
                  <a:cxn ang="0">
                    <a:pos x="129" y="41"/>
                  </a:cxn>
                  <a:cxn ang="0">
                    <a:pos x="100" y="44"/>
                  </a:cxn>
                  <a:cxn ang="0">
                    <a:pos x="69" y="40"/>
                  </a:cxn>
                  <a:cxn ang="0">
                    <a:pos x="37" y="27"/>
                  </a:cxn>
                  <a:cxn ang="0">
                    <a:pos x="3" y="6"/>
                  </a:cxn>
                  <a:cxn ang="0">
                    <a:pos x="1" y="22"/>
                  </a:cxn>
                  <a:cxn ang="0">
                    <a:pos x="5" y="32"/>
                  </a:cxn>
                  <a:cxn ang="0">
                    <a:pos x="18" y="48"/>
                  </a:cxn>
                  <a:cxn ang="0">
                    <a:pos x="37" y="68"/>
                  </a:cxn>
                  <a:cxn ang="0">
                    <a:pos x="62" y="87"/>
                  </a:cxn>
                  <a:cxn ang="0">
                    <a:pos x="95" y="105"/>
                  </a:cxn>
                  <a:cxn ang="0">
                    <a:pos x="138" y="114"/>
                  </a:cxn>
                  <a:cxn ang="0">
                    <a:pos x="189" y="113"/>
                  </a:cxn>
                  <a:cxn ang="0">
                    <a:pos x="215" y="112"/>
                  </a:cxn>
                  <a:cxn ang="0">
                    <a:pos x="216" y="132"/>
                  </a:cxn>
                  <a:cxn ang="0">
                    <a:pos x="240" y="153"/>
                  </a:cxn>
                  <a:cxn ang="0">
                    <a:pos x="261" y="178"/>
                  </a:cxn>
                  <a:cxn ang="0">
                    <a:pos x="281" y="207"/>
                  </a:cxn>
                  <a:cxn ang="0">
                    <a:pos x="296" y="234"/>
                  </a:cxn>
                  <a:cxn ang="0">
                    <a:pos x="308" y="260"/>
                  </a:cxn>
                  <a:cxn ang="0">
                    <a:pos x="311" y="280"/>
                  </a:cxn>
                  <a:cxn ang="0">
                    <a:pos x="269" y="305"/>
                  </a:cxn>
                  <a:cxn ang="0">
                    <a:pos x="270" y="312"/>
                  </a:cxn>
                  <a:cxn ang="0">
                    <a:pos x="276" y="328"/>
                  </a:cxn>
                  <a:cxn ang="0">
                    <a:pos x="288" y="348"/>
                  </a:cxn>
                  <a:cxn ang="0">
                    <a:pos x="304" y="362"/>
                  </a:cxn>
                  <a:cxn ang="0">
                    <a:pos x="331" y="373"/>
                  </a:cxn>
                  <a:cxn ang="0">
                    <a:pos x="372" y="384"/>
                  </a:cxn>
                  <a:cxn ang="0">
                    <a:pos x="419" y="385"/>
                  </a:cxn>
                  <a:cxn ang="0">
                    <a:pos x="471" y="366"/>
                  </a:cxn>
                  <a:cxn ang="0">
                    <a:pos x="458" y="358"/>
                  </a:cxn>
                  <a:cxn ang="0">
                    <a:pos x="441" y="341"/>
                  </a:cxn>
                  <a:cxn ang="0">
                    <a:pos x="433" y="299"/>
                  </a:cxn>
                  <a:cxn ang="0">
                    <a:pos x="428" y="267"/>
                  </a:cxn>
                  <a:cxn ang="0">
                    <a:pos x="426" y="250"/>
                  </a:cxn>
                  <a:cxn ang="0">
                    <a:pos x="415" y="229"/>
                  </a:cxn>
                  <a:cxn ang="0">
                    <a:pos x="427" y="195"/>
                  </a:cxn>
                  <a:cxn ang="0">
                    <a:pos x="417" y="195"/>
                  </a:cxn>
                  <a:cxn ang="0">
                    <a:pos x="400" y="192"/>
                  </a:cxn>
                  <a:cxn ang="0">
                    <a:pos x="386" y="183"/>
                  </a:cxn>
                  <a:cxn ang="0">
                    <a:pos x="368" y="154"/>
                  </a:cxn>
                  <a:cxn ang="0">
                    <a:pos x="356" y="115"/>
                  </a:cxn>
                  <a:cxn ang="0">
                    <a:pos x="357" y="107"/>
                  </a:cxn>
                  <a:cxn ang="0">
                    <a:pos x="371" y="100"/>
                  </a:cxn>
                  <a:cxn ang="0">
                    <a:pos x="391" y="99"/>
                  </a:cxn>
                  <a:cxn ang="0">
                    <a:pos x="413" y="115"/>
                  </a:cxn>
                  <a:cxn ang="0">
                    <a:pos x="425" y="132"/>
                  </a:cxn>
                  <a:cxn ang="0">
                    <a:pos x="438" y="127"/>
                  </a:cxn>
                </a:cxnLst>
                <a:rect l="0" t="0" r="r" b="b"/>
                <a:pathLst>
                  <a:path w="471" h="386">
                    <a:moveTo>
                      <a:pt x="443" y="118"/>
                    </a:moveTo>
                    <a:lnTo>
                      <a:pt x="443" y="114"/>
                    </a:lnTo>
                    <a:lnTo>
                      <a:pt x="442" y="101"/>
                    </a:lnTo>
                    <a:lnTo>
                      <a:pt x="438" y="84"/>
                    </a:lnTo>
                    <a:lnTo>
                      <a:pt x="429" y="63"/>
                    </a:lnTo>
                    <a:lnTo>
                      <a:pt x="415" y="44"/>
                    </a:lnTo>
                    <a:lnTo>
                      <a:pt x="394" y="25"/>
                    </a:lnTo>
                    <a:lnTo>
                      <a:pt x="361" y="12"/>
                    </a:lnTo>
                    <a:lnTo>
                      <a:pt x="319" y="8"/>
                    </a:lnTo>
                    <a:lnTo>
                      <a:pt x="262" y="0"/>
                    </a:lnTo>
                    <a:lnTo>
                      <a:pt x="261" y="0"/>
                    </a:lnTo>
                    <a:lnTo>
                      <a:pt x="257" y="0"/>
                    </a:lnTo>
                    <a:lnTo>
                      <a:pt x="251" y="0"/>
                    </a:lnTo>
                    <a:lnTo>
                      <a:pt x="243" y="1"/>
                    </a:lnTo>
                    <a:lnTo>
                      <a:pt x="233" y="2"/>
                    </a:lnTo>
                    <a:lnTo>
                      <a:pt x="224" y="4"/>
                    </a:lnTo>
                    <a:lnTo>
                      <a:pt x="214" y="7"/>
                    </a:lnTo>
                    <a:lnTo>
                      <a:pt x="205" y="11"/>
                    </a:lnTo>
                    <a:lnTo>
                      <a:pt x="199" y="14"/>
                    </a:lnTo>
                    <a:lnTo>
                      <a:pt x="192" y="17"/>
                    </a:lnTo>
                    <a:lnTo>
                      <a:pt x="184" y="22"/>
                    </a:lnTo>
                    <a:lnTo>
                      <a:pt x="175" y="26"/>
                    </a:lnTo>
                    <a:lnTo>
                      <a:pt x="164" y="30"/>
                    </a:lnTo>
                    <a:lnTo>
                      <a:pt x="154" y="34"/>
                    </a:lnTo>
                    <a:lnTo>
                      <a:pt x="141" y="38"/>
                    </a:lnTo>
                    <a:lnTo>
                      <a:pt x="129" y="41"/>
                    </a:lnTo>
                    <a:lnTo>
                      <a:pt x="114" y="42"/>
                    </a:lnTo>
                    <a:lnTo>
                      <a:pt x="100" y="44"/>
                    </a:lnTo>
                    <a:lnTo>
                      <a:pt x="85" y="42"/>
                    </a:lnTo>
                    <a:lnTo>
                      <a:pt x="69" y="40"/>
                    </a:lnTo>
                    <a:lnTo>
                      <a:pt x="53" y="34"/>
                    </a:lnTo>
                    <a:lnTo>
                      <a:pt x="37" y="27"/>
                    </a:lnTo>
                    <a:lnTo>
                      <a:pt x="20" y="18"/>
                    </a:lnTo>
                    <a:lnTo>
                      <a:pt x="3" y="6"/>
                    </a:lnTo>
                    <a:lnTo>
                      <a:pt x="0" y="20"/>
                    </a:lnTo>
                    <a:lnTo>
                      <a:pt x="1" y="22"/>
                    </a:lnTo>
                    <a:lnTo>
                      <a:pt x="2" y="26"/>
                    </a:lnTo>
                    <a:lnTo>
                      <a:pt x="5" y="32"/>
                    </a:lnTo>
                    <a:lnTo>
                      <a:pt x="11" y="39"/>
                    </a:lnTo>
                    <a:lnTo>
                      <a:pt x="18" y="48"/>
                    </a:lnTo>
                    <a:lnTo>
                      <a:pt x="26" y="57"/>
                    </a:lnTo>
                    <a:lnTo>
                      <a:pt x="37" y="68"/>
                    </a:lnTo>
                    <a:lnTo>
                      <a:pt x="48" y="78"/>
                    </a:lnTo>
                    <a:lnTo>
                      <a:pt x="62" y="87"/>
                    </a:lnTo>
                    <a:lnTo>
                      <a:pt x="78" y="97"/>
                    </a:lnTo>
                    <a:lnTo>
                      <a:pt x="95" y="105"/>
                    </a:lnTo>
                    <a:lnTo>
                      <a:pt x="115" y="110"/>
                    </a:lnTo>
                    <a:lnTo>
                      <a:pt x="138" y="114"/>
                    </a:lnTo>
                    <a:lnTo>
                      <a:pt x="162" y="115"/>
                    </a:lnTo>
                    <a:lnTo>
                      <a:pt x="189" y="113"/>
                    </a:lnTo>
                    <a:lnTo>
                      <a:pt x="217" y="108"/>
                    </a:lnTo>
                    <a:lnTo>
                      <a:pt x="215" y="112"/>
                    </a:lnTo>
                    <a:lnTo>
                      <a:pt x="214" y="120"/>
                    </a:lnTo>
                    <a:lnTo>
                      <a:pt x="216" y="132"/>
                    </a:lnTo>
                    <a:lnTo>
                      <a:pt x="230" y="145"/>
                    </a:lnTo>
                    <a:lnTo>
                      <a:pt x="240" y="153"/>
                    </a:lnTo>
                    <a:lnTo>
                      <a:pt x="251" y="165"/>
                    </a:lnTo>
                    <a:lnTo>
                      <a:pt x="261" y="178"/>
                    </a:lnTo>
                    <a:lnTo>
                      <a:pt x="271" y="192"/>
                    </a:lnTo>
                    <a:lnTo>
                      <a:pt x="281" y="207"/>
                    </a:lnTo>
                    <a:lnTo>
                      <a:pt x="289" y="222"/>
                    </a:lnTo>
                    <a:lnTo>
                      <a:pt x="296" y="234"/>
                    </a:lnTo>
                    <a:lnTo>
                      <a:pt x="301" y="244"/>
                    </a:lnTo>
                    <a:lnTo>
                      <a:pt x="308" y="260"/>
                    </a:lnTo>
                    <a:lnTo>
                      <a:pt x="311" y="272"/>
                    </a:lnTo>
                    <a:lnTo>
                      <a:pt x="311" y="280"/>
                    </a:lnTo>
                    <a:lnTo>
                      <a:pt x="311" y="283"/>
                    </a:lnTo>
                    <a:lnTo>
                      <a:pt x="269" y="305"/>
                    </a:lnTo>
                    <a:lnTo>
                      <a:pt x="269" y="307"/>
                    </a:lnTo>
                    <a:lnTo>
                      <a:pt x="270" y="312"/>
                    </a:lnTo>
                    <a:lnTo>
                      <a:pt x="273" y="320"/>
                    </a:lnTo>
                    <a:lnTo>
                      <a:pt x="276" y="328"/>
                    </a:lnTo>
                    <a:lnTo>
                      <a:pt x="281" y="339"/>
                    </a:lnTo>
                    <a:lnTo>
                      <a:pt x="288" y="348"/>
                    </a:lnTo>
                    <a:lnTo>
                      <a:pt x="295" y="356"/>
                    </a:lnTo>
                    <a:lnTo>
                      <a:pt x="304" y="362"/>
                    </a:lnTo>
                    <a:lnTo>
                      <a:pt x="316" y="367"/>
                    </a:lnTo>
                    <a:lnTo>
                      <a:pt x="331" y="373"/>
                    </a:lnTo>
                    <a:lnTo>
                      <a:pt x="350" y="379"/>
                    </a:lnTo>
                    <a:lnTo>
                      <a:pt x="372" y="384"/>
                    </a:lnTo>
                    <a:lnTo>
                      <a:pt x="395" y="386"/>
                    </a:lnTo>
                    <a:lnTo>
                      <a:pt x="419" y="385"/>
                    </a:lnTo>
                    <a:lnTo>
                      <a:pt x="444" y="379"/>
                    </a:lnTo>
                    <a:lnTo>
                      <a:pt x="471" y="366"/>
                    </a:lnTo>
                    <a:lnTo>
                      <a:pt x="467" y="364"/>
                    </a:lnTo>
                    <a:lnTo>
                      <a:pt x="458" y="358"/>
                    </a:lnTo>
                    <a:lnTo>
                      <a:pt x="448" y="350"/>
                    </a:lnTo>
                    <a:lnTo>
                      <a:pt x="441" y="341"/>
                    </a:lnTo>
                    <a:lnTo>
                      <a:pt x="437" y="325"/>
                    </a:lnTo>
                    <a:lnTo>
                      <a:pt x="433" y="299"/>
                    </a:lnTo>
                    <a:lnTo>
                      <a:pt x="429" y="277"/>
                    </a:lnTo>
                    <a:lnTo>
                      <a:pt x="428" y="267"/>
                    </a:lnTo>
                    <a:lnTo>
                      <a:pt x="428" y="261"/>
                    </a:lnTo>
                    <a:lnTo>
                      <a:pt x="426" y="250"/>
                    </a:lnTo>
                    <a:lnTo>
                      <a:pt x="422" y="236"/>
                    </a:lnTo>
                    <a:lnTo>
                      <a:pt x="415" y="229"/>
                    </a:lnTo>
                    <a:lnTo>
                      <a:pt x="428" y="195"/>
                    </a:lnTo>
                    <a:lnTo>
                      <a:pt x="427" y="195"/>
                    </a:lnTo>
                    <a:lnTo>
                      <a:pt x="422" y="195"/>
                    </a:lnTo>
                    <a:lnTo>
                      <a:pt x="417" y="195"/>
                    </a:lnTo>
                    <a:lnTo>
                      <a:pt x="409" y="195"/>
                    </a:lnTo>
                    <a:lnTo>
                      <a:pt x="400" y="192"/>
                    </a:lnTo>
                    <a:lnTo>
                      <a:pt x="392" y="189"/>
                    </a:lnTo>
                    <a:lnTo>
                      <a:pt x="386" y="183"/>
                    </a:lnTo>
                    <a:lnTo>
                      <a:pt x="379" y="175"/>
                    </a:lnTo>
                    <a:lnTo>
                      <a:pt x="368" y="154"/>
                    </a:lnTo>
                    <a:lnTo>
                      <a:pt x="361" y="132"/>
                    </a:lnTo>
                    <a:lnTo>
                      <a:pt x="356" y="115"/>
                    </a:lnTo>
                    <a:lnTo>
                      <a:pt x="354" y="108"/>
                    </a:lnTo>
                    <a:lnTo>
                      <a:pt x="357" y="107"/>
                    </a:lnTo>
                    <a:lnTo>
                      <a:pt x="362" y="103"/>
                    </a:lnTo>
                    <a:lnTo>
                      <a:pt x="371" y="100"/>
                    </a:lnTo>
                    <a:lnTo>
                      <a:pt x="381" y="99"/>
                    </a:lnTo>
                    <a:lnTo>
                      <a:pt x="391" y="99"/>
                    </a:lnTo>
                    <a:lnTo>
                      <a:pt x="403" y="105"/>
                    </a:lnTo>
                    <a:lnTo>
                      <a:pt x="413" y="115"/>
                    </a:lnTo>
                    <a:lnTo>
                      <a:pt x="421" y="132"/>
                    </a:lnTo>
                    <a:lnTo>
                      <a:pt x="425" y="132"/>
                    </a:lnTo>
                    <a:lnTo>
                      <a:pt x="430" y="131"/>
                    </a:lnTo>
                    <a:lnTo>
                      <a:pt x="438" y="127"/>
                    </a:lnTo>
                    <a:lnTo>
                      <a:pt x="443" y="118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1" name="Freeform 163"/>
              <p:cNvSpPr>
                <a:spLocks/>
              </p:cNvSpPr>
              <p:nvPr/>
            </p:nvSpPr>
            <p:spPr bwMode="auto">
              <a:xfrm>
                <a:off x="7173651" y="4162903"/>
                <a:ext cx="58855" cy="7758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7"/>
                  </a:cxn>
                  <a:cxn ang="0">
                    <a:pos x="7" y="4"/>
                  </a:cxn>
                  <a:cxn ang="0">
                    <a:pos x="15" y="0"/>
                  </a:cxn>
                  <a:cxn ang="0">
                    <a:pos x="26" y="1"/>
                  </a:cxn>
                  <a:cxn ang="0">
                    <a:pos x="23" y="9"/>
                  </a:cxn>
                  <a:cxn ang="0">
                    <a:pos x="28" y="14"/>
                  </a:cxn>
                  <a:cxn ang="0">
                    <a:pos x="38" y="24"/>
                  </a:cxn>
                  <a:cxn ang="0">
                    <a:pos x="45" y="41"/>
                  </a:cxn>
                  <a:cxn ang="0">
                    <a:pos x="44" y="58"/>
                  </a:cxn>
                  <a:cxn ang="0">
                    <a:pos x="43" y="57"/>
                  </a:cxn>
                  <a:cxn ang="0">
                    <a:pos x="39" y="53"/>
                  </a:cxn>
                  <a:cxn ang="0">
                    <a:pos x="33" y="47"/>
                  </a:cxn>
                  <a:cxn ang="0">
                    <a:pos x="26" y="42"/>
                  </a:cxn>
                  <a:cxn ang="0">
                    <a:pos x="20" y="36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0" y="24"/>
                  </a:cxn>
                  <a:cxn ang="0">
                    <a:pos x="0" y="9"/>
                  </a:cxn>
                </a:cxnLst>
                <a:rect l="0" t="0" r="r" b="b"/>
                <a:pathLst>
                  <a:path w="45" h="58">
                    <a:moveTo>
                      <a:pt x="0" y="9"/>
                    </a:moveTo>
                    <a:lnTo>
                      <a:pt x="1" y="7"/>
                    </a:lnTo>
                    <a:lnTo>
                      <a:pt x="7" y="4"/>
                    </a:lnTo>
                    <a:lnTo>
                      <a:pt x="15" y="0"/>
                    </a:lnTo>
                    <a:lnTo>
                      <a:pt x="26" y="1"/>
                    </a:lnTo>
                    <a:lnTo>
                      <a:pt x="23" y="9"/>
                    </a:lnTo>
                    <a:lnTo>
                      <a:pt x="28" y="14"/>
                    </a:lnTo>
                    <a:lnTo>
                      <a:pt x="38" y="24"/>
                    </a:lnTo>
                    <a:lnTo>
                      <a:pt x="45" y="41"/>
                    </a:lnTo>
                    <a:lnTo>
                      <a:pt x="44" y="58"/>
                    </a:lnTo>
                    <a:lnTo>
                      <a:pt x="43" y="57"/>
                    </a:lnTo>
                    <a:lnTo>
                      <a:pt x="39" y="53"/>
                    </a:lnTo>
                    <a:lnTo>
                      <a:pt x="33" y="47"/>
                    </a:lnTo>
                    <a:lnTo>
                      <a:pt x="26" y="42"/>
                    </a:lnTo>
                    <a:lnTo>
                      <a:pt x="20" y="36"/>
                    </a:lnTo>
                    <a:lnTo>
                      <a:pt x="13" y="30"/>
                    </a:lnTo>
                    <a:lnTo>
                      <a:pt x="6" y="27"/>
                    </a:lnTo>
                    <a:lnTo>
                      <a:pt x="0" y="2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2" name="Freeform 164"/>
              <p:cNvSpPr>
                <a:spLocks/>
              </p:cNvSpPr>
              <p:nvPr/>
            </p:nvSpPr>
            <p:spPr bwMode="auto">
              <a:xfrm>
                <a:off x="6989061" y="4195005"/>
                <a:ext cx="208667" cy="12038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7" y="2"/>
                  </a:cxn>
                  <a:cxn ang="0">
                    <a:pos x="132" y="3"/>
                  </a:cxn>
                  <a:cxn ang="0">
                    <a:pos x="126" y="5"/>
                  </a:cxn>
                  <a:cxn ang="0">
                    <a:pos x="118" y="7"/>
                  </a:cxn>
                  <a:cxn ang="0">
                    <a:pos x="110" y="11"/>
                  </a:cxn>
                  <a:cxn ang="0">
                    <a:pos x="101" y="14"/>
                  </a:cxn>
                  <a:cxn ang="0">
                    <a:pos x="94" y="17"/>
                  </a:cxn>
                  <a:cxn ang="0">
                    <a:pos x="87" y="19"/>
                  </a:cxn>
                  <a:cxn ang="0">
                    <a:pos x="82" y="21"/>
                  </a:cxn>
                  <a:cxn ang="0">
                    <a:pos x="76" y="23"/>
                  </a:cxn>
                  <a:cxn ang="0">
                    <a:pos x="71" y="26"/>
                  </a:cxn>
                  <a:cxn ang="0">
                    <a:pos x="65" y="29"/>
                  </a:cxn>
                  <a:cxn ang="0">
                    <a:pos x="61" y="33"/>
                  </a:cxn>
                  <a:cxn ang="0">
                    <a:pos x="55" y="36"/>
                  </a:cxn>
                  <a:cxn ang="0">
                    <a:pos x="52" y="41"/>
                  </a:cxn>
                  <a:cxn ang="0">
                    <a:pos x="47" y="47"/>
                  </a:cxn>
                  <a:cxn ang="0">
                    <a:pos x="42" y="55"/>
                  </a:cxn>
                  <a:cxn ang="0">
                    <a:pos x="41" y="56"/>
                  </a:cxn>
                  <a:cxn ang="0">
                    <a:pos x="41" y="56"/>
                  </a:cxn>
                  <a:cxn ang="0">
                    <a:pos x="41" y="55"/>
                  </a:cxn>
                  <a:cxn ang="0">
                    <a:pos x="33" y="44"/>
                  </a:cxn>
                  <a:cxn ang="0">
                    <a:pos x="0" y="64"/>
                  </a:cxn>
                  <a:cxn ang="0">
                    <a:pos x="2" y="67"/>
                  </a:cxn>
                  <a:cxn ang="0">
                    <a:pos x="8" y="76"/>
                  </a:cxn>
                  <a:cxn ang="0">
                    <a:pos x="16" y="85"/>
                  </a:cxn>
                  <a:cxn ang="0">
                    <a:pos x="25" y="89"/>
                  </a:cxn>
                  <a:cxn ang="0">
                    <a:pos x="30" y="89"/>
                  </a:cxn>
                  <a:cxn ang="0">
                    <a:pos x="34" y="89"/>
                  </a:cxn>
                  <a:cxn ang="0">
                    <a:pos x="40" y="88"/>
                  </a:cxn>
                  <a:cxn ang="0">
                    <a:pos x="45" y="87"/>
                  </a:cxn>
                  <a:cxn ang="0">
                    <a:pos x="49" y="85"/>
                  </a:cxn>
                  <a:cxn ang="0">
                    <a:pos x="53" y="83"/>
                  </a:cxn>
                  <a:cxn ang="0">
                    <a:pos x="56" y="81"/>
                  </a:cxn>
                  <a:cxn ang="0">
                    <a:pos x="60" y="79"/>
                  </a:cxn>
                  <a:cxn ang="0">
                    <a:pos x="64" y="76"/>
                  </a:cxn>
                  <a:cxn ang="0">
                    <a:pos x="72" y="72"/>
                  </a:cxn>
                  <a:cxn ang="0">
                    <a:pos x="83" y="66"/>
                  </a:cxn>
                  <a:cxn ang="0">
                    <a:pos x="93" y="59"/>
                  </a:cxn>
                  <a:cxn ang="0">
                    <a:pos x="102" y="53"/>
                  </a:cxn>
                  <a:cxn ang="0">
                    <a:pos x="111" y="49"/>
                  </a:cxn>
                  <a:cxn ang="0">
                    <a:pos x="117" y="45"/>
                  </a:cxn>
                  <a:cxn ang="0">
                    <a:pos x="120" y="44"/>
                  </a:cxn>
                  <a:cxn ang="0">
                    <a:pos x="122" y="38"/>
                  </a:cxn>
                  <a:cxn ang="0">
                    <a:pos x="129" y="26"/>
                  </a:cxn>
                  <a:cxn ang="0">
                    <a:pos x="138" y="14"/>
                  </a:cxn>
                  <a:cxn ang="0">
                    <a:pos x="151" y="10"/>
                  </a:cxn>
                  <a:cxn ang="0">
                    <a:pos x="153" y="8"/>
                  </a:cxn>
                  <a:cxn ang="0">
                    <a:pos x="155" y="5"/>
                  </a:cxn>
                  <a:cxn ang="0">
                    <a:pos x="153" y="2"/>
                  </a:cxn>
                  <a:cxn ang="0">
                    <a:pos x="138" y="0"/>
                  </a:cxn>
                </a:cxnLst>
                <a:rect l="0" t="0" r="r" b="b"/>
                <a:pathLst>
                  <a:path w="155" h="89">
                    <a:moveTo>
                      <a:pt x="138" y="0"/>
                    </a:moveTo>
                    <a:lnTo>
                      <a:pt x="137" y="2"/>
                    </a:lnTo>
                    <a:lnTo>
                      <a:pt x="132" y="3"/>
                    </a:lnTo>
                    <a:lnTo>
                      <a:pt x="126" y="5"/>
                    </a:lnTo>
                    <a:lnTo>
                      <a:pt x="118" y="7"/>
                    </a:lnTo>
                    <a:lnTo>
                      <a:pt x="110" y="11"/>
                    </a:lnTo>
                    <a:lnTo>
                      <a:pt x="101" y="14"/>
                    </a:lnTo>
                    <a:lnTo>
                      <a:pt x="94" y="17"/>
                    </a:lnTo>
                    <a:lnTo>
                      <a:pt x="87" y="19"/>
                    </a:lnTo>
                    <a:lnTo>
                      <a:pt x="82" y="21"/>
                    </a:lnTo>
                    <a:lnTo>
                      <a:pt x="76" y="23"/>
                    </a:lnTo>
                    <a:lnTo>
                      <a:pt x="71" y="26"/>
                    </a:lnTo>
                    <a:lnTo>
                      <a:pt x="65" y="29"/>
                    </a:lnTo>
                    <a:lnTo>
                      <a:pt x="61" y="33"/>
                    </a:lnTo>
                    <a:lnTo>
                      <a:pt x="55" y="36"/>
                    </a:lnTo>
                    <a:lnTo>
                      <a:pt x="52" y="41"/>
                    </a:lnTo>
                    <a:lnTo>
                      <a:pt x="47" y="47"/>
                    </a:lnTo>
                    <a:lnTo>
                      <a:pt x="42" y="55"/>
                    </a:lnTo>
                    <a:lnTo>
                      <a:pt x="41" y="56"/>
                    </a:lnTo>
                    <a:lnTo>
                      <a:pt x="41" y="56"/>
                    </a:lnTo>
                    <a:lnTo>
                      <a:pt x="41" y="55"/>
                    </a:lnTo>
                    <a:lnTo>
                      <a:pt x="33" y="44"/>
                    </a:lnTo>
                    <a:lnTo>
                      <a:pt x="0" y="64"/>
                    </a:lnTo>
                    <a:lnTo>
                      <a:pt x="2" y="67"/>
                    </a:lnTo>
                    <a:lnTo>
                      <a:pt x="8" y="76"/>
                    </a:lnTo>
                    <a:lnTo>
                      <a:pt x="16" y="85"/>
                    </a:lnTo>
                    <a:lnTo>
                      <a:pt x="25" y="89"/>
                    </a:lnTo>
                    <a:lnTo>
                      <a:pt x="30" y="89"/>
                    </a:lnTo>
                    <a:lnTo>
                      <a:pt x="34" y="89"/>
                    </a:lnTo>
                    <a:lnTo>
                      <a:pt x="40" y="88"/>
                    </a:lnTo>
                    <a:lnTo>
                      <a:pt x="45" y="87"/>
                    </a:lnTo>
                    <a:lnTo>
                      <a:pt x="49" y="85"/>
                    </a:lnTo>
                    <a:lnTo>
                      <a:pt x="53" y="83"/>
                    </a:lnTo>
                    <a:lnTo>
                      <a:pt x="56" y="81"/>
                    </a:lnTo>
                    <a:lnTo>
                      <a:pt x="60" y="79"/>
                    </a:lnTo>
                    <a:lnTo>
                      <a:pt x="64" y="76"/>
                    </a:lnTo>
                    <a:lnTo>
                      <a:pt x="72" y="72"/>
                    </a:lnTo>
                    <a:lnTo>
                      <a:pt x="83" y="66"/>
                    </a:lnTo>
                    <a:lnTo>
                      <a:pt x="93" y="59"/>
                    </a:lnTo>
                    <a:lnTo>
                      <a:pt x="102" y="53"/>
                    </a:lnTo>
                    <a:lnTo>
                      <a:pt x="111" y="49"/>
                    </a:lnTo>
                    <a:lnTo>
                      <a:pt x="117" y="45"/>
                    </a:lnTo>
                    <a:lnTo>
                      <a:pt x="120" y="44"/>
                    </a:lnTo>
                    <a:lnTo>
                      <a:pt x="122" y="38"/>
                    </a:lnTo>
                    <a:lnTo>
                      <a:pt x="129" y="26"/>
                    </a:lnTo>
                    <a:lnTo>
                      <a:pt x="138" y="14"/>
                    </a:lnTo>
                    <a:lnTo>
                      <a:pt x="151" y="10"/>
                    </a:lnTo>
                    <a:lnTo>
                      <a:pt x="153" y="8"/>
                    </a:lnTo>
                    <a:lnTo>
                      <a:pt x="155" y="5"/>
                    </a:lnTo>
                    <a:lnTo>
                      <a:pt x="153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3" name="Freeform 165"/>
              <p:cNvSpPr>
                <a:spLocks/>
              </p:cNvSpPr>
              <p:nvPr/>
            </p:nvSpPr>
            <p:spPr bwMode="auto">
              <a:xfrm>
                <a:off x="6973009" y="3930159"/>
                <a:ext cx="26752" cy="3210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1"/>
                  </a:cxn>
                  <a:cxn ang="0">
                    <a:pos x="22" y="10"/>
                  </a:cxn>
                  <a:cxn ang="0">
                    <a:pos x="20" y="21"/>
                  </a:cxn>
                  <a:cxn ang="0">
                    <a:pos x="8" y="25"/>
                  </a:cxn>
                  <a:cxn ang="0">
                    <a:pos x="5" y="25"/>
                  </a:cxn>
                  <a:cxn ang="0">
                    <a:pos x="0" y="22"/>
                  </a:cxn>
                  <a:cxn ang="0">
                    <a:pos x="1" y="14"/>
                  </a:cxn>
                  <a:cxn ang="0">
                    <a:pos x="13" y="0"/>
                  </a:cxn>
                </a:cxnLst>
                <a:rect l="0" t="0" r="r" b="b"/>
                <a:pathLst>
                  <a:path w="22" h="25">
                    <a:moveTo>
                      <a:pt x="13" y="0"/>
                    </a:moveTo>
                    <a:lnTo>
                      <a:pt x="18" y="1"/>
                    </a:lnTo>
                    <a:lnTo>
                      <a:pt x="22" y="10"/>
                    </a:lnTo>
                    <a:lnTo>
                      <a:pt x="20" y="21"/>
                    </a:lnTo>
                    <a:lnTo>
                      <a:pt x="8" y="25"/>
                    </a:lnTo>
                    <a:lnTo>
                      <a:pt x="5" y="25"/>
                    </a:lnTo>
                    <a:lnTo>
                      <a:pt x="0" y="22"/>
                    </a:lnTo>
                    <a:lnTo>
                      <a:pt x="1" y="1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4" name="Freeform 166"/>
              <p:cNvSpPr>
                <a:spLocks/>
              </p:cNvSpPr>
              <p:nvPr/>
            </p:nvSpPr>
            <p:spPr bwMode="auto">
              <a:xfrm>
                <a:off x="6491470" y="4350168"/>
                <a:ext cx="74906" cy="61530"/>
              </a:xfrm>
              <a:custGeom>
                <a:avLst/>
                <a:gdLst/>
                <a:ahLst/>
                <a:cxnLst>
                  <a:cxn ang="0">
                    <a:pos x="56" y="22"/>
                  </a:cxn>
                  <a:cxn ang="0">
                    <a:pos x="56" y="23"/>
                  </a:cxn>
                  <a:cxn ang="0">
                    <a:pos x="55" y="25"/>
                  </a:cxn>
                  <a:cxn ang="0">
                    <a:pos x="54" y="29"/>
                  </a:cxn>
                  <a:cxn ang="0">
                    <a:pos x="50" y="32"/>
                  </a:cxn>
                  <a:cxn ang="0">
                    <a:pos x="46" y="36"/>
                  </a:cxn>
                  <a:cxn ang="0">
                    <a:pos x="40" y="40"/>
                  </a:cxn>
                  <a:cxn ang="0">
                    <a:pos x="31" y="42"/>
                  </a:cxn>
                  <a:cxn ang="0">
                    <a:pos x="19" y="45"/>
                  </a:cxn>
                  <a:cxn ang="0">
                    <a:pos x="28" y="27"/>
                  </a:cxn>
                  <a:cxn ang="0">
                    <a:pos x="25" y="27"/>
                  </a:cxn>
                  <a:cxn ang="0">
                    <a:pos x="17" y="25"/>
                  </a:cxn>
                  <a:cxn ang="0">
                    <a:pos x="8" y="17"/>
                  </a:cxn>
                  <a:cxn ang="0">
                    <a:pos x="0" y="0"/>
                  </a:cxn>
                  <a:cxn ang="0">
                    <a:pos x="34" y="9"/>
                  </a:cxn>
                  <a:cxn ang="0">
                    <a:pos x="35" y="11"/>
                  </a:cxn>
                  <a:cxn ang="0">
                    <a:pos x="39" y="17"/>
                  </a:cxn>
                  <a:cxn ang="0">
                    <a:pos x="46" y="22"/>
                  </a:cxn>
                  <a:cxn ang="0">
                    <a:pos x="56" y="22"/>
                  </a:cxn>
                </a:cxnLst>
                <a:rect l="0" t="0" r="r" b="b"/>
                <a:pathLst>
                  <a:path w="56" h="45">
                    <a:moveTo>
                      <a:pt x="56" y="22"/>
                    </a:moveTo>
                    <a:lnTo>
                      <a:pt x="56" y="23"/>
                    </a:lnTo>
                    <a:lnTo>
                      <a:pt x="55" y="25"/>
                    </a:lnTo>
                    <a:lnTo>
                      <a:pt x="54" y="29"/>
                    </a:lnTo>
                    <a:lnTo>
                      <a:pt x="50" y="32"/>
                    </a:lnTo>
                    <a:lnTo>
                      <a:pt x="46" y="36"/>
                    </a:lnTo>
                    <a:lnTo>
                      <a:pt x="40" y="40"/>
                    </a:lnTo>
                    <a:lnTo>
                      <a:pt x="31" y="42"/>
                    </a:lnTo>
                    <a:lnTo>
                      <a:pt x="19" y="45"/>
                    </a:lnTo>
                    <a:lnTo>
                      <a:pt x="28" y="27"/>
                    </a:lnTo>
                    <a:lnTo>
                      <a:pt x="25" y="27"/>
                    </a:lnTo>
                    <a:lnTo>
                      <a:pt x="17" y="25"/>
                    </a:lnTo>
                    <a:lnTo>
                      <a:pt x="8" y="17"/>
                    </a:lnTo>
                    <a:lnTo>
                      <a:pt x="0" y="0"/>
                    </a:lnTo>
                    <a:lnTo>
                      <a:pt x="34" y="9"/>
                    </a:lnTo>
                    <a:lnTo>
                      <a:pt x="35" y="11"/>
                    </a:lnTo>
                    <a:lnTo>
                      <a:pt x="39" y="17"/>
                    </a:lnTo>
                    <a:lnTo>
                      <a:pt x="46" y="22"/>
                    </a:lnTo>
                    <a:lnTo>
                      <a:pt x="56" y="22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5" name="Freeform 167"/>
              <p:cNvSpPr>
                <a:spLocks/>
              </p:cNvSpPr>
              <p:nvPr/>
            </p:nvSpPr>
            <p:spPr bwMode="auto">
              <a:xfrm>
                <a:off x="6408538" y="3791047"/>
                <a:ext cx="369180" cy="125735"/>
              </a:xfrm>
              <a:custGeom>
                <a:avLst/>
                <a:gdLst/>
                <a:ahLst/>
                <a:cxnLst>
                  <a:cxn ang="0">
                    <a:pos x="275" y="45"/>
                  </a:cxn>
                  <a:cxn ang="0">
                    <a:pos x="262" y="61"/>
                  </a:cxn>
                  <a:cxn ang="0">
                    <a:pos x="248" y="73"/>
                  </a:cxn>
                  <a:cxn ang="0">
                    <a:pos x="233" y="82"/>
                  </a:cxn>
                  <a:cxn ang="0">
                    <a:pos x="217" y="88"/>
                  </a:cxn>
                  <a:cxn ang="0">
                    <a:pos x="199" y="93"/>
                  </a:cxn>
                  <a:cxn ang="0">
                    <a:pos x="181" y="94"/>
                  </a:cxn>
                  <a:cxn ang="0">
                    <a:pos x="162" y="95"/>
                  </a:cxn>
                  <a:cxn ang="0">
                    <a:pos x="142" y="95"/>
                  </a:cxn>
                  <a:cxn ang="0">
                    <a:pos x="118" y="94"/>
                  </a:cxn>
                  <a:cxn ang="0">
                    <a:pos x="95" y="90"/>
                  </a:cxn>
                  <a:cxn ang="0">
                    <a:pos x="74" y="83"/>
                  </a:cxn>
                  <a:cxn ang="0">
                    <a:pos x="56" y="75"/>
                  </a:cxn>
                  <a:cxn ang="0">
                    <a:pos x="40" y="63"/>
                  </a:cxn>
                  <a:cxn ang="0">
                    <a:pos x="25" y="48"/>
                  </a:cxn>
                  <a:cxn ang="0">
                    <a:pos x="11" y="29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13" y="14"/>
                  </a:cxn>
                  <a:cxn ang="0">
                    <a:pos x="23" y="28"/>
                  </a:cxn>
                  <a:cxn ang="0">
                    <a:pos x="32" y="41"/>
                  </a:cxn>
                  <a:cxn ang="0">
                    <a:pos x="42" y="51"/>
                  </a:cxn>
                  <a:cxn ang="0">
                    <a:pos x="52" y="61"/>
                  </a:cxn>
                  <a:cxn ang="0">
                    <a:pos x="65" y="69"/>
                  </a:cxn>
                  <a:cxn ang="0">
                    <a:pos x="79" y="76"/>
                  </a:cxn>
                  <a:cxn ang="0">
                    <a:pos x="95" y="82"/>
                  </a:cxn>
                  <a:cxn ang="0">
                    <a:pos x="117" y="87"/>
                  </a:cxn>
                  <a:cxn ang="0">
                    <a:pos x="141" y="89"/>
                  </a:cxn>
                  <a:cxn ang="0">
                    <a:pos x="165" y="90"/>
                  </a:cxn>
                  <a:cxn ang="0">
                    <a:pos x="191" y="88"/>
                  </a:cxn>
                  <a:cxn ang="0">
                    <a:pos x="215" y="83"/>
                  </a:cxn>
                  <a:cxn ang="0">
                    <a:pos x="237" y="75"/>
                  </a:cxn>
                  <a:cxn ang="0">
                    <a:pos x="256" y="63"/>
                  </a:cxn>
                  <a:cxn ang="0">
                    <a:pos x="271" y="46"/>
                  </a:cxn>
                  <a:cxn ang="0">
                    <a:pos x="272" y="44"/>
                  </a:cxn>
                  <a:cxn ang="0">
                    <a:pos x="275" y="43"/>
                  </a:cxn>
                  <a:cxn ang="0">
                    <a:pos x="276" y="43"/>
                  </a:cxn>
                  <a:cxn ang="0">
                    <a:pos x="275" y="45"/>
                  </a:cxn>
                  <a:cxn ang="0">
                    <a:pos x="275" y="45"/>
                  </a:cxn>
                </a:cxnLst>
                <a:rect l="0" t="0" r="r" b="b"/>
                <a:pathLst>
                  <a:path w="276" h="95">
                    <a:moveTo>
                      <a:pt x="275" y="45"/>
                    </a:moveTo>
                    <a:lnTo>
                      <a:pt x="262" y="61"/>
                    </a:lnTo>
                    <a:lnTo>
                      <a:pt x="248" y="73"/>
                    </a:lnTo>
                    <a:lnTo>
                      <a:pt x="233" y="82"/>
                    </a:lnTo>
                    <a:lnTo>
                      <a:pt x="217" y="88"/>
                    </a:lnTo>
                    <a:lnTo>
                      <a:pt x="199" y="93"/>
                    </a:lnTo>
                    <a:lnTo>
                      <a:pt x="181" y="94"/>
                    </a:lnTo>
                    <a:lnTo>
                      <a:pt x="162" y="95"/>
                    </a:lnTo>
                    <a:lnTo>
                      <a:pt x="142" y="95"/>
                    </a:lnTo>
                    <a:lnTo>
                      <a:pt x="118" y="94"/>
                    </a:lnTo>
                    <a:lnTo>
                      <a:pt x="95" y="90"/>
                    </a:lnTo>
                    <a:lnTo>
                      <a:pt x="74" y="83"/>
                    </a:lnTo>
                    <a:lnTo>
                      <a:pt x="56" y="75"/>
                    </a:lnTo>
                    <a:lnTo>
                      <a:pt x="40" y="63"/>
                    </a:lnTo>
                    <a:lnTo>
                      <a:pt x="25" y="48"/>
                    </a:lnTo>
                    <a:lnTo>
                      <a:pt x="11" y="2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3" y="14"/>
                    </a:lnTo>
                    <a:lnTo>
                      <a:pt x="23" y="28"/>
                    </a:lnTo>
                    <a:lnTo>
                      <a:pt x="32" y="41"/>
                    </a:lnTo>
                    <a:lnTo>
                      <a:pt x="42" y="51"/>
                    </a:lnTo>
                    <a:lnTo>
                      <a:pt x="52" y="61"/>
                    </a:lnTo>
                    <a:lnTo>
                      <a:pt x="65" y="69"/>
                    </a:lnTo>
                    <a:lnTo>
                      <a:pt x="79" y="76"/>
                    </a:lnTo>
                    <a:lnTo>
                      <a:pt x="95" y="82"/>
                    </a:lnTo>
                    <a:lnTo>
                      <a:pt x="117" y="87"/>
                    </a:lnTo>
                    <a:lnTo>
                      <a:pt x="141" y="89"/>
                    </a:lnTo>
                    <a:lnTo>
                      <a:pt x="165" y="90"/>
                    </a:lnTo>
                    <a:lnTo>
                      <a:pt x="191" y="88"/>
                    </a:lnTo>
                    <a:lnTo>
                      <a:pt x="215" y="83"/>
                    </a:lnTo>
                    <a:lnTo>
                      <a:pt x="237" y="75"/>
                    </a:lnTo>
                    <a:lnTo>
                      <a:pt x="256" y="63"/>
                    </a:lnTo>
                    <a:lnTo>
                      <a:pt x="271" y="46"/>
                    </a:lnTo>
                    <a:lnTo>
                      <a:pt x="272" y="44"/>
                    </a:lnTo>
                    <a:lnTo>
                      <a:pt x="275" y="43"/>
                    </a:lnTo>
                    <a:lnTo>
                      <a:pt x="276" y="43"/>
                    </a:lnTo>
                    <a:lnTo>
                      <a:pt x="275" y="45"/>
                    </a:lnTo>
                    <a:lnTo>
                      <a:pt x="27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6" name="Freeform 168"/>
              <p:cNvSpPr>
                <a:spLocks/>
              </p:cNvSpPr>
              <p:nvPr/>
            </p:nvSpPr>
            <p:spPr bwMode="auto">
              <a:xfrm>
                <a:off x="6416564" y="3769646"/>
                <a:ext cx="374531" cy="64205"/>
              </a:xfrm>
              <a:custGeom>
                <a:avLst/>
                <a:gdLst/>
                <a:ahLst/>
                <a:cxnLst>
                  <a:cxn ang="0">
                    <a:pos x="274" y="50"/>
                  </a:cxn>
                  <a:cxn ang="0">
                    <a:pos x="263" y="27"/>
                  </a:cxn>
                  <a:cxn ang="0">
                    <a:pos x="248" y="13"/>
                  </a:cxn>
                  <a:cxn ang="0">
                    <a:pos x="229" y="8"/>
                  </a:cxn>
                  <a:cxn ang="0">
                    <a:pos x="210" y="9"/>
                  </a:cxn>
                  <a:cxn ang="0">
                    <a:pos x="188" y="16"/>
                  </a:cxn>
                  <a:cxn ang="0">
                    <a:pos x="166" y="24"/>
                  </a:cxn>
                  <a:cxn ang="0">
                    <a:pos x="145" y="35"/>
                  </a:cxn>
                  <a:cxn ang="0">
                    <a:pos x="126" y="43"/>
                  </a:cxn>
                  <a:cxn ang="0">
                    <a:pos x="109" y="49"/>
                  </a:cxn>
                  <a:cxn ang="0">
                    <a:pos x="92" y="50"/>
                  </a:cxn>
                  <a:cxn ang="0">
                    <a:pos x="75" y="50"/>
                  </a:cxn>
                  <a:cxn ang="0">
                    <a:pos x="60" y="45"/>
                  </a:cxn>
                  <a:cxn ang="0">
                    <a:pos x="44" y="39"/>
                  </a:cxn>
                  <a:cxn ang="0">
                    <a:pos x="29" y="32"/>
                  </a:cxn>
                  <a:cxn ang="0">
                    <a:pos x="14" y="23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15" y="13"/>
                  </a:cxn>
                  <a:cxn ang="0">
                    <a:pos x="26" y="20"/>
                  </a:cxn>
                  <a:cxn ang="0">
                    <a:pos x="37" y="26"/>
                  </a:cxn>
                  <a:cxn ang="0">
                    <a:pos x="47" y="30"/>
                  </a:cxn>
                  <a:cxn ang="0">
                    <a:pos x="59" y="36"/>
                  </a:cxn>
                  <a:cxn ang="0">
                    <a:pos x="71" y="39"/>
                  </a:cxn>
                  <a:cxn ang="0">
                    <a:pos x="83" y="43"/>
                  </a:cxn>
                  <a:cxn ang="0">
                    <a:pos x="96" y="44"/>
                  </a:cxn>
                  <a:cxn ang="0">
                    <a:pos x="107" y="43"/>
                  </a:cxn>
                  <a:cxn ang="0">
                    <a:pos x="119" y="41"/>
                  </a:cxn>
                  <a:cxn ang="0">
                    <a:pos x="130" y="37"/>
                  </a:cxn>
                  <a:cxn ang="0">
                    <a:pos x="142" y="32"/>
                  </a:cxn>
                  <a:cxn ang="0">
                    <a:pos x="152" y="27"/>
                  </a:cxn>
                  <a:cxn ang="0">
                    <a:pos x="164" y="21"/>
                  </a:cxn>
                  <a:cxn ang="0">
                    <a:pos x="174" y="15"/>
                  </a:cxn>
                  <a:cxn ang="0">
                    <a:pos x="185" y="11"/>
                  </a:cxn>
                  <a:cxn ang="0">
                    <a:pos x="200" y="5"/>
                  </a:cxn>
                  <a:cxn ang="0">
                    <a:pos x="214" y="1"/>
                  </a:cxn>
                  <a:cxn ang="0">
                    <a:pos x="229" y="0"/>
                  </a:cxn>
                  <a:cxn ang="0">
                    <a:pos x="243" y="3"/>
                  </a:cxn>
                  <a:cxn ang="0">
                    <a:pos x="255" y="8"/>
                  </a:cxn>
                  <a:cxn ang="0">
                    <a:pos x="265" y="16"/>
                  </a:cxn>
                  <a:cxn ang="0">
                    <a:pos x="274" y="29"/>
                  </a:cxn>
                  <a:cxn ang="0">
                    <a:pos x="281" y="44"/>
                  </a:cxn>
                  <a:cxn ang="0">
                    <a:pos x="280" y="46"/>
                  </a:cxn>
                  <a:cxn ang="0">
                    <a:pos x="278" y="49"/>
                  </a:cxn>
                  <a:cxn ang="0">
                    <a:pos x="276" y="50"/>
                  </a:cxn>
                  <a:cxn ang="0">
                    <a:pos x="274" y="50"/>
                  </a:cxn>
                  <a:cxn ang="0">
                    <a:pos x="274" y="50"/>
                  </a:cxn>
                </a:cxnLst>
                <a:rect l="0" t="0" r="r" b="b"/>
                <a:pathLst>
                  <a:path w="281" h="50">
                    <a:moveTo>
                      <a:pt x="274" y="50"/>
                    </a:moveTo>
                    <a:lnTo>
                      <a:pt x="263" y="27"/>
                    </a:lnTo>
                    <a:lnTo>
                      <a:pt x="248" y="13"/>
                    </a:lnTo>
                    <a:lnTo>
                      <a:pt x="229" y="8"/>
                    </a:lnTo>
                    <a:lnTo>
                      <a:pt x="210" y="9"/>
                    </a:lnTo>
                    <a:lnTo>
                      <a:pt x="188" y="16"/>
                    </a:lnTo>
                    <a:lnTo>
                      <a:pt x="166" y="24"/>
                    </a:lnTo>
                    <a:lnTo>
                      <a:pt x="145" y="35"/>
                    </a:lnTo>
                    <a:lnTo>
                      <a:pt x="126" y="43"/>
                    </a:lnTo>
                    <a:lnTo>
                      <a:pt x="109" y="49"/>
                    </a:lnTo>
                    <a:lnTo>
                      <a:pt x="92" y="50"/>
                    </a:lnTo>
                    <a:lnTo>
                      <a:pt x="75" y="50"/>
                    </a:lnTo>
                    <a:lnTo>
                      <a:pt x="60" y="45"/>
                    </a:lnTo>
                    <a:lnTo>
                      <a:pt x="44" y="39"/>
                    </a:lnTo>
                    <a:lnTo>
                      <a:pt x="29" y="32"/>
                    </a:lnTo>
                    <a:lnTo>
                      <a:pt x="14" y="2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15" y="13"/>
                    </a:lnTo>
                    <a:lnTo>
                      <a:pt x="26" y="20"/>
                    </a:lnTo>
                    <a:lnTo>
                      <a:pt x="37" y="26"/>
                    </a:lnTo>
                    <a:lnTo>
                      <a:pt x="47" y="30"/>
                    </a:lnTo>
                    <a:lnTo>
                      <a:pt x="59" y="36"/>
                    </a:lnTo>
                    <a:lnTo>
                      <a:pt x="71" y="39"/>
                    </a:lnTo>
                    <a:lnTo>
                      <a:pt x="83" y="43"/>
                    </a:lnTo>
                    <a:lnTo>
                      <a:pt x="96" y="44"/>
                    </a:lnTo>
                    <a:lnTo>
                      <a:pt x="107" y="43"/>
                    </a:lnTo>
                    <a:lnTo>
                      <a:pt x="119" y="41"/>
                    </a:lnTo>
                    <a:lnTo>
                      <a:pt x="130" y="37"/>
                    </a:lnTo>
                    <a:lnTo>
                      <a:pt x="142" y="32"/>
                    </a:lnTo>
                    <a:lnTo>
                      <a:pt x="152" y="27"/>
                    </a:lnTo>
                    <a:lnTo>
                      <a:pt x="164" y="21"/>
                    </a:lnTo>
                    <a:lnTo>
                      <a:pt x="174" y="15"/>
                    </a:lnTo>
                    <a:lnTo>
                      <a:pt x="185" y="11"/>
                    </a:lnTo>
                    <a:lnTo>
                      <a:pt x="200" y="5"/>
                    </a:lnTo>
                    <a:lnTo>
                      <a:pt x="214" y="1"/>
                    </a:lnTo>
                    <a:lnTo>
                      <a:pt x="229" y="0"/>
                    </a:lnTo>
                    <a:lnTo>
                      <a:pt x="243" y="3"/>
                    </a:lnTo>
                    <a:lnTo>
                      <a:pt x="255" y="8"/>
                    </a:lnTo>
                    <a:lnTo>
                      <a:pt x="265" y="16"/>
                    </a:lnTo>
                    <a:lnTo>
                      <a:pt x="274" y="29"/>
                    </a:lnTo>
                    <a:lnTo>
                      <a:pt x="281" y="44"/>
                    </a:lnTo>
                    <a:lnTo>
                      <a:pt x="280" y="46"/>
                    </a:lnTo>
                    <a:lnTo>
                      <a:pt x="278" y="49"/>
                    </a:lnTo>
                    <a:lnTo>
                      <a:pt x="276" y="50"/>
                    </a:lnTo>
                    <a:lnTo>
                      <a:pt x="274" y="50"/>
                    </a:lnTo>
                    <a:lnTo>
                      <a:pt x="274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7" name="Freeform 169"/>
              <p:cNvSpPr>
                <a:spLocks/>
              </p:cNvSpPr>
              <p:nvPr/>
            </p:nvSpPr>
            <p:spPr bwMode="auto">
              <a:xfrm>
                <a:off x="6750966" y="3758945"/>
                <a:ext cx="216693" cy="272872"/>
              </a:xfrm>
              <a:custGeom>
                <a:avLst/>
                <a:gdLst/>
                <a:ahLst/>
                <a:cxnLst>
                  <a:cxn ang="0">
                    <a:pos x="159" y="203"/>
                  </a:cxn>
                  <a:cxn ang="0">
                    <a:pos x="144" y="201"/>
                  </a:cxn>
                  <a:cxn ang="0">
                    <a:pos x="133" y="194"/>
                  </a:cxn>
                  <a:cxn ang="0">
                    <a:pos x="124" y="185"/>
                  </a:cxn>
                  <a:cxn ang="0">
                    <a:pos x="117" y="172"/>
                  </a:cxn>
                  <a:cxn ang="0">
                    <a:pos x="112" y="158"/>
                  </a:cxn>
                  <a:cxn ang="0">
                    <a:pos x="109" y="144"/>
                  </a:cxn>
                  <a:cxn ang="0">
                    <a:pos x="105" y="131"/>
                  </a:cxn>
                  <a:cxn ang="0">
                    <a:pos x="103" y="117"/>
                  </a:cxn>
                  <a:cxn ang="0">
                    <a:pos x="98" y="95"/>
                  </a:cxn>
                  <a:cxn ang="0">
                    <a:pos x="91" y="73"/>
                  </a:cxn>
                  <a:cxn ang="0">
                    <a:pos x="83" y="54"/>
                  </a:cxn>
                  <a:cxn ang="0">
                    <a:pos x="74" y="37"/>
                  </a:cxn>
                  <a:cxn ang="0">
                    <a:pos x="61" y="23"/>
                  </a:cxn>
                  <a:cxn ang="0">
                    <a:pos x="45" y="13"/>
                  </a:cxn>
                  <a:cxn ang="0">
                    <a:pos x="25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2" y="0"/>
                  </a:cxn>
                  <a:cxn ang="0">
                    <a:pos x="40" y="5"/>
                  </a:cxn>
                  <a:cxn ang="0">
                    <a:pos x="54" y="12"/>
                  </a:cxn>
                  <a:cxn ang="0">
                    <a:pos x="66" y="22"/>
                  </a:cxn>
                  <a:cxn ang="0">
                    <a:pos x="76" y="35"/>
                  </a:cxn>
                  <a:cxn ang="0">
                    <a:pos x="84" y="49"/>
                  </a:cxn>
                  <a:cxn ang="0">
                    <a:pos x="91" y="66"/>
                  </a:cxn>
                  <a:cxn ang="0">
                    <a:pos x="97" y="83"/>
                  </a:cxn>
                  <a:cxn ang="0">
                    <a:pos x="101" y="99"/>
                  </a:cxn>
                  <a:cxn ang="0">
                    <a:pos x="104" y="118"/>
                  </a:cxn>
                  <a:cxn ang="0">
                    <a:pos x="107" y="136"/>
                  </a:cxn>
                  <a:cxn ang="0">
                    <a:pos x="113" y="156"/>
                  </a:cxn>
                  <a:cxn ang="0">
                    <a:pos x="120" y="173"/>
                  </a:cxn>
                  <a:cxn ang="0">
                    <a:pos x="131" y="187"/>
                  </a:cxn>
                  <a:cxn ang="0">
                    <a:pos x="143" y="196"/>
                  </a:cxn>
                  <a:cxn ang="0">
                    <a:pos x="162" y="200"/>
                  </a:cxn>
                  <a:cxn ang="0">
                    <a:pos x="162" y="200"/>
                  </a:cxn>
                  <a:cxn ang="0">
                    <a:pos x="162" y="201"/>
                  </a:cxn>
                  <a:cxn ang="0">
                    <a:pos x="160" y="203"/>
                  </a:cxn>
                  <a:cxn ang="0">
                    <a:pos x="159" y="203"/>
                  </a:cxn>
                  <a:cxn ang="0">
                    <a:pos x="159" y="203"/>
                  </a:cxn>
                </a:cxnLst>
                <a:rect l="0" t="0" r="r" b="b"/>
                <a:pathLst>
                  <a:path w="162" h="203">
                    <a:moveTo>
                      <a:pt x="159" y="203"/>
                    </a:moveTo>
                    <a:lnTo>
                      <a:pt x="144" y="201"/>
                    </a:lnTo>
                    <a:lnTo>
                      <a:pt x="133" y="194"/>
                    </a:lnTo>
                    <a:lnTo>
                      <a:pt x="124" y="185"/>
                    </a:lnTo>
                    <a:lnTo>
                      <a:pt x="117" y="172"/>
                    </a:lnTo>
                    <a:lnTo>
                      <a:pt x="112" y="158"/>
                    </a:lnTo>
                    <a:lnTo>
                      <a:pt x="109" y="144"/>
                    </a:lnTo>
                    <a:lnTo>
                      <a:pt x="105" y="131"/>
                    </a:lnTo>
                    <a:lnTo>
                      <a:pt x="103" y="117"/>
                    </a:lnTo>
                    <a:lnTo>
                      <a:pt x="98" y="95"/>
                    </a:lnTo>
                    <a:lnTo>
                      <a:pt x="91" y="73"/>
                    </a:lnTo>
                    <a:lnTo>
                      <a:pt x="83" y="54"/>
                    </a:lnTo>
                    <a:lnTo>
                      <a:pt x="74" y="37"/>
                    </a:lnTo>
                    <a:lnTo>
                      <a:pt x="61" y="23"/>
                    </a:lnTo>
                    <a:lnTo>
                      <a:pt x="45" y="13"/>
                    </a:lnTo>
                    <a:lnTo>
                      <a:pt x="25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2" y="0"/>
                    </a:lnTo>
                    <a:lnTo>
                      <a:pt x="40" y="5"/>
                    </a:lnTo>
                    <a:lnTo>
                      <a:pt x="54" y="12"/>
                    </a:lnTo>
                    <a:lnTo>
                      <a:pt x="66" y="22"/>
                    </a:lnTo>
                    <a:lnTo>
                      <a:pt x="76" y="35"/>
                    </a:lnTo>
                    <a:lnTo>
                      <a:pt x="84" y="49"/>
                    </a:lnTo>
                    <a:lnTo>
                      <a:pt x="91" y="66"/>
                    </a:lnTo>
                    <a:lnTo>
                      <a:pt x="97" y="83"/>
                    </a:lnTo>
                    <a:lnTo>
                      <a:pt x="101" y="99"/>
                    </a:lnTo>
                    <a:lnTo>
                      <a:pt x="104" y="118"/>
                    </a:lnTo>
                    <a:lnTo>
                      <a:pt x="107" y="136"/>
                    </a:lnTo>
                    <a:lnTo>
                      <a:pt x="113" y="156"/>
                    </a:lnTo>
                    <a:lnTo>
                      <a:pt x="120" y="173"/>
                    </a:lnTo>
                    <a:lnTo>
                      <a:pt x="131" y="187"/>
                    </a:lnTo>
                    <a:lnTo>
                      <a:pt x="143" y="196"/>
                    </a:lnTo>
                    <a:lnTo>
                      <a:pt x="162" y="200"/>
                    </a:lnTo>
                    <a:lnTo>
                      <a:pt x="162" y="200"/>
                    </a:lnTo>
                    <a:lnTo>
                      <a:pt x="162" y="201"/>
                    </a:lnTo>
                    <a:lnTo>
                      <a:pt x="160" y="203"/>
                    </a:lnTo>
                    <a:lnTo>
                      <a:pt x="159" y="203"/>
                    </a:lnTo>
                    <a:lnTo>
                      <a:pt x="159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8" name="Freeform 170"/>
              <p:cNvSpPr>
                <a:spLocks/>
              </p:cNvSpPr>
              <p:nvPr/>
            </p:nvSpPr>
            <p:spPr bwMode="auto">
              <a:xfrm>
                <a:off x="6702812" y="3903406"/>
                <a:ext cx="131086" cy="23006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4"/>
                  </a:cxn>
                  <a:cxn ang="0">
                    <a:pos x="4" y="27"/>
                  </a:cxn>
                  <a:cxn ang="0">
                    <a:pos x="9" y="37"/>
                  </a:cxn>
                  <a:cxn ang="0">
                    <a:pos x="15" y="47"/>
                  </a:cxn>
                  <a:cxn ang="0">
                    <a:pos x="22" y="55"/>
                  </a:cxn>
                  <a:cxn ang="0">
                    <a:pos x="31" y="64"/>
                  </a:cxn>
                  <a:cxn ang="0">
                    <a:pos x="40" y="72"/>
                  </a:cxn>
                  <a:cxn ang="0">
                    <a:pos x="50" y="81"/>
                  </a:cxn>
                  <a:cxn ang="0">
                    <a:pos x="60" y="90"/>
                  </a:cxn>
                  <a:cxn ang="0">
                    <a:pos x="69" y="101"/>
                  </a:cxn>
                  <a:cxn ang="0">
                    <a:pos x="76" y="110"/>
                  </a:cxn>
                  <a:cxn ang="0">
                    <a:pos x="83" y="120"/>
                  </a:cxn>
                  <a:cxn ang="0">
                    <a:pos x="88" y="132"/>
                  </a:cxn>
                  <a:cxn ang="0">
                    <a:pos x="93" y="143"/>
                  </a:cxn>
                  <a:cxn ang="0">
                    <a:pos x="95" y="155"/>
                  </a:cxn>
                  <a:cxn ang="0">
                    <a:pos x="96" y="169"/>
                  </a:cxn>
                  <a:cxn ang="0">
                    <a:pos x="95" y="171"/>
                  </a:cxn>
                  <a:cxn ang="0">
                    <a:pos x="94" y="172"/>
                  </a:cxn>
                  <a:cxn ang="0">
                    <a:pos x="93" y="173"/>
                  </a:cxn>
                  <a:cxn ang="0">
                    <a:pos x="92" y="173"/>
                  </a:cxn>
                  <a:cxn ang="0">
                    <a:pos x="88" y="156"/>
                  </a:cxn>
                  <a:cxn ang="0">
                    <a:pos x="84" y="141"/>
                  </a:cxn>
                  <a:cxn ang="0">
                    <a:pos x="77" y="127"/>
                  </a:cxn>
                  <a:cxn ang="0">
                    <a:pos x="69" y="115"/>
                  </a:cxn>
                  <a:cxn ang="0">
                    <a:pos x="58" y="103"/>
                  </a:cxn>
                  <a:cxn ang="0">
                    <a:pos x="48" y="90"/>
                  </a:cxn>
                  <a:cxn ang="0">
                    <a:pos x="37" y="79"/>
                  </a:cxn>
                  <a:cxn ang="0">
                    <a:pos x="25" y="67"/>
                  </a:cxn>
                  <a:cxn ang="0">
                    <a:pos x="10" y="51"/>
                  </a:cxn>
                  <a:cxn ang="0">
                    <a:pos x="2" y="38"/>
                  </a:cxn>
                  <a:cxn ang="0">
                    <a:pos x="0" y="24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96" h="173">
                    <a:moveTo>
                      <a:pt x="5" y="0"/>
                    </a:moveTo>
                    <a:lnTo>
                      <a:pt x="3" y="14"/>
                    </a:lnTo>
                    <a:lnTo>
                      <a:pt x="4" y="27"/>
                    </a:lnTo>
                    <a:lnTo>
                      <a:pt x="9" y="37"/>
                    </a:lnTo>
                    <a:lnTo>
                      <a:pt x="15" y="47"/>
                    </a:lnTo>
                    <a:lnTo>
                      <a:pt x="22" y="55"/>
                    </a:lnTo>
                    <a:lnTo>
                      <a:pt x="31" y="64"/>
                    </a:lnTo>
                    <a:lnTo>
                      <a:pt x="40" y="72"/>
                    </a:lnTo>
                    <a:lnTo>
                      <a:pt x="50" y="81"/>
                    </a:lnTo>
                    <a:lnTo>
                      <a:pt x="60" y="90"/>
                    </a:lnTo>
                    <a:lnTo>
                      <a:pt x="69" y="101"/>
                    </a:lnTo>
                    <a:lnTo>
                      <a:pt x="76" y="110"/>
                    </a:lnTo>
                    <a:lnTo>
                      <a:pt x="83" y="120"/>
                    </a:lnTo>
                    <a:lnTo>
                      <a:pt x="88" y="132"/>
                    </a:lnTo>
                    <a:lnTo>
                      <a:pt x="93" y="143"/>
                    </a:lnTo>
                    <a:lnTo>
                      <a:pt x="95" y="155"/>
                    </a:lnTo>
                    <a:lnTo>
                      <a:pt x="96" y="169"/>
                    </a:lnTo>
                    <a:lnTo>
                      <a:pt x="95" y="171"/>
                    </a:lnTo>
                    <a:lnTo>
                      <a:pt x="94" y="172"/>
                    </a:lnTo>
                    <a:lnTo>
                      <a:pt x="93" y="173"/>
                    </a:lnTo>
                    <a:lnTo>
                      <a:pt x="92" y="173"/>
                    </a:lnTo>
                    <a:lnTo>
                      <a:pt x="88" y="156"/>
                    </a:lnTo>
                    <a:lnTo>
                      <a:pt x="84" y="141"/>
                    </a:lnTo>
                    <a:lnTo>
                      <a:pt x="77" y="127"/>
                    </a:lnTo>
                    <a:lnTo>
                      <a:pt x="69" y="115"/>
                    </a:lnTo>
                    <a:lnTo>
                      <a:pt x="58" y="103"/>
                    </a:lnTo>
                    <a:lnTo>
                      <a:pt x="48" y="90"/>
                    </a:lnTo>
                    <a:lnTo>
                      <a:pt x="37" y="79"/>
                    </a:lnTo>
                    <a:lnTo>
                      <a:pt x="25" y="67"/>
                    </a:lnTo>
                    <a:lnTo>
                      <a:pt x="10" y="51"/>
                    </a:lnTo>
                    <a:lnTo>
                      <a:pt x="2" y="38"/>
                    </a:lnTo>
                    <a:lnTo>
                      <a:pt x="0" y="24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9" name="Freeform 171"/>
              <p:cNvSpPr>
                <a:spLocks/>
              </p:cNvSpPr>
              <p:nvPr/>
            </p:nvSpPr>
            <p:spPr bwMode="auto">
              <a:xfrm>
                <a:off x="6820522" y="4034492"/>
                <a:ext cx="165864" cy="112359"/>
              </a:xfrm>
              <a:custGeom>
                <a:avLst/>
                <a:gdLst/>
                <a:ahLst/>
                <a:cxnLst>
                  <a:cxn ang="0">
                    <a:pos x="125" y="2"/>
                  </a:cxn>
                  <a:cxn ang="0">
                    <a:pos x="115" y="20"/>
                  </a:cxn>
                  <a:cxn ang="0">
                    <a:pos x="105" y="37"/>
                  </a:cxn>
                  <a:cxn ang="0">
                    <a:pos x="91" y="52"/>
                  </a:cxn>
                  <a:cxn ang="0">
                    <a:pos x="76" y="64"/>
                  </a:cxn>
                  <a:cxn ang="0">
                    <a:pos x="59" y="74"/>
                  </a:cxn>
                  <a:cxn ang="0">
                    <a:pos x="40" y="81"/>
                  </a:cxn>
                  <a:cxn ang="0">
                    <a:pos x="21" y="85"/>
                  </a:cxn>
                  <a:cxn ang="0">
                    <a:pos x="0" y="85"/>
                  </a:cxn>
                  <a:cxn ang="0">
                    <a:pos x="0" y="83"/>
                  </a:cxn>
                  <a:cxn ang="0">
                    <a:pos x="1" y="81"/>
                  </a:cxn>
                  <a:cxn ang="0">
                    <a:pos x="2" y="79"/>
                  </a:cxn>
                  <a:cxn ang="0">
                    <a:pos x="5" y="78"/>
                  </a:cxn>
                  <a:cxn ang="0">
                    <a:pos x="23" y="75"/>
                  </a:cxn>
                  <a:cxn ang="0">
                    <a:pos x="40" y="72"/>
                  </a:cxn>
                  <a:cxn ang="0">
                    <a:pos x="58" y="66"/>
                  </a:cxn>
                  <a:cxn ang="0">
                    <a:pos x="73" y="59"/>
                  </a:cxn>
                  <a:cxn ang="0">
                    <a:pos x="87" y="51"/>
                  </a:cxn>
                  <a:cxn ang="0">
                    <a:pos x="99" y="38"/>
                  </a:cxn>
                  <a:cxn ang="0">
                    <a:pos x="110" y="25"/>
                  </a:cxn>
                  <a:cxn ang="0">
                    <a:pos x="119" y="6"/>
                  </a:cxn>
                  <a:cxn ang="0">
                    <a:pos x="120" y="4"/>
                  </a:cxn>
                  <a:cxn ang="0">
                    <a:pos x="122" y="2"/>
                  </a:cxn>
                  <a:cxn ang="0">
                    <a:pos x="125" y="0"/>
                  </a:cxn>
                  <a:cxn ang="0">
                    <a:pos x="125" y="2"/>
                  </a:cxn>
                  <a:cxn ang="0">
                    <a:pos x="125" y="2"/>
                  </a:cxn>
                </a:cxnLst>
                <a:rect l="0" t="0" r="r" b="b"/>
                <a:pathLst>
                  <a:path w="125" h="85">
                    <a:moveTo>
                      <a:pt x="125" y="2"/>
                    </a:moveTo>
                    <a:lnTo>
                      <a:pt x="115" y="20"/>
                    </a:lnTo>
                    <a:lnTo>
                      <a:pt x="105" y="37"/>
                    </a:lnTo>
                    <a:lnTo>
                      <a:pt x="91" y="52"/>
                    </a:lnTo>
                    <a:lnTo>
                      <a:pt x="76" y="64"/>
                    </a:lnTo>
                    <a:lnTo>
                      <a:pt x="59" y="74"/>
                    </a:lnTo>
                    <a:lnTo>
                      <a:pt x="40" y="81"/>
                    </a:lnTo>
                    <a:lnTo>
                      <a:pt x="21" y="85"/>
                    </a:lnTo>
                    <a:lnTo>
                      <a:pt x="0" y="85"/>
                    </a:lnTo>
                    <a:lnTo>
                      <a:pt x="0" y="83"/>
                    </a:lnTo>
                    <a:lnTo>
                      <a:pt x="1" y="81"/>
                    </a:lnTo>
                    <a:lnTo>
                      <a:pt x="2" y="79"/>
                    </a:lnTo>
                    <a:lnTo>
                      <a:pt x="5" y="78"/>
                    </a:lnTo>
                    <a:lnTo>
                      <a:pt x="23" y="75"/>
                    </a:lnTo>
                    <a:lnTo>
                      <a:pt x="40" y="72"/>
                    </a:lnTo>
                    <a:lnTo>
                      <a:pt x="58" y="66"/>
                    </a:lnTo>
                    <a:lnTo>
                      <a:pt x="73" y="59"/>
                    </a:lnTo>
                    <a:lnTo>
                      <a:pt x="87" y="51"/>
                    </a:lnTo>
                    <a:lnTo>
                      <a:pt x="99" y="38"/>
                    </a:lnTo>
                    <a:lnTo>
                      <a:pt x="110" y="25"/>
                    </a:lnTo>
                    <a:lnTo>
                      <a:pt x="119" y="6"/>
                    </a:lnTo>
                    <a:lnTo>
                      <a:pt x="120" y="4"/>
                    </a:lnTo>
                    <a:lnTo>
                      <a:pt x="122" y="2"/>
                    </a:lnTo>
                    <a:lnTo>
                      <a:pt x="125" y="0"/>
                    </a:lnTo>
                    <a:lnTo>
                      <a:pt x="125" y="2"/>
                    </a:lnTo>
                    <a:lnTo>
                      <a:pt x="1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0" name="Freeform 172"/>
              <p:cNvSpPr>
                <a:spLocks/>
              </p:cNvSpPr>
              <p:nvPr/>
            </p:nvSpPr>
            <p:spPr bwMode="auto">
              <a:xfrm>
                <a:off x="6959633" y="4071945"/>
                <a:ext cx="69556" cy="1631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9"/>
                  </a:cxn>
                  <a:cxn ang="0">
                    <a:pos x="20" y="21"/>
                  </a:cxn>
                  <a:cxn ang="0">
                    <a:pos x="22" y="32"/>
                  </a:cxn>
                  <a:cxn ang="0">
                    <a:pos x="24" y="46"/>
                  </a:cxn>
                  <a:cxn ang="0">
                    <a:pos x="28" y="66"/>
                  </a:cxn>
                  <a:cxn ang="0">
                    <a:pos x="32" y="84"/>
                  </a:cxn>
                  <a:cxn ang="0">
                    <a:pos x="39" y="100"/>
                  </a:cxn>
                  <a:cxn ang="0">
                    <a:pos x="51" y="116"/>
                  </a:cxn>
                  <a:cxn ang="0">
                    <a:pos x="51" y="118"/>
                  </a:cxn>
                  <a:cxn ang="0">
                    <a:pos x="50" y="120"/>
                  </a:cxn>
                  <a:cxn ang="0">
                    <a:pos x="47" y="122"/>
                  </a:cxn>
                  <a:cxn ang="0">
                    <a:pos x="46" y="123"/>
                  </a:cxn>
                  <a:cxn ang="0">
                    <a:pos x="33" y="113"/>
                  </a:cxn>
                  <a:cxn ang="0">
                    <a:pos x="26" y="99"/>
                  </a:cxn>
                  <a:cxn ang="0">
                    <a:pos x="22" y="83"/>
                  </a:cxn>
                  <a:cxn ang="0">
                    <a:pos x="21" y="66"/>
                  </a:cxn>
                  <a:cxn ang="0">
                    <a:pos x="18" y="50"/>
                  </a:cxn>
                  <a:cxn ang="0">
                    <a:pos x="16" y="34"/>
                  </a:cxn>
                  <a:cxn ang="0">
                    <a:pos x="10" y="19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1" h="123">
                    <a:moveTo>
                      <a:pt x="3" y="0"/>
                    </a:moveTo>
                    <a:lnTo>
                      <a:pt x="13" y="9"/>
                    </a:lnTo>
                    <a:lnTo>
                      <a:pt x="20" y="21"/>
                    </a:lnTo>
                    <a:lnTo>
                      <a:pt x="22" y="32"/>
                    </a:lnTo>
                    <a:lnTo>
                      <a:pt x="24" y="46"/>
                    </a:lnTo>
                    <a:lnTo>
                      <a:pt x="28" y="66"/>
                    </a:lnTo>
                    <a:lnTo>
                      <a:pt x="32" y="84"/>
                    </a:lnTo>
                    <a:lnTo>
                      <a:pt x="39" y="100"/>
                    </a:lnTo>
                    <a:lnTo>
                      <a:pt x="51" y="116"/>
                    </a:lnTo>
                    <a:lnTo>
                      <a:pt x="51" y="118"/>
                    </a:lnTo>
                    <a:lnTo>
                      <a:pt x="50" y="120"/>
                    </a:lnTo>
                    <a:lnTo>
                      <a:pt x="47" y="122"/>
                    </a:lnTo>
                    <a:lnTo>
                      <a:pt x="46" y="123"/>
                    </a:lnTo>
                    <a:lnTo>
                      <a:pt x="33" y="113"/>
                    </a:lnTo>
                    <a:lnTo>
                      <a:pt x="26" y="99"/>
                    </a:lnTo>
                    <a:lnTo>
                      <a:pt x="22" y="83"/>
                    </a:lnTo>
                    <a:lnTo>
                      <a:pt x="21" y="66"/>
                    </a:lnTo>
                    <a:lnTo>
                      <a:pt x="18" y="50"/>
                    </a:lnTo>
                    <a:lnTo>
                      <a:pt x="16" y="34"/>
                    </a:lnTo>
                    <a:lnTo>
                      <a:pt x="10" y="1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1" name="Freeform 173"/>
              <p:cNvSpPr>
                <a:spLocks/>
              </p:cNvSpPr>
              <p:nvPr/>
            </p:nvSpPr>
            <p:spPr bwMode="auto">
              <a:xfrm>
                <a:off x="6764342" y="4189655"/>
                <a:ext cx="270197" cy="101658"/>
              </a:xfrm>
              <a:custGeom>
                <a:avLst/>
                <a:gdLst/>
                <a:ahLst/>
                <a:cxnLst>
                  <a:cxn ang="0">
                    <a:pos x="199" y="53"/>
                  </a:cxn>
                  <a:cxn ang="0">
                    <a:pos x="187" y="60"/>
                  </a:cxn>
                  <a:cxn ang="0">
                    <a:pos x="176" y="66"/>
                  </a:cxn>
                  <a:cxn ang="0">
                    <a:pos x="162" y="70"/>
                  </a:cxn>
                  <a:cxn ang="0">
                    <a:pos x="147" y="74"/>
                  </a:cxn>
                  <a:cxn ang="0">
                    <a:pos x="132" y="76"/>
                  </a:cxn>
                  <a:cxn ang="0">
                    <a:pos x="117" y="76"/>
                  </a:cxn>
                  <a:cxn ang="0">
                    <a:pos x="102" y="76"/>
                  </a:cxn>
                  <a:cxn ang="0">
                    <a:pos x="87" y="74"/>
                  </a:cxn>
                  <a:cxn ang="0">
                    <a:pos x="72" y="70"/>
                  </a:cxn>
                  <a:cxn ang="0">
                    <a:pos x="57" y="66"/>
                  </a:cxn>
                  <a:cxn ang="0">
                    <a:pos x="45" y="60"/>
                  </a:cxn>
                  <a:cxn ang="0">
                    <a:pos x="32" y="52"/>
                  </a:cxn>
                  <a:cxn ang="0">
                    <a:pos x="22" y="42"/>
                  </a:cxn>
                  <a:cxn ang="0">
                    <a:pos x="12" y="32"/>
                  </a:cxn>
                  <a:cxn ang="0">
                    <a:pos x="5" y="21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7" y="0"/>
                  </a:cxn>
                  <a:cxn ang="0">
                    <a:pos x="15" y="11"/>
                  </a:cxn>
                  <a:cxn ang="0">
                    <a:pos x="23" y="22"/>
                  </a:cxn>
                  <a:cxn ang="0">
                    <a:pos x="33" y="31"/>
                  </a:cxn>
                  <a:cxn ang="0">
                    <a:pos x="43" y="40"/>
                  </a:cxn>
                  <a:cxn ang="0">
                    <a:pos x="55" y="47"/>
                  </a:cxn>
                  <a:cxn ang="0">
                    <a:pos x="68" y="54"/>
                  </a:cxn>
                  <a:cxn ang="0">
                    <a:pos x="80" y="60"/>
                  </a:cxn>
                  <a:cxn ang="0">
                    <a:pos x="94" y="63"/>
                  </a:cxn>
                  <a:cxn ang="0">
                    <a:pos x="108" y="67"/>
                  </a:cxn>
                  <a:cxn ang="0">
                    <a:pos x="122" y="69"/>
                  </a:cxn>
                  <a:cxn ang="0">
                    <a:pos x="136" y="69"/>
                  </a:cxn>
                  <a:cxn ang="0">
                    <a:pos x="148" y="68"/>
                  </a:cxn>
                  <a:cxn ang="0">
                    <a:pos x="162" y="66"/>
                  </a:cxn>
                  <a:cxn ang="0">
                    <a:pos x="176" y="61"/>
                  </a:cxn>
                  <a:cxn ang="0">
                    <a:pos x="189" y="55"/>
                  </a:cxn>
                  <a:cxn ang="0">
                    <a:pos x="200" y="48"/>
                  </a:cxn>
                  <a:cxn ang="0">
                    <a:pos x="201" y="48"/>
                  </a:cxn>
                  <a:cxn ang="0">
                    <a:pos x="201" y="49"/>
                  </a:cxn>
                  <a:cxn ang="0">
                    <a:pos x="200" y="52"/>
                  </a:cxn>
                  <a:cxn ang="0">
                    <a:pos x="199" y="53"/>
                  </a:cxn>
                  <a:cxn ang="0">
                    <a:pos x="199" y="53"/>
                  </a:cxn>
                </a:cxnLst>
                <a:rect l="0" t="0" r="r" b="b"/>
                <a:pathLst>
                  <a:path w="201" h="76">
                    <a:moveTo>
                      <a:pt x="199" y="53"/>
                    </a:moveTo>
                    <a:lnTo>
                      <a:pt x="187" y="60"/>
                    </a:lnTo>
                    <a:lnTo>
                      <a:pt x="176" y="66"/>
                    </a:lnTo>
                    <a:lnTo>
                      <a:pt x="162" y="70"/>
                    </a:lnTo>
                    <a:lnTo>
                      <a:pt x="147" y="74"/>
                    </a:lnTo>
                    <a:lnTo>
                      <a:pt x="132" y="76"/>
                    </a:lnTo>
                    <a:lnTo>
                      <a:pt x="117" y="76"/>
                    </a:lnTo>
                    <a:lnTo>
                      <a:pt x="102" y="76"/>
                    </a:lnTo>
                    <a:lnTo>
                      <a:pt x="87" y="74"/>
                    </a:lnTo>
                    <a:lnTo>
                      <a:pt x="72" y="70"/>
                    </a:lnTo>
                    <a:lnTo>
                      <a:pt x="57" y="66"/>
                    </a:lnTo>
                    <a:lnTo>
                      <a:pt x="45" y="60"/>
                    </a:lnTo>
                    <a:lnTo>
                      <a:pt x="32" y="52"/>
                    </a:lnTo>
                    <a:lnTo>
                      <a:pt x="22" y="42"/>
                    </a:lnTo>
                    <a:lnTo>
                      <a:pt x="12" y="32"/>
                    </a:lnTo>
                    <a:lnTo>
                      <a:pt x="5" y="2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5" y="11"/>
                    </a:lnTo>
                    <a:lnTo>
                      <a:pt x="23" y="22"/>
                    </a:lnTo>
                    <a:lnTo>
                      <a:pt x="33" y="31"/>
                    </a:lnTo>
                    <a:lnTo>
                      <a:pt x="43" y="40"/>
                    </a:lnTo>
                    <a:lnTo>
                      <a:pt x="55" y="47"/>
                    </a:lnTo>
                    <a:lnTo>
                      <a:pt x="68" y="54"/>
                    </a:lnTo>
                    <a:lnTo>
                      <a:pt x="80" y="60"/>
                    </a:lnTo>
                    <a:lnTo>
                      <a:pt x="94" y="63"/>
                    </a:lnTo>
                    <a:lnTo>
                      <a:pt x="108" y="67"/>
                    </a:lnTo>
                    <a:lnTo>
                      <a:pt x="122" y="69"/>
                    </a:lnTo>
                    <a:lnTo>
                      <a:pt x="136" y="69"/>
                    </a:lnTo>
                    <a:lnTo>
                      <a:pt x="148" y="68"/>
                    </a:lnTo>
                    <a:lnTo>
                      <a:pt x="162" y="66"/>
                    </a:lnTo>
                    <a:lnTo>
                      <a:pt x="176" y="61"/>
                    </a:lnTo>
                    <a:lnTo>
                      <a:pt x="189" y="55"/>
                    </a:lnTo>
                    <a:lnTo>
                      <a:pt x="200" y="48"/>
                    </a:lnTo>
                    <a:lnTo>
                      <a:pt x="201" y="48"/>
                    </a:lnTo>
                    <a:lnTo>
                      <a:pt x="201" y="49"/>
                    </a:lnTo>
                    <a:lnTo>
                      <a:pt x="200" y="52"/>
                    </a:lnTo>
                    <a:lnTo>
                      <a:pt x="199" y="53"/>
                    </a:lnTo>
                    <a:lnTo>
                      <a:pt x="199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2" name="Freeform 174"/>
              <p:cNvSpPr>
                <a:spLocks/>
              </p:cNvSpPr>
              <p:nvPr/>
            </p:nvSpPr>
            <p:spPr bwMode="auto">
              <a:xfrm>
                <a:off x="6769693" y="4144176"/>
                <a:ext cx="56180" cy="29427"/>
              </a:xfrm>
              <a:custGeom>
                <a:avLst/>
                <a:gdLst/>
                <a:ahLst/>
                <a:cxnLst>
                  <a:cxn ang="0">
                    <a:pos x="38" y="7"/>
                  </a:cxn>
                  <a:cxn ang="0">
                    <a:pos x="35" y="9"/>
                  </a:cxn>
                  <a:cxn ang="0">
                    <a:pos x="30" y="12"/>
                  </a:cxn>
                  <a:cxn ang="0">
                    <a:pos x="27" y="14"/>
                  </a:cxn>
                  <a:cxn ang="0">
                    <a:pos x="22" y="16"/>
                  </a:cxn>
                  <a:cxn ang="0">
                    <a:pos x="17" y="19"/>
                  </a:cxn>
                  <a:cxn ang="0">
                    <a:pos x="12" y="20"/>
                  </a:cxn>
                  <a:cxn ang="0">
                    <a:pos x="6" y="21"/>
                  </a:cxn>
                  <a:cxn ang="0">
                    <a:pos x="0" y="22"/>
                  </a:cxn>
                  <a:cxn ang="0">
                    <a:pos x="0" y="21"/>
                  </a:cxn>
                  <a:cxn ang="0">
                    <a:pos x="1" y="19"/>
                  </a:cxn>
                  <a:cxn ang="0">
                    <a:pos x="4" y="16"/>
                  </a:cxn>
                  <a:cxn ang="0">
                    <a:pos x="5" y="15"/>
                  </a:cxn>
                  <a:cxn ang="0">
                    <a:pos x="9" y="14"/>
                  </a:cxn>
                  <a:cxn ang="0">
                    <a:pos x="14" y="12"/>
                  </a:cxn>
                  <a:cxn ang="0">
                    <a:pos x="20" y="11"/>
                  </a:cxn>
                  <a:cxn ang="0">
                    <a:pos x="24" y="9"/>
                  </a:cxn>
                  <a:cxn ang="0">
                    <a:pos x="29" y="7"/>
                  </a:cxn>
                  <a:cxn ang="0">
                    <a:pos x="34" y="5"/>
                  </a:cxn>
                  <a:cxn ang="0">
                    <a:pos x="37" y="3"/>
                  </a:cxn>
                  <a:cxn ang="0">
                    <a:pos x="42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3" y="1"/>
                  </a:cxn>
                  <a:cxn ang="0">
                    <a:pos x="43" y="3"/>
                  </a:cxn>
                  <a:cxn ang="0">
                    <a:pos x="42" y="5"/>
                  </a:cxn>
                  <a:cxn ang="0">
                    <a:pos x="39" y="6"/>
                  </a:cxn>
                  <a:cxn ang="0">
                    <a:pos x="38" y="7"/>
                  </a:cxn>
                  <a:cxn ang="0">
                    <a:pos x="38" y="7"/>
                  </a:cxn>
                </a:cxnLst>
                <a:rect l="0" t="0" r="r" b="b"/>
                <a:pathLst>
                  <a:path w="43" h="22">
                    <a:moveTo>
                      <a:pt x="38" y="7"/>
                    </a:moveTo>
                    <a:lnTo>
                      <a:pt x="35" y="9"/>
                    </a:lnTo>
                    <a:lnTo>
                      <a:pt x="30" y="12"/>
                    </a:lnTo>
                    <a:lnTo>
                      <a:pt x="27" y="14"/>
                    </a:lnTo>
                    <a:lnTo>
                      <a:pt x="22" y="16"/>
                    </a:lnTo>
                    <a:lnTo>
                      <a:pt x="17" y="19"/>
                    </a:lnTo>
                    <a:lnTo>
                      <a:pt x="12" y="20"/>
                    </a:lnTo>
                    <a:lnTo>
                      <a:pt x="6" y="21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4" y="16"/>
                    </a:lnTo>
                    <a:lnTo>
                      <a:pt x="5" y="15"/>
                    </a:lnTo>
                    <a:lnTo>
                      <a:pt x="9" y="14"/>
                    </a:lnTo>
                    <a:lnTo>
                      <a:pt x="14" y="12"/>
                    </a:lnTo>
                    <a:lnTo>
                      <a:pt x="20" y="11"/>
                    </a:lnTo>
                    <a:lnTo>
                      <a:pt x="24" y="9"/>
                    </a:lnTo>
                    <a:lnTo>
                      <a:pt x="29" y="7"/>
                    </a:lnTo>
                    <a:lnTo>
                      <a:pt x="34" y="5"/>
                    </a:lnTo>
                    <a:lnTo>
                      <a:pt x="37" y="3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1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39" y="6"/>
                    </a:lnTo>
                    <a:lnTo>
                      <a:pt x="38" y="7"/>
                    </a:ln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3" name="Freeform 175"/>
              <p:cNvSpPr>
                <a:spLocks/>
              </p:cNvSpPr>
              <p:nvPr/>
            </p:nvSpPr>
            <p:spPr bwMode="auto">
              <a:xfrm>
                <a:off x="6563701" y="4232458"/>
                <a:ext cx="243445" cy="152487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66" y="9"/>
                  </a:cxn>
                  <a:cxn ang="0">
                    <a:pos x="155" y="15"/>
                  </a:cxn>
                  <a:cxn ang="0">
                    <a:pos x="145" y="23"/>
                  </a:cxn>
                  <a:cxn ang="0">
                    <a:pos x="135" y="32"/>
                  </a:cxn>
                  <a:cxn ang="0">
                    <a:pos x="125" y="43"/>
                  </a:cxn>
                  <a:cxn ang="0">
                    <a:pos x="115" y="53"/>
                  </a:cxn>
                  <a:cxn ang="0">
                    <a:pos x="106" y="62"/>
                  </a:cxn>
                  <a:cxn ang="0">
                    <a:pos x="98" y="69"/>
                  </a:cxn>
                  <a:cxn ang="0">
                    <a:pos x="87" y="77"/>
                  </a:cxn>
                  <a:cxn ang="0">
                    <a:pos x="76" y="85"/>
                  </a:cxn>
                  <a:cxn ang="0">
                    <a:pos x="64" y="92"/>
                  </a:cxn>
                  <a:cxn ang="0">
                    <a:pos x="52" y="98"/>
                  </a:cxn>
                  <a:cxn ang="0">
                    <a:pos x="39" y="104"/>
                  </a:cxn>
                  <a:cxn ang="0">
                    <a:pos x="26" y="108"/>
                  </a:cxn>
                  <a:cxn ang="0">
                    <a:pos x="13" y="112"/>
                  </a:cxn>
                  <a:cxn ang="0">
                    <a:pos x="0" y="113"/>
                  </a:cxn>
                  <a:cxn ang="0">
                    <a:pos x="0" y="112"/>
                  </a:cxn>
                  <a:cxn ang="0">
                    <a:pos x="1" y="108"/>
                  </a:cxn>
                  <a:cxn ang="0">
                    <a:pos x="3" y="105"/>
                  </a:cxn>
                  <a:cxn ang="0">
                    <a:pos x="6" y="104"/>
                  </a:cxn>
                  <a:cxn ang="0">
                    <a:pos x="25" y="98"/>
                  </a:cxn>
                  <a:cxn ang="0">
                    <a:pos x="45" y="91"/>
                  </a:cxn>
                  <a:cxn ang="0">
                    <a:pos x="63" y="83"/>
                  </a:cxn>
                  <a:cxn ang="0">
                    <a:pos x="82" y="74"/>
                  </a:cxn>
                  <a:cxn ang="0">
                    <a:pos x="99" y="62"/>
                  </a:cxn>
                  <a:cxn ang="0">
                    <a:pos x="115" y="50"/>
                  </a:cxn>
                  <a:cxn ang="0">
                    <a:pos x="129" y="36"/>
                  </a:cxn>
                  <a:cxn ang="0">
                    <a:pos x="142" y="19"/>
                  </a:cxn>
                  <a:cxn ang="0">
                    <a:pos x="145" y="13"/>
                  </a:cxn>
                  <a:cxn ang="0">
                    <a:pos x="150" y="8"/>
                  </a:cxn>
                  <a:cxn ang="0">
                    <a:pos x="154" y="6"/>
                  </a:cxn>
                  <a:cxn ang="0">
                    <a:pos x="159" y="2"/>
                  </a:cxn>
                  <a:cxn ang="0">
                    <a:pos x="163" y="1"/>
                  </a:cxn>
                  <a:cxn ang="0">
                    <a:pos x="169" y="0"/>
                  </a:cxn>
                  <a:cxn ang="0">
                    <a:pos x="175" y="0"/>
                  </a:cxn>
                  <a:cxn ang="0">
                    <a:pos x="182" y="0"/>
                  </a:cxn>
                  <a:cxn ang="0">
                    <a:pos x="182" y="1"/>
                  </a:cxn>
                  <a:cxn ang="0">
                    <a:pos x="181" y="4"/>
                  </a:cxn>
                  <a:cxn ang="0">
                    <a:pos x="178" y="7"/>
                  </a:cxn>
                  <a:cxn ang="0">
                    <a:pos x="176" y="8"/>
                  </a:cxn>
                  <a:cxn ang="0">
                    <a:pos x="176" y="8"/>
                  </a:cxn>
                </a:cxnLst>
                <a:rect l="0" t="0" r="r" b="b"/>
                <a:pathLst>
                  <a:path w="182" h="113">
                    <a:moveTo>
                      <a:pt x="176" y="8"/>
                    </a:moveTo>
                    <a:lnTo>
                      <a:pt x="166" y="9"/>
                    </a:lnTo>
                    <a:lnTo>
                      <a:pt x="155" y="15"/>
                    </a:lnTo>
                    <a:lnTo>
                      <a:pt x="145" y="23"/>
                    </a:lnTo>
                    <a:lnTo>
                      <a:pt x="135" y="32"/>
                    </a:lnTo>
                    <a:lnTo>
                      <a:pt x="125" y="43"/>
                    </a:lnTo>
                    <a:lnTo>
                      <a:pt x="115" y="53"/>
                    </a:lnTo>
                    <a:lnTo>
                      <a:pt x="106" y="62"/>
                    </a:lnTo>
                    <a:lnTo>
                      <a:pt x="98" y="69"/>
                    </a:lnTo>
                    <a:lnTo>
                      <a:pt x="87" y="77"/>
                    </a:lnTo>
                    <a:lnTo>
                      <a:pt x="76" y="85"/>
                    </a:lnTo>
                    <a:lnTo>
                      <a:pt x="64" y="92"/>
                    </a:lnTo>
                    <a:lnTo>
                      <a:pt x="52" y="98"/>
                    </a:lnTo>
                    <a:lnTo>
                      <a:pt x="39" y="104"/>
                    </a:lnTo>
                    <a:lnTo>
                      <a:pt x="26" y="108"/>
                    </a:lnTo>
                    <a:lnTo>
                      <a:pt x="13" y="112"/>
                    </a:lnTo>
                    <a:lnTo>
                      <a:pt x="0" y="113"/>
                    </a:lnTo>
                    <a:lnTo>
                      <a:pt x="0" y="112"/>
                    </a:lnTo>
                    <a:lnTo>
                      <a:pt x="1" y="108"/>
                    </a:lnTo>
                    <a:lnTo>
                      <a:pt x="3" y="105"/>
                    </a:lnTo>
                    <a:lnTo>
                      <a:pt x="6" y="104"/>
                    </a:lnTo>
                    <a:lnTo>
                      <a:pt x="25" y="98"/>
                    </a:lnTo>
                    <a:lnTo>
                      <a:pt x="45" y="91"/>
                    </a:lnTo>
                    <a:lnTo>
                      <a:pt x="63" y="83"/>
                    </a:lnTo>
                    <a:lnTo>
                      <a:pt x="82" y="74"/>
                    </a:lnTo>
                    <a:lnTo>
                      <a:pt x="99" y="62"/>
                    </a:lnTo>
                    <a:lnTo>
                      <a:pt x="115" y="50"/>
                    </a:lnTo>
                    <a:lnTo>
                      <a:pt x="129" y="36"/>
                    </a:lnTo>
                    <a:lnTo>
                      <a:pt x="142" y="19"/>
                    </a:lnTo>
                    <a:lnTo>
                      <a:pt x="145" y="13"/>
                    </a:lnTo>
                    <a:lnTo>
                      <a:pt x="150" y="8"/>
                    </a:lnTo>
                    <a:lnTo>
                      <a:pt x="154" y="6"/>
                    </a:lnTo>
                    <a:lnTo>
                      <a:pt x="159" y="2"/>
                    </a:lnTo>
                    <a:lnTo>
                      <a:pt x="163" y="1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1" y="4"/>
                    </a:lnTo>
                    <a:lnTo>
                      <a:pt x="178" y="7"/>
                    </a:lnTo>
                    <a:lnTo>
                      <a:pt x="176" y="8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4" name="Freeform 176"/>
              <p:cNvSpPr>
                <a:spLocks/>
              </p:cNvSpPr>
              <p:nvPr/>
            </p:nvSpPr>
            <p:spPr bwMode="auto">
              <a:xfrm>
                <a:off x="6563701" y="4184304"/>
                <a:ext cx="216693" cy="181915"/>
              </a:xfrm>
              <a:custGeom>
                <a:avLst/>
                <a:gdLst/>
                <a:ahLst/>
                <a:cxnLst>
                  <a:cxn ang="0">
                    <a:pos x="159" y="8"/>
                  </a:cxn>
                  <a:cxn ang="0">
                    <a:pos x="139" y="25"/>
                  </a:cxn>
                  <a:cxn ang="0">
                    <a:pos x="121" y="41"/>
                  </a:cxn>
                  <a:cxn ang="0">
                    <a:pos x="101" y="58"/>
                  </a:cxn>
                  <a:cxn ang="0">
                    <a:pos x="83" y="75"/>
                  </a:cxn>
                  <a:cxn ang="0">
                    <a:pos x="63" y="91"/>
                  </a:cxn>
                  <a:cxn ang="0">
                    <a:pos x="44" y="108"/>
                  </a:cxn>
                  <a:cxn ang="0">
                    <a:pos x="23" y="123"/>
                  </a:cxn>
                  <a:cxn ang="0">
                    <a:pos x="1" y="135"/>
                  </a:cxn>
                  <a:cxn ang="0">
                    <a:pos x="0" y="135"/>
                  </a:cxn>
                  <a:cxn ang="0">
                    <a:pos x="1" y="133"/>
                  </a:cxn>
                  <a:cxn ang="0">
                    <a:pos x="2" y="131"/>
                  </a:cxn>
                  <a:cxn ang="0">
                    <a:pos x="3" y="129"/>
                  </a:cxn>
                  <a:cxn ang="0">
                    <a:pos x="23" y="113"/>
                  </a:cxn>
                  <a:cxn ang="0">
                    <a:pos x="41" y="97"/>
                  </a:cxn>
                  <a:cxn ang="0">
                    <a:pos x="61" y="81"/>
                  </a:cxn>
                  <a:cxn ang="0">
                    <a:pos x="80" y="65"/>
                  </a:cxn>
                  <a:cxn ang="0">
                    <a:pos x="100" y="49"/>
                  </a:cxn>
                  <a:cxn ang="0">
                    <a:pos x="121" y="33"/>
                  </a:cxn>
                  <a:cxn ang="0">
                    <a:pos x="140" y="18"/>
                  </a:cxn>
                  <a:cxn ang="0">
                    <a:pos x="160" y="2"/>
                  </a:cxn>
                  <a:cxn ang="0">
                    <a:pos x="162" y="0"/>
                  </a:cxn>
                  <a:cxn ang="0">
                    <a:pos x="162" y="3"/>
                  </a:cxn>
                  <a:cxn ang="0">
                    <a:pos x="161" y="6"/>
                  </a:cxn>
                  <a:cxn ang="0">
                    <a:pos x="159" y="8"/>
                  </a:cxn>
                  <a:cxn ang="0">
                    <a:pos x="159" y="8"/>
                  </a:cxn>
                </a:cxnLst>
                <a:rect l="0" t="0" r="r" b="b"/>
                <a:pathLst>
                  <a:path w="162" h="135">
                    <a:moveTo>
                      <a:pt x="159" y="8"/>
                    </a:moveTo>
                    <a:lnTo>
                      <a:pt x="139" y="25"/>
                    </a:lnTo>
                    <a:lnTo>
                      <a:pt x="121" y="41"/>
                    </a:lnTo>
                    <a:lnTo>
                      <a:pt x="101" y="58"/>
                    </a:lnTo>
                    <a:lnTo>
                      <a:pt x="83" y="75"/>
                    </a:lnTo>
                    <a:lnTo>
                      <a:pt x="63" y="91"/>
                    </a:lnTo>
                    <a:lnTo>
                      <a:pt x="44" y="108"/>
                    </a:lnTo>
                    <a:lnTo>
                      <a:pt x="23" y="123"/>
                    </a:lnTo>
                    <a:lnTo>
                      <a:pt x="1" y="135"/>
                    </a:lnTo>
                    <a:lnTo>
                      <a:pt x="0" y="135"/>
                    </a:lnTo>
                    <a:lnTo>
                      <a:pt x="1" y="133"/>
                    </a:lnTo>
                    <a:lnTo>
                      <a:pt x="2" y="131"/>
                    </a:lnTo>
                    <a:lnTo>
                      <a:pt x="3" y="129"/>
                    </a:lnTo>
                    <a:lnTo>
                      <a:pt x="23" y="113"/>
                    </a:lnTo>
                    <a:lnTo>
                      <a:pt x="41" y="97"/>
                    </a:lnTo>
                    <a:lnTo>
                      <a:pt x="61" y="81"/>
                    </a:lnTo>
                    <a:lnTo>
                      <a:pt x="80" y="65"/>
                    </a:lnTo>
                    <a:lnTo>
                      <a:pt x="100" y="49"/>
                    </a:lnTo>
                    <a:lnTo>
                      <a:pt x="121" y="33"/>
                    </a:lnTo>
                    <a:lnTo>
                      <a:pt x="140" y="18"/>
                    </a:lnTo>
                    <a:lnTo>
                      <a:pt x="160" y="2"/>
                    </a:lnTo>
                    <a:lnTo>
                      <a:pt x="162" y="0"/>
                    </a:lnTo>
                    <a:lnTo>
                      <a:pt x="162" y="3"/>
                    </a:lnTo>
                    <a:lnTo>
                      <a:pt x="161" y="6"/>
                    </a:lnTo>
                    <a:lnTo>
                      <a:pt x="159" y="8"/>
                    </a:lnTo>
                    <a:lnTo>
                      <a:pt x="15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5" name="Freeform 177"/>
              <p:cNvSpPr>
                <a:spLocks/>
              </p:cNvSpPr>
              <p:nvPr/>
            </p:nvSpPr>
            <p:spPr bwMode="auto">
              <a:xfrm>
                <a:off x="7037215" y="4211057"/>
                <a:ext cx="147137" cy="104334"/>
              </a:xfrm>
              <a:custGeom>
                <a:avLst/>
                <a:gdLst/>
                <a:ahLst/>
                <a:cxnLst>
                  <a:cxn ang="0">
                    <a:pos x="106" y="8"/>
                  </a:cxn>
                  <a:cxn ang="0">
                    <a:pos x="94" y="18"/>
                  </a:cxn>
                  <a:cxn ang="0">
                    <a:pos x="83" y="29"/>
                  </a:cxn>
                  <a:cxn ang="0">
                    <a:pos x="70" y="39"/>
                  </a:cxn>
                  <a:cxn ang="0">
                    <a:pos x="57" y="50"/>
                  </a:cxn>
                  <a:cxn ang="0">
                    <a:pos x="43" y="59"/>
                  </a:cxn>
                  <a:cxn ang="0">
                    <a:pos x="30" y="67"/>
                  </a:cxn>
                  <a:cxn ang="0">
                    <a:pos x="16" y="74"/>
                  </a:cxn>
                  <a:cxn ang="0">
                    <a:pos x="1" y="78"/>
                  </a:cxn>
                  <a:cxn ang="0">
                    <a:pos x="0" y="77"/>
                  </a:cxn>
                  <a:cxn ang="0">
                    <a:pos x="1" y="75"/>
                  </a:cxn>
                  <a:cxn ang="0">
                    <a:pos x="3" y="73"/>
                  </a:cxn>
                  <a:cxn ang="0">
                    <a:pos x="4" y="71"/>
                  </a:cxn>
                  <a:cxn ang="0">
                    <a:pos x="18" y="63"/>
                  </a:cxn>
                  <a:cxn ang="0">
                    <a:pos x="31" y="55"/>
                  </a:cxn>
                  <a:cxn ang="0">
                    <a:pos x="43" y="47"/>
                  </a:cxn>
                  <a:cxn ang="0">
                    <a:pos x="56" y="39"/>
                  </a:cxn>
                  <a:cxn ang="0">
                    <a:pos x="69" y="31"/>
                  </a:cxn>
                  <a:cxn ang="0">
                    <a:pos x="80" y="22"/>
                  </a:cxn>
                  <a:cxn ang="0">
                    <a:pos x="93" y="13"/>
                  </a:cxn>
                  <a:cxn ang="0">
                    <a:pos x="104" y="2"/>
                  </a:cxn>
                  <a:cxn ang="0">
                    <a:pos x="108" y="0"/>
                  </a:cxn>
                  <a:cxn ang="0">
                    <a:pos x="109" y="1"/>
                  </a:cxn>
                  <a:cxn ang="0">
                    <a:pos x="108" y="5"/>
                  </a:cxn>
                  <a:cxn ang="0">
                    <a:pos x="106" y="8"/>
                  </a:cxn>
                  <a:cxn ang="0">
                    <a:pos x="106" y="8"/>
                  </a:cxn>
                </a:cxnLst>
                <a:rect l="0" t="0" r="r" b="b"/>
                <a:pathLst>
                  <a:path w="109" h="78">
                    <a:moveTo>
                      <a:pt x="106" y="8"/>
                    </a:moveTo>
                    <a:lnTo>
                      <a:pt x="94" y="18"/>
                    </a:lnTo>
                    <a:lnTo>
                      <a:pt x="83" y="29"/>
                    </a:lnTo>
                    <a:lnTo>
                      <a:pt x="70" y="39"/>
                    </a:lnTo>
                    <a:lnTo>
                      <a:pt x="57" y="50"/>
                    </a:lnTo>
                    <a:lnTo>
                      <a:pt x="43" y="59"/>
                    </a:lnTo>
                    <a:lnTo>
                      <a:pt x="30" y="67"/>
                    </a:lnTo>
                    <a:lnTo>
                      <a:pt x="16" y="74"/>
                    </a:lnTo>
                    <a:lnTo>
                      <a:pt x="1" y="78"/>
                    </a:lnTo>
                    <a:lnTo>
                      <a:pt x="0" y="77"/>
                    </a:lnTo>
                    <a:lnTo>
                      <a:pt x="1" y="75"/>
                    </a:lnTo>
                    <a:lnTo>
                      <a:pt x="3" y="73"/>
                    </a:lnTo>
                    <a:lnTo>
                      <a:pt x="4" y="71"/>
                    </a:lnTo>
                    <a:lnTo>
                      <a:pt x="18" y="63"/>
                    </a:lnTo>
                    <a:lnTo>
                      <a:pt x="31" y="55"/>
                    </a:lnTo>
                    <a:lnTo>
                      <a:pt x="43" y="47"/>
                    </a:lnTo>
                    <a:lnTo>
                      <a:pt x="56" y="39"/>
                    </a:lnTo>
                    <a:lnTo>
                      <a:pt x="69" y="31"/>
                    </a:lnTo>
                    <a:lnTo>
                      <a:pt x="80" y="22"/>
                    </a:lnTo>
                    <a:lnTo>
                      <a:pt x="93" y="13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09" y="1"/>
                    </a:lnTo>
                    <a:lnTo>
                      <a:pt x="108" y="5"/>
                    </a:lnTo>
                    <a:lnTo>
                      <a:pt x="106" y="8"/>
                    </a:lnTo>
                    <a:lnTo>
                      <a:pt x="10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6" name="Freeform 178"/>
              <p:cNvSpPr>
                <a:spLocks/>
              </p:cNvSpPr>
              <p:nvPr/>
            </p:nvSpPr>
            <p:spPr bwMode="auto">
              <a:xfrm>
                <a:off x="6989061" y="4285963"/>
                <a:ext cx="50829" cy="40128"/>
              </a:xfrm>
              <a:custGeom>
                <a:avLst/>
                <a:gdLst/>
                <a:ahLst/>
                <a:cxnLst>
                  <a:cxn ang="0">
                    <a:pos x="32" y="30"/>
                  </a:cxn>
                  <a:cxn ang="0">
                    <a:pos x="27" y="29"/>
                  </a:cxn>
                  <a:cxn ang="0">
                    <a:pos x="22" y="28"/>
                  </a:cxn>
                  <a:cxn ang="0">
                    <a:pos x="17" y="26"/>
                  </a:cxn>
                  <a:cxn ang="0">
                    <a:pos x="12" y="23"/>
                  </a:cxn>
                  <a:cxn ang="0">
                    <a:pos x="8" y="20"/>
                  </a:cxn>
                  <a:cxn ang="0">
                    <a:pos x="4" y="17"/>
                  </a:cxn>
                  <a:cxn ang="0">
                    <a:pos x="1" y="11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  <a:cxn ang="0">
                    <a:pos x="8" y="4"/>
                  </a:cxn>
                  <a:cxn ang="0">
                    <a:pos x="9" y="5"/>
                  </a:cxn>
                  <a:cxn ang="0">
                    <a:pos x="10" y="7"/>
                  </a:cxn>
                  <a:cxn ang="0">
                    <a:pos x="12" y="8"/>
                  </a:cxn>
                  <a:cxn ang="0">
                    <a:pos x="14" y="11"/>
                  </a:cxn>
                  <a:cxn ang="0">
                    <a:pos x="16" y="12"/>
                  </a:cxn>
                  <a:cxn ang="0">
                    <a:pos x="18" y="14"/>
                  </a:cxn>
                  <a:cxn ang="0">
                    <a:pos x="23" y="18"/>
                  </a:cxn>
                  <a:cxn ang="0">
                    <a:pos x="27" y="20"/>
                  </a:cxn>
                  <a:cxn ang="0">
                    <a:pos x="33" y="21"/>
                  </a:cxn>
                  <a:cxn ang="0">
                    <a:pos x="38" y="22"/>
                  </a:cxn>
                  <a:cxn ang="0">
                    <a:pos x="38" y="23"/>
                  </a:cxn>
                  <a:cxn ang="0">
                    <a:pos x="37" y="26"/>
                  </a:cxn>
                  <a:cxn ang="0">
                    <a:pos x="34" y="29"/>
                  </a:cxn>
                  <a:cxn ang="0">
                    <a:pos x="32" y="30"/>
                  </a:cxn>
                  <a:cxn ang="0">
                    <a:pos x="32" y="30"/>
                  </a:cxn>
                </a:cxnLst>
                <a:rect l="0" t="0" r="r" b="b"/>
                <a:pathLst>
                  <a:path w="38" h="30">
                    <a:moveTo>
                      <a:pt x="32" y="30"/>
                    </a:moveTo>
                    <a:lnTo>
                      <a:pt x="27" y="29"/>
                    </a:lnTo>
                    <a:lnTo>
                      <a:pt x="22" y="28"/>
                    </a:lnTo>
                    <a:lnTo>
                      <a:pt x="17" y="26"/>
                    </a:lnTo>
                    <a:lnTo>
                      <a:pt x="12" y="23"/>
                    </a:lnTo>
                    <a:lnTo>
                      <a:pt x="8" y="20"/>
                    </a:lnTo>
                    <a:lnTo>
                      <a:pt x="4" y="17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9" y="5"/>
                    </a:lnTo>
                    <a:lnTo>
                      <a:pt x="10" y="7"/>
                    </a:lnTo>
                    <a:lnTo>
                      <a:pt x="12" y="8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8" y="14"/>
                    </a:lnTo>
                    <a:lnTo>
                      <a:pt x="23" y="18"/>
                    </a:lnTo>
                    <a:lnTo>
                      <a:pt x="27" y="20"/>
                    </a:lnTo>
                    <a:lnTo>
                      <a:pt x="33" y="21"/>
                    </a:lnTo>
                    <a:lnTo>
                      <a:pt x="38" y="22"/>
                    </a:lnTo>
                    <a:lnTo>
                      <a:pt x="38" y="23"/>
                    </a:lnTo>
                    <a:lnTo>
                      <a:pt x="37" y="26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7" name="Freeform 179"/>
              <p:cNvSpPr>
                <a:spLocks/>
              </p:cNvSpPr>
              <p:nvPr/>
            </p:nvSpPr>
            <p:spPr bwMode="auto">
              <a:xfrm>
                <a:off x="7039890" y="4173604"/>
                <a:ext cx="149812" cy="96308"/>
              </a:xfrm>
              <a:custGeom>
                <a:avLst/>
                <a:gdLst/>
                <a:ahLst/>
                <a:cxnLst>
                  <a:cxn ang="0">
                    <a:pos x="108" y="5"/>
                  </a:cxn>
                  <a:cxn ang="0">
                    <a:pos x="103" y="8"/>
                  </a:cxn>
                  <a:cxn ang="0">
                    <a:pos x="99" y="12"/>
                  </a:cxn>
                  <a:cxn ang="0">
                    <a:pos x="94" y="15"/>
                  </a:cxn>
                  <a:cxn ang="0">
                    <a:pos x="90" y="18"/>
                  </a:cxn>
                  <a:cxn ang="0">
                    <a:pos x="84" y="21"/>
                  </a:cxn>
                  <a:cxn ang="0">
                    <a:pos x="79" y="23"/>
                  </a:cxn>
                  <a:cxn ang="0">
                    <a:pos x="73" y="26"/>
                  </a:cxn>
                  <a:cxn ang="0">
                    <a:pos x="68" y="28"/>
                  </a:cxn>
                  <a:cxn ang="0">
                    <a:pos x="57" y="31"/>
                  </a:cxn>
                  <a:cxn ang="0">
                    <a:pos x="48" y="35"/>
                  </a:cxn>
                  <a:cxn ang="0">
                    <a:pos x="40" y="38"/>
                  </a:cxn>
                  <a:cxn ang="0">
                    <a:pos x="32" y="43"/>
                  </a:cxn>
                  <a:cxn ang="0">
                    <a:pos x="24" y="48"/>
                  </a:cxn>
                  <a:cxn ang="0">
                    <a:pos x="17" y="54"/>
                  </a:cxn>
                  <a:cxn ang="0">
                    <a:pos x="10" y="61"/>
                  </a:cxn>
                  <a:cxn ang="0">
                    <a:pos x="3" y="71"/>
                  </a:cxn>
                  <a:cxn ang="0">
                    <a:pos x="2" y="72"/>
                  </a:cxn>
                  <a:cxn ang="0">
                    <a:pos x="1" y="73"/>
                  </a:cxn>
                  <a:cxn ang="0">
                    <a:pos x="0" y="73"/>
                  </a:cxn>
                  <a:cxn ang="0">
                    <a:pos x="0" y="72"/>
                  </a:cxn>
                  <a:cxn ang="0">
                    <a:pos x="9" y="56"/>
                  </a:cxn>
                  <a:cxn ang="0">
                    <a:pos x="20" y="44"/>
                  </a:cxn>
                  <a:cxn ang="0">
                    <a:pos x="33" y="35"/>
                  </a:cxn>
                  <a:cxn ang="0">
                    <a:pos x="48" y="28"/>
                  </a:cxn>
                  <a:cxn ang="0">
                    <a:pos x="64" y="22"/>
                  </a:cxn>
                  <a:cxn ang="0">
                    <a:pos x="80" y="16"/>
                  </a:cxn>
                  <a:cxn ang="0">
                    <a:pos x="95" y="10"/>
                  </a:cxn>
                  <a:cxn ang="0">
                    <a:pos x="110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4"/>
                  </a:cxn>
                  <a:cxn ang="0">
                    <a:pos x="108" y="5"/>
                  </a:cxn>
                  <a:cxn ang="0">
                    <a:pos x="108" y="5"/>
                  </a:cxn>
                </a:cxnLst>
                <a:rect l="0" t="0" r="r" b="b"/>
                <a:pathLst>
                  <a:path w="111" h="73">
                    <a:moveTo>
                      <a:pt x="108" y="5"/>
                    </a:moveTo>
                    <a:lnTo>
                      <a:pt x="103" y="8"/>
                    </a:lnTo>
                    <a:lnTo>
                      <a:pt x="99" y="12"/>
                    </a:lnTo>
                    <a:lnTo>
                      <a:pt x="94" y="15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79" y="23"/>
                    </a:lnTo>
                    <a:lnTo>
                      <a:pt x="73" y="26"/>
                    </a:lnTo>
                    <a:lnTo>
                      <a:pt x="68" y="28"/>
                    </a:lnTo>
                    <a:lnTo>
                      <a:pt x="57" y="31"/>
                    </a:lnTo>
                    <a:lnTo>
                      <a:pt x="48" y="35"/>
                    </a:lnTo>
                    <a:lnTo>
                      <a:pt x="40" y="38"/>
                    </a:lnTo>
                    <a:lnTo>
                      <a:pt x="32" y="43"/>
                    </a:lnTo>
                    <a:lnTo>
                      <a:pt x="24" y="48"/>
                    </a:lnTo>
                    <a:lnTo>
                      <a:pt x="17" y="54"/>
                    </a:lnTo>
                    <a:lnTo>
                      <a:pt x="10" y="61"/>
                    </a:lnTo>
                    <a:lnTo>
                      <a:pt x="3" y="71"/>
                    </a:lnTo>
                    <a:lnTo>
                      <a:pt x="2" y="72"/>
                    </a:lnTo>
                    <a:lnTo>
                      <a:pt x="1" y="73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9" y="56"/>
                    </a:lnTo>
                    <a:lnTo>
                      <a:pt x="20" y="44"/>
                    </a:lnTo>
                    <a:lnTo>
                      <a:pt x="33" y="35"/>
                    </a:lnTo>
                    <a:lnTo>
                      <a:pt x="48" y="28"/>
                    </a:lnTo>
                    <a:lnTo>
                      <a:pt x="64" y="22"/>
                    </a:lnTo>
                    <a:lnTo>
                      <a:pt x="80" y="16"/>
                    </a:lnTo>
                    <a:lnTo>
                      <a:pt x="95" y="10"/>
                    </a:lnTo>
                    <a:lnTo>
                      <a:pt x="110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4"/>
                    </a:lnTo>
                    <a:lnTo>
                      <a:pt x="108" y="5"/>
                    </a:lnTo>
                    <a:lnTo>
                      <a:pt x="10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8" name="Freeform 180"/>
              <p:cNvSpPr>
                <a:spLocks/>
              </p:cNvSpPr>
              <p:nvPr/>
            </p:nvSpPr>
            <p:spPr bwMode="auto">
              <a:xfrm>
                <a:off x="7168300" y="4152202"/>
                <a:ext cx="48154" cy="24077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25" y="5"/>
                  </a:cxn>
                  <a:cxn ang="0">
                    <a:pos x="17" y="7"/>
                  </a:cxn>
                  <a:cxn ang="0">
                    <a:pos x="10" y="12"/>
                  </a:cxn>
                  <a:cxn ang="0">
                    <a:pos x="4" y="18"/>
                  </a:cxn>
                  <a:cxn ang="0">
                    <a:pos x="3" y="20"/>
                  </a:cxn>
                  <a:cxn ang="0">
                    <a:pos x="2" y="20"/>
                  </a:cxn>
                  <a:cxn ang="0">
                    <a:pos x="0" y="20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7" y="9"/>
                  </a:cxn>
                  <a:cxn ang="0">
                    <a:pos x="12" y="6"/>
                  </a:cxn>
                  <a:cxn ang="0">
                    <a:pos x="15" y="3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0" y="0"/>
                  </a:cxn>
                  <a:cxn ang="0">
                    <a:pos x="36" y="0"/>
                  </a:cxn>
                  <a:cxn ang="0">
                    <a:pos x="36" y="1"/>
                  </a:cxn>
                  <a:cxn ang="0">
                    <a:pos x="36" y="2"/>
                  </a:cxn>
                  <a:cxn ang="0">
                    <a:pos x="35" y="5"/>
                  </a:cxn>
                  <a:cxn ang="0">
                    <a:pos x="34" y="5"/>
                  </a:cxn>
                  <a:cxn ang="0">
                    <a:pos x="34" y="5"/>
                  </a:cxn>
                </a:cxnLst>
                <a:rect l="0" t="0" r="r" b="b"/>
                <a:pathLst>
                  <a:path w="36" h="20">
                    <a:moveTo>
                      <a:pt x="34" y="5"/>
                    </a:moveTo>
                    <a:lnTo>
                      <a:pt x="25" y="5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4" y="18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7" y="9"/>
                    </a:lnTo>
                    <a:lnTo>
                      <a:pt x="12" y="6"/>
                    </a:lnTo>
                    <a:lnTo>
                      <a:pt x="15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9" name="Freeform 181"/>
              <p:cNvSpPr>
                <a:spLocks/>
              </p:cNvSpPr>
              <p:nvPr/>
            </p:nvSpPr>
            <p:spPr bwMode="auto">
              <a:xfrm>
                <a:off x="7200403" y="4176279"/>
                <a:ext cx="32103" cy="6420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4" y="9"/>
                  </a:cxn>
                  <a:cxn ang="0">
                    <a:pos x="21" y="19"/>
                  </a:cxn>
                  <a:cxn ang="0">
                    <a:pos x="25" y="32"/>
                  </a:cxn>
                  <a:cxn ang="0">
                    <a:pos x="23" y="45"/>
                  </a:cxn>
                  <a:cxn ang="0">
                    <a:pos x="23" y="47"/>
                  </a:cxn>
                  <a:cxn ang="0">
                    <a:pos x="21" y="48"/>
                  </a:cxn>
                  <a:cxn ang="0">
                    <a:pos x="19" y="49"/>
                  </a:cxn>
                  <a:cxn ang="0">
                    <a:pos x="19" y="48"/>
                  </a:cxn>
                  <a:cxn ang="0">
                    <a:pos x="20" y="35"/>
                  </a:cxn>
                  <a:cxn ang="0">
                    <a:pos x="17" y="22"/>
                  </a:cxn>
                  <a:cxn ang="0">
                    <a:pos x="10" y="12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25" h="49">
                    <a:moveTo>
                      <a:pt x="3" y="0"/>
                    </a:moveTo>
                    <a:lnTo>
                      <a:pt x="14" y="9"/>
                    </a:lnTo>
                    <a:lnTo>
                      <a:pt x="21" y="19"/>
                    </a:lnTo>
                    <a:lnTo>
                      <a:pt x="25" y="32"/>
                    </a:lnTo>
                    <a:lnTo>
                      <a:pt x="23" y="45"/>
                    </a:lnTo>
                    <a:lnTo>
                      <a:pt x="23" y="47"/>
                    </a:lnTo>
                    <a:lnTo>
                      <a:pt x="21" y="48"/>
                    </a:lnTo>
                    <a:lnTo>
                      <a:pt x="19" y="49"/>
                    </a:lnTo>
                    <a:lnTo>
                      <a:pt x="19" y="48"/>
                    </a:lnTo>
                    <a:lnTo>
                      <a:pt x="20" y="35"/>
                    </a:lnTo>
                    <a:lnTo>
                      <a:pt x="17" y="22"/>
                    </a:lnTo>
                    <a:lnTo>
                      <a:pt x="10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0" name="Freeform 182"/>
              <p:cNvSpPr>
                <a:spLocks/>
              </p:cNvSpPr>
              <p:nvPr/>
            </p:nvSpPr>
            <p:spPr bwMode="auto">
              <a:xfrm>
                <a:off x="7187027" y="4208381"/>
                <a:ext cx="45479" cy="40128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28" y="25"/>
                  </a:cxn>
                  <a:cxn ang="0">
                    <a:pos x="24" y="22"/>
                  </a:cxn>
                  <a:cxn ang="0">
                    <a:pos x="21" y="18"/>
                  </a:cxn>
                  <a:cxn ang="0">
                    <a:pos x="17" y="15"/>
                  </a:cxn>
                  <a:cxn ang="0">
                    <a:pos x="13" y="12"/>
                  </a:cxn>
                  <a:cxn ang="0">
                    <a:pos x="8" y="10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21" y="8"/>
                  </a:cxn>
                  <a:cxn ang="0">
                    <a:pos x="29" y="16"/>
                  </a:cxn>
                  <a:cxn ang="0">
                    <a:pos x="35" y="24"/>
                  </a:cxn>
                  <a:cxn ang="0">
                    <a:pos x="35" y="26"/>
                  </a:cxn>
                  <a:cxn ang="0">
                    <a:pos x="32" y="28"/>
                  </a:cxn>
                  <a:cxn ang="0">
                    <a:pos x="31" y="30"/>
                  </a:cxn>
                  <a:cxn ang="0">
                    <a:pos x="30" y="30"/>
                  </a:cxn>
                  <a:cxn ang="0">
                    <a:pos x="30" y="30"/>
                  </a:cxn>
                </a:cxnLst>
                <a:rect l="0" t="0" r="r" b="b"/>
                <a:pathLst>
                  <a:path w="35" h="30">
                    <a:moveTo>
                      <a:pt x="30" y="30"/>
                    </a:moveTo>
                    <a:lnTo>
                      <a:pt x="28" y="25"/>
                    </a:lnTo>
                    <a:lnTo>
                      <a:pt x="24" y="22"/>
                    </a:lnTo>
                    <a:lnTo>
                      <a:pt x="21" y="18"/>
                    </a:lnTo>
                    <a:lnTo>
                      <a:pt x="17" y="15"/>
                    </a:lnTo>
                    <a:lnTo>
                      <a:pt x="13" y="12"/>
                    </a:lnTo>
                    <a:lnTo>
                      <a:pt x="8" y="10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3" y="2"/>
                    </a:lnTo>
                    <a:lnTo>
                      <a:pt x="21" y="8"/>
                    </a:lnTo>
                    <a:lnTo>
                      <a:pt x="29" y="16"/>
                    </a:lnTo>
                    <a:lnTo>
                      <a:pt x="35" y="24"/>
                    </a:lnTo>
                    <a:lnTo>
                      <a:pt x="35" y="26"/>
                    </a:lnTo>
                    <a:lnTo>
                      <a:pt x="32" y="28"/>
                    </a:lnTo>
                    <a:lnTo>
                      <a:pt x="31" y="30"/>
                    </a:lnTo>
                    <a:lnTo>
                      <a:pt x="30" y="3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1" name="Freeform 183"/>
              <p:cNvSpPr>
                <a:spLocks/>
              </p:cNvSpPr>
              <p:nvPr/>
            </p:nvSpPr>
            <p:spPr bwMode="auto">
              <a:xfrm>
                <a:off x="7176326" y="4203031"/>
                <a:ext cx="2675" cy="26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2" name="Freeform 184"/>
              <p:cNvSpPr>
                <a:spLocks/>
              </p:cNvSpPr>
              <p:nvPr/>
            </p:nvSpPr>
            <p:spPr bwMode="auto">
              <a:xfrm>
                <a:off x="6491470" y="4344818"/>
                <a:ext cx="66880" cy="21402"/>
              </a:xfrm>
              <a:custGeom>
                <a:avLst/>
                <a:gdLst/>
                <a:ahLst/>
                <a:cxnLst>
                  <a:cxn ang="0">
                    <a:pos x="45" y="16"/>
                  </a:cxn>
                  <a:cxn ang="0">
                    <a:pos x="39" y="17"/>
                  </a:cxn>
                  <a:cxn ang="0">
                    <a:pos x="33" y="17"/>
                  </a:cxn>
                  <a:cxn ang="0">
                    <a:pos x="26" y="17"/>
                  </a:cxn>
                  <a:cxn ang="0">
                    <a:pos x="20" y="16"/>
                  </a:cxn>
                  <a:cxn ang="0">
                    <a:pos x="15" y="15"/>
                  </a:cxn>
                  <a:cxn ang="0">
                    <a:pos x="9" y="13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10" y="2"/>
                  </a:cxn>
                  <a:cxn ang="0">
                    <a:pos x="16" y="5"/>
                  </a:cxn>
                  <a:cxn ang="0">
                    <a:pos x="22" y="7"/>
                  </a:cxn>
                  <a:cxn ang="0">
                    <a:pos x="27" y="9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3" y="10"/>
                  </a:cxn>
                  <a:cxn ang="0">
                    <a:pos x="49" y="9"/>
                  </a:cxn>
                  <a:cxn ang="0">
                    <a:pos x="49" y="10"/>
                  </a:cxn>
                  <a:cxn ang="0">
                    <a:pos x="48" y="13"/>
                  </a:cxn>
                  <a:cxn ang="0">
                    <a:pos x="47" y="15"/>
                  </a:cxn>
                  <a:cxn ang="0">
                    <a:pos x="45" y="16"/>
                  </a:cxn>
                  <a:cxn ang="0">
                    <a:pos x="45" y="16"/>
                  </a:cxn>
                </a:cxnLst>
                <a:rect l="0" t="0" r="r" b="b"/>
                <a:pathLst>
                  <a:path w="49" h="17">
                    <a:moveTo>
                      <a:pt x="45" y="16"/>
                    </a:moveTo>
                    <a:lnTo>
                      <a:pt x="39" y="17"/>
                    </a:lnTo>
                    <a:lnTo>
                      <a:pt x="33" y="17"/>
                    </a:lnTo>
                    <a:lnTo>
                      <a:pt x="26" y="17"/>
                    </a:lnTo>
                    <a:lnTo>
                      <a:pt x="20" y="16"/>
                    </a:lnTo>
                    <a:lnTo>
                      <a:pt x="15" y="15"/>
                    </a:lnTo>
                    <a:lnTo>
                      <a:pt x="9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0" y="2"/>
                    </a:lnTo>
                    <a:lnTo>
                      <a:pt x="16" y="5"/>
                    </a:lnTo>
                    <a:lnTo>
                      <a:pt x="22" y="7"/>
                    </a:lnTo>
                    <a:lnTo>
                      <a:pt x="27" y="9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3" y="10"/>
                    </a:lnTo>
                    <a:lnTo>
                      <a:pt x="49" y="9"/>
                    </a:lnTo>
                    <a:lnTo>
                      <a:pt x="49" y="10"/>
                    </a:lnTo>
                    <a:lnTo>
                      <a:pt x="48" y="13"/>
                    </a:lnTo>
                    <a:lnTo>
                      <a:pt x="47" y="15"/>
                    </a:lnTo>
                    <a:lnTo>
                      <a:pt x="45" y="16"/>
                    </a:lnTo>
                    <a:lnTo>
                      <a:pt x="4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3" name="Freeform 185"/>
              <p:cNvSpPr>
                <a:spLocks/>
              </p:cNvSpPr>
              <p:nvPr/>
            </p:nvSpPr>
            <p:spPr bwMode="auto">
              <a:xfrm>
                <a:off x="6486119" y="4336792"/>
                <a:ext cx="42804" cy="5618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7"/>
                  </a:cxn>
                  <a:cxn ang="0">
                    <a:pos x="4" y="14"/>
                  </a:cxn>
                  <a:cxn ang="0">
                    <a:pos x="6" y="21"/>
                  </a:cxn>
                  <a:cxn ang="0">
                    <a:pos x="9" y="27"/>
                  </a:cxn>
                  <a:cxn ang="0">
                    <a:pos x="14" y="31"/>
                  </a:cxn>
                  <a:cxn ang="0">
                    <a:pos x="20" y="35"/>
                  </a:cxn>
                  <a:cxn ang="0">
                    <a:pos x="26" y="37"/>
                  </a:cxn>
                  <a:cxn ang="0">
                    <a:pos x="32" y="39"/>
                  </a:cxn>
                  <a:cxn ang="0">
                    <a:pos x="32" y="39"/>
                  </a:cxn>
                  <a:cxn ang="0">
                    <a:pos x="31" y="41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16" y="38"/>
                  </a:cxn>
                  <a:cxn ang="0">
                    <a:pos x="7" y="29"/>
                  </a:cxn>
                  <a:cxn ang="0">
                    <a:pos x="1" y="16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2" h="43">
                    <a:moveTo>
                      <a:pt x="3" y="0"/>
                    </a:moveTo>
                    <a:lnTo>
                      <a:pt x="3" y="7"/>
                    </a:lnTo>
                    <a:lnTo>
                      <a:pt x="4" y="14"/>
                    </a:lnTo>
                    <a:lnTo>
                      <a:pt x="6" y="21"/>
                    </a:lnTo>
                    <a:lnTo>
                      <a:pt x="9" y="27"/>
                    </a:lnTo>
                    <a:lnTo>
                      <a:pt x="14" y="31"/>
                    </a:lnTo>
                    <a:lnTo>
                      <a:pt x="20" y="35"/>
                    </a:lnTo>
                    <a:lnTo>
                      <a:pt x="26" y="37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1" y="41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16" y="38"/>
                    </a:lnTo>
                    <a:lnTo>
                      <a:pt x="7" y="29"/>
                    </a:lnTo>
                    <a:lnTo>
                      <a:pt x="1" y="16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4" name="Freeform 186"/>
              <p:cNvSpPr>
                <a:spLocks/>
              </p:cNvSpPr>
              <p:nvPr/>
            </p:nvSpPr>
            <p:spPr bwMode="auto">
              <a:xfrm>
                <a:off x="6518222" y="4379595"/>
                <a:ext cx="64205" cy="32103"/>
              </a:xfrm>
              <a:custGeom>
                <a:avLst/>
                <a:gdLst/>
                <a:ahLst/>
                <a:cxnLst>
                  <a:cxn ang="0">
                    <a:pos x="49" y="3"/>
                  </a:cxn>
                  <a:cxn ang="0">
                    <a:pos x="44" y="8"/>
                  </a:cxn>
                  <a:cxn ang="0">
                    <a:pos x="39" y="12"/>
                  </a:cxn>
                  <a:cxn ang="0">
                    <a:pos x="34" y="17"/>
                  </a:cxn>
                  <a:cxn ang="0">
                    <a:pos x="27" y="20"/>
                  </a:cxn>
                  <a:cxn ang="0">
                    <a:pos x="21" y="23"/>
                  </a:cxn>
                  <a:cxn ang="0">
                    <a:pos x="14" y="24"/>
                  </a:cxn>
                  <a:cxn ang="0">
                    <a:pos x="7" y="24"/>
                  </a:cxn>
                  <a:cxn ang="0">
                    <a:pos x="0" y="23"/>
                  </a:cxn>
                  <a:cxn ang="0">
                    <a:pos x="0" y="22"/>
                  </a:cxn>
                  <a:cxn ang="0">
                    <a:pos x="1" y="19"/>
                  </a:cxn>
                  <a:cxn ang="0">
                    <a:pos x="4" y="17"/>
                  </a:cxn>
                  <a:cxn ang="0">
                    <a:pos x="6" y="16"/>
                  </a:cxn>
                  <a:cxn ang="0">
                    <a:pos x="12" y="15"/>
                  </a:cxn>
                  <a:cxn ang="0">
                    <a:pos x="18" y="15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4" y="10"/>
                  </a:cxn>
                  <a:cxn ang="0">
                    <a:pos x="38" y="8"/>
                  </a:cxn>
                  <a:cxn ang="0">
                    <a:pos x="43" y="5"/>
                  </a:cxn>
                  <a:cxn ang="0">
                    <a:pos x="48" y="1"/>
                  </a:cxn>
                  <a:cxn ang="0">
                    <a:pos x="49" y="0"/>
                  </a:cxn>
                  <a:cxn ang="0">
                    <a:pos x="50" y="0"/>
                  </a:cxn>
                  <a:cxn ang="0">
                    <a:pos x="50" y="1"/>
                  </a:cxn>
                  <a:cxn ang="0">
                    <a:pos x="49" y="3"/>
                  </a:cxn>
                  <a:cxn ang="0">
                    <a:pos x="49" y="3"/>
                  </a:cxn>
                </a:cxnLst>
                <a:rect l="0" t="0" r="r" b="b"/>
                <a:pathLst>
                  <a:path w="50" h="24">
                    <a:moveTo>
                      <a:pt x="49" y="3"/>
                    </a:moveTo>
                    <a:lnTo>
                      <a:pt x="44" y="8"/>
                    </a:lnTo>
                    <a:lnTo>
                      <a:pt x="39" y="12"/>
                    </a:lnTo>
                    <a:lnTo>
                      <a:pt x="34" y="17"/>
                    </a:lnTo>
                    <a:lnTo>
                      <a:pt x="27" y="20"/>
                    </a:lnTo>
                    <a:lnTo>
                      <a:pt x="21" y="23"/>
                    </a:lnTo>
                    <a:lnTo>
                      <a:pt x="14" y="24"/>
                    </a:lnTo>
                    <a:lnTo>
                      <a:pt x="7" y="24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1" y="19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12" y="15"/>
                    </a:lnTo>
                    <a:lnTo>
                      <a:pt x="18" y="15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4" y="10"/>
                    </a:lnTo>
                    <a:lnTo>
                      <a:pt x="38" y="8"/>
                    </a:lnTo>
                    <a:lnTo>
                      <a:pt x="43" y="5"/>
                    </a:lnTo>
                    <a:lnTo>
                      <a:pt x="48" y="1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50" y="1"/>
                    </a:lnTo>
                    <a:lnTo>
                      <a:pt x="49" y="3"/>
                    </a:lnTo>
                    <a:lnTo>
                      <a:pt x="4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5" name="Freeform 187"/>
              <p:cNvSpPr>
                <a:spLocks/>
              </p:cNvSpPr>
              <p:nvPr/>
            </p:nvSpPr>
            <p:spPr bwMode="auto">
              <a:xfrm>
                <a:off x="6831223" y="3774996"/>
                <a:ext cx="173889" cy="15248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0"/>
                  </a:cxn>
                  <a:cxn ang="0">
                    <a:pos x="29" y="0"/>
                  </a:cxn>
                  <a:cxn ang="0">
                    <a:pos x="41" y="1"/>
                  </a:cxn>
                  <a:cxn ang="0">
                    <a:pos x="52" y="3"/>
                  </a:cxn>
                  <a:cxn ang="0">
                    <a:pos x="64" y="6"/>
                  </a:cxn>
                  <a:cxn ang="0">
                    <a:pos x="75" y="10"/>
                  </a:cxn>
                  <a:cxn ang="0">
                    <a:pos x="87" y="17"/>
                  </a:cxn>
                  <a:cxn ang="0">
                    <a:pos x="97" y="24"/>
                  </a:cxn>
                  <a:cxn ang="0">
                    <a:pos x="105" y="32"/>
                  </a:cxn>
                  <a:cxn ang="0">
                    <a:pos x="112" y="41"/>
                  </a:cxn>
                  <a:cxn ang="0">
                    <a:pos x="118" y="52"/>
                  </a:cxn>
                  <a:cxn ang="0">
                    <a:pos x="122" y="63"/>
                  </a:cxn>
                  <a:cxn ang="0">
                    <a:pos x="126" y="75"/>
                  </a:cxn>
                  <a:cxn ang="0">
                    <a:pos x="128" y="86"/>
                  </a:cxn>
                  <a:cxn ang="0">
                    <a:pos x="129" y="98"/>
                  </a:cxn>
                  <a:cxn ang="0">
                    <a:pos x="128" y="109"/>
                  </a:cxn>
                  <a:cxn ang="0">
                    <a:pos x="127" y="110"/>
                  </a:cxn>
                  <a:cxn ang="0">
                    <a:pos x="126" y="113"/>
                  </a:cxn>
                  <a:cxn ang="0">
                    <a:pos x="125" y="114"/>
                  </a:cxn>
                  <a:cxn ang="0">
                    <a:pos x="123" y="114"/>
                  </a:cxn>
                  <a:cxn ang="0">
                    <a:pos x="119" y="91"/>
                  </a:cxn>
                  <a:cxn ang="0">
                    <a:pos x="114" y="70"/>
                  </a:cxn>
                  <a:cxn ang="0">
                    <a:pos x="105" y="51"/>
                  </a:cxn>
                  <a:cxn ang="0">
                    <a:pos x="90" y="32"/>
                  </a:cxn>
                  <a:cxn ang="0">
                    <a:pos x="81" y="24"/>
                  </a:cxn>
                  <a:cxn ang="0">
                    <a:pos x="71" y="18"/>
                  </a:cxn>
                  <a:cxn ang="0">
                    <a:pos x="60" y="12"/>
                  </a:cxn>
                  <a:cxn ang="0">
                    <a:pos x="49" y="9"/>
                  </a:cxn>
                  <a:cxn ang="0">
                    <a:pos x="36" y="7"/>
                  </a:cxn>
                  <a:cxn ang="0">
                    <a:pos x="24" y="6"/>
                  </a:cxn>
                  <a:cxn ang="0">
                    <a:pos x="12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29" h="114">
                    <a:moveTo>
                      <a:pt x="4" y="0"/>
                    </a:moveTo>
                    <a:lnTo>
                      <a:pt x="16" y="0"/>
                    </a:lnTo>
                    <a:lnTo>
                      <a:pt x="29" y="0"/>
                    </a:lnTo>
                    <a:lnTo>
                      <a:pt x="41" y="1"/>
                    </a:lnTo>
                    <a:lnTo>
                      <a:pt x="52" y="3"/>
                    </a:lnTo>
                    <a:lnTo>
                      <a:pt x="64" y="6"/>
                    </a:lnTo>
                    <a:lnTo>
                      <a:pt x="75" y="10"/>
                    </a:lnTo>
                    <a:lnTo>
                      <a:pt x="87" y="17"/>
                    </a:lnTo>
                    <a:lnTo>
                      <a:pt x="97" y="24"/>
                    </a:lnTo>
                    <a:lnTo>
                      <a:pt x="105" y="32"/>
                    </a:lnTo>
                    <a:lnTo>
                      <a:pt x="112" y="41"/>
                    </a:lnTo>
                    <a:lnTo>
                      <a:pt x="118" y="52"/>
                    </a:lnTo>
                    <a:lnTo>
                      <a:pt x="122" y="63"/>
                    </a:lnTo>
                    <a:lnTo>
                      <a:pt x="126" y="75"/>
                    </a:lnTo>
                    <a:lnTo>
                      <a:pt x="128" y="86"/>
                    </a:lnTo>
                    <a:lnTo>
                      <a:pt x="129" y="98"/>
                    </a:lnTo>
                    <a:lnTo>
                      <a:pt x="128" y="109"/>
                    </a:lnTo>
                    <a:lnTo>
                      <a:pt x="127" y="110"/>
                    </a:lnTo>
                    <a:lnTo>
                      <a:pt x="126" y="113"/>
                    </a:lnTo>
                    <a:lnTo>
                      <a:pt x="125" y="114"/>
                    </a:lnTo>
                    <a:lnTo>
                      <a:pt x="123" y="114"/>
                    </a:lnTo>
                    <a:lnTo>
                      <a:pt x="119" y="91"/>
                    </a:lnTo>
                    <a:lnTo>
                      <a:pt x="114" y="70"/>
                    </a:lnTo>
                    <a:lnTo>
                      <a:pt x="105" y="51"/>
                    </a:lnTo>
                    <a:lnTo>
                      <a:pt x="90" y="32"/>
                    </a:lnTo>
                    <a:lnTo>
                      <a:pt x="81" y="24"/>
                    </a:lnTo>
                    <a:lnTo>
                      <a:pt x="71" y="18"/>
                    </a:lnTo>
                    <a:lnTo>
                      <a:pt x="60" y="12"/>
                    </a:lnTo>
                    <a:lnTo>
                      <a:pt x="49" y="9"/>
                    </a:lnTo>
                    <a:lnTo>
                      <a:pt x="36" y="7"/>
                    </a:lnTo>
                    <a:lnTo>
                      <a:pt x="24" y="6"/>
                    </a:lnTo>
                    <a:lnTo>
                      <a:pt x="12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6" name="Freeform 188"/>
              <p:cNvSpPr>
                <a:spLocks/>
              </p:cNvSpPr>
              <p:nvPr/>
            </p:nvSpPr>
            <p:spPr bwMode="auto">
              <a:xfrm>
                <a:off x="6973009" y="3922133"/>
                <a:ext cx="29427" cy="18727"/>
              </a:xfrm>
              <a:custGeom>
                <a:avLst/>
                <a:gdLst/>
                <a:ahLst/>
                <a:cxnLst>
                  <a:cxn ang="0">
                    <a:pos x="17" y="7"/>
                  </a:cxn>
                  <a:cxn ang="0">
                    <a:pos x="14" y="10"/>
                  </a:cxn>
                  <a:cxn ang="0">
                    <a:pos x="9" y="12"/>
                  </a:cxn>
                  <a:cxn ang="0">
                    <a:pos x="5" y="13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1" y="12"/>
                  </a:cxn>
                  <a:cxn ang="0">
                    <a:pos x="3" y="10"/>
                  </a:cxn>
                  <a:cxn ang="0">
                    <a:pos x="4" y="9"/>
                  </a:cxn>
                  <a:cxn ang="0">
                    <a:pos x="7" y="6"/>
                  </a:cxn>
                  <a:cxn ang="0">
                    <a:pos x="12" y="4"/>
                  </a:cxn>
                  <a:cxn ang="0">
                    <a:pos x="17" y="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21" y="4"/>
                  </a:cxn>
                  <a:cxn ang="0">
                    <a:pos x="20" y="5"/>
                  </a:cxn>
                  <a:cxn ang="0">
                    <a:pos x="19" y="6"/>
                  </a:cxn>
                  <a:cxn ang="0">
                    <a:pos x="17" y="7"/>
                  </a:cxn>
                  <a:cxn ang="0">
                    <a:pos x="17" y="7"/>
                  </a:cxn>
                </a:cxnLst>
                <a:rect l="0" t="0" r="r" b="b"/>
                <a:pathLst>
                  <a:path w="22" h="14">
                    <a:moveTo>
                      <a:pt x="17" y="7"/>
                    </a:moveTo>
                    <a:lnTo>
                      <a:pt x="14" y="10"/>
                    </a:lnTo>
                    <a:lnTo>
                      <a:pt x="9" y="12"/>
                    </a:lnTo>
                    <a:lnTo>
                      <a:pt x="5" y="13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4" y="9"/>
                    </a:lnTo>
                    <a:lnTo>
                      <a:pt x="7" y="6"/>
                    </a:lnTo>
                    <a:lnTo>
                      <a:pt x="12" y="4"/>
                    </a:lnTo>
                    <a:lnTo>
                      <a:pt x="17" y="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7" name="Freeform 189"/>
              <p:cNvSpPr>
                <a:spLocks/>
              </p:cNvSpPr>
              <p:nvPr/>
            </p:nvSpPr>
            <p:spPr bwMode="auto">
              <a:xfrm>
                <a:off x="6882052" y="3890030"/>
                <a:ext cx="98983" cy="58855"/>
              </a:xfrm>
              <a:custGeom>
                <a:avLst/>
                <a:gdLst/>
                <a:ahLst/>
                <a:cxnLst>
                  <a:cxn ang="0">
                    <a:pos x="67" y="44"/>
                  </a:cxn>
                  <a:cxn ang="0">
                    <a:pos x="64" y="33"/>
                  </a:cxn>
                  <a:cxn ang="0">
                    <a:pos x="58" y="24"/>
                  </a:cxn>
                  <a:cxn ang="0">
                    <a:pos x="51" y="18"/>
                  </a:cxn>
                  <a:cxn ang="0">
                    <a:pos x="42" y="13"/>
                  </a:cxn>
                  <a:cxn ang="0">
                    <a:pos x="33" y="11"/>
                  </a:cxn>
                  <a:cxn ang="0">
                    <a:pos x="22" y="9"/>
                  </a:cxn>
                  <a:cxn ang="0">
                    <a:pos x="12" y="11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4" y="9"/>
                  </a:cxn>
                  <a:cxn ang="0">
                    <a:pos x="5" y="8"/>
                  </a:cxn>
                  <a:cxn ang="0">
                    <a:pos x="15" y="3"/>
                  </a:cxn>
                  <a:cxn ang="0">
                    <a:pos x="26" y="0"/>
                  </a:cxn>
                  <a:cxn ang="0">
                    <a:pos x="37" y="0"/>
                  </a:cxn>
                  <a:cxn ang="0">
                    <a:pos x="47" y="4"/>
                  </a:cxn>
                  <a:cxn ang="0">
                    <a:pos x="57" y="9"/>
                  </a:cxn>
                  <a:cxn ang="0">
                    <a:pos x="65" y="16"/>
                  </a:cxn>
                  <a:cxn ang="0">
                    <a:pos x="71" y="26"/>
                  </a:cxn>
                  <a:cxn ang="0">
                    <a:pos x="74" y="37"/>
                  </a:cxn>
                  <a:cxn ang="0">
                    <a:pos x="73" y="39"/>
                  </a:cxn>
                  <a:cxn ang="0">
                    <a:pos x="71" y="42"/>
                  </a:cxn>
                  <a:cxn ang="0">
                    <a:pos x="68" y="44"/>
                  </a:cxn>
                  <a:cxn ang="0">
                    <a:pos x="67" y="44"/>
                  </a:cxn>
                  <a:cxn ang="0">
                    <a:pos x="67" y="44"/>
                  </a:cxn>
                </a:cxnLst>
                <a:rect l="0" t="0" r="r" b="b"/>
                <a:pathLst>
                  <a:path w="74" h="44">
                    <a:moveTo>
                      <a:pt x="67" y="44"/>
                    </a:moveTo>
                    <a:lnTo>
                      <a:pt x="64" y="33"/>
                    </a:lnTo>
                    <a:lnTo>
                      <a:pt x="58" y="24"/>
                    </a:lnTo>
                    <a:lnTo>
                      <a:pt x="51" y="18"/>
                    </a:lnTo>
                    <a:lnTo>
                      <a:pt x="42" y="13"/>
                    </a:lnTo>
                    <a:lnTo>
                      <a:pt x="33" y="11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4" y="9"/>
                    </a:lnTo>
                    <a:lnTo>
                      <a:pt x="5" y="8"/>
                    </a:lnTo>
                    <a:lnTo>
                      <a:pt x="15" y="3"/>
                    </a:lnTo>
                    <a:lnTo>
                      <a:pt x="26" y="0"/>
                    </a:lnTo>
                    <a:lnTo>
                      <a:pt x="37" y="0"/>
                    </a:lnTo>
                    <a:lnTo>
                      <a:pt x="47" y="4"/>
                    </a:lnTo>
                    <a:lnTo>
                      <a:pt x="57" y="9"/>
                    </a:lnTo>
                    <a:lnTo>
                      <a:pt x="65" y="16"/>
                    </a:lnTo>
                    <a:lnTo>
                      <a:pt x="71" y="26"/>
                    </a:lnTo>
                    <a:lnTo>
                      <a:pt x="74" y="37"/>
                    </a:lnTo>
                    <a:lnTo>
                      <a:pt x="73" y="39"/>
                    </a:lnTo>
                    <a:lnTo>
                      <a:pt x="71" y="42"/>
                    </a:lnTo>
                    <a:lnTo>
                      <a:pt x="68" y="44"/>
                    </a:lnTo>
                    <a:lnTo>
                      <a:pt x="67" y="44"/>
                    </a:lnTo>
                    <a:lnTo>
                      <a:pt x="67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8" name="Freeform 190"/>
              <p:cNvSpPr>
                <a:spLocks/>
              </p:cNvSpPr>
              <p:nvPr/>
            </p:nvSpPr>
            <p:spPr bwMode="auto">
              <a:xfrm>
                <a:off x="6975685" y="3938184"/>
                <a:ext cx="26752" cy="3210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1" y="5"/>
                  </a:cxn>
                  <a:cxn ang="0">
                    <a:pos x="20" y="10"/>
                  </a:cxn>
                  <a:cxn ang="0">
                    <a:pos x="19" y="15"/>
                  </a:cxn>
                  <a:cxn ang="0">
                    <a:pos x="16" y="20"/>
                  </a:cxn>
                  <a:cxn ang="0">
                    <a:pos x="13" y="22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2"/>
                  </a:cxn>
                  <a:cxn ang="0">
                    <a:pos x="0" y="21"/>
                  </a:cxn>
                  <a:cxn ang="0">
                    <a:pos x="0" y="20"/>
                  </a:cxn>
                  <a:cxn ang="0">
                    <a:pos x="2" y="17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11" y="18"/>
                  </a:cxn>
                  <a:cxn ang="0">
                    <a:pos x="13" y="18"/>
                  </a:cxn>
                  <a:cxn ang="0">
                    <a:pos x="16" y="16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9" y="1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24">
                    <a:moveTo>
                      <a:pt x="20" y="0"/>
                    </a:moveTo>
                    <a:lnTo>
                      <a:pt x="21" y="5"/>
                    </a:lnTo>
                    <a:lnTo>
                      <a:pt x="20" y="10"/>
                    </a:lnTo>
                    <a:lnTo>
                      <a:pt x="19" y="15"/>
                    </a:lnTo>
                    <a:lnTo>
                      <a:pt x="16" y="20"/>
                    </a:lnTo>
                    <a:lnTo>
                      <a:pt x="13" y="22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11" y="18"/>
                    </a:lnTo>
                    <a:lnTo>
                      <a:pt x="13" y="18"/>
                    </a:lnTo>
                    <a:lnTo>
                      <a:pt x="16" y="16"/>
                    </a:lnTo>
                    <a:lnTo>
                      <a:pt x="18" y="13"/>
                    </a:lnTo>
                    <a:lnTo>
                      <a:pt x="18" y="8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9" name="Freeform 191"/>
              <p:cNvSpPr>
                <a:spLocks/>
              </p:cNvSpPr>
              <p:nvPr/>
            </p:nvSpPr>
            <p:spPr bwMode="auto">
              <a:xfrm>
                <a:off x="6964984" y="3951560"/>
                <a:ext cx="24077" cy="10701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1" y="8"/>
                  </a:cxn>
                  <a:cxn ang="0">
                    <a:pos x="7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4" y="3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19" y="1"/>
                  </a:cxn>
                  <a:cxn ang="0">
                    <a:pos x="18" y="4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</a:cxnLst>
                <a:rect l="0" t="0" r="r" b="b"/>
                <a:pathLst>
                  <a:path w="19" h="8">
                    <a:moveTo>
                      <a:pt x="13" y="8"/>
                    </a:moveTo>
                    <a:lnTo>
                      <a:pt x="11" y="8"/>
                    </a:lnTo>
                    <a:lnTo>
                      <a:pt x="7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18" y="4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92"/>
              <p:cNvSpPr>
                <a:spLocks/>
              </p:cNvSpPr>
              <p:nvPr/>
            </p:nvSpPr>
            <p:spPr bwMode="auto">
              <a:xfrm>
                <a:off x="6660009" y="3670662"/>
                <a:ext cx="58855" cy="10165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6" y="13"/>
                  </a:cxn>
                  <a:cxn ang="0">
                    <a:pos x="6" y="26"/>
                  </a:cxn>
                  <a:cxn ang="0">
                    <a:pos x="6" y="37"/>
                  </a:cxn>
                  <a:cxn ang="0">
                    <a:pos x="8" y="50"/>
                  </a:cxn>
                  <a:cxn ang="0">
                    <a:pos x="10" y="56"/>
                  </a:cxn>
                  <a:cxn ang="0">
                    <a:pos x="11" y="62"/>
                  </a:cxn>
                  <a:cxn ang="0">
                    <a:pos x="13" y="67"/>
                  </a:cxn>
                  <a:cxn ang="0">
                    <a:pos x="17" y="72"/>
                  </a:cxn>
                  <a:cxn ang="0">
                    <a:pos x="23" y="75"/>
                  </a:cxn>
                  <a:cxn ang="0">
                    <a:pos x="30" y="74"/>
                  </a:cxn>
                  <a:cxn ang="0">
                    <a:pos x="37" y="70"/>
                  </a:cxn>
                  <a:cxn ang="0">
                    <a:pos x="43" y="66"/>
                  </a:cxn>
                  <a:cxn ang="0">
                    <a:pos x="44" y="66"/>
                  </a:cxn>
                  <a:cxn ang="0">
                    <a:pos x="44" y="67"/>
                  </a:cxn>
                  <a:cxn ang="0">
                    <a:pos x="43" y="68"/>
                  </a:cxn>
                  <a:cxn ang="0">
                    <a:pos x="42" y="70"/>
                  </a:cxn>
                  <a:cxn ang="0">
                    <a:pos x="36" y="74"/>
                  </a:cxn>
                  <a:cxn ang="0">
                    <a:pos x="30" y="77"/>
                  </a:cxn>
                  <a:cxn ang="0">
                    <a:pos x="25" y="78"/>
                  </a:cxn>
                  <a:cxn ang="0">
                    <a:pos x="20" y="78"/>
                  </a:cxn>
                  <a:cxn ang="0">
                    <a:pos x="15" y="77"/>
                  </a:cxn>
                  <a:cxn ang="0">
                    <a:pos x="11" y="73"/>
                  </a:cxn>
                  <a:cxn ang="0">
                    <a:pos x="7" y="68"/>
                  </a:cxn>
                  <a:cxn ang="0">
                    <a:pos x="4" y="62"/>
                  </a:cxn>
                  <a:cxn ang="0">
                    <a:pos x="2" y="48"/>
                  </a:cxn>
                  <a:cxn ang="0">
                    <a:pos x="0" y="34"/>
                  </a:cxn>
                  <a:cxn ang="0">
                    <a:pos x="2" y="19"/>
                  </a:cxn>
                  <a:cxn ang="0">
                    <a:pos x="3" y="5"/>
                  </a:cxn>
                  <a:cxn ang="0">
                    <a:pos x="4" y="4"/>
                  </a:cxn>
                  <a:cxn ang="0">
                    <a:pos x="5" y="2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44" h="78">
                    <a:moveTo>
                      <a:pt x="7" y="2"/>
                    </a:moveTo>
                    <a:lnTo>
                      <a:pt x="6" y="13"/>
                    </a:lnTo>
                    <a:lnTo>
                      <a:pt x="6" y="26"/>
                    </a:lnTo>
                    <a:lnTo>
                      <a:pt x="6" y="37"/>
                    </a:lnTo>
                    <a:lnTo>
                      <a:pt x="8" y="50"/>
                    </a:lnTo>
                    <a:lnTo>
                      <a:pt x="10" y="56"/>
                    </a:lnTo>
                    <a:lnTo>
                      <a:pt x="11" y="62"/>
                    </a:lnTo>
                    <a:lnTo>
                      <a:pt x="13" y="67"/>
                    </a:lnTo>
                    <a:lnTo>
                      <a:pt x="17" y="72"/>
                    </a:lnTo>
                    <a:lnTo>
                      <a:pt x="23" y="75"/>
                    </a:lnTo>
                    <a:lnTo>
                      <a:pt x="30" y="74"/>
                    </a:lnTo>
                    <a:lnTo>
                      <a:pt x="37" y="70"/>
                    </a:lnTo>
                    <a:lnTo>
                      <a:pt x="43" y="66"/>
                    </a:lnTo>
                    <a:lnTo>
                      <a:pt x="44" y="66"/>
                    </a:lnTo>
                    <a:lnTo>
                      <a:pt x="44" y="67"/>
                    </a:lnTo>
                    <a:lnTo>
                      <a:pt x="43" y="68"/>
                    </a:lnTo>
                    <a:lnTo>
                      <a:pt x="42" y="70"/>
                    </a:lnTo>
                    <a:lnTo>
                      <a:pt x="36" y="74"/>
                    </a:lnTo>
                    <a:lnTo>
                      <a:pt x="30" y="77"/>
                    </a:lnTo>
                    <a:lnTo>
                      <a:pt x="25" y="78"/>
                    </a:lnTo>
                    <a:lnTo>
                      <a:pt x="20" y="78"/>
                    </a:lnTo>
                    <a:lnTo>
                      <a:pt x="15" y="77"/>
                    </a:lnTo>
                    <a:lnTo>
                      <a:pt x="11" y="73"/>
                    </a:lnTo>
                    <a:lnTo>
                      <a:pt x="7" y="68"/>
                    </a:lnTo>
                    <a:lnTo>
                      <a:pt x="4" y="62"/>
                    </a:lnTo>
                    <a:lnTo>
                      <a:pt x="2" y="48"/>
                    </a:lnTo>
                    <a:lnTo>
                      <a:pt x="0" y="34"/>
                    </a:lnTo>
                    <a:lnTo>
                      <a:pt x="2" y="19"/>
                    </a:lnTo>
                    <a:lnTo>
                      <a:pt x="3" y="5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93"/>
              <p:cNvSpPr>
                <a:spLocks/>
              </p:cNvSpPr>
              <p:nvPr/>
            </p:nvSpPr>
            <p:spPr bwMode="auto">
              <a:xfrm>
                <a:off x="6641282" y="3670662"/>
                <a:ext cx="77581" cy="21402"/>
              </a:xfrm>
              <a:custGeom>
                <a:avLst/>
                <a:gdLst/>
                <a:ahLst/>
                <a:cxnLst>
                  <a:cxn ang="0">
                    <a:pos x="52" y="18"/>
                  </a:cxn>
                  <a:cxn ang="0">
                    <a:pos x="45" y="15"/>
                  </a:cxn>
                  <a:cxn ang="0">
                    <a:pos x="40" y="13"/>
                  </a:cxn>
                  <a:cxn ang="0">
                    <a:pos x="33" y="12"/>
                  </a:cxn>
                  <a:cxn ang="0">
                    <a:pos x="27" y="11"/>
                  </a:cxn>
                  <a:cxn ang="0">
                    <a:pos x="20" y="10"/>
                  </a:cxn>
                  <a:cxn ang="0">
                    <a:pos x="14" y="11"/>
                  </a:cxn>
                  <a:cxn ang="0">
                    <a:pos x="7" y="11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2" y="9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11" y="3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2" y="0"/>
                  </a:cxn>
                  <a:cxn ang="0">
                    <a:pos x="38" y="3"/>
                  </a:cxn>
                  <a:cxn ang="0">
                    <a:pos x="45" y="4"/>
                  </a:cxn>
                  <a:cxn ang="0">
                    <a:pos x="52" y="6"/>
                  </a:cxn>
                  <a:cxn ang="0">
                    <a:pos x="58" y="10"/>
                  </a:cxn>
                  <a:cxn ang="0">
                    <a:pos x="58" y="11"/>
                  </a:cxn>
                  <a:cxn ang="0">
                    <a:pos x="57" y="14"/>
                  </a:cxn>
                  <a:cxn ang="0">
                    <a:pos x="55" y="17"/>
                  </a:cxn>
                  <a:cxn ang="0">
                    <a:pos x="52" y="18"/>
                  </a:cxn>
                  <a:cxn ang="0">
                    <a:pos x="52" y="18"/>
                  </a:cxn>
                </a:cxnLst>
                <a:rect l="0" t="0" r="r" b="b"/>
                <a:pathLst>
                  <a:path w="58" h="18">
                    <a:moveTo>
                      <a:pt x="52" y="18"/>
                    </a:moveTo>
                    <a:lnTo>
                      <a:pt x="45" y="15"/>
                    </a:lnTo>
                    <a:lnTo>
                      <a:pt x="40" y="13"/>
                    </a:lnTo>
                    <a:lnTo>
                      <a:pt x="33" y="12"/>
                    </a:lnTo>
                    <a:lnTo>
                      <a:pt x="27" y="11"/>
                    </a:lnTo>
                    <a:lnTo>
                      <a:pt x="20" y="10"/>
                    </a:lnTo>
                    <a:lnTo>
                      <a:pt x="14" y="11"/>
                    </a:lnTo>
                    <a:lnTo>
                      <a:pt x="7" y="11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4" y="6"/>
                    </a:lnTo>
                    <a:lnTo>
                      <a:pt x="5" y="5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3"/>
                    </a:lnTo>
                    <a:lnTo>
                      <a:pt x="45" y="4"/>
                    </a:lnTo>
                    <a:lnTo>
                      <a:pt x="52" y="6"/>
                    </a:lnTo>
                    <a:lnTo>
                      <a:pt x="58" y="10"/>
                    </a:lnTo>
                    <a:lnTo>
                      <a:pt x="58" y="11"/>
                    </a:lnTo>
                    <a:lnTo>
                      <a:pt x="57" y="14"/>
                    </a:lnTo>
                    <a:lnTo>
                      <a:pt x="55" y="17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94"/>
              <p:cNvSpPr>
                <a:spLocks/>
              </p:cNvSpPr>
              <p:nvPr/>
            </p:nvSpPr>
            <p:spPr bwMode="auto">
              <a:xfrm>
                <a:off x="6651983" y="3641235"/>
                <a:ext cx="32103" cy="37453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18" y="7"/>
                  </a:cxn>
                  <a:cxn ang="0">
                    <a:pos x="14" y="7"/>
                  </a:cxn>
                  <a:cxn ang="0">
                    <a:pos x="11" y="8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5" y="15"/>
                  </a:cxn>
                  <a:cxn ang="0">
                    <a:pos x="5" y="18"/>
                  </a:cxn>
                  <a:cxn ang="0">
                    <a:pos x="4" y="22"/>
                  </a:cxn>
                  <a:cxn ang="0">
                    <a:pos x="4" y="23"/>
                  </a:cxn>
                  <a:cxn ang="0">
                    <a:pos x="3" y="25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2"/>
                  </a:cxn>
                  <a:cxn ang="0">
                    <a:pos x="2" y="17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10" y="4"/>
                  </a:cxn>
                  <a:cxn ang="0">
                    <a:pos x="14" y="1"/>
                  </a:cxn>
                  <a:cxn ang="0">
                    <a:pos x="19" y="0"/>
                  </a:cxn>
                  <a:cxn ang="0">
                    <a:pos x="25" y="1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2" y="5"/>
                  </a:cxn>
                  <a:cxn ang="0">
                    <a:pos x="20" y="7"/>
                  </a:cxn>
                  <a:cxn ang="0">
                    <a:pos x="20" y="7"/>
                  </a:cxn>
                </a:cxnLst>
                <a:rect l="0" t="0" r="r" b="b"/>
                <a:pathLst>
                  <a:path w="25" h="26">
                    <a:moveTo>
                      <a:pt x="20" y="7"/>
                    </a:moveTo>
                    <a:lnTo>
                      <a:pt x="18" y="7"/>
                    </a:lnTo>
                    <a:lnTo>
                      <a:pt x="14" y="7"/>
                    </a:lnTo>
                    <a:lnTo>
                      <a:pt x="11" y="8"/>
                    </a:lnTo>
                    <a:lnTo>
                      <a:pt x="9" y="9"/>
                    </a:lnTo>
                    <a:lnTo>
                      <a:pt x="6" y="11"/>
                    </a:lnTo>
                    <a:lnTo>
                      <a:pt x="5" y="15"/>
                    </a:lnTo>
                    <a:lnTo>
                      <a:pt x="5" y="18"/>
                    </a:lnTo>
                    <a:lnTo>
                      <a:pt x="4" y="22"/>
                    </a:lnTo>
                    <a:lnTo>
                      <a:pt x="4" y="23"/>
                    </a:lnTo>
                    <a:lnTo>
                      <a:pt x="3" y="25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95"/>
              <p:cNvSpPr>
                <a:spLocks/>
              </p:cNvSpPr>
              <p:nvPr/>
            </p:nvSpPr>
            <p:spPr bwMode="auto">
              <a:xfrm>
                <a:off x="6686761" y="3627859"/>
                <a:ext cx="93633" cy="115034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8" y="10"/>
                  </a:cxn>
                  <a:cxn ang="0">
                    <a:pos x="16" y="4"/>
                  </a:cxn>
                  <a:cxn ang="0">
                    <a:pos x="24" y="0"/>
                  </a:cxn>
                  <a:cxn ang="0">
                    <a:pos x="33" y="0"/>
                  </a:cxn>
                  <a:cxn ang="0">
                    <a:pos x="41" y="1"/>
                  </a:cxn>
                  <a:cxn ang="0">
                    <a:pos x="51" y="6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9" y="30"/>
                  </a:cxn>
                  <a:cxn ang="0">
                    <a:pos x="70" y="41"/>
                  </a:cxn>
                  <a:cxn ang="0">
                    <a:pos x="69" y="52"/>
                  </a:cxn>
                  <a:cxn ang="0">
                    <a:pos x="66" y="63"/>
                  </a:cxn>
                  <a:cxn ang="0">
                    <a:pos x="60" y="72"/>
                  </a:cxn>
                  <a:cxn ang="0">
                    <a:pos x="52" y="79"/>
                  </a:cxn>
                  <a:cxn ang="0">
                    <a:pos x="41" y="84"/>
                  </a:cxn>
                  <a:cxn ang="0">
                    <a:pos x="31" y="87"/>
                  </a:cxn>
                  <a:cxn ang="0">
                    <a:pos x="30" y="86"/>
                  </a:cxn>
                  <a:cxn ang="0">
                    <a:pos x="31" y="84"/>
                  </a:cxn>
                  <a:cxn ang="0">
                    <a:pos x="33" y="82"/>
                  </a:cxn>
                  <a:cxn ang="0">
                    <a:pos x="35" y="81"/>
                  </a:cxn>
                  <a:cxn ang="0">
                    <a:pos x="44" y="76"/>
                  </a:cxn>
                  <a:cxn ang="0">
                    <a:pos x="52" y="71"/>
                  </a:cxn>
                  <a:cxn ang="0">
                    <a:pos x="59" y="64"/>
                  </a:cxn>
                  <a:cxn ang="0">
                    <a:pos x="62" y="53"/>
                  </a:cxn>
                  <a:cxn ang="0">
                    <a:pos x="62" y="46"/>
                  </a:cxn>
                  <a:cxn ang="0">
                    <a:pos x="61" y="40"/>
                  </a:cxn>
                  <a:cxn ang="0">
                    <a:pos x="58" y="33"/>
                  </a:cxn>
                  <a:cxn ang="0">
                    <a:pos x="54" y="26"/>
                  </a:cxn>
                  <a:cxn ang="0">
                    <a:pos x="50" y="20"/>
                  </a:cxn>
                  <a:cxn ang="0">
                    <a:pos x="44" y="15"/>
                  </a:cxn>
                  <a:cxn ang="0">
                    <a:pos x="37" y="11"/>
                  </a:cxn>
                  <a:cxn ang="0">
                    <a:pos x="30" y="8"/>
                  </a:cxn>
                  <a:cxn ang="0">
                    <a:pos x="23" y="7"/>
                  </a:cxn>
                  <a:cxn ang="0">
                    <a:pos x="16" y="8"/>
                  </a:cxn>
                  <a:cxn ang="0">
                    <a:pos x="9" y="12"/>
                  </a:cxn>
                  <a:cxn ang="0">
                    <a:pos x="3" y="18"/>
                  </a:cxn>
                  <a:cxn ang="0">
                    <a:pos x="2" y="19"/>
                  </a:cxn>
                  <a:cxn ang="0">
                    <a:pos x="1" y="19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1" y="18"/>
                  </a:cxn>
                </a:cxnLst>
                <a:rect l="0" t="0" r="r" b="b"/>
                <a:pathLst>
                  <a:path w="70" h="87">
                    <a:moveTo>
                      <a:pt x="1" y="18"/>
                    </a:moveTo>
                    <a:lnTo>
                      <a:pt x="8" y="10"/>
                    </a:lnTo>
                    <a:lnTo>
                      <a:pt x="16" y="4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41" y="1"/>
                    </a:lnTo>
                    <a:lnTo>
                      <a:pt x="51" y="6"/>
                    </a:lnTo>
                    <a:lnTo>
                      <a:pt x="58" y="12"/>
                    </a:lnTo>
                    <a:lnTo>
                      <a:pt x="64" y="20"/>
                    </a:lnTo>
                    <a:lnTo>
                      <a:pt x="69" y="30"/>
                    </a:lnTo>
                    <a:lnTo>
                      <a:pt x="70" y="41"/>
                    </a:lnTo>
                    <a:lnTo>
                      <a:pt x="69" y="52"/>
                    </a:lnTo>
                    <a:lnTo>
                      <a:pt x="66" y="63"/>
                    </a:lnTo>
                    <a:lnTo>
                      <a:pt x="60" y="72"/>
                    </a:lnTo>
                    <a:lnTo>
                      <a:pt x="52" y="79"/>
                    </a:lnTo>
                    <a:lnTo>
                      <a:pt x="41" y="84"/>
                    </a:lnTo>
                    <a:lnTo>
                      <a:pt x="31" y="87"/>
                    </a:lnTo>
                    <a:lnTo>
                      <a:pt x="30" y="86"/>
                    </a:lnTo>
                    <a:lnTo>
                      <a:pt x="31" y="84"/>
                    </a:lnTo>
                    <a:lnTo>
                      <a:pt x="33" y="82"/>
                    </a:lnTo>
                    <a:lnTo>
                      <a:pt x="35" y="81"/>
                    </a:lnTo>
                    <a:lnTo>
                      <a:pt x="44" y="76"/>
                    </a:lnTo>
                    <a:lnTo>
                      <a:pt x="52" y="71"/>
                    </a:lnTo>
                    <a:lnTo>
                      <a:pt x="59" y="64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1" y="40"/>
                    </a:lnTo>
                    <a:lnTo>
                      <a:pt x="58" y="33"/>
                    </a:lnTo>
                    <a:lnTo>
                      <a:pt x="54" y="26"/>
                    </a:lnTo>
                    <a:lnTo>
                      <a:pt x="50" y="20"/>
                    </a:lnTo>
                    <a:lnTo>
                      <a:pt x="44" y="15"/>
                    </a:lnTo>
                    <a:lnTo>
                      <a:pt x="37" y="11"/>
                    </a:lnTo>
                    <a:lnTo>
                      <a:pt x="30" y="8"/>
                    </a:lnTo>
                    <a:lnTo>
                      <a:pt x="23" y="7"/>
                    </a:lnTo>
                    <a:lnTo>
                      <a:pt x="16" y="8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96"/>
              <p:cNvSpPr>
                <a:spLocks/>
              </p:cNvSpPr>
              <p:nvPr/>
            </p:nvSpPr>
            <p:spPr bwMode="auto">
              <a:xfrm>
                <a:off x="6780394" y="3667987"/>
                <a:ext cx="93633" cy="34778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12" y="7"/>
                  </a:cxn>
                  <a:cxn ang="0">
                    <a:pos x="21" y="2"/>
                  </a:cxn>
                  <a:cxn ang="0">
                    <a:pos x="31" y="1"/>
                  </a:cxn>
                  <a:cxn ang="0">
                    <a:pos x="42" y="0"/>
                  </a:cxn>
                  <a:cxn ang="0">
                    <a:pos x="51" y="2"/>
                  </a:cxn>
                  <a:cxn ang="0">
                    <a:pos x="60" y="7"/>
                  </a:cxn>
                  <a:cxn ang="0">
                    <a:pos x="66" y="14"/>
                  </a:cxn>
                  <a:cxn ang="0">
                    <a:pos x="70" y="23"/>
                  </a:cxn>
                  <a:cxn ang="0">
                    <a:pos x="70" y="24"/>
                  </a:cxn>
                  <a:cxn ang="0">
                    <a:pos x="68" y="27"/>
                  </a:cxn>
                  <a:cxn ang="0">
                    <a:pos x="67" y="28"/>
                  </a:cxn>
                  <a:cxn ang="0">
                    <a:pos x="66" y="28"/>
                  </a:cxn>
                  <a:cxn ang="0">
                    <a:pos x="60" y="23"/>
                  </a:cxn>
                  <a:cxn ang="0">
                    <a:pos x="53" y="19"/>
                  </a:cxn>
                  <a:cxn ang="0">
                    <a:pos x="46" y="15"/>
                  </a:cxn>
                  <a:cxn ang="0">
                    <a:pos x="39" y="12"/>
                  </a:cxn>
                  <a:cxn ang="0">
                    <a:pos x="35" y="11"/>
                  </a:cxn>
                  <a:cxn ang="0">
                    <a:pos x="30" y="9"/>
                  </a:cxn>
                  <a:cxn ang="0">
                    <a:pos x="24" y="9"/>
                  </a:cxn>
                  <a:cxn ang="0">
                    <a:pos x="20" y="11"/>
                  </a:cxn>
                  <a:cxn ang="0">
                    <a:pos x="15" y="12"/>
                  </a:cxn>
                  <a:cxn ang="0">
                    <a:pos x="10" y="14"/>
                  </a:cxn>
                  <a:cxn ang="0">
                    <a:pos x="7" y="16"/>
                  </a:cxn>
                  <a:cxn ang="0">
                    <a:pos x="2" y="20"/>
                  </a:cxn>
                  <a:cxn ang="0">
                    <a:pos x="0" y="21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2"/>
                  </a:cxn>
                  <a:cxn ang="0">
                    <a:pos x="4" y="12"/>
                  </a:cxn>
                </a:cxnLst>
                <a:rect l="0" t="0" r="r" b="b"/>
                <a:pathLst>
                  <a:path w="70" h="28">
                    <a:moveTo>
                      <a:pt x="4" y="12"/>
                    </a:moveTo>
                    <a:lnTo>
                      <a:pt x="12" y="7"/>
                    </a:lnTo>
                    <a:lnTo>
                      <a:pt x="21" y="2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51" y="2"/>
                    </a:lnTo>
                    <a:lnTo>
                      <a:pt x="60" y="7"/>
                    </a:lnTo>
                    <a:lnTo>
                      <a:pt x="66" y="14"/>
                    </a:lnTo>
                    <a:lnTo>
                      <a:pt x="70" y="23"/>
                    </a:lnTo>
                    <a:lnTo>
                      <a:pt x="70" y="24"/>
                    </a:lnTo>
                    <a:lnTo>
                      <a:pt x="68" y="27"/>
                    </a:lnTo>
                    <a:lnTo>
                      <a:pt x="67" y="28"/>
                    </a:lnTo>
                    <a:lnTo>
                      <a:pt x="66" y="28"/>
                    </a:lnTo>
                    <a:lnTo>
                      <a:pt x="60" y="23"/>
                    </a:lnTo>
                    <a:lnTo>
                      <a:pt x="53" y="19"/>
                    </a:lnTo>
                    <a:lnTo>
                      <a:pt x="46" y="15"/>
                    </a:lnTo>
                    <a:lnTo>
                      <a:pt x="39" y="12"/>
                    </a:lnTo>
                    <a:lnTo>
                      <a:pt x="35" y="11"/>
                    </a:lnTo>
                    <a:lnTo>
                      <a:pt x="30" y="9"/>
                    </a:lnTo>
                    <a:lnTo>
                      <a:pt x="24" y="9"/>
                    </a:lnTo>
                    <a:lnTo>
                      <a:pt x="20" y="11"/>
                    </a:lnTo>
                    <a:lnTo>
                      <a:pt x="15" y="12"/>
                    </a:lnTo>
                    <a:lnTo>
                      <a:pt x="10" y="14"/>
                    </a:lnTo>
                    <a:lnTo>
                      <a:pt x="7" y="16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97"/>
              <p:cNvSpPr>
                <a:spLocks/>
              </p:cNvSpPr>
              <p:nvPr/>
            </p:nvSpPr>
            <p:spPr bwMode="auto">
              <a:xfrm>
                <a:off x="6831223" y="3692064"/>
                <a:ext cx="42804" cy="56180"/>
              </a:xfrm>
              <a:custGeom>
                <a:avLst/>
                <a:gdLst/>
                <a:ahLst/>
                <a:cxnLst>
                  <a:cxn ang="0">
                    <a:pos x="29" y="5"/>
                  </a:cxn>
                  <a:cxn ang="0">
                    <a:pos x="21" y="12"/>
                  </a:cxn>
                  <a:cxn ang="0">
                    <a:pos x="14" y="20"/>
                  </a:cxn>
                  <a:cxn ang="0">
                    <a:pos x="8" y="29"/>
                  </a:cxn>
                  <a:cxn ang="0">
                    <a:pos x="4" y="38"/>
                  </a:cxn>
                  <a:cxn ang="0">
                    <a:pos x="2" y="39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0" y="39"/>
                  </a:cxn>
                  <a:cxn ang="0">
                    <a:pos x="6" y="27"/>
                  </a:cxn>
                  <a:cxn ang="0">
                    <a:pos x="13" y="17"/>
                  </a:cxn>
                  <a:cxn ang="0">
                    <a:pos x="22" y="8"/>
                  </a:cxn>
                  <a:cxn ang="0">
                    <a:pos x="31" y="0"/>
                  </a:cxn>
                  <a:cxn ang="0">
                    <a:pos x="32" y="0"/>
                  </a:cxn>
                  <a:cxn ang="0">
                    <a:pos x="32" y="2"/>
                  </a:cxn>
                  <a:cxn ang="0">
                    <a:pos x="30" y="4"/>
                  </a:cxn>
                  <a:cxn ang="0">
                    <a:pos x="29" y="5"/>
                  </a:cxn>
                  <a:cxn ang="0">
                    <a:pos x="29" y="5"/>
                  </a:cxn>
                </a:cxnLst>
                <a:rect l="0" t="0" r="r" b="b"/>
                <a:pathLst>
                  <a:path w="32" h="40">
                    <a:moveTo>
                      <a:pt x="29" y="5"/>
                    </a:moveTo>
                    <a:lnTo>
                      <a:pt x="21" y="12"/>
                    </a:lnTo>
                    <a:lnTo>
                      <a:pt x="14" y="20"/>
                    </a:lnTo>
                    <a:lnTo>
                      <a:pt x="8" y="29"/>
                    </a:lnTo>
                    <a:lnTo>
                      <a:pt x="4" y="38"/>
                    </a:lnTo>
                    <a:lnTo>
                      <a:pt x="2" y="39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6" y="27"/>
                    </a:lnTo>
                    <a:lnTo>
                      <a:pt x="13" y="17"/>
                    </a:lnTo>
                    <a:lnTo>
                      <a:pt x="22" y="8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98"/>
              <p:cNvSpPr>
                <a:spLocks/>
              </p:cNvSpPr>
              <p:nvPr/>
            </p:nvSpPr>
            <p:spPr bwMode="auto">
              <a:xfrm>
                <a:off x="6775043" y="3692064"/>
                <a:ext cx="61530" cy="53504"/>
              </a:xfrm>
              <a:custGeom>
                <a:avLst/>
                <a:gdLst/>
                <a:ahLst/>
                <a:cxnLst>
                  <a:cxn ang="0">
                    <a:pos x="40" y="39"/>
                  </a:cxn>
                  <a:cxn ang="0">
                    <a:pos x="38" y="32"/>
                  </a:cxn>
                  <a:cxn ang="0">
                    <a:pos x="34" y="26"/>
                  </a:cxn>
                  <a:cxn ang="0">
                    <a:pos x="30" y="20"/>
                  </a:cxn>
                  <a:cxn ang="0">
                    <a:pos x="25" y="16"/>
                  </a:cxn>
                  <a:cxn ang="0">
                    <a:pos x="19" y="12"/>
                  </a:cxn>
                  <a:cxn ang="0">
                    <a:pos x="13" y="9"/>
                  </a:cxn>
                  <a:cxn ang="0">
                    <a:pos x="7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10" y="0"/>
                  </a:cxn>
                  <a:cxn ang="0">
                    <a:pos x="17" y="2"/>
                  </a:cxn>
                  <a:cxn ang="0">
                    <a:pos x="24" y="4"/>
                  </a:cxn>
                  <a:cxn ang="0">
                    <a:pos x="31" y="9"/>
                  </a:cxn>
                  <a:cxn ang="0">
                    <a:pos x="35" y="14"/>
                  </a:cxn>
                  <a:cxn ang="0">
                    <a:pos x="40" y="19"/>
                  </a:cxn>
                  <a:cxn ang="0">
                    <a:pos x="45" y="25"/>
                  </a:cxn>
                  <a:cxn ang="0">
                    <a:pos x="47" y="32"/>
                  </a:cxn>
                  <a:cxn ang="0">
                    <a:pos x="47" y="34"/>
                  </a:cxn>
                  <a:cxn ang="0">
                    <a:pos x="45" y="37"/>
                  </a:cxn>
                  <a:cxn ang="0">
                    <a:pos x="42" y="39"/>
                  </a:cxn>
                  <a:cxn ang="0">
                    <a:pos x="40" y="39"/>
                  </a:cxn>
                  <a:cxn ang="0">
                    <a:pos x="40" y="39"/>
                  </a:cxn>
                </a:cxnLst>
                <a:rect l="0" t="0" r="r" b="b"/>
                <a:pathLst>
                  <a:path w="47" h="39">
                    <a:moveTo>
                      <a:pt x="40" y="39"/>
                    </a:moveTo>
                    <a:lnTo>
                      <a:pt x="38" y="32"/>
                    </a:lnTo>
                    <a:lnTo>
                      <a:pt x="34" y="26"/>
                    </a:lnTo>
                    <a:lnTo>
                      <a:pt x="30" y="20"/>
                    </a:lnTo>
                    <a:lnTo>
                      <a:pt x="25" y="16"/>
                    </a:lnTo>
                    <a:lnTo>
                      <a:pt x="19" y="12"/>
                    </a:lnTo>
                    <a:lnTo>
                      <a:pt x="13" y="9"/>
                    </a:lnTo>
                    <a:lnTo>
                      <a:pt x="7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7" y="2"/>
                    </a:lnTo>
                    <a:lnTo>
                      <a:pt x="24" y="4"/>
                    </a:lnTo>
                    <a:lnTo>
                      <a:pt x="31" y="9"/>
                    </a:lnTo>
                    <a:lnTo>
                      <a:pt x="35" y="14"/>
                    </a:lnTo>
                    <a:lnTo>
                      <a:pt x="40" y="19"/>
                    </a:lnTo>
                    <a:lnTo>
                      <a:pt x="45" y="25"/>
                    </a:lnTo>
                    <a:lnTo>
                      <a:pt x="47" y="32"/>
                    </a:lnTo>
                    <a:lnTo>
                      <a:pt x="47" y="34"/>
                    </a:lnTo>
                    <a:lnTo>
                      <a:pt x="45" y="37"/>
                    </a:lnTo>
                    <a:lnTo>
                      <a:pt x="42" y="39"/>
                    </a:lnTo>
                    <a:lnTo>
                      <a:pt x="40" y="39"/>
                    </a:lnTo>
                    <a:lnTo>
                      <a:pt x="4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99"/>
              <p:cNvSpPr>
                <a:spLocks/>
              </p:cNvSpPr>
              <p:nvPr/>
            </p:nvSpPr>
            <p:spPr bwMode="auto">
              <a:xfrm>
                <a:off x="6748291" y="3724167"/>
                <a:ext cx="18727" cy="4012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3"/>
                  </a:cxn>
                  <a:cxn ang="0">
                    <a:pos x="8" y="6"/>
                  </a:cxn>
                  <a:cxn ang="0">
                    <a:pos x="8" y="9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2" y="17"/>
                  </a:cxn>
                  <a:cxn ang="0">
                    <a:pos x="13" y="21"/>
                  </a:cxn>
                  <a:cxn ang="0">
                    <a:pos x="14" y="23"/>
                  </a:cxn>
                  <a:cxn ang="0">
                    <a:pos x="14" y="24"/>
                  </a:cxn>
                  <a:cxn ang="0">
                    <a:pos x="13" y="26"/>
                  </a:cxn>
                  <a:cxn ang="0">
                    <a:pos x="10" y="29"/>
                  </a:cxn>
                  <a:cxn ang="0">
                    <a:pos x="9" y="29"/>
                  </a:cxn>
                  <a:cxn ang="0">
                    <a:pos x="5" y="24"/>
                  </a:cxn>
                  <a:cxn ang="0">
                    <a:pos x="2" y="20"/>
                  </a:cxn>
                  <a:cxn ang="0">
                    <a:pos x="1" y="13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4" h="29">
                    <a:moveTo>
                      <a:pt x="7" y="0"/>
                    </a:moveTo>
                    <a:lnTo>
                      <a:pt x="7" y="3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2" y="17"/>
                    </a:lnTo>
                    <a:lnTo>
                      <a:pt x="13" y="21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3" y="26"/>
                    </a:lnTo>
                    <a:lnTo>
                      <a:pt x="10" y="29"/>
                    </a:lnTo>
                    <a:lnTo>
                      <a:pt x="9" y="29"/>
                    </a:lnTo>
                    <a:lnTo>
                      <a:pt x="5" y="24"/>
                    </a:lnTo>
                    <a:lnTo>
                      <a:pt x="2" y="20"/>
                    </a:lnTo>
                    <a:lnTo>
                      <a:pt x="1" y="13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00"/>
              <p:cNvSpPr>
                <a:spLocks/>
              </p:cNvSpPr>
              <p:nvPr/>
            </p:nvSpPr>
            <p:spPr bwMode="auto">
              <a:xfrm>
                <a:off x="6721539" y="3697415"/>
                <a:ext cx="29427" cy="2942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9" y="2"/>
                  </a:cxn>
                  <a:cxn ang="0">
                    <a:pos x="22" y="6"/>
                  </a:cxn>
                  <a:cxn ang="0">
                    <a:pos x="22" y="10"/>
                  </a:cxn>
                  <a:cxn ang="0">
                    <a:pos x="19" y="15"/>
                  </a:cxn>
                  <a:cxn ang="0">
                    <a:pos x="15" y="20"/>
                  </a:cxn>
                  <a:cxn ang="0">
                    <a:pos x="12" y="23"/>
                  </a:cxn>
                  <a:cxn ang="0">
                    <a:pos x="11" y="23"/>
                  </a:cxn>
                  <a:cxn ang="0">
                    <a:pos x="11" y="22"/>
                  </a:cxn>
                  <a:cxn ang="0">
                    <a:pos x="12" y="21"/>
                  </a:cxn>
                  <a:cxn ang="0">
                    <a:pos x="12" y="20"/>
                  </a:cxn>
                  <a:cxn ang="0">
                    <a:pos x="14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12" y="7"/>
                  </a:cxn>
                  <a:cxn ang="0">
                    <a:pos x="8" y="7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22" h="23">
                    <a:moveTo>
                      <a:pt x="5" y="0"/>
                    </a:moveTo>
                    <a:lnTo>
                      <a:pt x="10" y="0"/>
                    </a:lnTo>
                    <a:lnTo>
                      <a:pt x="14" y="1"/>
                    </a:lnTo>
                    <a:lnTo>
                      <a:pt x="19" y="2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19" y="15"/>
                    </a:lnTo>
                    <a:lnTo>
                      <a:pt x="15" y="20"/>
                    </a:lnTo>
                    <a:lnTo>
                      <a:pt x="12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4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5" y="9"/>
                    </a:lnTo>
                    <a:lnTo>
                      <a:pt x="12" y="7"/>
                    </a:lnTo>
                    <a:lnTo>
                      <a:pt x="8" y="7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01"/>
              <p:cNvSpPr>
                <a:spLocks/>
              </p:cNvSpPr>
              <p:nvPr/>
            </p:nvSpPr>
            <p:spPr bwMode="auto">
              <a:xfrm>
                <a:off x="7170976" y="4186980"/>
                <a:ext cx="45479" cy="29427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25" y="19"/>
                  </a:cxn>
                  <a:cxn ang="0">
                    <a:pos x="23" y="16"/>
                  </a:cxn>
                  <a:cxn ang="0">
                    <a:pos x="19" y="12"/>
                  </a:cxn>
                  <a:cxn ang="0">
                    <a:pos x="16" y="10"/>
                  </a:cxn>
                  <a:cxn ang="0">
                    <a:pos x="12" y="8"/>
                  </a:cxn>
                  <a:cxn ang="0">
                    <a:pos x="9" y="8"/>
                  </a:cxn>
                  <a:cxn ang="0">
                    <a:pos x="6" y="6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12" y="0"/>
                  </a:cxn>
                  <a:cxn ang="0">
                    <a:pos x="22" y="2"/>
                  </a:cxn>
                  <a:cxn ang="0">
                    <a:pos x="27" y="9"/>
                  </a:cxn>
                  <a:cxn ang="0">
                    <a:pos x="32" y="18"/>
                  </a:cxn>
                  <a:cxn ang="0">
                    <a:pos x="31" y="19"/>
                  </a:cxn>
                  <a:cxn ang="0">
                    <a:pos x="30" y="21"/>
                  </a:cxn>
                  <a:cxn ang="0">
                    <a:pos x="29" y="23"/>
                  </a:cxn>
                  <a:cxn ang="0">
                    <a:pos x="27" y="23"/>
                  </a:cxn>
                  <a:cxn ang="0">
                    <a:pos x="27" y="23"/>
                  </a:cxn>
                </a:cxnLst>
                <a:rect l="0" t="0" r="r" b="b"/>
                <a:pathLst>
                  <a:path w="32" h="23">
                    <a:moveTo>
                      <a:pt x="27" y="23"/>
                    </a:moveTo>
                    <a:lnTo>
                      <a:pt x="25" y="19"/>
                    </a:lnTo>
                    <a:lnTo>
                      <a:pt x="23" y="16"/>
                    </a:lnTo>
                    <a:lnTo>
                      <a:pt x="19" y="12"/>
                    </a:lnTo>
                    <a:lnTo>
                      <a:pt x="16" y="10"/>
                    </a:lnTo>
                    <a:lnTo>
                      <a:pt x="12" y="8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12" y="0"/>
                    </a:lnTo>
                    <a:lnTo>
                      <a:pt x="22" y="2"/>
                    </a:lnTo>
                    <a:lnTo>
                      <a:pt x="27" y="9"/>
                    </a:lnTo>
                    <a:lnTo>
                      <a:pt x="32" y="18"/>
                    </a:lnTo>
                    <a:lnTo>
                      <a:pt x="31" y="19"/>
                    </a:lnTo>
                    <a:lnTo>
                      <a:pt x="30" y="21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02"/>
              <p:cNvSpPr>
                <a:spLocks/>
              </p:cNvSpPr>
              <p:nvPr/>
            </p:nvSpPr>
            <p:spPr bwMode="auto">
              <a:xfrm>
                <a:off x="6526248" y="4355518"/>
                <a:ext cx="42804" cy="26752"/>
              </a:xfrm>
              <a:custGeom>
                <a:avLst/>
                <a:gdLst/>
                <a:ahLst/>
                <a:cxnLst>
                  <a:cxn ang="0">
                    <a:pos x="31" y="20"/>
                  </a:cxn>
                  <a:cxn ang="0">
                    <a:pos x="22" y="21"/>
                  </a:cxn>
                  <a:cxn ang="0">
                    <a:pos x="13" y="19"/>
                  </a:cxn>
                  <a:cxn ang="0">
                    <a:pos x="6" y="1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10" y="7"/>
                  </a:cxn>
                  <a:cxn ang="0">
                    <a:pos x="13" y="11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3" y="17"/>
                  </a:cxn>
                  <a:cxn ang="0">
                    <a:pos x="28" y="19"/>
                  </a:cxn>
                  <a:cxn ang="0">
                    <a:pos x="32" y="19"/>
                  </a:cxn>
                  <a:cxn ang="0">
                    <a:pos x="32" y="19"/>
                  </a:cxn>
                  <a:cxn ang="0">
                    <a:pos x="32" y="19"/>
                  </a:cxn>
                  <a:cxn ang="0">
                    <a:pos x="31" y="20"/>
                  </a:cxn>
                  <a:cxn ang="0">
                    <a:pos x="31" y="20"/>
                  </a:cxn>
                  <a:cxn ang="0">
                    <a:pos x="31" y="20"/>
                  </a:cxn>
                </a:cxnLst>
                <a:rect l="0" t="0" r="r" b="b"/>
                <a:pathLst>
                  <a:path w="32" h="21">
                    <a:moveTo>
                      <a:pt x="31" y="20"/>
                    </a:moveTo>
                    <a:lnTo>
                      <a:pt x="22" y="21"/>
                    </a:lnTo>
                    <a:lnTo>
                      <a:pt x="13" y="19"/>
                    </a:lnTo>
                    <a:lnTo>
                      <a:pt x="6" y="1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10" y="7"/>
                    </a:lnTo>
                    <a:lnTo>
                      <a:pt x="13" y="11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3" y="17"/>
                    </a:lnTo>
                    <a:lnTo>
                      <a:pt x="28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1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03"/>
              <p:cNvSpPr>
                <a:spLocks/>
              </p:cNvSpPr>
              <p:nvPr/>
            </p:nvSpPr>
            <p:spPr bwMode="auto">
              <a:xfrm>
                <a:off x="6694786" y="3646586"/>
                <a:ext cx="34778" cy="29427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17" y="16"/>
                  </a:cxn>
                  <a:cxn ang="0">
                    <a:pos x="12" y="12"/>
                  </a:cxn>
                  <a:cxn ang="0">
                    <a:pos x="7" y="8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0" y="1"/>
                  </a:cxn>
                  <a:cxn ang="0">
                    <a:pos x="17" y="5"/>
                  </a:cxn>
                  <a:cxn ang="0">
                    <a:pos x="22" y="11"/>
                  </a:cxn>
                  <a:cxn ang="0">
                    <a:pos x="26" y="16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22" y="22"/>
                  </a:cxn>
                  <a:cxn ang="0">
                    <a:pos x="22" y="22"/>
                  </a:cxn>
                </a:cxnLst>
                <a:rect l="0" t="0" r="r" b="b"/>
                <a:pathLst>
                  <a:path w="26" h="22">
                    <a:moveTo>
                      <a:pt x="22" y="22"/>
                    </a:moveTo>
                    <a:lnTo>
                      <a:pt x="17" y="16"/>
                    </a:lnTo>
                    <a:lnTo>
                      <a:pt x="12" y="12"/>
                    </a:lnTo>
                    <a:lnTo>
                      <a:pt x="7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10" y="1"/>
                    </a:lnTo>
                    <a:lnTo>
                      <a:pt x="17" y="5"/>
                    </a:lnTo>
                    <a:lnTo>
                      <a:pt x="22" y="11"/>
                    </a:lnTo>
                    <a:lnTo>
                      <a:pt x="26" y="16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04"/>
              <p:cNvSpPr>
                <a:spLocks/>
              </p:cNvSpPr>
              <p:nvPr/>
            </p:nvSpPr>
            <p:spPr bwMode="auto">
              <a:xfrm>
                <a:off x="6753641" y="3884680"/>
                <a:ext cx="64205" cy="5618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3" y="3"/>
                  </a:cxn>
                  <a:cxn ang="0">
                    <a:pos x="18" y="7"/>
                  </a:cxn>
                  <a:cxn ang="0">
                    <a:pos x="24" y="11"/>
                  </a:cxn>
                  <a:cxn ang="0">
                    <a:pos x="28" y="15"/>
                  </a:cxn>
                  <a:cxn ang="0">
                    <a:pos x="33" y="19"/>
                  </a:cxn>
                  <a:cxn ang="0">
                    <a:pos x="39" y="24"/>
                  </a:cxn>
                  <a:cxn ang="0">
                    <a:pos x="42" y="29"/>
                  </a:cxn>
                  <a:cxn ang="0">
                    <a:pos x="47" y="33"/>
                  </a:cxn>
                  <a:cxn ang="0">
                    <a:pos x="47" y="34"/>
                  </a:cxn>
                  <a:cxn ang="0">
                    <a:pos x="45" y="38"/>
                  </a:cxn>
                  <a:cxn ang="0">
                    <a:pos x="42" y="40"/>
                  </a:cxn>
                  <a:cxn ang="0">
                    <a:pos x="41" y="40"/>
                  </a:cxn>
                  <a:cxn ang="0">
                    <a:pos x="37" y="37"/>
                  </a:cxn>
                  <a:cxn ang="0">
                    <a:pos x="31" y="32"/>
                  </a:cxn>
                  <a:cxn ang="0">
                    <a:pos x="26" y="29"/>
                  </a:cxn>
                  <a:cxn ang="0">
                    <a:pos x="20" y="24"/>
                  </a:cxn>
                  <a:cxn ang="0">
                    <a:pos x="16" y="21"/>
                  </a:cxn>
                  <a:cxn ang="0">
                    <a:pos x="10" y="16"/>
                  </a:cxn>
                  <a:cxn ang="0">
                    <a:pos x="5" y="12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47" h="40">
                    <a:moveTo>
                      <a:pt x="8" y="0"/>
                    </a:moveTo>
                    <a:lnTo>
                      <a:pt x="13" y="3"/>
                    </a:lnTo>
                    <a:lnTo>
                      <a:pt x="18" y="7"/>
                    </a:lnTo>
                    <a:lnTo>
                      <a:pt x="24" y="11"/>
                    </a:lnTo>
                    <a:lnTo>
                      <a:pt x="28" y="15"/>
                    </a:lnTo>
                    <a:lnTo>
                      <a:pt x="33" y="19"/>
                    </a:lnTo>
                    <a:lnTo>
                      <a:pt x="39" y="24"/>
                    </a:lnTo>
                    <a:lnTo>
                      <a:pt x="42" y="29"/>
                    </a:lnTo>
                    <a:lnTo>
                      <a:pt x="47" y="33"/>
                    </a:lnTo>
                    <a:lnTo>
                      <a:pt x="47" y="34"/>
                    </a:lnTo>
                    <a:lnTo>
                      <a:pt x="45" y="38"/>
                    </a:lnTo>
                    <a:lnTo>
                      <a:pt x="42" y="40"/>
                    </a:lnTo>
                    <a:lnTo>
                      <a:pt x="41" y="40"/>
                    </a:lnTo>
                    <a:lnTo>
                      <a:pt x="37" y="37"/>
                    </a:lnTo>
                    <a:lnTo>
                      <a:pt x="31" y="32"/>
                    </a:lnTo>
                    <a:lnTo>
                      <a:pt x="26" y="29"/>
                    </a:lnTo>
                    <a:lnTo>
                      <a:pt x="20" y="24"/>
                    </a:lnTo>
                    <a:lnTo>
                      <a:pt x="16" y="21"/>
                    </a:lnTo>
                    <a:lnTo>
                      <a:pt x="10" y="16"/>
                    </a:lnTo>
                    <a:lnTo>
                      <a:pt x="5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4" name="Freeform 206"/>
              <p:cNvSpPr>
                <a:spLocks/>
              </p:cNvSpPr>
              <p:nvPr/>
            </p:nvSpPr>
            <p:spPr bwMode="auto">
              <a:xfrm>
                <a:off x="6898104" y="3740218"/>
                <a:ext cx="168539" cy="15516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25" y="0"/>
                  </a:cxn>
                  <a:cxn ang="0">
                    <a:pos x="47" y="5"/>
                  </a:cxn>
                  <a:cxn ang="0">
                    <a:pos x="68" y="15"/>
                  </a:cxn>
                  <a:cxn ang="0">
                    <a:pos x="86" y="30"/>
                  </a:cxn>
                  <a:cxn ang="0">
                    <a:pos x="101" y="49"/>
                  </a:cxn>
                  <a:cxn ang="0">
                    <a:pos x="113" y="69"/>
                  </a:cxn>
                  <a:cxn ang="0">
                    <a:pos x="122" y="91"/>
                  </a:cxn>
                  <a:cxn ang="0">
                    <a:pos x="125" y="113"/>
                  </a:cxn>
                  <a:cxn ang="0">
                    <a:pos x="125" y="114"/>
                  </a:cxn>
                  <a:cxn ang="0">
                    <a:pos x="124" y="116"/>
                  </a:cxn>
                  <a:cxn ang="0">
                    <a:pos x="122" y="117"/>
                  </a:cxn>
                  <a:cxn ang="0">
                    <a:pos x="122" y="117"/>
                  </a:cxn>
                  <a:cxn ang="0">
                    <a:pos x="116" y="96"/>
                  </a:cxn>
                  <a:cxn ang="0">
                    <a:pos x="107" y="74"/>
                  </a:cxn>
                  <a:cxn ang="0">
                    <a:pos x="96" y="54"/>
                  </a:cxn>
                  <a:cxn ang="0">
                    <a:pos x="81" y="36"/>
                  </a:cxn>
                  <a:cxn ang="0">
                    <a:pos x="64" y="21"/>
                  </a:cxn>
                  <a:cxn ang="0">
                    <a:pos x="45" y="10"/>
                  </a:cxn>
                  <a:cxn ang="0">
                    <a:pos x="23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2" y="4"/>
                  </a:cxn>
                </a:cxnLst>
                <a:rect l="0" t="0" r="r" b="b"/>
                <a:pathLst>
                  <a:path w="125" h="117">
                    <a:moveTo>
                      <a:pt x="2" y="4"/>
                    </a:moveTo>
                    <a:lnTo>
                      <a:pt x="25" y="0"/>
                    </a:lnTo>
                    <a:lnTo>
                      <a:pt x="47" y="5"/>
                    </a:lnTo>
                    <a:lnTo>
                      <a:pt x="68" y="15"/>
                    </a:lnTo>
                    <a:lnTo>
                      <a:pt x="86" y="30"/>
                    </a:lnTo>
                    <a:lnTo>
                      <a:pt x="101" y="49"/>
                    </a:lnTo>
                    <a:lnTo>
                      <a:pt x="113" y="69"/>
                    </a:lnTo>
                    <a:lnTo>
                      <a:pt x="122" y="91"/>
                    </a:lnTo>
                    <a:lnTo>
                      <a:pt x="125" y="113"/>
                    </a:lnTo>
                    <a:lnTo>
                      <a:pt x="125" y="114"/>
                    </a:lnTo>
                    <a:lnTo>
                      <a:pt x="124" y="116"/>
                    </a:lnTo>
                    <a:lnTo>
                      <a:pt x="122" y="117"/>
                    </a:lnTo>
                    <a:lnTo>
                      <a:pt x="122" y="117"/>
                    </a:lnTo>
                    <a:lnTo>
                      <a:pt x="116" y="96"/>
                    </a:lnTo>
                    <a:lnTo>
                      <a:pt x="107" y="74"/>
                    </a:lnTo>
                    <a:lnTo>
                      <a:pt x="96" y="54"/>
                    </a:lnTo>
                    <a:lnTo>
                      <a:pt x="81" y="36"/>
                    </a:lnTo>
                    <a:lnTo>
                      <a:pt x="64" y="21"/>
                    </a:lnTo>
                    <a:lnTo>
                      <a:pt x="45" y="10"/>
                    </a:lnTo>
                    <a:lnTo>
                      <a:pt x="23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5" name="Freeform 207"/>
              <p:cNvSpPr>
                <a:spLocks/>
              </p:cNvSpPr>
              <p:nvPr/>
            </p:nvSpPr>
            <p:spPr bwMode="auto">
              <a:xfrm>
                <a:off x="7029189" y="3756269"/>
                <a:ext cx="61530" cy="13643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12"/>
                  </a:cxn>
                  <a:cxn ang="0">
                    <a:pos x="20" y="22"/>
                  </a:cxn>
                  <a:cxn ang="0">
                    <a:pos x="27" y="35"/>
                  </a:cxn>
                  <a:cxn ang="0">
                    <a:pos x="33" y="46"/>
                  </a:cxn>
                  <a:cxn ang="0">
                    <a:pos x="39" y="59"/>
                  </a:cxn>
                  <a:cxn ang="0">
                    <a:pos x="42" y="73"/>
                  </a:cxn>
                  <a:cxn ang="0">
                    <a:pos x="45" y="86"/>
                  </a:cxn>
                  <a:cxn ang="0">
                    <a:pos x="46" y="100"/>
                  </a:cxn>
                  <a:cxn ang="0">
                    <a:pos x="46" y="101"/>
                  </a:cxn>
                  <a:cxn ang="0">
                    <a:pos x="45" y="103"/>
                  </a:cxn>
                  <a:cxn ang="0">
                    <a:pos x="43" y="103"/>
                  </a:cxn>
                  <a:cxn ang="0">
                    <a:pos x="43" y="103"/>
                  </a:cxn>
                  <a:cxn ang="0">
                    <a:pos x="41" y="89"/>
                  </a:cxn>
                  <a:cxn ang="0">
                    <a:pos x="39" y="75"/>
                  </a:cxn>
                  <a:cxn ang="0">
                    <a:pos x="34" y="62"/>
                  </a:cxn>
                  <a:cxn ang="0">
                    <a:pos x="30" y="50"/>
                  </a:cxn>
                  <a:cxn ang="0">
                    <a:pos x="24" y="38"/>
                  </a:cxn>
                  <a:cxn ang="0">
                    <a:pos x="17" y="26"/>
                  </a:cxn>
                  <a:cxn ang="0">
                    <a:pos x="9" y="1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6" h="103">
                    <a:moveTo>
                      <a:pt x="3" y="0"/>
                    </a:moveTo>
                    <a:lnTo>
                      <a:pt x="12" y="12"/>
                    </a:lnTo>
                    <a:lnTo>
                      <a:pt x="20" y="22"/>
                    </a:lnTo>
                    <a:lnTo>
                      <a:pt x="27" y="35"/>
                    </a:lnTo>
                    <a:lnTo>
                      <a:pt x="33" y="46"/>
                    </a:lnTo>
                    <a:lnTo>
                      <a:pt x="39" y="59"/>
                    </a:lnTo>
                    <a:lnTo>
                      <a:pt x="42" y="73"/>
                    </a:lnTo>
                    <a:lnTo>
                      <a:pt x="45" y="86"/>
                    </a:lnTo>
                    <a:lnTo>
                      <a:pt x="46" y="100"/>
                    </a:lnTo>
                    <a:lnTo>
                      <a:pt x="46" y="101"/>
                    </a:lnTo>
                    <a:lnTo>
                      <a:pt x="45" y="103"/>
                    </a:lnTo>
                    <a:lnTo>
                      <a:pt x="43" y="103"/>
                    </a:lnTo>
                    <a:lnTo>
                      <a:pt x="43" y="103"/>
                    </a:lnTo>
                    <a:lnTo>
                      <a:pt x="41" y="89"/>
                    </a:lnTo>
                    <a:lnTo>
                      <a:pt x="39" y="75"/>
                    </a:lnTo>
                    <a:lnTo>
                      <a:pt x="34" y="62"/>
                    </a:lnTo>
                    <a:lnTo>
                      <a:pt x="30" y="50"/>
                    </a:lnTo>
                    <a:lnTo>
                      <a:pt x="24" y="38"/>
                    </a:lnTo>
                    <a:lnTo>
                      <a:pt x="17" y="26"/>
                    </a:lnTo>
                    <a:lnTo>
                      <a:pt x="9" y="1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6" name="Freeform 208"/>
              <p:cNvSpPr>
                <a:spLocks/>
              </p:cNvSpPr>
              <p:nvPr/>
            </p:nvSpPr>
            <p:spPr bwMode="auto">
              <a:xfrm>
                <a:off x="7053266" y="3980988"/>
                <a:ext cx="50829" cy="1551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5" y="12"/>
                  </a:cxn>
                  <a:cxn ang="0">
                    <a:pos x="24" y="24"/>
                  </a:cxn>
                  <a:cxn ang="0">
                    <a:pos x="30" y="38"/>
                  </a:cxn>
                  <a:cxn ang="0">
                    <a:pos x="35" y="52"/>
                  </a:cxn>
                  <a:cxn ang="0">
                    <a:pos x="37" y="67"/>
                  </a:cxn>
                  <a:cxn ang="0">
                    <a:pos x="38" y="82"/>
                  </a:cxn>
                  <a:cxn ang="0">
                    <a:pos x="37" y="98"/>
                  </a:cxn>
                  <a:cxn ang="0">
                    <a:pos x="35" y="113"/>
                  </a:cxn>
                  <a:cxn ang="0">
                    <a:pos x="35" y="114"/>
                  </a:cxn>
                  <a:cxn ang="0">
                    <a:pos x="34" y="115"/>
                  </a:cxn>
                  <a:cxn ang="0">
                    <a:pos x="31" y="117"/>
                  </a:cxn>
                  <a:cxn ang="0">
                    <a:pos x="31" y="115"/>
                  </a:cxn>
                  <a:cxn ang="0">
                    <a:pos x="32" y="101"/>
                  </a:cxn>
                  <a:cxn ang="0">
                    <a:pos x="32" y="86"/>
                  </a:cxn>
                  <a:cxn ang="0">
                    <a:pos x="31" y="71"/>
                  </a:cxn>
                  <a:cxn ang="0">
                    <a:pos x="29" y="57"/>
                  </a:cxn>
                  <a:cxn ang="0">
                    <a:pos x="24" y="43"/>
                  </a:cxn>
                  <a:cxn ang="0">
                    <a:pos x="19" y="29"/>
                  </a:cxn>
                  <a:cxn ang="0">
                    <a:pos x="10" y="1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38" h="117">
                    <a:moveTo>
                      <a:pt x="5" y="0"/>
                    </a:moveTo>
                    <a:lnTo>
                      <a:pt x="15" y="12"/>
                    </a:lnTo>
                    <a:lnTo>
                      <a:pt x="24" y="24"/>
                    </a:lnTo>
                    <a:lnTo>
                      <a:pt x="30" y="38"/>
                    </a:lnTo>
                    <a:lnTo>
                      <a:pt x="35" y="52"/>
                    </a:lnTo>
                    <a:lnTo>
                      <a:pt x="37" y="67"/>
                    </a:lnTo>
                    <a:lnTo>
                      <a:pt x="38" y="82"/>
                    </a:lnTo>
                    <a:lnTo>
                      <a:pt x="37" y="98"/>
                    </a:lnTo>
                    <a:lnTo>
                      <a:pt x="35" y="113"/>
                    </a:lnTo>
                    <a:lnTo>
                      <a:pt x="35" y="114"/>
                    </a:lnTo>
                    <a:lnTo>
                      <a:pt x="34" y="115"/>
                    </a:lnTo>
                    <a:lnTo>
                      <a:pt x="31" y="117"/>
                    </a:lnTo>
                    <a:lnTo>
                      <a:pt x="31" y="115"/>
                    </a:lnTo>
                    <a:lnTo>
                      <a:pt x="32" y="101"/>
                    </a:lnTo>
                    <a:lnTo>
                      <a:pt x="32" y="86"/>
                    </a:lnTo>
                    <a:lnTo>
                      <a:pt x="31" y="71"/>
                    </a:lnTo>
                    <a:lnTo>
                      <a:pt x="29" y="57"/>
                    </a:lnTo>
                    <a:lnTo>
                      <a:pt x="24" y="43"/>
                    </a:lnTo>
                    <a:lnTo>
                      <a:pt x="19" y="29"/>
                    </a:lnTo>
                    <a:lnTo>
                      <a:pt x="10" y="1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7" name="Freeform 209"/>
              <p:cNvSpPr>
                <a:spLocks/>
              </p:cNvSpPr>
              <p:nvPr/>
            </p:nvSpPr>
            <p:spPr bwMode="auto">
              <a:xfrm>
                <a:off x="7114796" y="4031817"/>
                <a:ext cx="16051" cy="722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13"/>
                  </a:cxn>
                  <a:cxn ang="0">
                    <a:pos x="13" y="26"/>
                  </a:cxn>
                  <a:cxn ang="0">
                    <a:pos x="13" y="38"/>
                  </a:cxn>
                  <a:cxn ang="0">
                    <a:pos x="11" y="51"/>
                  </a:cxn>
                  <a:cxn ang="0">
                    <a:pos x="9" y="52"/>
                  </a:cxn>
                  <a:cxn ang="0">
                    <a:pos x="8" y="53"/>
                  </a:cxn>
                  <a:cxn ang="0">
                    <a:pos x="7" y="54"/>
                  </a:cxn>
                  <a:cxn ang="0">
                    <a:pos x="7" y="54"/>
                  </a:cxn>
                  <a:cxn ang="0">
                    <a:pos x="8" y="42"/>
                  </a:cxn>
                  <a:cxn ang="0">
                    <a:pos x="7" y="29"/>
                  </a:cxn>
                  <a:cxn ang="0">
                    <a:pos x="5" y="16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3" h="54">
                    <a:moveTo>
                      <a:pt x="5" y="0"/>
                    </a:moveTo>
                    <a:lnTo>
                      <a:pt x="9" y="13"/>
                    </a:lnTo>
                    <a:lnTo>
                      <a:pt x="13" y="26"/>
                    </a:lnTo>
                    <a:lnTo>
                      <a:pt x="13" y="38"/>
                    </a:lnTo>
                    <a:lnTo>
                      <a:pt x="11" y="51"/>
                    </a:lnTo>
                    <a:lnTo>
                      <a:pt x="9" y="52"/>
                    </a:lnTo>
                    <a:lnTo>
                      <a:pt x="8" y="53"/>
                    </a:lnTo>
                    <a:lnTo>
                      <a:pt x="7" y="54"/>
                    </a:lnTo>
                    <a:lnTo>
                      <a:pt x="7" y="54"/>
                    </a:lnTo>
                    <a:lnTo>
                      <a:pt x="8" y="42"/>
                    </a:lnTo>
                    <a:lnTo>
                      <a:pt x="7" y="29"/>
                    </a:lnTo>
                    <a:lnTo>
                      <a:pt x="5" y="1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8" name="Freeform 210"/>
              <p:cNvSpPr>
                <a:spLocks/>
              </p:cNvSpPr>
              <p:nvPr/>
            </p:nvSpPr>
            <p:spPr bwMode="auto">
              <a:xfrm>
                <a:off x="6384461" y="3748244"/>
                <a:ext cx="40128" cy="42804"/>
              </a:xfrm>
              <a:custGeom>
                <a:avLst/>
                <a:gdLst/>
                <a:ahLst/>
                <a:cxnLst>
                  <a:cxn ang="0">
                    <a:pos x="29" y="10"/>
                  </a:cxn>
                  <a:cxn ang="0">
                    <a:pos x="28" y="9"/>
                  </a:cxn>
                  <a:cxn ang="0">
                    <a:pos x="26" y="5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1" y="7"/>
                  </a:cxn>
                  <a:cxn ang="0">
                    <a:pos x="0" y="9"/>
                  </a:cxn>
                  <a:cxn ang="0">
                    <a:pos x="1" y="13"/>
                  </a:cxn>
                  <a:cxn ang="0">
                    <a:pos x="4" y="15"/>
                  </a:cxn>
                  <a:cxn ang="0">
                    <a:pos x="7" y="15"/>
                  </a:cxn>
                  <a:cxn ang="0">
                    <a:pos x="8" y="14"/>
                  </a:cxn>
                  <a:cxn ang="0">
                    <a:pos x="9" y="14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5" y="32"/>
                  </a:cxn>
                  <a:cxn ang="0">
                    <a:pos x="18" y="33"/>
                  </a:cxn>
                  <a:cxn ang="0">
                    <a:pos x="22" y="32"/>
                  </a:cxn>
                  <a:cxn ang="0">
                    <a:pos x="26" y="29"/>
                  </a:cxn>
                  <a:cxn ang="0">
                    <a:pos x="28" y="23"/>
                  </a:cxn>
                  <a:cxn ang="0">
                    <a:pos x="29" y="16"/>
                  </a:cxn>
                  <a:cxn ang="0">
                    <a:pos x="29" y="10"/>
                  </a:cxn>
                </a:cxnLst>
                <a:rect l="0" t="0" r="r" b="b"/>
                <a:pathLst>
                  <a:path w="29" h="33">
                    <a:moveTo>
                      <a:pt x="29" y="10"/>
                    </a:moveTo>
                    <a:lnTo>
                      <a:pt x="28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4" y="15"/>
                    </a:lnTo>
                    <a:lnTo>
                      <a:pt x="7" y="15"/>
                    </a:lnTo>
                    <a:lnTo>
                      <a:pt x="8" y="14"/>
                    </a:lnTo>
                    <a:lnTo>
                      <a:pt x="9" y="14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5" y="32"/>
                    </a:lnTo>
                    <a:lnTo>
                      <a:pt x="18" y="33"/>
                    </a:lnTo>
                    <a:lnTo>
                      <a:pt x="22" y="32"/>
                    </a:lnTo>
                    <a:lnTo>
                      <a:pt x="26" y="29"/>
                    </a:lnTo>
                    <a:lnTo>
                      <a:pt x="28" y="23"/>
                    </a:lnTo>
                    <a:lnTo>
                      <a:pt x="29" y="16"/>
                    </a:lnTo>
                    <a:lnTo>
                      <a:pt x="29" y="10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9" name="Freeform 211"/>
              <p:cNvSpPr>
                <a:spLocks/>
              </p:cNvSpPr>
              <p:nvPr/>
            </p:nvSpPr>
            <p:spPr bwMode="auto">
              <a:xfrm>
                <a:off x="6387137" y="3748244"/>
                <a:ext cx="42804" cy="40128"/>
              </a:xfrm>
              <a:custGeom>
                <a:avLst/>
                <a:gdLst/>
                <a:ahLst/>
                <a:cxnLst>
                  <a:cxn ang="0">
                    <a:pos x="27" y="31"/>
                  </a:cxn>
                  <a:cxn ang="0">
                    <a:pos x="28" y="28"/>
                  </a:cxn>
                  <a:cxn ang="0">
                    <a:pos x="28" y="20"/>
                  </a:cxn>
                  <a:cxn ang="0">
                    <a:pos x="27" y="10"/>
                  </a:cxn>
                  <a:cxn ang="0">
                    <a:pos x="21" y="6"/>
                  </a:cxn>
                  <a:cxn ang="0">
                    <a:pos x="13" y="7"/>
                  </a:cxn>
                  <a:cxn ang="0">
                    <a:pos x="7" y="9"/>
                  </a:cxn>
                  <a:cxn ang="0">
                    <a:pos x="3" y="12"/>
                  </a:cxn>
                  <a:cxn ang="0">
                    <a:pos x="0" y="13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25" y="5"/>
                  </a:cxn>
                  <a:cxn ang="0">
                    <a:pos x="30" y="13"/>
                  </a:cxn>
                  <a:cxn ang="0">
                    <a:pos x="33" y="22"/>
                  </a:cxn>
                  <a:cxn ang="0">
                    <a:pos x="27" y="31"/>
                  </a:cxn>
                </a:cxnLst>
                <a:rect l="0" t="0" r="r" b="b"/>
                <a:pathLst>
                  <a:path w="33" h="31">
                    <a:moveTo>
                      <a:pt x="27" y="31"/>
                    </a:moveTo>
                    <a:lnTo>
                      <a:pt x="28" y="28"/>
                    </a:lnTo>
                    <a:lnTo>
                      <a:pt x="28" y="20"/>
                    </a:lnTo>
                    <a:lnTo>
                      <a:pt x="27" y="10"/>
                    </a:lnTo>
                    <a:lnTo>
                      <a:pt x="21" y="6"/>
                    </a:lnTo>
                    <a:lnTo>
                      <a:pt x="13" y="7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25" y="5"/>
                    </a:lnTo>
                    <a:lnTo>
                      <a:pt x="30" y="13"/>
                    </a:lnTo>
                    <a:lnTo>
                      <a:pt x="33" y="22"/>
                    </a:lnTo>
                    <a:lnTo>
                      <a:pt x="27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310" name="Freeform 262"/>
            <p:cNvSpPr>
              <a:spLocks/>
            </p:cNvSpPr>
            <p:nvPr/>
          </p:nvSpPr>
          <p:spPr bwMode="auto">
            <a:xfrm>
              <a:off x="5078954" y="4598963"/>
              <a:ext cx="219368" cy="88817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47" y="40"/>
                </a:cxn>
                <a:cxn ang="0">
                  <a:pos x="31" y="81"/>
                </a:cxn>
                <a:cxn ang="0">
                  <a:pos x="18" y="124"/>
                </a:cxn>
                <a:cxn ang="0">
                  <a:pos x="9" y="167"/>
                </a:cxn>
                <a:cxn ang="0">
                  <a:pos x="3" y="211"/>
                </a:cxn>
                <a:cxn ang="0">
                  <a:pos x="0" y="256"/>
                </a:cxn>
                <a:cxn ang="0">
                  <a:pos x="1" y="302"/>
                </a:cxn>
                <a:cxn ang="0">
                  <a:pos x="4" y="347"/>
                </a:cxn>
                <a:cxn ang="0">
                  <a:pos x="11" y="392"/>
                </a:cxn>
                <a:cxn ang="0">
                  <a:pos x="22" y="436"/>
                </a:cxn>
                <a:cxn ang="0">
                  <a:pos x="35" y="477"/>
                </a:cxn>
                <a:cxn ang="0">
                  <a:pos x="53" y="519"/>
                </a:cxn>
                <a:cxn ang="0">
                  <a:pos x="73" y="558"/>
                </a:cxn>
                <a:cxn ang="0">
                  <a:pos x="98" y="595"/>
                </a:cxn>
                <a:cxn ang="0">
                  <a:pos x="126" y="630"/>
                </a:cxn>
                <a:cxn ang="0">
                  <a:pos x="157" y="662"/>
                </a:cxn>
                <a:cxn ang="0">
                  <a:pos x="161" y="664"/>
                </a:cxn>
                <a:cxn ang="0">
                  <a:pos x="162" y="663"/>
                </a:cxn>
                <a:cxn ang="0">
                  <a:pos x="161" y="660"/>
                </a:cxn>
                <a:cxn ang="0">
                  <a:pos x="159" y="656"/>
                </a:cxn>
                <a:cxn ang="0">
                  <a:pos x="130" y="624"/>
                </a:cxn>
                <a:cxn ang="0">
                  <a:pos x="104" y="588"/>
                </a:cxn>
                <a:cxn ang="0">
                  <a:pos x="81" y="551"/>
                </a:cxn>
                <a:cxn ang="0">
                  <a:pos x="62" y="513"/>
                </a:cxn>
                <a:cxn ang="0">
                  <a:pos x="46" y="473"/>
                </a:cxn>
                <a:cxn ang="0">
                  <a:pos x="33" y="431"/>
                </a:cxn>
                <a:cxn ang="0">
                  <a:pos x="23" y="389"/>
                </a:cxn>
                <a:cxn ang="0">
                  <a:pos x="17" y="346"/>
                </a:cxn>
                <a:cxn ang="0">
                  <a:pos x="13" y="303"/>
                </a:cxn>
                <a:cxn ang="0">
                  <a:pos x="12" y="260"/>
                </a:cxn>
                <a:cxn ang="0">
                  <a:pos x="16" y="216"/>
                </a:cxn>
                <a:cxn ang="0">
                  <a:pos x="22" y="173"/>
                </a:cxn>
                <a:cxn ang="0">
                  <a:pos x="30" y="131"/>
                </a:cxn>
                <a:cxn ang="0">
                  <a:pos x="42" y="89"/>
                </a:cxn>
                <a:cxn ang="0">
                  <a:pos x="57" y="49"/>
                </a:cxn>
                <a:cxn ang="0">
                  <a:pos x="76" y="10"/>
                </a:cxn>
                <a:cxn ang="0">
                  <a:pos x="75" y="6"/>
                </a:cxn>
                <a:cxn ang="0">
                  <a:pos x="72" y="3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162" h="664">
                  <a:moveTo>
                    <a:pt x="65" y="0"/>
                  </a:moveTo>
                  <a:lnTo>
                    <a:pt x="47" y="40"/>
                  </a:lnTo>
                  <a:lnTo>
                    <a:pt x="31" y="81"/>
                  </a:lnTo>
                  <a:lnTo>
                    <a:pt x="18" y="124"/>
                  </a:lnTo>
                  <a:lnTo>
                    <a:pt x="9" y="167"/>
                  </a:lnTo>
                  <a:lnTo>
                    <a:pt x="3" y="211"/>
                  </a:lnTo>
                  <a:lnTo>
                    <a:pt x="0" y="256"/>
                  </a:lnTo>
                  <a:lnTo>
                    <a:pt x="1" y="302"/>
                  </a:lnTo>
                  <a:lnTo>
                    <a:pt x="4" y="347"/>
                  </a:lnTo>
                  <a:lnTo>
                    <a:pt x="11" y="392"/>
                  </a:lnTo>
                  <a:lnTo>
                    <a:pt x="22" y="436"/>
                  </a:lnTo>
                  <a:lnTo>
                    <a:pt x="35" y="477"/>
                  </a:lnTo>
                  <a:lnTo>
                    <a:pt x="53" y="519"/>
                  </a:lnTo>
                  <a:lnTo>
                    <a:pt x="73" y="558"/>
                  </a:lnTo>
                  <a:lnTo>
                    <a:pt x="98" y="595"/>
                  </a:lnTo>
                  <a:lnTo>
                    <a:pt x="126" y="630"/>
                  </a:lnTo>
                  <a:lnTo>
                    <a:pt x="157" y="662"/>
                  </a:lnTo>
                  <a:lnTo>
                    <a:pt x="161" y="664"/>
                  </a:lnTo>
                  <a:lnTo>
                    <a:pt x="162" y="663"/>
                  </a:lnTo>
                  <a:lnTo>
                    <a:pt x="161" y="660"/>
                  </a:lnTo>
                  <a:lnTo>
                    <a:pt x="159" y="656"/>
                  </a:lnTo>
                  <a:lnTo>
                    <a:pt x="130" y="624"/>
                  </a:lnTo>
                  <a:lnTo>
                    <a:pt x="104" y="588"/>
                  </a:lnTo>
                  <a:lnTo>
                    <a:pt x="81" y="551"/>
                  </a:lnTo>
                  <a:lnTo>
                    <a:pt x="62" y="513"/>
                  </a:lnTo>
                  <a:lnTo>
                    <a:pt x="46" y="473"/>
                  </a:lnTo>
                  <a:lnTo>
                    <a:pt x="33" y="431"/>
                  </a:lnTo>
                  <a:lnTo>
                    <a:pt x="23" y="389"/>
                  </a:lnTo>
                  <a:lnTo>
                    <a:pt x="17" y="346"/>
                  </a:lnTo>
                  <a:lnTo>
                    <a:pt x="13" y="303"/>
                  </a:lnTo>
                  <a:lnTo>
                    <a:pt x="12" y="260"/>
                  </a:lnTo>
                  <a:lnTo>
                    <a:pt x="16" y="216"/>
                  </a:lnTo>
                  <a:lnTo>
                    <a:pt x="22" y="173"/>
                  </a:lnTo>
                  <a:lnTo>
                    <a:pt x="30" y="131"/>
                  </a:lnTo>
                  <a:lnTo>
                    <a:pt x="42" y="89"/>
                  </a:lnTo>
                  <a:lnTo>
                    <a:pt x="57" y="49"/>
                  </a:lnTo>
                  <a:lnTo>
                    <a:pt x="76" y="10"/>
                  </a:lnTo>
                  <a:lnTo>
                    <a:pt x="75" y="6"/>
                  </a:lnTo>
                  <a:lnTo>
                    <a:pt x="72" y="3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1" name="Freeform 263"/>
            <p:cNvSpPr>
              <a:spLocks/>
            </p:cNvSpPr>
            <p:nvPr/>
          </p:nvSpPr>
          <p:spPr bwMode="auto">
            <a:xfrm>
              <a:off x="5004048" y="4818331"/>
              <a:ext cx="74906" cy="4574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" y="43"/>
                </a:cxn>
                <a:cxn ang="0">
                  <a:pos x="0" y="85"/>
                </a:cxn>
                <a:cxn ang="0">
                  <a:pos x="1" y="128"/>
                </a:cxn>
                <a:cxn ang="0">
                  <a:pos x="6" y="169"/>
                </a:cxn>
                <a:cxn ang="0">
                  <a:pos x="14" y="212"/>
                </a:cxn>
                <a:cxn ang="0">
                  <a:pos x="24" y="254"/>
                </a:cxn>
                <a:cxn ang="0">
                  <a:pos x="37" y="295"/>
                </a:cxn>
                <a:cxn ang="0">
                  <a:pos x="51" y="337"/>
                </a:cxn>
                <a:cxn ang="0">
                  <a:pos x="52" y="339"/>
                </a:cxn>
                <a:cxn ang="0">
                  <a:pos x="54" y="341"/>
                </a:cxn>
                <a:cxn ang="0">
                  <a:pos x="57" y="342"/>
                </a:cxn>
                <a:cxn ang="0">
                  <a:pos x="57" y="342"/>
                </a:cxn>
                <a:cxn ang="0">
                  <a:pos x="45" y="300"/>
                </a:cxn>
                <a:cxn ang="0">
                  <a:pos x="33" y="258"/>
                </a:cxn>
                <a:cxn ang="0">
                  <a:pos x="23" y="217"/>
                </a:cxn>
                <a:cxn ang="0">
                  <a:pos x="14" y="175"/>
                </a:cxn>
                <a:cxn ang="0">
                  <a:pos x="8" y="133"/>
                </a:cxn>
                <a:cxn ang="0">
                  <a:pos x="7" y="91"/>
                </a:cxn>
                <a:cxn ang="0">
                  <a:pos x="9" y="48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7" h="342">
                  <a:moveTo>
                    <a:pt x="14" y="0"/>
                  </a:moveTo>
                  <a:lnTo>
                    <a:pt x="5" y="43"/>
                  </a:lnTo>
                  <a:lnTo>
                    <a:pt x="0" y="85"/>
                  </a:lnTo>
                  <a:lnTo>
                    <a:pt x="1" y="128"/>
                  </a:lnTo>
                  <a:lnTo>
                    <a:pt x="6" y="169"/>
                  </a:lnTo>
                  <a:lnTo>
                    <a:pt x="14" y="212"/>
                  </a:lnTo>
                  <a:lnTo>
                    <a:pt x="24" y="254"/>
                  </a:lnTo>
                  <a:lnTo>
                    <a:pt x="37" y="295"/>
                  </a:lnTo>
                  <a:lnTo>
                    <a:pt x="51" y="337"/>
                  </a:lnTo>
                  <a:lnTo>
                    <a:pt x="52" y="339"/>
                  </a:lnTo>
                  <a:lnTo>
                    <a:pt x="54" y="341"/>
                  </a:lnTo>
                  <a:lnTo>
                    <a:pt x="57" y="342"/>
                  </a:lnTo>
                  <a:lnTo>
                    <a:pt x="57" y="342"/>
                  </a:lnTo>
                  <a:lnTo>
                    <a:pt x="45" y="300"/>
                  </a:lnTo>
                  <a:lnTo>
                    <a:pt x="33" y="258"/>
                  </a:lnTo>
                  <a:lnTo>
                    <a:pt x="23" y="217"/>
                  </a:lnTo>
                  <a:lnTo>
                    <a:pt x="14" y="175"/>
                  </a:lnTo>
                  <a:lnTo>
                    <a:pt x="8" y="133"/>
                  </a:lnTo>
                  <a:lnTo>
                    <a:pt x="7" y="91"/>
                  </a:lnTo>
                  <a:lnTo>
                    <a:pt x="9" y="48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2" name="Freeform 264"/>
            <p:cNvSpPr>
              <a:spLocks/>
            </p:cNvSpPr>
            <p:nvPr/>
          </p:nvSpPr>
          <p:spPr bwMode="auto">
            <a:xfrm>
              <a:off x="5811964" y="5452358"/>
              <a:ext cx="476189" cy="232744"/>
            </a:xfrm>
            <a:custGeom>
              <a:avLst/>
              <a:gdLst/>
              <a:ahLst/>
              <a:cxnLst>
                <a:cxn ang="0">
                  <a:pos x="6" y="175"/>
                </a:cxn>
                <a:cxn ang="0">
                  <a:pos x="30" y="175"/>
                </a:cxn>
                <a:cxn ang="0">
                  <a:pos x="54" y="174"/>
                </a:cxn>
                <a:cxn ang="0">
                  <a:pos x="79" y="170"/>
                </a:cxn>
                <a:cxn ang="0">
                  <a:pos x="105" y="166"/>
                </a:cxn>
                <a:cxn ang="0">
                  <a:pos x="129" y="161"/>
                </a:cxn>
                <a:cxn ang="0">
                  <a:pos x="154" y="153"/>
                </a:cxn>
                <a:cxn ang="0">
                  <a:pos x="180" y="145"/>
                </a:cxn>
                <a:cxn ang="0">
                  <a:pos x="204" y="135"/>
                </a:cxn>
                <a:cxn ang="0">
                  <a:pos x="227" y="124"/>
                </a:cxn>
                <a:cxn ang="0">
                  <a:pos x="250" y="111"/>
                </a:cxn>
                <a:cxn ang="0">
                  <a:pos x="271" y="96"/>
                </a:cxn>
                <a:cxn ang="0">
                  <a:pos x="291" y="82"/>
                </a:cxn>
                <a:cxn ang="0">
                  <a:pos x="310" y="64"/>
                </a:cxn>
                <a:cxn ang="0">
                  <a:pos x="327" y="46"/>
                </a:cxn>
                <a:cxn ang="0">
                  <a:pos x="342" y="26"/>
                </a:cxn>
                <a:cxn ang="0">
                  <a:pos x="355" y="5"/>
                </a:cxn>
                <a:cxn ang="0">
                  <a:pos x="355" y="4"/>
                </a:cxn>
                <a:cxn ang="0">
                  <a:pos x="352" y="2"/>
                </a:cxn>
                <a:cxn ang="0">
                  <a:pos x="351" y="0"/>
                </a:cxn>
                <a:cxn ang="0">
                  <a:pos x="350" y="0"/>
                </a:cxn>
                <a:cxn ang="0">
                  <a:pos x="334" y="19"/>
                </a:cxn>
                <a:cxn ang="0">
                  <a:pos x="317" y="38"/>
                </a:cxn>
                <a:cxn ang="0">
                  <a:pos x="299" y="55"/>
                </a:cxn>
                <a:cxn ang="0">
                  <a:pos x="280" y="71"/>
                </a:cxn>
                <a:cxn ang="0">
                  <a:pos x="260" y="86"/>
                </a:cxn>
                <a:cxn ang="0">
                  <a:pos x="238" y="100"/>
                </a:cxn>
                <a:cxn ang="0">
                  <a:pos x="218" y="113"/>
                </a:cxn>
                <a:cxn ang="0">
                  <a:pos x="195" y="124"/>
                </a:cxn>
                <a:cxn ang="0">
                  <a:pos x="172" y="135"/>
                </a:cxn>
                <a:cxn ang="0">
                  <a:pos x="148" y="144"/>
                </a:cxn>
                <a:cxn ang="0">
                  <a:pos x="124" y="151"/>
                </a:cxn>
                <a:cxn ang="0">
                  <a:pos x="100" y="156"/>
                </a:cxn>
                <a:cxn ang="0">
                  <a:pos x="75" y="161"/>
                </a:cxn>
                <a:cxn ang="0">
                  <a:pos x="51" y="164"/>
                </a:cxn>
                <a:cxn ang="0">
                  <a:pos x="25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1" y="170"/>
                </a:cxn>
                <a:cxn ang="0">
                  <a:pos x="3" y="174"/>
                </a:cxn>
                <a:cxn ang="0">
                  <a:pos x="6" y="175"/>
                </a:cxn>
                <a:cxn ang="0">
                  <a:pos x="6" y="175"/>
                </a:cxn>
              </a:cxnLst>
              <a:rect l="0" t="0" r="r" b="b"/>
              <a:pathLst>
                <a:path w="355" h="175">
                  <a:moveTo>
                    <a:pt x="6" y="175"/>
                  </a:moveTo>
                  <a:lnTo>
                    <a:pt x="30" y="175"/>
                  </a:lnTo>
                  <a:lnTo>
                    <a:pt x="54" y="174"/>
                  </a:lnTo>
                  <a:lnTo>
                    <a:pt x="79" y="170"/>
                  </a:lnTo>
                  <a:lnTo>
                    <a:pt x="105" y="166"/>
                  </a:lnTo>
                  <a:lnTo>
                    <a:pt x="129" y="161"/>
                  </a:lnTo>
                  <a:lnTo>
                    <a:pt x="154" y="153"/>
                  </a:lnTo>
                  <a:lnTo>
                    <a:pt x="180" y="145"/>
                  </a:lnTo>
                  <a:lnTo>
                    <a:pt x="204" y="135"/>
                  </a:lnTo>
                  <a:lnTo>
                    <a:pt x="227" y="124"/>
                  </a:lnTo>
                  <a:lnTo>
                    <a:pt x="250" y="111"/>
                  </a:lnTo>
                  <a:lnTo>
                    <a:pt x="271" y="96"/>
                  </a:lnTo>
                  <a:lnTo>
                    <a:pt x="291" y="82"/>
                  </a:lnTo>
                  <a:lnTo>
                    <a:pt x="310" y="64"/>
                  </a:lnTo>
                  <a:lnTo>
                    <a:pt x="327" y="46"/>
                  </a:lnTo>
                  <a:lnTo>
                    <a:pt x="342" y="26"/>
                  </a:lnTo>
                  <a:lnTo>
                    <a:pt x="355" y="5"/>
                  </a:lnTo>
                  <a:lnTo>
                    <a:pt x="355" y="4"/>
                  </a:lnTo>
                  <a:lnTo>
                    <a:pt x="352" y="2"/>
                  </a:lnTo>
                  <a:lnTo>
                    <a:pt x="351" y="0"/>
                  </a:lnTo>
                  <a:lnTo>
                    <a:pt x="350" y="0"/>
                  </a:lnTo>
                  <a:lnTo>
                    <a:pt x="334" y="19"/>
                  </a:lnTo>
                  <a:lnTo>
                    <a:pt x="317" y="38"/>
                  </a:lnTo>
                  <a:lnTo>
                    <a:pt x="299" y="55"/>
                  </a:lnTo>
                  <a:lnTo>
                    <a:pt x="280" y="71"/>
                  </a:lnTo>
                  <a:lnTo>
                    <a:pt x="260" y="86"/>
                  </a:lnTo>
                  <a:lnTo>
                    <a:pt x="238" y="100"/>
                  </a:lnTo>
                  <a:lnTo>
                    <a:pt x="218" y="113"/>
                  </a:lnTo>
                  <a:lnTo>
                    <a:pt x="195" y="124"/>
                  </a:lnTo>
                  <a:lnTo>
                    <a:pt x="172" y="135"/>
                  </a:lnTo>
                  <a:lnTo>
                    <a:pt x="148" y="144"/>
                  </a:lnTo>
                  <a:lnTo>
                    <a:pt x="124" y="151"/>
                  </a:lnTo>
                  <a:lnTo>
                    <a:pt x="100" y="156"/>
                  </a:lnTo>
                  <a:lnTo>
                    <a:pt x="75" y="161"/>
                  </a:lnTo>
                  <a:lnTo>
                    <a:pt x="51" y="164"/>
                  </a:lnTo>
                  <a:lnTo>
                    <a:pt x="25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1" y="170"/>
                  </a:lnTo>
                  <a:lnTo>
                    <a:pt x="3" y="174"/>
                  </a:lnTo>
                  <a:lnTo>
                    <a:pt x="6" y="175"/>
                  </a:lnTo>
                  <a:lnTo>
                    <a:pt x="6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6132991" y="5578093"/>
              <a:ext cx="152488" cy="115034"/>
            </a:xfrm>
            <a:custGeom>
              <a:avLst/>
              <a:gdLst/>
              <a:ahLst/>
              <a:cxnLst>
                <a:cxn ang="0">
                  <a:pos x="4" y="86"/>
                </a:cxn>
                <a:cxn ang="0">
                  <a:pos x="20" y="80"/>
                </a:cxn>
                <a:cxn ang="0">
                  <a:pos x="36" y="73"/>
                </a:cxn>
                <a:cxn ang="0">
                  <a:pos x="51" y="63"/>
                </a:cxn>
                <a:cxn ang="0">
                  <a:pos x="67" y="54"/>
                </a:cxn>
                <a:cxn ang="0">
                  <a:pos x="81" y="45"/>
                </a:cxn>
                <a:cxn ang="0">
                  <a:pos x="94" y="33"/>
                </a:cxn>
                <a:cxn ang="0">
                  <a:pos x="105" y="20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01" y="14"/>
                </a:cxn>
                <a:cxn ang="0">
                  <a:pos x="88" y="27"/>
                </a:cxn>
                <a:cxn ang="0">
                  <a:pos x="75" y="37"/>
                </a:cxn>
                <a:cxn ang="0">
                  <a:pos x="61" y="47"/>
                </a:cxn>
                <a:cxn ang="0">
                  <a:pos x="46" y="58"/>
                </a:cxn>
                <a:cxn ang="0">
                  <a:pos x="31" y="66"/>
                </a:cxn>
                <a:cxn ang="0">
                  <a:pos x="16" y="74"/>
                </a:cxn>
                <a:cxn ang="0">
                  <a:pos x="0" y="82"/>
                </a:cxn>
                <a:cxn ang="0">
                  <a:pos x="0" y="83"/>
                </a:cxn>
                <a:cxn ang="0">
                  <a:pos x="1" y="84"/>
                </a:cxn>
                <a:cxn ang="0">
                  <a:pos x="3" y="86"/>
                </a:cxn>
                <a:cxn ang="0">
                  <a:pos x="4" y="86"/>
                </a:cxn>
                <a:cxn ang="0">
                  <a:pos x="4" y="86"/>
                </a:cxn>
              </a:cxnLst>
              <a:rect l="0" t="0" r="r" b="b"/>
              <a:pathLst>
                <a:path w="116" h="86">
                  <a:moveTo>
                    <a:pt x="4" y="86"/>
                  </a:moveTo>
                  <a:lnTo>
                    <a:pt x="20" y="80"/>
                  </a:lnTo>
                  <a:lnTo>
                    <a:pt x="36" y="73"/>
                  </a:lnTo>
                  <a:lnTo>
                    <a:pt x="51" y="63"/>
                  </a:lnTo>
                  <a:lnTo>
                    <a:pt x="67" y="54"/>
                  </a:lnTo>
                  <a:lnTo>
                    <a:pt x="81" y="45"/>
                  </a:lnTo>
                  <a:lnTo>
                    <a:pt x="94" y="33"/>
                  </a:lnTo>
                  <a:lnTo>
                    <a:pt x="105" y="20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01" y="14"/>
                  </a:lnTo>
                  <a:lnTo>
                    <a:pt x="88" y="27"/>
                  </a:lnTo>
                  <a:lnTo>
                    <a:pt x="75" y="37"/>
                  </a:lnTo>
                  <a:lnTo>
                    <a:pt x="61" y="47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16" y="74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1" y="84"/>
                  </a:lnTo>
                  <a:lnTo>
                    <a:pt x="3" y="86"/>
                  </a:lnTo>
                  <a:lnTo>
                    <a:pt x="4" y="86"/>
                  </a:lnTo>
                  <a:lnTo>
                    <a:pt x="4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4" name="Freeform 266"/>
            <p:cNvSpPr>
              <a:spLocks/>
            </p:cNvSpPr>
            <p:nvPr/>
          </p:nvSpPr>
          <p:spPr bwMode="auto">
            <a:xfrm>
              <a:off x="7486652" y="4673869"/>
              <a:ext cx="107009" cy="543069"/>
            </a:xfrm>
            <a:custGeom>
              <a:avLst/>
              <a:gdLst/>
              <a:ahLst/>
              <a:cxnLst>
                <a:cxn ang="0">
                  <a:pos x="56" y="407"/>
                </a:cxn>
                <a:cxn ang="0">
                  <a:pos x="72" y="357"/>
                </a:cxn>
                <a:cxn ang="0">
                  <a:pos x="79" y="306"/>
                </a:cxn>
                <a:cxn ang="0">
                  <a:pos x="79" y="254"/>
                </a:cxn>
                <a:cxn ang="0">
                  <a:pos x="74" y="203"/>
                </a:cxn>
                <a:cxn ang="0">
                  <a:pos x="62" y="152"/>
                </a:cxn>
                <a:cxn ang="0">
                  <a:pos x="46" y="101"/>
                </a:cxn>
                <a:cxn ang="0">
                  <a:pos x="26" y="53"/>
                </a:cxn>
                <a:cxn ang="0">
                  <a:pos x="6" y="5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8" y="49"/>
                </a:cxn>
                <a:cxn ang="0">
                  <a:pos x="36" y="99"/>
                </a:cxn>
                <a:cxn ang="0">
                  <a:pos x="52" y="148"/>
                </a:cxn>
                <a:cxn ang="0">
                  <a:pos x="63" y="198"/>
                </a:cxn>
                <a:cxn ang="0">
                  <a:pos x="70" y="249"/>
                </a:cxn>
                <a:cxn ang="0">
                  <a:pos x="71" y="299"/>
                </a:cxn>
                <a:cxn ang="0">
                  <a:pos x="64" y="350"/>
                </a:cxn>
                <a:cxn ang="0">
                  <a:pos x="49" y="400"/>
                </a:cxn>
                <a:cxn ang="0">
                  <a:pos x="51" y="402"/>
                </a:cxn>
                <a:cxn ang="0">
                  <a:pos x="53" y="404"/>
                </a:cxn>
                <a:cxn ang="0">
                  <a:pos x="55" y="407"/>
                </a:cxn>
                <a:cxn ang="0">
                  <a:pos x="56" y="407"/>
                </a:cxn>
                <a:cxn ang="0">
                  <a:pos x="56" y="407"/>
                </a:cxn>
              </a:cxnLst>
              <a:rect l="0" t="0" r="r" b="b"/>
              <a:pathLst>
                <a:path w="79" h="407">
                  <a:moveTo>
                    <a:pt x="56" y="407"/>
                  </a:moveTo>
                  <a:lnTo>
                    <a:pt x="72" y="357"/>
                  </a:lnTo>
                  <a:lnTo>
                    <a:pt x="79" y="306"/>
                  </a:lnTo>
                  <a:lnTo>
                    <a:pt x="79" y="254"/>
                  </a:lnTo>
                  <a:lnTo>
                    <a:pt x="74" y="203"/>
                  </a:lnTo>
                  <a:lnTo>
                    <a:pt x="62" y="152"/>
                  </a:lnTo>
                  <a:lnTo>
                    <a:pt x="46" y="101"/>
                  </a:lnTo>
                  <a:lnTo>
                    <a:pt x="26" y="53"/>
                  </a:lnTo>
                  <a:lnTo>
                    <a:pt x="6" y="5"/>
                  </a:lnTo>
                  <a:lnTo>
                    <a:pt x="5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49"/>
                  </a:lnTo>
                  <a:lnTo>
                    <a:pt x="36" y="99"/>
                  </a:lnTo>
                  <a:lnTo>
                    <a:pt x="52" y="148"/>
                  </a:lnTo>
                  <a:lnTo>
                    <a:pt x="63" y="198"/>
                  </a:lnTo>
                  <a:lnTo>
                    <a:pt x="70" y="249"/>
                  </a:lnTo>
                  <a:lnTo>
                    <a:pt x="71" y="299"/>
                  </a:lnTo>
                  <a:lnTo>
                    <a:pt x="64" y="350"/>
                  </a:lnTo>
                  <a:lnTo>
                    <a:pt x="49" y="400"/>
                  </a:lnTo>
                  <a:lnTo>
                    <a:pt x="51" y="402"/>
                  </a:lnTo>
                  <a:lnTo>
                    <a:pt x="53" y="404"/>
                  </a:lnTo>
                  <a:lnTo>
                    <a:pt x="55" y="407"/>
                  </a:lnTo>
                  <a:lnTo>
                    <a:pt x="56" y="407"/>
                  </a:lnTo>
                  <a:lnTo>
                    <a:pt x="56" y="4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5" name="Freeform 267"/>
            <p:cNvSpPr>
              <a:spLocks/>
            </p:cNvSpPr>
            <p:nvPr/>
          </p:nvSpPr>
          <p:spPr bwMode="auto">
            <a:xfrm>
              <a:off x="7462575" y="4542784"/>
              <a:ext cx="133761" cy="32370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7" y="31"/>
                </a:cxn>
                <a:cxn ang="0">
                  <a:pos x="32" y="59"/>
                </a:cxn>
                <a:cxn ang="0">
                  <a:pos x="47" y="86"/>
                </a:cxn>
                <a:cxn ang="0">
                  <a:pos x="59" y="115"/>
                </a:cxn>
                <a:cxn ang="0">
                  <a:pos x="71" y="144"/>
                </a:cxn>
                <a:cxn ang="0">
                  <a:pos x="81" y="174"/>
                </a:cxn>
                <a:cxn ang="0">
                  <a:pos x="89" y="205"/>
                </a:cxn>
                <a:cxn ang="0">
                  <a:pos x="95" y="237"/>
                </a:cxn>
                <a:cxn ang="0">
                  <a:pos x="96" y="238"/>
                </a:cxn>
                <a:cxn ang="0">
                  <a:pos x="97" y="239"/>
                </a:cxn>
                <a:cxn ang="0">
                  <a:pos x="98" y="242"/>
                </a:cxn>
                <a:cxn ang="0">
                  <a:pos x="100" y="242"/>
                </a:cxn>
                <a:cxn ang="0">
                  <a:pos x="96" y="209"/>
                </a:cxn>
                <a:cxn ang="0">
                  <a:pos x="89" y="177"/>
                </a:cxn>
                <a:cxn ang="0">
                  <a:pos x="80" y="147"/>
                </a:cxn>
                <a:cxn ang="0">
                  <a:pos x="67" y="117"/>
                </a:cxn>
                <a:cxn ang="0">
                  <a:pos x="53" y="88"/>
                </a:cxn>
                <a:cxn ang="0">
                  <a:pos x="37" y="60"/>
                </a:cxn>
                <a:cxn ang="0">
                  <a:pos x="22" y="32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0" h="242">
                  <a:moveTo>
                    <a:pt x="2" y="2"/>
                  </a:moveTo>
                  <a:lnTo>
                    <a:pt x="17" y="31"/>
                  </a:lnTo>
                  <a:lnTo>
                    <a:pt x="32" y="59"/>
                  </a:lnTo>
                  <a:lnTo>
                    <a:pt x="47" y="86"/>
                  </a:lnTo>
                  <a:lnTo>
                    <a:pt x="59" y="115"/>
                  </a:lnTo>
                  <a:lnTo>
                    <a:pt x="71" y="144"/>
                  </a:lnTo>
                  <a:lnTo>
                    <a:pt x="81" y="174"/>
                  </a:lnTo>
                  <a:lnTo>
                    <a:pt x="89" y="205"/>
                  </a:lnTo>
                  <a:lnTo>
                    <a:pt x="95" y="237"/>
                  </a:lnTo>
                  <a:lnTo>
                    <a:pt x="96" y="238"/>
                  </a:lnTo>
                  <a:lnTo>
                    <a:pt x="97" y="239"/>
                  </a:lnTo>
                  <a:lnTo>
                    <a:pt x="98" y="242"/>
                  </a:lnTo>
                  <a:lnTo>
                    <a:pt x="100" y="242"/>
                  </a:lnTo>
                  <a:lnTo>
                    <a:pt x="96" y="209"/>
                  </a:lnTo>
                  <a:lnTo>
                    <a:pt x="89" y="177"/>
                  </a:lnTo>
                  <a:lnTo>
                    <a:pt x="80" y="147"/>
                  </a:lnTo>
                  <a:lnTo>
                    <a:pt x="67" y="117"/>
                  </a:lnTo>
                  <a:lnTo>
                    <a:pt x="53" y="88"/>
                  </a:lnTo>
                  <a:lnTo>
                    <a:pt x="37" y="60"/>
                  </a:lnTo>
                  <a:lnTo>
                    <a:pt x="22" y="32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6" name="Freeform 268"/>
            <p:cNvSpPr>
              <a:spLocks/>
            </p:cNvSpPr>
            <p:nvPr/>
          </p:nvSpPr>
          <p:spPr bwMode="auto">
            <a:xfrm>
              <a:off x="6464718" y="5495162"/>
              <a:ext cx="623326" cy="16318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4" y="25"/>
                </a:cxn>
                <a:cxn ang="0">
                  <a:pos x="48" y="45"/>
                </a:cxn>
                <a:cxn ang="0">
                  <a:pos x="74" y="63"/>
                </a:cxn>
                <a:cxn ang="0">
                  <a:pos x="100" y="78"/>
                </a:cxn>
                <a:cxn ang="0">
                  <a:pos x="128" y="91"/>
                </a:cxn>
                <a:cxn ang="0">
                  <a:pos x="157" y="101"/>
                </a:cxn>
                <a:cxn ang="0">
                  <a:pos x="187" y="109"/>
                </a:cxn>
                <a:cxn ang="0">
                  <a:pos x="217" y="115"/>
                </a:cxn>
                <a:cxn ang="0">
                  <a:pos x="248" y="120"/>
                </a:cxn>
                <a:cxn ang="0">
                  <a:pos x="279" y="122"/>
                </a:cxn>
                <a:cxn ang="0">
                  <a:pos x="310" y="122"/>
                </a:cxn>
                <a:cxn ang="0">
                  <a:pos x="342" y="121"/>
                </a:cxn>
                <a:cxn ang="0">
                  <a:pos x="373" y="118"/>
                </a:cxn>
                <a:cxn ang="0">
                  <a:pos x="404" y="113"/>
                </a:cxn>
                <a:cxn ang="0">
                  <a:pos x="435" y="107"/>
                </a:cxn>
                <a:cxn ang="0">
                  <a:pos x="465" y="99"/>
                </a:cxn>
                <a:cxn ang="0">
                  <a:pos x="465" y="98"/>
                </a:cxn>
                <a:cxn ang="0">
                  <a:pos x="464" y="94"/>
                </a:cxn>
                <a:cxn ang="0">
                  <a:pos x="462" y="92"/>
                </a:cxn>
                <a:cxn ang="0">
                  <a:pos x="460" y="91"/>
                </a:cxn>
                <a:cxn ang="0">
                  <a:pos x="430" y="97"/>
                </a:cxn>
                <a:cxn ang="0">
                  <a:pos x="399" y="101"/>
                </a:cxn>
                <a:cxn ang="0">
                  <a:pos x="369" y="105"/>
                </a:cxn>
                <a:cxn ang="0">
                  <a:pos x="338" y="108"/>
                </a:cxn>
                <a:cxn ang="0">
                  <a:pos x="306" y="109"/>
                </a:cxn>
                <a:cxn ang="0">
                  <a:pos x="277" y="111"/>
                </a:cxn>
                <a:cxn ang="0">
                  <a:pos x="247" y="109"/>
                </a:cxn>
                <a:cxn ang="0">
                  <a:pos x="217" y="106"/>
                </a:cxn>
                <a:cxn ang="0">
                  <a:pos x="187" y="101"/>
                </a:cxn>
                <a:cxn ang="0">
                  <a:pos x="158" y="94"/>
                </a:cxn>
                <a:cxn ang="0">
                  <a:pos x="129" y="85"/>
                </a:cxn>
                <a:cxn ang="0">
                  <a:pos x="101" y="75"/>
                </a:cxn>
                <a:cxn ang="0">
                  <a:pos x="75" y="60"/>
                </a:cxn>
                <a:cxn ang="0">
                  <a:pos x="50" y="44"/>
                </a:cxn>
                <a:cxn ang="0">
                  <a:pos x="24" y="24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465" h="122">
                  <a:moveTo>
                    <a:pt x="1" y="2"/>
                  </a:moveTo>
                  <a:lnTo>
                    <a:pt x="24" y="25"/>
                  </a:lnTo>
                  <a:lnTo>
                    <a:pt x="48" y="45"/>
                  </a:lnTo>
                  <a:lnTo>
                    <a:pt x="74" y="63"/>
                  </a:lnTo>
                  <a:lnTo>
                    <a:pt x="100" y="78"/>
                  </a:lnTo>
                  <a:lnTo>
                    <a:pt x="128" y="91"/>
                  </a:lnTo>
                  <a:lnTo>
                    <a:pt x="157" y="101"/>
                  </a:lnTo>
                  <a:lnTo>
                    <a:pt x="187" y="109"/>
                  </a:lnTo>
                  <a:lnTo>
                    <a:pt x="217" y="115"/>
                  </a:lnTo>
                  <a:lnTo>
                    <a:pt x="248" y="120"/>
                  </a:lnTo>
                  <a:lnTo>
                    <a:pt x="279" y="122"/>
                  </a:lnTo>
                  <a:lnTo>
                    <a:pt x="310" y="122"/>
                  </a:lnTo>
                  <a:lnTo>
                    <a:pt x="342" y="121"/>
                  </a:lnTo>
                  <a:lnTo>
                    <a:pt x="373" y="118"/>
                  </a:lnTo>
                  <a:lnTo>
                    <a:pt x="404" y="113"/>
                  </a:lnTo>
                  <a:lnTo>
                    <a:pt x="435" y="107"/>
                  </a:lnTo>
                  <a:lnTo>
                    <a:pt x="465" y="99"/>
                  </a:lnTo>
                  <a:lnTo>
                    <a:pt x="465" y="98"/>
                  </a:lnTo>
                  <a:lnTo>
                    <a:pt x="464" y="94"/>
                  </a:lnTo>
                  <a:lnTo>
                    <a:pt x="462" y="92"/>
                  </a:lnTo>
                  <a:lnTo>
                    <a:pt x="460" y="91"/>
                  </a:lnTo>
                  <a:lnTo>
                    <a:pt x="430" y="97"/>
                  </a:lnTo>
                  <a:lnTo>
                    <a:pt x="399" y="101"/>
                  </a:lnTo>
                  <a:lnTo>
                    <a:pt x="369" y="105"/>
                  </a:lnTo>
                  <a:lnTo>
                    <a:pt x="338" y="108"/>
                  </a:lnTo>
                  <a:lnTo>
                    <a:pt x="306" y="109"/>
                  </a:lnTo>
                  <a:lnTo>
                    <a:pt x="277" y="111"/>
                  </a:lnTo>
                  <a:lnTo>
                    <a:pt x="247" y="109"/>
                  </a:lnTo>
                  <a:lnTo>
                    <a:pt x="217" y="106"/>
                  </a:lnTo>
                  <a:lnTo>
                    <a:pt x="187" y="101"/>
                  </a:lnTo>
                  <a:lnTo>
                    <a:pt x="158" y="94"/>
                  </a:lnTo>
                  <a:lnTo>
                    <a:pt x="129" y="85"/>
                  </a:lnTo>
                  <a:lnTo>
                    <a:pt x="101" y="75"/>
                  </a:lnTo>
                  <a:lnTo>
                    <a:pt x="75" y="60"/>
                  </a:lnTo>
                  <a:lnTo>
                    <a:pt x="50" y="44"/>
                  </a:lnTo>
                  <a:lnTo>
                    <a:pt x="24" y="24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7" name="Freeform 269"/>
            <p:cNvSpPr>
              <a:spLocks/>
            </p:cNvSpPr>
            <p:nvPr/>
          </p:nvSpPr>
          <p:spPr bwMode="auto">
            <a:xfrm>
              <a:off x="6595804" y="5642299"/>
              <a:ext cx="235419" cy="53504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25" y="18"/>
                </a:cxn>
                <a:cxn ang="0">
                  <a:pos x="46" y="25"/>
                </a:cxn>
                <a:cxn ang="0">
                  <a:pos x="67" y="30"/>
                </a:cxn>
                <a:cxn ang="0">
                  <a:pos x="89" y="35"/>
                </a:cxn>
                <a:cxn ang="0">
                  <a:pos x="109" y="38"/>
                </a:cxn>
                <a:cxn ang="0">
                  <a:pos x="131" y="41"/>
                </a:cxn>
                <a:cxn ang="0">
                  <a:pos x="153" y="42"/>
                </a:cxn>
                <a:cxn ang="0">
                  <a:pos x="175" y="41"/>
                </a:cxn>
                <a:cxn ang="0">
                  <a:pos x="175" y="40"/>
                </a:cxn>
                <a:cxn ang="0">
                  <a:pos x="174" y="36"/>
                </a:cxn>
                <a:cxn ang="0">
                  <a:pos x="170" y="33"/>
                </a:cxn>
                <a:cxn ang="0">
                  <a:pos x="168" y="32"/>
                </a:cxn>
                <a:cxn ang="0">
                  <a:pos x="146" y="30"/>
                </a:cxn>
                <a:cxn ang="0">
                  <a:pos x="126" y="28"/>
                </a:cxn>
                <a:cxn ang="0">
                  <a:pos x="104" y="26"/>
                </a:cxn>
                <a:cxn ang="0">
                  <a:pos x="83" y="22"/>
                </a:cxn>
                <a:cxn ang="0">
                  <a:pos x="62" y="19"/>
                </a:cxn>
                <a:cxn ang="0">
                  <a:pos x="41" y="14"/>
                </a:cxn>
                <a:cxn ang="0">
                  <a:pos x="21" y="7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7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75" h="42">
                  <a:moveTo>
                    <a:pt x="6" y="10"/>
                  </a:moveTo>
                  <a:lnTo>
                    <a:pt x="25" y="18"/>
                  </a:lnTo>
                  <a:lnTo>
                    <a:pt x="46" y="25"/>
                  </a:lnTo>
                  <a:lnTo>
                    <a:pt x="67" y="30"/>
                  </a:lnTo>
                  <a:lnTo>
                    <a:pt x="89" y="35"/>
                  </a:lnTo>
                  <a:lnTo>
                    <a:pt x="109" y="38"/>
                  </a:lnTo>
                  <a:lnTo>
                    <a:pt x="131" y="41"/>
                  </a:lnTo>
                  <a:lnTo>
                    <a:pt x="153" y="42"/>
                  </a:lnTo>
                  <a:lnTo>
                    <a:pt x="175" y="41"/>
                  </a:lnTo>
                  <a:lnTo>
                    <a:pt x="175" y="40"/>
                  </a:lnTo>
                  <a:lnTo>
                    <a:pt x="174" y="36"/>
                  </a:lnTo>
                  <a:lnTo>
                    <a:pt x="170" y="33"/>
                  </a:lnTo>
                  <a:lnTo>
                    <a:pt x="168" y="32"/>
                  </a:lnTo>
                  <a:lnTo>
                    <a:pt x="146" y="30"/>
                  </a:lnTo>
                  <a:lnTo>
                    <a:pt x="126" y="28"/>
                  </a:lnTo>
                  <a:lnTo>
                    <a:pt x="104" y="26"/>
                  </a:lnTo>
                  <a:lnTo>
                    <a:pt x="83" y="22"/>
                  </a:lnTo>
                  <a:lnTo>
                    <a:pt x="62" y="19"/>
                  </a:lnTo>
                  <a:lnTo>
                    <a:pt x="41" y="14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3" y="7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8" name="Freeform 270"/>
            <p:cNvSpPr>
              <a:spLocks/>
            </p:cNvSpPr>
            <p:nvPr/>
          </p:nvSpPr>
          <p:spPr bwMode="auto">
            <a:xfrm>
              <a:off x="6705488" y="5703829"/>
              <a:ext cx="304975" cy="29427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18" y="18"/>
                </a:cxn>
                <a:cxn ang="0">
                  <a:pos x="32" y="19"/>
                </a:cxn>
                <a:cxn ang="0">
                  <a:pos x="46" y="20"/>
                </a:cxn>
                <a:cxn ang="0">
                  <a:pos x="61" y="21"/>
                </a:cxn>
                <a:cxn ang="0">
                  <a:pos x="75" y="23"/>
                </a:cxn>
                <a:cxn ang="0">
                  <a:pos x="88" y="23"/>
                </a:cxn>
                <a:cxn ang="0">
                  <a:pos x="102" y="23"/>
                </a:cxn>
                <a:cxn ang="0">
                  <a:pos x="117" y="23"/>
                </a:cxn>
                <a:cxn ang="0">
                  <a:pos x="131" y="23"/>
                </a:cxn>
                <a:cxn ang="0">
                  <a:pos x="145" y="21"/>
                </a:cxn>
                <a:cxn ang="0">
                  <a:pos x="159" y="20"/>
                </a:cxn>
                <a:cxn ang="0">
                  <a:pos x="174" y="18"/>
                </a:cxn>
                <a:cxn ang="0">
                  <a:pos x="188" y="16"/>
                </a:cxn>
                <a:cxn ang="0">
                  <a:pos x="200" y="12"/>
                </a:cxn>
                <a:cxn ang="0">
                  <a:pos x="214" y="9"/>
                </a:cxn>
                <a:cxn ang="0">
                  <a:pos x="228" y="4"/>
                </a:cxn>
                <a:cxn ang="0">
                  <a:pos x="228" y="3"/>
                </a:cxn>
                <a:cxn ang="0">
                  <a:pos x="228" y="2"/>
                </a:cxn>
                <a:cxn ang="0">
                  <a:pos x="227" y="0"/>
                </a:cxn>
                <a:cxn ang="0">
                  <a:pos x="226" y="0"/>
                </a:cxn>
                <a:cxn ang="0">
                  <a:pos x="212" y="3"/>
                </a:cxn>
                <a:cxn ang="0">
                  <a:pos x="198" y="6"/>
                </a:cxn>
                <a:cxn ang="0">
                  <a:pos x="183" y="9"/>
                </a:cxn>
                <a:cxn ang="0">
                  <a:pos x="169" y="11"/>
                </a:cxn>
                <a:cxn ang="0">
                  <a:pos x="155" y="13"/>
                </a:cxn>
                <a:cxn ang="0">
                  <a:pos x="141" y="15"/>
                </a:cxn>
                <a:cxn ang="0">
                  <a:pos x="128" y="16"/>
                </a:cxn>
                <a:cxn ang="0">
                  <a:pos x="113" y="16"/>
                </a:cxn>
                <a:cxn ang="0">
                  <a:pos x="99" y="16"/>
                </a:cxn>
                <a:cxn ang="0">
                  <a:pos x="85" y="16"/>
                </a:cxn>
                <a:cxn ang="0">
                  <a:pos x="71" y="16"/>
                </a:cxn>
                <a:cxn ang="0">
                  <a:pos x="56" y="15"/>
                </a:cxn>
                <a:cxn ang="0">
                  <a:pos x="42" y="15"/>
                </a:cxn>
                <a:cxn ang="0">
                  <a:pos x="29" y="13"/>
                </a:cxn>
                <a:cxn ang="0">
                  <a:pos x="14" y="12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2" y="16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228" h="23">
                  <a:moveTo>
                    <a:pt x="4" y="17"/>
                  </a:moveTo>
                  <a:lnTo>
                    <a:pt x="18" y="18"/>
                  </a:lnTo>
                  <a:lnTo>
                    <a:pt x="32" y="19"/>
                  </a:lnTo>
                  <a:lnTo>
                    <a:pt x="46" y="20"/>
                  </a:lnTo>
                  <a:lnTo>
                    <a:pt x="61" y="21"/>
                  </a:lnTo>
                  <a:lnTo>
                    <a:pt x="75" y="23"/>
                  </a:lnTo>
                  <a:lnTo>
                    <a:pt x="88" y="23"/>
                  </a:lnTo>
                  <a:lnTo>
                    <a:pt x="102" y="23"/>
                  </a:lnTo>
                  <a:lnTo>
                    <a:pt x="117" y="23"/>
                  </a:lnTo>
                  <a:lnTo>
                    <a:pt x="131" y="23"/>
                  </a:lnTo>
                  <a:lnTo>
                    <a:pt x="145" y="21"/>
                  </a:lnTo>
                  <a:lnTo>
                    <a:pt x="159" y="20"/>
                  </a:lnTo>
                  <a:lnTo>
                    <a:pt x="174" y="18"/>
                  </a:lnTo>
                  <a:lnTo>
                    <a:pt x="188" y="16"/>
                  </a:lnTo>
                  <a:lnTo>
                    <a:pt x="200" y="12"/>
                  </a:lnTo>
                  <a:lnTo>
                    <a:pt x="214" y="9"/>
                  </a:lnTo>
                  <a:lnTo>
                    <a:pt x="228" y="4"/>
                  </a:lnTo>
                  <a:lnTo>
                    <a:pt x="228" y="3"/>
                  </a:lnTo>
                  <a:lnTo>
                    <a:pt x="228" y="2"/>
                  </a:lnTo>
                  <a:lnTo>
                    <a:pt x="227" y="0"/>
                  </a:lnTo>
                  <a:lnTo>
                    <a:pt x="226" y="0"/>
                  </a:lnTo>
                  <a:lnTo>
                    <a:pt x="212" y="3"/>
                  </a:lnTo>
                  <a:lnTo>
                    <a:pt x="198" y="6"/>
                  </a:lnTo>
                  <a:lnTo>
                    <a:pt x="183" y="9"/>
                  </a:lnTo>
                  <a:lnTo>
                    <a:pt x="169" y="11"/>
                  </a:lnTo>
                  <a:lnTo>
                    <a:pt x="155" y="13"/>
                  </a:lnTo>
                  <a:lnTo>
                    <a:pt x="141" y="15"/>
                  </a:lnTo>
                  <a:lnTo>
                    <a:pt x="128" y="16"/>
                  </a:lnTo>
                  <a:lnTo>
                    <a:pt x="113" y="16"/>
                  </a:lnTo>
                  <a:lnTo>
                    <a:pt x="99" y="16"/>
                  </a:lnTo>
                  <a:lnTo>
                    <a:pt x="85" y="16"/>
                  </a:lnTo>
                  <a:lnTo>
                    <a:pt x="71" y="16"/>
                  </a:lnTo>
                  <a:lnTo>
                    <a:pt x="56" y="15"/>
                  </a:lnTo>
                  <a:lnTo>
                    <a:pt x="42" y="15"/>
                  </a:lnTo>
                  <a:lnTo>
                    <a:pt x="29" y="13"/>
                  </a:lnTo>
                  <a:lnTo>
                    <a:pt x="14" y="12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2" y="16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6264077" y="5436307"/>
              <a:ext cx="80257" cy="98983"/>
            </a:xfrm>
            <a:custGeom>
              <a:avLst/>
              <a:gdLst/>
              <a:ahLst/>
              <a:cxnLst>
                <a:cxn ang="0">
                  <a:pos x="5" y="75"/>
                </a:cxn>
                <a:cxn ang="0">
                  <a:pos x="13" y="67"/>
                </a:cxn>
                <a:cxn ang="0">
                  <a:pos x="20" y="59"/>
                </a:cxn>
                <a:cxn ang="0">
                  <a:pos x="27" y="50"/>
                </a:cxn>
                <a:cxn ang="0">
                  <a:pos x="34" y="41"/>
                </a:cxn>
                <a:cxn ang="0">
                  <a:pos x="40" y="32"/>
                </a:cxn>
                <a:cxn ang="0">
                  <a:pos x="46" y="24"/>
                </a:cxn>
                <a:cxn ang="0">
                  <a:pos x="52" y="15"/>
                </a:cxn>
                <a:cxn ang="0">
                  <a:pos x="59" y="6"/>
                </a:cxn>
                <a:cxn ang="0">
                  <a:pos x="59" y="5"/>
                </a:cxn>
                <a:cxn ang="0">
                  <a:pos x="58" y="2"/>
                </a:cxn>
                <a:cxn ang="0">
                  <a:pos x="57" y="1"/>
                </a:cxn>
                <a:cxn ang="0">
                  <a:pos x="56" y="0"/>
                </a:cxn>
                <a:cxn ang="0">
                  <a:pos x="49" y="9"/>
                </a:cxn>
                <a:cxn ang="0">
                  <a:pos x="42" y="17"/>
                </a:cxn>
                <a:cxn ang="0">
                  <a:pos x="36" y="27"/>
                </a:cxn>
                <a:cxn ang="0">
                  <a:pos x="29" y="35"/>
                </a:cxn>
                <a:cxn ang="0">
                  <a:pos x="22" y="44"/>
                </a:cxn>
                <a:cxn ang="0">
                  <a:pos x="15" y="52"/>
                </a:cxn>
                <a:cxn ang="0">
                  <a:pos x="8" y="60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2" y="73"/>
                </a:cxn>
                <a:cxn ang="0">
                  <a:pos x="4" y="75"/>
                </a:cxn>
                <a:cxn ang="0">
                  <a:pos x="5" y="75"/>
                </a:cxn>
                <a:cxn ang="0">
                  <a:pos x="5" y="75"/>
                </a:cxn>
              </a:cxnLst>
              <a:rect l="0" t="0" r="r" b="b"/>
              <a:pathLst>
                <a:path w="59" h="75">
                  <a:moveTo>
                    <a:pt x="5" y="75"/>
                  </a:moveTo>
                  <a:lnTo>
                    <a:pt x="13" y="67"/>
                  </a:lnTo>
                  <a:lnTo>
                    <a:pt x="20" y="59"/>
                  </a:lnTo>
                  <a:lnTo>
                    <a:pt x="27" y="50"/>
                  </a:lnTo>
                  <a:lnTo>
                    <a:pt x="34" y="41"/>
                  </a:lnTo>
                  <a:lnTo>
                    <a:pt x="40" y="32"/>
                  </a:lnTo>
                  <a:lnTo>
                    <a:pt x="46" y="24"/>
                  </a:lnTo>
                  <a:lnTo>
                    <a:pt x="52" y="15"/>
                  </a:lnTo>
                  <a:lnTo>
                    <a:pt x="59" y="6"/>
                  </a:lnTo>
                  <a:lnTo>
                    <a:pt x="59" y="5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49" y="9"/>
                  </a:lnTo>
                  <a:lnTo>
                    <a:pt x="42" y="17"/>
                  </a:lnTo>
                  <a:lnTo>
                    <a:pt x="36" y="27"/>
                  </a:lnTo>
                  <a:lnTo>
                    <a:pt x="29" y="35"/>
                  </a:lnTo>
                  <a:lnTo>
                    <a:pt x="22" y="44"/>
                  </a:lnTo>
                  <a:lnTo>
                    <a:pt x="15" y="52"/>
                  </a:lnTo>
                  <a:lnTo>
                    <a:pt x="8" y="60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5"/>
                  </a:lnTo>
                  <a:lnTo>
                    <a:pt x="5" y="75"/>
                  </a:lnTo>
                  <a:lnTo>
                    <a:pt x="5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9" name="그룹 348"/>
            <p:cNvGrpSpPr/>
            <p:nvPr/>
          </p:nvGrpSpPr>
          <p:grpSpPr>
            <a:xfrm flipH="1">
              <a:off x="5148064" y="3573016"/>
              <a:ext cx="1080120" cy="861420"/>
              <a:chOff x="5156536" y="3606457"/>
              <a:chExt cx="1112891" cy="861420"/>
            </a:xfrm>
          </p:grpSpPr>
          <p:sp>
            <p:nvSpPr>
              <p:cNvPr id="350" name="Freeform 212"/>
              <p:cNvSpPr>
                <a:spLocks/>
              </p:cNvSpPr>
              <p:nvPr/>
            </p:nvSpPr>
            <p:spPr bwMode="auto">
              <a:xfrm>
                <a:off x="6092862" y="4176279"/>
                <a:ext cx="42804" cy="6955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0" y="0"/>
                  </a:cxn>
                  <a:cxn ang="0">
                    <a:pos x="23" y="6"/>
                  </a:cxn>
                  <a:cxn ang="0">
                    <a:pos x="29" y="20"/>
                  </a:cxn>
                  <a:cxn ang="0">
                    <a:pos x="33" y="36"/>
                  </a:cxn>
                  <a:cxn ang="0">
                    <a:pos x="28" y="49"/>
                  </a:cxn>
                  <a:cxn ang="0">
                    <a:pos x="19" y="53"/>
                  </a:cxn>
                  <a:cxn ang="0">
                    <a:pos x="14" y="51"/>
                  </a:cxn>
                  <a:cxn ang="0">
                    <a:pos x="12" y="45"/>
                  </a:cxn>
                  <a:cxn ang="0">
                    <a:pos x="11" y="36"/>
                  </a:cxn>
                  <a:cxn ang="0">
                    <a:pos x="8" y="28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22"/>
                  </a:cxn>
                </a:cxnLst>
                <a:rect l="0" t="0" r="r" b="b"/>
                <a:pathLst>
                  <a:path w="33" h="53">
                    <a:moveTo>
                      <a:pt x="0" y="22"/>
                    </a:moveTo>
                    <a:lnTo>
                      <a:pt x="20" y="0"/>
                    </a:lnTo>
                    <a:lnTo>
                      <a:pt x="23" y="6"/>
                    </a:lnTo>
                    <a:lnTo>
                      <a:pt x="29" y="20"/>
                    </a:lnTo>
                    <a:lnTo>
                      <a:pt x="33" y="36"/>
                    </a:lnTo>
                    <a:lnTo>
                      <a:pt x="28" y="49"/>
                    </a:lnTo>
                    <a:lnTo>
                      <a:pt x="19" y="53"/>
                    </a:lnTo>
                    <a:lnTo>
                      <a:pt x="14" y="51"/>
                    </a:lnTo>
                    <a:lnTo>
                      <a:pt x="12" y="45"/>
                    </a:lnTo>
                    <a:lnTo>
                      <a:pt x="11" y="36"/>
                    </a:lnTo>
                    <a:lnTo>
                      <a:pt x="8" y="28"/>
                    </a:lnTo>
                    <a:lnTo>
                      <a:pt x="5" y="23"/>
                    </a:lnTo>
                    <a:lnTo>
                      <a:pt x="2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213"/>
              <p:cNvSpPr>
                <a:spLocks/>
              </p:cNvSpPr>
              <p:nvPr/>
            </p:nvSpPr>
            <p:spPr bwMode="auto">
              <a:xfrm>
                <a:off x="5381254" y="4387621"/>
                <a:ext cx="74906" cy="69556"/>
              </a:xfrm>
              <a:custGeom>
                <a:avLst/>
                <a:gdLst/>
                <a:ahLst/>
                <a:cxnLst>
                  <a:cxn ang="0">
                    <a:pos x="49" y="33"/>
                  </a:cxn>
                  <a:cxn ang="0">
                    <a:pos x="30" y="27"/>
                  </a:cxn>
                  <a:cxn ang="0">
                    <a:pos x="27" y="21"/>
                  </a:cxn>
                  <a:cxn ang="0">
                    <a:pos x="19" y="8"/>
                  </a:cxn>
                  <a:cxn ang="0">
                    <a:pos x="10" y="0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3" y="13"/>
                  </a:cxn>
                  <a:cxn ang="0">
                    <a:pos x="6" y="21"/>
                  </a:cxn>
                  <a:cxn ang="0">
                    <a:pos x="12" y="30"/>
                  </a:cxn>
                  <a:cxn ang="0">
                    <a:pos x="19" y="40"/>
                  </a:cxn>
                  <a:cxn ang="0">
                    <a:pos x="28" y="48"/>
                  </a:cxn>
                  <a:cxn ang="0">
                    <a:pos x="38" y="52"/>
                  </a:cxn>
                  <a:cxn ang="0">
                    <a:pos x="52" y="53"/>
                  </a:cxn>
                  <a:cxn ang="0">
                    <a:pos x="57" y="46"/>
                  </a:cxn>
                  <a:cxn ang="0">
                    <a:pos x="49" y="33"/>
                  </a:cxn>
                </a:cxnLst>
                <a:rect l="0" t="0" r="r" b="b"/>
                <a:pathLst>
                  <a:path w="57" h="53">
                    <a:moveTo>
                      <a:pt x="49" y="33"/>
                    </a:moveTo>
                    <a:lnTo>
                      <a:pt x="30" y="27"/>
                    </a:lnTo>
                    <a:lnTo>
                      <a:pt x="27" y="21"/>
                    </a:lnTo>
                    <a:lnTo>
                      <a:pt x="19" y="8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3" y="13"/>
                    </a:lnTo>
                    <a:lnTo>
                      <a:pt x="6" y="21"/>
                    </a:lnTo>
                    <a:lnTo>
                      <a:pt x="12" y="30"/>
                    </a:lnTo>
                    <a:lnTo>
                      <a:pt x="19" y="40"/>
                    </a:lnTo>
                    <a:lnTo>
                      <a:pt x="28" y="48"/>
                    </a:lnTo>
                    <a:lnTo>
                      <a:pt x="38" y="52"/>
                    </a:lnTo>
                    <a:lnTo>
                      <a:pt x="52" y="53"/>
                    </a:lnTo>
                    <a:lnTo>
                      <a:pt x="57" y="46"/>
                    </a:lnTo>
                    <a:lnTo>
                      <a:pt x="49" y="33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214"/>
              <p:cNvSpPr>
                <a:spLocks/>
              </p:cNvSpPr>
              <p:nvPr/>
            </p:nvSpPr>
            <p:spPr bwMode="auto">
              <a:xfrm>
                <a:off x="5156536" y="3841876"/>
                <a:ext cx="34778" cy="40128"/>
              </a:xfrm>
              <a:custGeom>
                <a:avLst/>
                <a:gdLst/>
                <a:ahLst/>
                <a:cxnLst>
                  <a:cxn ang="0">
                    <a:pos x="26" y="13"/>
                  </a:cxn>
                  <a:cxn ang="0">
                    <a:pos x="23" y="10"/>
                  </a:cxn>
                  <a:cxn ang="0">
                    <a:pos x="16" y="3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3" y="15"/>
                  </a:cxn>
                  <a:cxn ang="0">
                    <a:pos x="15" y="31"/>
                  </a:cxn>
                  <a:cxn ang="0">
                    <a:pos x="26" y="13"/>
                  </a:cxn>
                </a:cxnLst>
                <a:rect l="0" t="0" r="r" b="b"/>
                <a:pathLst>
                  <a:path w="26" h="31">
                    <a:moveTo>
                      <a:pt x="26" y="13"/>
                    </a:moveTo>
                    <a:lnTo>
                      <a:pt x="23" y="10"/>
                    </a:lnTo>
                    <a:lnTo>
                      <a:pt x="16" y="3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3" y="15"/>
                    </a:lnTo>
                    <a:lnTo>
                      <a:pt x="15" y="31"/>
                    </a:lnTo>
                    <a:lnTo>
                      <a:pt x="26" y="13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>
                <a:off x="5999230" y="3898056"/>
                <a:ext cx="34778" cy="45479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12" y="28"/>
                  </a:cxn>
                  <a:cxn ang="0">
                    <a:pos x="12" y="30"/>
                  </a:cxn>
                  <a:cxn ang="0">
                    <a:pos x="13" y="33"/>
                  </a:cxn>
                  <a:cxn ang="0">
                    <a:pos x="16" y="33"/>
                  </a:cxn>
                  <a:cxn ang="0">
                    <a:pos x="27" y="25"/>
                  </a:cxn>
                  <a:cxn ang="0">
                    <a:pos x="28" y="24"/>
                  </a:cxn>
                  <a:cxn ang="0">
                    <a:pos x="28" y="22"/>
                  </a:cxn>
                  <a:cxn ang="0">
                    <a:pos x="28" y="16"/>
                  </a:cxn>
                  <a:cxn ang="0">
                    <a:pos x="25" y="7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4" y="9"/>
                  </a:cxn>
                </a:cxnLst>
                <a:rect l="0" t="0" r="r" b="b"/>
                <a:pathLst>
                  <a:path w="28" h="33">
                    <a:moveTo>
                      <a:pt x="4" y="9"/>
                    </a:moveTo>
                    <a:lnTo>
                      <a:pt x="2" y="13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3" y="33"/>
                    </a:lnTo>
                    <a:lnTo>
                      <a:pt x="16" y="33"/>
                    </a:lnTo>
                    <a:lnTo>
                      <a:pt x="27" y="25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5" y="7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>
                <a:off x="5373228" y="3611807"/>
                <a:ext cx="165864" cy="13643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7" y="40"/>
                  </a:cxn>
                  <a:cxn ang="0">
                    <a:pos x="12" y="40"/>
                  </a:cxn>
                  <a:cxn ang="0">
                    <a:pos x="22" y="40"/>
                  </a:cxn>
                  <a:cxn ang="0">
                    <a:pos x="31" y="42"/>
                  </a:cxn>
                  <a:cxn ang="0">
                    <a:pos x="40" y="43"/>
                  </a:cxn>
                  <a:cxn ang="0">
                    <a:pos x="48" y="47"/>
                  </a:cxn>
                  <a:cxn ang="0">
                    <a:pos x="55" y="52"/>
                  </a:cxn>
                  <a:cxn ang="0">
                    <a:pos x="114" y="102"/>
                  </a:cxn>
                  <a:cxn ang="0">
                    <a:pos x="116" y="88"/>
                  </a:cxn>
                  <a:cxn ang="0">
                    <a:pos x="117" y="84"/>
                  </a:cxn>
                  <a:cxn ang="0">
                    <a:pos x="121" y="72"/>
                  </a:cxn>
                  <a:cxn ang="0">
                    <a:pos x="123" y="57"/>
                  </a:cxn>
                  <a:cxn ang="0">
                    <a:pos x="123" y="39"/>
                  </a:cxn>
                  <a:cxn ang="0">
                    <a:pos x="119" y="23"/>
                  </a:cxn>
                  <a:cxn ang="0">
                    <a:pos x="110" y="10"/>
                  </a:cxn>
                  <a:cxn ang="0">
                    <a:pos x="93" y="4"/>
                  </a:cxn>
                  <a:cxn ang="0">
                    <a:pos x="66" y="7"/>
                  </a:cxn>
                  <a:cxn ang="0">
                    <a:pos x="65" y="7"/>
                  </a:cxn>
                  <a:cxn ang="0">
                    <a:pos x="63" y="4"/>
                  </a:cxn>
                  <a:cxn ang="0">
                    <a:pos x="58" y="3"/>
                  </a:cxn>
                  <a:cxn ang="0">
                    <a:pos x="51" y="1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8" y="1"/>
                  </a:cxn>
                  <a:cxn ang="0">
                    <a:pos x="19" y="3"/>
                  </a:cxn>
                  <a:cxn ang="0">
                    <a:pos x="22" y="4"/>
                  </a:cxn>
                  <a:cxn ang="0">
                    <a:pos x="26" y="7"/>
                  </a:cxn>
                  <a:cxn ang="0">
                    <a:pos x="32" y="10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7"/>
                  </a:cxn>
                  <a:cxn ang="0">
                    <a:pos x="27" y="18"/>
                  </a:cxn>
                  <a:cxn ang="0">
                    <a:pos x="19" y="20"/>
                  </a:cxn>
                  <a:cxn ang="0">
                    <a:pos x="12" y="23"/>
                  </a:cxn>
                  <a:cxn ang="0">
                    <a:pos x="7" y="27"/>
                  </a:cxn>
                  <a:cxn ang="0">
                    <a:pos x="2" y="33"/>
                  </a:cxn>
                  <a:cxn ang="0">
                    <a:pos x="0" y="40"/>
                  </a:cxn>
                </a:cxnLst>
                <a:rect l="0" t="0" r="r" b="b"/>
                <a:pathLst>
                  <a:path w="123" h="102">
                    <a:moveTo>
                      <a:pt x="0" y="40"/>
                    </a:moveTo>
                    <a:lnTo>
                      <a:pt x="1" y="40"/>
                    </a:lnTo>
                    <a:lnTo>
                      <a:pt x="7" y="40"/>
                    </a:lnTo>
                    <a:lnTo>
                      <a:pt x="12" y="40"/>
                    </a:lnTo>
                    <a:lnTo>
                      <a:pt x="22" y="40"/>
                    </a:lnTo>
                    <a:lnTo>
                      <a:pt x="31" y="42"/>
                    </a:lnTo>
                    <a:lnTo>
                      <a:pt x="40" y="43"/>
                    </a:lnTo>
                    <a:lnTo>
                      <a:pt x="48" y="47"/>
                    </a:lnTo>
                    <a:lnTo>
                      <a:pt x="55" y="52"/>
                    </a:lnTo>
                    <a:lnTo>
                      <a:pt x="114" y="102"/>
                    </a:lnTo>
                    <a:lnTo>
                      <a:pt x="116" y="88"/>
                    </a:lnTo>
                    <a:lnTo>
                      <a:pt x="117" y="84"/>
                    </a:lnTo>
                    <a:lnTo>
                      <a:pt x="121" y="72"/>
                    </a:lnTo>
                    <a:lnTo>
                      <a:pt x="123" y="57"/>
                    </a:lnTo>
                    <a:lnTo>
                      <a:pt x="123" y="39"/>
                    </a:lnTo>
                    <a:lnTo>
                      <a:pt x="119" y="23"/>
                    </a:lnTo>
                    <a:lnTo>
                      <a:pt x="110" y="10"/>
                    </a:lnTo>
                    <a:lnTo>
                      <a:pt x="93" y="4"/>
                    </a:lnTo>
                    <a:lnTo>
                      <a:pt x="66" y="7"/>
                    </a:lnTo>
                    <a:lnTo>
                      <a:pt x="65" y="7"/>
                    </a:lnTo>
                    <a:lnTo>
                      <a:pt x="63" y="4"/>
                    </a:lnTo>
                    <a:lnTo>
                      <a:pt x="58" y="3"/>
                    </a:lnTo>
                    <a:lnTo>
                      <a:pt x="51" y="1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28" y="1"/>
                    </a:lnTo>
                    <a:lnTo>
                      <a:pt x="19" y="3"/>
                    </a:lnTo>
                    <a:lnTo>
                      <a:pt x="22" y="4"/>
                    </a:lnTo>
                    <a:lnTo>
                      <a:pt x="26" y="7"/>
                    </a:lnTo>
                    <a:lnTo>
                      <a:pt x="32" y="10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7"/>
                    </a:lnTo>
                    <a:lnTo>
                      <a:pt x="27" y="18"/>
                    </a:lnTo>
                    <a:lnTo>
                      <a:pt x="19" y="20"/>
                    </a:lnTo>
                    <a:lnTo>
                      <a:pt x="12" y="23"/>
                    </a:lnTo>
                    <a:lnTo>
                      <a:pt x="7" y="27"/>
                    </a:lnTo>
                    <a:lnTo>
                      <a:pt x="2" y="33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217"/>
              <p:cNvSpPr>
                <a:spLocks/>
              </p:cNvSpPr>
              <p:nvPr/>
            </p:nvSpPr>
            <p:spPr bwMode="auto">
              <a:xfrm>
                <a:off x="5167236" y="3700090"/>
                <a:ext cx="947028" cy="746386"/>
              </a:xfrm>
              <a:custGeom>
                <a:avLst/>
                <a:gdLst/>
                <a:ahLst/>
                <a:cxnLst>
                  <a:cxn ang="0">
                    <a:pos x="5" y="136"/>
                  </a:cxn>
                  <a:cxn ang="0">
                    <a:pos x="27" y="169"/>
                  </a:cxn>
                  <a:cxn ang="0">
                    <a:pos x="69" y="209"/>
                  </a:cxn>
                  <a:cxn ang="0">
                    <a:pos x="131" y="240"/>
                  </a:cxn>
                  <a:cxn ang="0">
                    <a:pos x="212" y="242"/>
                  </a:cxn>
                  <a:cxn ang="0">
                    <a:pos x="284" y="222"/>
                  </a:cxn>
                  <a:cxn ang="0">
                    <a:pos x="340" y="257"/>
                  </a:cxn>
                  <a:cxn ang="0">
                    <a:pos x="393" y="325"/>
                  </a:cxn>
                  <a:cxn ang="0">
                    <a:pos x="392" y="354"/>
                  </a:cxn>
                  <a:cxn ang="0">
                    <a:pos x="368" y="365"/>
                  </a:cxn>
                  <a:cxn ang="0">
                    <a:pos x="330" y="388"/>
                  </a:cxn>
                  <a:cxn ang="0">
                    <a:pos x="282" y="427"/>
                  </a:cxn>
                  <a:cxn ang="0">
                    <a:pos x="232" y="486"/>
                  </a:cxn>
                  <a:cxn ang="0">
                    <a:pos x="199" y="537"/>
                  </a:cxn>
                  <a:cxn ang="0">
                    <a:pos x="210" y="547"/>
                  </a:cxn>
                  <a:cxn ang="0">
                    <a:pos x="227" y="557"/>
                  </a:cxn>
                  <a:cxn ang="0">
                    <a:pos x="237" y="554"/>
                  </a:cxn>
                  <a:cxn ang="0">
                    <a:pos x="258" y="534"/>
                  </a:cxn>
                  <a:cxn ang="0">
                    <a:pos x="294" y="503"/>
                  </a:cxn>
                  <a:cxn ang="0">
                    <a:pos x="343" y="471"/>
                  </a:cxn>
                  <a:cxn ang="0">
                    <a:pos x="403" y="442"/>
                  </a:cxn>
                  <a:cxn ang="0">
                    <a:pos x="452" y="431"/>
                  </a:cxn>
                  <a:cxn ang="0">
                    <a:pos x="506" y="471"/>
                  </a:cxn>
                  <a:cxn ang="0">
                    <a:pos x="578" y="499"/>
                  </a:cxn>
                  <a:cxn ang="0">
                    <a:pos x="612" y="483"/>
                  </a:cxn>
                  <a:cxn ang="0">
                    <a:pos x="665" y="437"/>
                  </a:cxn>
                  <a:cxn ang="0">
                    <a:pos x="709" y="386"/>
                  </a:cxn>
                  <a:cxn ang="0">
                    <a:pos x="680" y="376"/>
                  </a:cxn>
                  <a:cxn ang="0">
                    <a:pos x="636" y="408"/>
                  </a:cxn>
                  <a:cxn ang="0">
                    <a:pos x="573" y="433"/>
                  </a:cxn>
                  <a:cxn ang="0">
                    <a:pos x="559" y="420"/>
                  </a:cxn>
                  <a:cxn ang="0">
                    <a:pos x="531" y="396"/>
                  </a:cxn>
                  <a:cxn ang="0">
                    <a:pos x="517" y="382"/>
                  </a:cxn>
                  <a:cxn ang="0">
                    <a:pos x="533" y="324"/>
                  </a:cxn>
                  <a:cxn ang="0">
                    <a:pos x="543" y="308"/>
                  </a:cxn>
                  <a:cxn ang="0">
                    <a:pos x="531" y="295"/>
                  </a:cxn>
                  <a:cxn ang="0">
                    <a:pos x="470" y="226"/>
                  </a:cxn>
                  <a:cxn ang="0">
                    <a:pos x="444" y="117"/>
                  </a:cxn>
                  <a:cxn ang="0">
                    <a:pos x="484" y="91"/>
                  </a:cxn>
                  <a:cxn ang="0">
                    <a:pos x="568" y="91"/>
                  </a:cxn>
                  <a:cxn ang="0">
                    <a:pos x="626" y="164"/>
                  </a:cxn>
                  <a:cxn ang="0">
                    <a:pos x="647" y="156"/>
                  </a:cxn>
                  <a:cxn ang="0">
                    <a:pos x="637" y="119"/>
                  </a:cxn>
                  <a:cxn ang="0">
                    <a:pos x="593" y="49"/>
                  </a:cxn>
                  <a:cxn ang="0">
                    <a:pos x="518" y="6"/>
                  </a:cxn>
                  <a:cxn ang="0">
                    <a:pos x="459" y="0"/>
                  </a:cxn>
                  <a:cxn ang="0">
                    <a:pos x="384" y="13"/>
                  </a:cxn>
                  <a:cxn ang="0">
                    <a:pos x="339" y="21"/>
                  </a:cxn>
                  <a:cxn ang="0">
                    <a:pos x="280" y="35"/>
                  </a:cxn>
                  <a:cxn ang="0">
                    <a:pos x="228" y="106"/>
                  </a:cxn>
                  <a:cxn ang="0">
                    <a:pos x="219" y="133"/>
                  </a:cxn>
                  <a:cxn ang="0">
                    <a:pos x="196" y="146"/>
                  </a:cxn>
                  <a:cxn ang="0">
                    <a:pos x="158" y="158"/>
                  </a:cxn>
                  <a:cxn ang="0">
                    <a:pos x="110" y="161"/>
                  </a:cxn>
                  <a:cxn ang="0">
                    <a:pos x="54" y="142"/>
                  </a:cxn>
                  <a:cxn ang="0">
                    <a:pos x="15" y="113"/>
                  </a:cxn>
                  <a:cxn ang="0">
                    <a:pos x="0" y="128"/>
                  </a:cxn>
                </a:cxnLst>
                <a:rect l="0" t="0" r="r" b="b"/>
                <a:pathLst>
                  <a:path w="709" h="558">
                    <a:moveTo>
                      <a:pt x="0" y="128"/>
                    </a:moveTo>
                    <a:lnTo>
                      <a:pt x="1" y="131"/>
                    </a:lnTo>
                    <a:lnTo>
                      <a:pt x="5" y="136"/>
                    </a:lnTo>
                    <a:lnTo>
                      <a:pt x="9" y="144"/>
                    </a:lnTo>
                    <a:lnTo>
                      <a:pt x="17" y="156"/>
                    </a:lnTo>
                    <a:lnTo>
                      <a:pt x="27" y="169"/>
                    </a:lnTo>
                    <a:lnTo>
                      <a:pt x="39" y="182"/>
                    </a:lnTo>
                    <a:lnTo>
                      <a:pt x="53" y="196"/>
                    </a:lnTo>
                    <a:lnTo>
                      <a:pt x="69" y="209"/>
                    </a:lnTo>
                    <a:lnTo>
                      <a:pt x="88" y="222"/>
                    </a:lnTo>
                    <a:lnTo>
                      <a:pt x="108" y="232"/>
                    </a:lnTo>
                    <a:lnTo>
                      <a:pt x="131" y="240"/>
                    </a:lnTo>
                    <a:lnTo>
                      <a:pt x="156" y="245"/>
                    </a:lnTo>
                    <a:lnTo>
                      <a:pt x="183" y="246"/>
                    </a:lnTo>
                    <a:lnTo>
                      <a:pt x="212" y="242"/>
                    </a:lnTo>
                    <a:lnTo>
                      <a:pt x="244" y="234"/>
                    </a:lnTo>
                    <a:lnTo>
                      <a:pt x="278" y="219"/>
                    </a:lnTo>
                    <a:lnTo>
                      <a:pt x="284" y="222"/>
                    </a:lnTo>
                    <a:lnTo>
                      <a:pt x="297" y="230"/>
                    </a:lnTo>
                    <a:lnTo>
                      <a:pt x="317" y="241"/>
                    </a:lnTo>
                    <a:lnTo>
                      <a:pt x="340" y="257"/>
                    </a:lnTo>
                    <a:lnTo>
                      <a:pt x="362" y="277"/>
                    </a:lnTo>
                    <a:lnTo>
                      <a:pt x="380" y="300"/>
                    </a:lnTo>
                    <a:lnTo>
                      <a:pt x="393" y="325"/>
                    </a:lnTo>
                    <a:lnTo>
                      <a:pt x="396" y="353"/>
                    </a:lnTo>
                    <a:lnTo>
                      <a:pt x="395" y="353"/>
                    </a:lnTo>
                    <a:lnTo>
                      <a:pt x="392" y="354"/>
                    </a:lnTo>
                    <a:lnTo>
                      <a:pt x="386" y="356"/>
                    </a:lnTo>
                    <a:lnTo>
                      <a:pt x="378" y="360"/>
                    </a:lnTo>
                    <a:lnTo>
                      <a:pt x="368" y="365"/>
                    </a:lnTo>
                    <a:lnTo>
                      <a:pt x="356" y="371"/>
                    </a:lnTo>
                    <a:lnTo>
                      <a:pt x="343" y="378"/>
                    </a:lnTo>
                    <a:lnTo>
                      <a:pt x="330" y="388"/>
                    </a:lnTo>
                    <a:lnTo>
                      <a:pt x="315" y="399"/>
                    </a:lnTo>
                    <a:lnTo>
                      <a:pt x="298" y="412"/>
                    </a:lnTo>
                    <a:lnTo>
                      <a:pt x="282" y="427"/>
                    </a:lnTo>
                    <a:lnTo>
                      <a:pt x="266" y="444"/>
                    </a:lnTo>
                    <a:lnTo>
                      <a:pt x="249" y="464"/>
                    </a:lnTo>
                    <a:lnTo>
                      <a:pt x="232" y="486"/>
                    </a:lnTo>
                    <a:lnTo>
                      <a:pt x="214" y="510"/>
                    </a:lnTo>
                    <a:lnTo>
                      <a:pt x="198" y="536"/>
                    </a:lnTo>
                    <a:lnTo>
                      <a:pt x="199" y="537"/>
                    </a:lnTo>
                    <a:lnTo>
                      <a:pt x="202" y="540"/>
                    </a:lnTo>
                    <a:lnTo>
                      <a:pt x="205" y="542"/>
                    </a:lnTo>
                    <a:lnTo>
                      <a:pt x="210" y="547"/>
                    </a:lnTo>
                    <a:lnTo>
                      <a:pt x="214" y="550"/>
                    </a:lnTo>
                    <a:lnTo>
                      <a:pt x="220" y="554"/>
                    </a:lnTo>
                    <a:lnTo>
                      <a:pt x="227" y="557"/>
                    </a:lnTo>
                    <a:lnTo>
                      <a:pt x="233" y="558"/>
                    </a:lnTo>
                    <a:lnTo>
                      <a:pt x="234" y="557"/>
                    </a:lnTo>
                    <a:lnTo>
                      <a:pt x="237" y="554"/>
                    </a:lnTo>
                    <a:lnTo>
                      <a:pt x="242" y="549"/>
                    </a:lnTo>
                    <a:lnTo>
                      <a:pt x="249" y="542"/>
                    </a:lnTo>
                    <a:lnTo>
                      <a:pt x="258" y="534"/>
                    </a:lnTo>
                    <a:lnTo>
                      <a:pt x="269" y="525"/>
                    </a:lnTo>
                    <a:lnTo>
                      <a:pt x="280" y="514"/>
                    </a:lnTo>
                    <a:lnTo>
                      <a:pt x="294" y="503"/>
                    </a:lnTo>
                    <a:lnTo>
                      <a:pt x="309" y="492"/>
                    </a:lnTo>
                    <a:lnTo>
                      <a:pt x="326" y="481"/>
                    </a:lnTo>
                    <a:lnTo>
                      <a:pt x="343" y="471"/>
                    </a:lnTo>
                    <a:lnTo>
                      <a:pt x="362" y="460"/>
                    </a:lnTo>
                    <a:lnTo>
                      <a:pt x="381" y="450"/>
                    </a:lnTo>
                    <a:lnTo>
                      <a:pt x="403" y="442"/>
                    </a:lnTo>
                    <a:lnTo>
                      <a:pt x="424" y="434"/>
                    </a:lnTo>
                    <a:lnTo>
                      <a:pt x="447" y="428"/>
                    </a:lnTo>
                    <a:lnTo>
                      <a:pt x="452" y="431"/>
                    </a:lnTo>
                    <a:lnTo>
                      <a:pt x="464" y="442"/>
                    </a:lnTo>
                    <a:lnTo>
                      <a:pt x="483" y="456"/>
                    </a:lnTo>
                    <a:lnTo>
                      <a:pt x="506" y="471"/>
                    </a:lnTo>
                    <a:lnTo>
                      <a:pt x="531" y="484"/>
                    </a:lnTo>
                    <a:lnTo>
                      <a:pt x="556" y="495"/>
                    </a:lnTo>
                    <a:lnTo>
                      <a:pt x="578" y="499"/>
                    </a:lnTo>
                    <a:lnTo>
                      <a:pt x="598" y="495"/>
                    </a:lnTo>
                    <a:lnTo>
                      <a:pt x="601" y="491"/>
                    </a:lnTo>
                    <a:lnTo>
                      <a:pt x="612" y="483"/>
                    </a:lnTo>
                    <a:lnTo>
                      <a:pt x="628" y="471"/>
                    </a:lnTo>
                    <a:lnTo>
                      <a:pt x="645" y="454"/>
                    </a:lnTo>
                    <a:lnTo>
                      <a:pt x="665" y="437"/>
                    </a:lnTo>
                    <a:lnTo>
                      <a:pt x="682" y="420"/>
                    </a:lnTo>
                    <a:lnTo>
                      <a:pt x="698" y="403"/>
                    </a:lnTo>
                    <a:lnTo>
                      <a:pt x="709" y="386"/>
                    </a:lnTo>
                    <a:lnTo>
                      <a:pt x="689" y="367"/>
                    </a:lnTo>
                    <a:lnTo>
                      <a:pt x="687" y="369"/>
                    </a:lnTo>
                    <a:lnTo>
                      <a:pt x="680" y="376"/>
                    </a:lnTo>
                    <a:lnTo>
                      <a:pt x="668" y="385"/>
                    </a:lnTo>
                    <a:lnTo>
                      <a:pt x="653" y="397"/>
                    </a:lnTo>
                    <a:lnTo>
                      <a:pt x="636" y="408"/>
                    </a:lnTo>
                    <a:lnTo>
                      <a:pt x="616" y="420"/>
                    </a:lnTo>
                    <a:lnTo>
                      <a:pt x="596" y="428"/>
                    </a:lnTo>
                    <a:lnTo>
                      <a:pt x="573" y="433"/>
                    </a:lnTo>
                    <a:lnTo>
                      <a:pt x="571" y="431"/>
                    </a:lnTo>
                    <a:lnTo>
                      <a:pt x="566" y="427"/>
                    </a:lnTo>
                    <a:lnTo>
                      <a:pt x="559" y="420"/>
                    </a:lnTo>
                    <a:lnTo>
                      <a:pt x="551" y="412"/>
                    </a:lnTo>
                    <a:lnTo>
                      <a:pt x="542" y="404"/>
                    </a:lnTo>
                    <a:lnTo>
                      <a:pt x="531" y="396"/>
                    </a:lnTo>
                    <a:lnTo>
                      <a:pt x="522" y="390"/>
                    </a:lnTo>
                    <a:lnTo>
                      <a:pt x="514" y="385"/>
                    </a:lnTo>
                    <a:lnTo>
                      <a:pt x="517" y="382"/>
                    </a:lnTo>
                    <a:lnTo>
                      <a:pt x="525" y="371"/>
                    </a:lnTo>
                    <a:lnTo>
                      <a:pt x="532" y="352"/>
                    </a:lnTo>
                    <a:lnTo>
                      <a:pt x="533" y="324"/>
                    </a:lnTo>
                    <a:lnTo>
                      <a:pt x="535" y="321"/>
                    </a:lnTo>
                    <a:lnTo>
                      <a:pt x="537" y="313"/>
                    </a:lnTo>
                    <a:lnTo>
                      <a:pt x="543" y="308"/>
                    </a:lnTo>
                    <a:lnTo>
                      <a:pt x="550" y="309"/>
                    </a:lnTo>
                    <a:lnTo>
                      <a:pt x="544" y="306"/>
                    </a:lnTo>
                    <a:lnTo>
                      <a:pt x="531" y="295"/>
                    </a:lnTo>
                    <a:lnTo>
                      <a:pt x="512" y="278"/>
                    </a:lnTo>
                    <a:lnTo>
                      <a:pt x="491" y="255"/>
                    </a:lnTo>
                    <a:lnTo>
                      <a:pt x="470" y="226"/>
                    </a:lnTo>
                    <a:lnTo>
                      <a:pt x="453" y="194"/>
                    </a:lnTo>
                    <a:lnTo>
                      <a:pt x="444" y="157"/>
                    </a:lnTo>
                    <a:lnTo>
                      <a:pt x="444" y="117"/>
                    </a:lnTo>
                    <a:lnTo>
                      <a:pt x="448" y="112"/>
                    </a:lnTo>
                    <a:lnTo>
                      <a:pt x="463" y="103"/>
                    </a:lnTo>
                    <a:lnTo>
                      <a:pt x="484" y="91"/>
                    </a:lnTo>
                    <a:lnTo>
                      <a:pt x="509" y="82"/>
                    </a:lnTo>
                    <a:lnTo>
                      <a:pt x="538" y="81"/>
                    </a:lnTo>
                    <a:lnTo>
                      <a:pt x="568" y="91"/>
                    </a:lnTo>
                    <a:lnTo>
                      <a:pt x="598" y="117"/>
                    </a:lnTo>
                    <a:lnTo>
                      <a:pt x="623" y="163"/>
                    </a:lnTo>
                    <a:lnTo>
                      <a:pt x="626" y="164"/>
                    </a:lnTo>
                    <a:lnTo>
                      <a:pt x="631" y="166"/>
                    </a:lnTo>
                    <a:lnTo>
                      <a:pt x="639" y="165"/>
                    </a:lnTo>
                    <a:lnTo>
                      <a:pt x="647" y="156"/>
                    </a:lnTo>
                    <a:lnTo>
                      <a:pt x="646" y="151"/>
                    </a:lnTo>
                    <a:lnTo>
                      <a:pt x="644" y="139"/>
                    </a:lnTo>
                    <a:lnTo>
                      <a:pt x="637" y="119"/>
                    </a:lnTo>
                    <a:lnTo>
                      <a:pt x="628" y="97"/>
                    </a:lnTo>
                    <a:lnTo>
                      <a:pt x="613" y="72"/>
                    </a:lnTo>
                    <a:lnTo>
                      <a:pt x="593" y="49"/>
                    </a:lnTo>
                    <a:lnTo>
                      <a:pt x="568" y="27"/>
                    </a:lnTo>
                    <a:lnTo>
                      <a:pt x="535" y="11"/>
                    </a:lnTo>
                    <a:lnTo>
                      <a:pt x="518" y="6"/>
                    </a:lnTo>
                    <a:lnTo>
                      <a:pt x="500" y="3"/>
                    </a:lnTo>
                    <a:lnTo>
                      <a:pt x="480" y="0"/>
                    </a:lnTo>
                    <a:lnTo>
                      <a:pt x="459" y="0"/>
                    </a:lnTo>
                    <a:lnTo>
                      <a:pt x="436" y="3"/>
                    </a:lnTo>
                    <a:lnTo>
                      <a:pt x="410" y="6"/>
                    </a:lnTo>
                    <a:lnTo>
                      <a:pt x="384" y="13"/>
                    </a:lnTo>
                    <a:lnTo>
                      <a:pt x="355" y="22"/>
                    </a:lnTo>
                    <a:lnTo>
                      <a:pt x="350" y="22"/>
                    </a:lnTo>
                    <a:lnTo>
                      <a:pt x="339" y="21"/>
                    </a:lnTo>
                    <a:lnTo>
                      <a:pt x="322" y="22"/>
                    </a:lnTo>
                    <a:lnTo>
                      <a:pt x="302" y="26"/>
                    </a:lnTo>
                    <a:lnTo>
                      <a:pt x="280" y="35"/>
                    </a:lnTo>
                    <a:lnTo>
                      <a:pt x="259" y="50"/>
                    </a:lnTo>
                    <a:lnTo>
                      <a:pt x="241" y="74"/>
                    </a:lnTo>
                    <a:lnTo>
                      <a:pt x="228" y="106"/>
                    </a:lnTo>
                    <a:lnTo>
                      <a:pt x="224" y="129"/>
                    </a:lnTo>
                    <a:lnTo>
                      <a:pt x="222" y="131"/>
                    </a:lnTo>
                    <a:lnTo>
                      <a:pt x="219" y="133"/>
                    </a:lnTo>
                    <a:lnTo>
                      <a:pt x="213" y="136"/>
                    </a:lnTo>
                    <a:lnTo>
                      <a:pt x="205" y="141"/>
                    </a:lnTo>
                    <a:lnTo>
                      <a:pt x="196" y="146"/>
                    </a:lnTo>
                    <a:lnTo>
                      <a:pt x="186" y="150"/>
                    </a:lnTo>
                    <a:lnTo>
                      <a:pt x="173" y="155"/>
                    </a:lnTo>
                    <a:lnTo>
                      <a:pt x="158" y="158"/>
                    </a:lnTo>
                    <a:lnTo>
                      <a:pt x="143" y="161"/>
                    </a:lnTo>
                    <a:lnTo>
                      <a:pt x="127" y="162"/>
                    </a:lnTo>
                    <a:lnTo>
                      <a:pt x="110" y="161"/>
                    </a:lnTo>
                    <a:lnTo>
                      <a:pt x="92" y="157"/>
                    </a:lnTo>
                    <a:lnTo>
                      <a:pt x="74" y="151"/>
                    </a:lnTo>
                    <a:lnTo>
                      <a:pt x="54" y="142"/>
                    </a:lnTo>
                    <a:lnTo>
                      <a:pt x="36" y="129"/>
                    </a:lnTo>
                    <a:lnTo>
                      <a:pt x="16" y="113"/>
                    </a:lnTo>
                    <a:lnTo>
                      <a:pt x="15" y="113"/>
                    </a:lnTo>
                    <a:lnTo>
                      <a:pt x="11" y="116"/>
                    </a:lnTo>
                    <a:lnTo>
                      <a:pt x="5" y="120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218"/>
              <p:cNvSpPr>
                <a:spLocks/>
              </p:cNvSpPr>
              <p:nvPr/>
            </p:nvSpPr>
            <p:spPr bwMode="auto">
              <a:xfrm>
                <a:off x="5485588" y="3761620"/>
                <a:ext cx="90957" cy="203317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33"/>
                  </a:cxn>
                  <a:cxn ang="0">
                    <a:pos x="0" y="43"/>
                  </a:cxn>
                  <a:cxn ang="0">
                    <a:pos x="1" y="59"/>
                  </a:cxn>
                  <a:cxn ang="0">
                    <a:pos x="7" y="75"/>
                  </a:cxn>
                  <a:cxn ang="0">
                    <a:pos x="11" y="85"/>
                  </a:cxn>
                  <a:cxn ang="0">
                    <a:pos x="17" y="95"/>
                  </a:cxn>
                  <a:cxn ang="0">
                    <a:pos x="23" y="106"/>
                  </a:cxn>
                  <a:cxn ang="0">
                    <a:pos x="31" y="118"/>
                  </a:cxn>
                  <a:cxn ang="0">
                    <a:pos x="39" y="128"/>
                  </a:cxn>
                  <a:cxn ang="0">
                    <a:pos x="47" y="139"/>
                  </a:cxn>
                  <a:cxn ang="0">
                    <a:pos x="57" y="147"/>
                  </a:cxn>
                  <a:cxn ang="0">
                    <a:pos x="68" y="154"/>
                  </a:cxn>
                  <a:cxn ang="0">
                    <a:pos x="65" y="151"/>
                  </a:cxn>
                  <a:cxn ang="0">
                    <a:pos x="61" y="143"/>
                  </a:cxn>
                  <a:cxn ang="0">
                    <a:pos x="55" y="132"/>
                  </a:cxn>
                  <a:cxn ang="0">
                    <a:pos x="49" y="116"/>
                  </a:cxn>
                  <a:cxn ang="0">
                    <a:pos x="45" y="95"/>
                  </a:cxn>
                  <a:cxn ang="0">
                    <a:pos x="42" y="70"/>
                  </a:cxn>
                  <a:cxn ang="0">
                    <a:pos x="45" y="42"/>
                  </a:cxn>
                  <a:cxn ang="0">
                    <a:pos x="53" y="10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47" y="0"/>
                  </a:cxn>
                  <a:cxn ang="0">
                    <a:pos x="40" y="2"/>
                  </a:cxn>
                  <a:cxn ang="0">
                    <a:pos x="32" y="4"/>
                  </a:cxn>
                  <a:cxn ang="0">
                    <a:pos x="23" y="6"/>
                  </a:cxn>
                  <a:cxn ang="0">
                    <a:pos x="14" y="12"/>
                  </a:cxn>
                  <a:cxn ang="0">
                    <a:pos x="5" y="19"/>
                  </a:cxn>
                  <a:cxn ang="0">
                    <a:pos x="0" y="28"/>
                  </a:cxn>
                </a:cxnLst>
                <a:rect l="0" t="0" r="r" b="b"/>
                <a:pathLst>
                  <a:path w="68" h="154">
                    <a:moveTo>
                      <a:pt x="0" y="28"/>
                    </a:moveTo>
                    <a:lnTo>
                      <a:pt x="0" y="33"/>
                    </a:lnTo>
                    <a:lnTo>
                      <a:pt x="0" y="43"/>
                    </a:lnTo>
                    <a:lnTo>
                      <a:pt x="1" y="59"/>
                    </a:lnTo>
                    <a:lnTo>
                      <a:pt x="7" y="75"/>
                    </a:lnTo>
                    <a:lnTo>
                      <a:pt x="11" y="85"/>
                    </a:lnTo>
                    <a:lnTo>
                      <a:pt x="17" y="95"/>
                    </a:lnTo>
                    <a:lnTo>
                      <a:pt x="23" y="106"/>
                    </a:lnTo>
                    <a:lnTo>
                      <a:pt x="31" y="118"/>
                    </a:lnTo>
                    <a:lnTo>
                      <a:pt x="39" y="128"/>
                    </a:lnTo>
                    <a:lnTo>
                      <a:pt x="47" y="139"/>
                    </a:lnTo>
                    <a:lnTo>
                      <a:pt x="57" y="147"/>
                    </a:lnTo>
                    <a:lnTo>
                      <a:pt x="68" y="154"/>
                    </a:lnTo>
                    <a:lnTo>
                      <a:pt x="65" y="151"/>
                    </a:lnTo>
                    <a:lnTo>
                      <a:pt x="61" y="143"/>
                    </a:lnTo>
                    <a:lnTo>
                      <a:pt x="55" y="132"/>
                    </a:lnTo>
                    <a:lnTo>
                      <a:pt x="49" y="116"/>
                    </a:lnTo>
                    <a:lnTo>
                      <a:pt x="45" y="95"/>
                    </a:lnTo>
                    <a:lnTo>
                      <a:pt x="42" y="70"/>
                    </a:lnTo>
                    <a:lnTo>
                      <a:pt x="45" y="42"/>
                    </a:lnTo>
                    <a:lnTo>
                      <a:pt x="53" y="1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47" y="0"/>
                    </a:lnTo>
                    <a:lnTo>
                      <a:pt x="40" y="2"/>
                    </a:lnTo>
                    <a:lnTo>
                      <a:pt x="32" y="4"/>
                    </a:lnTo>
                    <a:lnTo>
                      <a:pt x="23" y="6"/>
                    </a:lnTo>
                    <a:lnTo>
                      <a:pt x="14" y="12"/>
                    </a:lnTo>
                    <a:lnTo>
                      <a:pt x="5" y="1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E8CC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219"/>
              <p:cNvSpPr>
                <a:spLocks/>
              </p:cNvSpPr>
              <p:nvPr/>
            </p:nvSpPr>
            <p:spPr bwMode="auto">
              <a:xfrm>
                <a:off x="5432083" y="3667987"/>
                <a:ext cx="104334" cy="131086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0" y="90"/>
                  </a:cxn>
                  <a:cxn ang="0">
                    <a:pos x="29" y="84"/>
                  </a:cxn>
                  <a:cxn ang="0">
                    <a:pos x="42" y="98"/>
                  </a:cxn>
                  <a:cxn ang="0">
                    <a:pos x="43" y="98"/>
                  </a:cxn>
                  <a:cxn ang="0">
                    <a:pos x="45" y="97"/>
                  </a:cxn>
                  <a:cxn ang="0">
                    <a:pos x="50" y="96"/>
                  </a:cxn>
                  <a:cxn ang="0">
                    <a:pos x="56" y="93"/>
                  </a:cxn>
                  <a:cxn ang="0">
                    <a:pos x="61" y="89"/>
                  </a:cxn>
                  <a:cxn ang="0">
                    <a:pos x="67" y="84"/>
                  </a:cxn>
                  <a:cxn ang="0">
                    <a:pos x="74" y="77"/>
                  </a:cxn>
                  <a:cxn ang="0">
                    <a:pos x="80" y="68"/>
                  </a:cxn>
                  <a:cxn ang="0">
                    <a:pos x="66" y="49"/>
                  </a:cxn>
                  <a:cxn ang="0">
                    <a:pos x="67" y="42"/>
                  </a:cxn>
                  <a:cxn ang="0">
                    <a:pos x="69" y="29"/>
                  </a:cxn>
                  <a:cxn ang="0">
                    <a:pos x="68" y="19"/>
                  </a:cxn>
                  <a:cxn ang="0">
                    <a:pos x="58" y="22"/>
                  </a:cxn>
                  <a:cxn ang="0">
                    <a:pos x="49" y="27"/>
                  </a:cxn>
                  <a:cxn ang="0">
                    <a:pos x="47" y="25"/>
                  </a:cxn>
                  <a:cxn ang="0">
                    <a:pos x="45" y="21"/>
                  </a:cxn>
                  <a:cxn ang="0">
                    <a:pos x="42" y="16"/>
                  </a:cxn>
                  <a:cxn ang="0">
                    <a:pos x="37" y="11"/>
                  </a:cxn>
                  <a:cxn ang="0">
                    <a:pos x="30" y="6"/>
                  </a:cxn>
                  <a:cxn ang="0">
                    <a:pos x="22" y="1"/>
                  </a:cxn>
                  <a:cxn ang="0">
                    <a:pos x="13" y="0"/>
                  </a:cxn>
                  <a:cxn ang="0">
                    <a:pos x="3" y="2"/>
                  </a:cxn>
                </a:cxnLst>
                <a:rect l="0" t="0" r="r" b="b"/>
                <a:pathLst>
                  <a:path w="80" h="98">
                    <a:moveTo>
                      <a:pt x="3" y="2"/>
                    </a:moveTo>
                    <a:lnTo>
                      <a:pt x="0" y="90"/>
                    </a:lnTo>
                    <a:lnTo>
                      <a:pt x="29" y="84"/>
                    </a:lnTo>
                    <a:lnTo>
                      <a:pt x="42" y="98"/>
                    </a:lnTo>
                    <a:lnTo>
                      <a:pt x="43" y="98"/>
                    </a:lnTo>
                    <a:lnTo>
                      <a:pt x="45" y="97"/>
                    </a:lnTo>
                    <a:lnTo>
                      <a:pt x="50" y="96"/>
                    </a:lnTo>
                    <a:lnTo>
                      <a:pt x="56" y="93"/>
                    </a:lnTo>
                    <a:lnTo>
                      <a:pt x="61" y="89"/>
                    </a:lnTo>
                    <a:lnTo>
                      <a:pt x="67" y="84"/>
                    </a:lnTo>
                    <a:lnTo>
                      <a:pt x="74" y="77"/>
                    </a:lnTo>
                    <a:lnTo>
                      <a:pt x="80" y="68"/>
                    </a:lnTo>
                    <a:lnTo>
                      <a:pt x="66" y="49"/>
                    </a:lnTo>
                    <a:lnTo>
                      <a:pt x="67" y="42"/>
                    </a:lnTo>
                    <a:lnTo>
                      <a:pt x="69" y="29"/>
                    </a:lnTo>
                    <a:lnTo>
                      <a:pt x="68" y="19"/>
                    </a:lnTo>
                    <a:lnTo>
                      <a:pt x="58" y="22"/>
                    </a:lnTo>
                    <a:lnTo>
                      <a:pt x="49" y="27"/>
                    </a:lnTo>
                    <a:lnTo>
                      <a:pt x="47" y="25"/>
                    </a:lnTo>
                    <a:lnTo>
                      <a:pt x="45" y="21"/>
                    </a:lnTo>
                    <a:lnTo>
                      <a:pt x="42" y="16"/>
                    </a:lnTo>
                    <a:lnTo>
                      <a:pt x="37" y="11"/>
                    </a:lnTo>
                    <a:lnTo>
                      <a:pt x="30" y="6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220"/>
              <p:cNvSpPr>
                <a:spLocks/>
              </p:cNvSpPr>
              <p:nvPr/>
            </p:nvSpPr>
            <p:spPr bwMode="auto">
              <a:xfrm>
                <a:off x="5426733" y="3667987"/>
                <a:ext cx="16051" cy="115034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7" y="22"/>
                  </a:cxn>
                  <a:cxn ang="0">
                    <a:pos x="6" y="42"/>
                  </a:cxn>
                  <a:cxn ang="0">
                    <a:pos x="3" y="63"/>
                  </a:cxn>
                  <a:cxn ang="0">
                    <a:pos x="0" y="83"/>
                  </a:cxn>
                  <a:cxn ang="0">
                    <a:pos x="0" y="84"/>
                  </a:cxn>
                  <a:cxn ang="0">
                    <a:pos x="1" y="86"/>
                  </a:cxn>
                  <a:cxn ang="0">
                    <a:pos x="2" y="87"/>
                  </a:cxn>
                  <a:cxn ang="0">
                    <a:pos x="3" y="87"/>
                  </a:cxn>
                  <a:cxn ang="0">
                    <a:pos x="8" y="67"/>
                  </a:cxn>
                  <a:cxn ang="0">
                    <a:pos x="10" y="4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6" y="1"/>
                  </a:cxn>
                </a:cxnLst>
                <a:rect l="0" t="0" r="r" b="b"/>
                <a:pathLst>
                  <a:path w="11" h="87">
                    <a:moveTo>
                      <a:pt x="6" y="1"/>
                    </a:moveTo>
                    <a:lnTo>
                      <a:pt x="7" y="22"/>
                    </a:lnTo>
                    <a:lnTo>
                      <a:pt x="6" y="42"/>
                    </a:lnTo>
                    <a:lnTo>
                      <a:pt x="3" y="63"/>
                    </a:lnTo>
                    <a:lnTo>
                      <a:pt x="0" y="83"/>
                    </a:lnTo>
                    <a:lnTo>
                      <a:pt x="0" y="84"/>
                    </a:lnTo>
                    <a:lnTo>
                      <a:pt x="1" y="86"/>
                    </a:lnTo>
                    <a:lnTo>
                      <a:pt x="2" y="87"/>
                    </a:lnTo>
                    <a:lnTo>
                      <a:pt x="3" y="87"/>
                    </a:lnTo>
                    <a:lnTo>
                      <a:pt x="8" y="67"/>
                    </a:lnTo>
                    <a:lnTo>
                      <a:pt x="10" y="4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221"/>
              <p:cNvSpPr>
                <a:spLocks/>
              </p:cNvSpPr>
              <p:nvPr/>
            </p:nvSpPr>
            <p:spPr bwMode="auto">
              <a:xfrm>
                <a:off x="5426733" y="3740218"/>
                <a:ext cx="98983" cy="48154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12" y="35"/>
                  </a:cxn>
                  <a:cxn ang="0">
                    <a:pos x="23" y="34"/>
                  </a:cxn>
                  <a:cxn ang="0">
                    <a:pos x="32" y="32"/>
                  </a:cxn>
                  <a:cxn ang="0">
                    <a:pos x="41" y="28"/>
                  </a:cxn>
                  <a:cxn ang="0">
                    <a:pos x="50" y="24"/>
                  </a:cxn>
                  <a:cxn ang="0">
                    <a:pos x="59" y="19"/>
                  </a:cxn>
                  <a:cxn ang="0">
                    <a:pos x="67" y="13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3"/>
                  </a:cxn>
                  <a:cxn ang="0">
                    <a:pos x="72" y="0"/>
                  </a:cxn>
                  <a:cxn ang="0">
                    <a:pos x="70" y="0"/>
                  </a:cxn>
                  <a:cxn ang="0">
                    <a:pos x="62" y="6"/>
                  </a:cxn>
                  <a:cxn ang="0">
                    <a:pos x="53" y="11"/>
                  </a:cxn>
                  <a:cxn ang="0">
                    <a:pos x="45" y="15"/>
                  </a:cxn>
                  <a:cxn ang="0">
                    <a:pos x="37" y="20"/>
                  </a:cxn>
                  <a:cxn ang="0">
                    <a:pos x="27" y="25"/>
                  </a:cxn>
                  <a:cxn ang="0">
                    <a:pos x="18" y="27"/>
                  </a:cxn>
                  <a:cxn ang="0">
                    <a:pos x="9" y="29"/>
                  </a:cxn>
                  <a:cxn ang="0">
                    <a:pos x="0" y="29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5"/>
                  </a:cxn>
                  <a:cxn ang="0">
                    <a:pos x="3" y="35"/>
                  </a:cxn>
                </a:cxnLst>
                <a:rect l="0" t="0" r="r" b="b"/>
                <a:pathLst>
                  <a:path w="75" h="35">
                    <a:moveTo>
                      <a:pt x="3" y="35"/>
                    </a:moveTo>
                    <a:lnTo>
                      <a:pt x="12" y="35"/>
                    </a:lnTo>
                    <a:lnTo>
                      <a:pt x="23" y="34"/>
                    </a:lnTo>
                    <a:lnTo>
                      <a:pt x="32" y="32"/>
                    </a:lnTo>
                    <a:lnTo>
                      <a:pt x="41" y="28"/>
                    </a:lnTo>
                    <a:lnTo>
                      <a:pt x="50" y="24"/>
                    </a:lnTo>
                    <a:lnTo>
                      <a:pt x="59" y="19"/>
                    </a:lnTo>
                    <a:lnTo>
                      <a:pt x="67" y="13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3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2" y="6"/>
                    </a:lnTo>
                    <a:lnTo>
                      <a:pt x="53" y="11"/>
                    </a:lnTo>
                    <a:lnTo>
                      <a:pt x="45" y="15"/>
                    </a:lnTo>
                    <a:lnTo>
                      <a:pt x="37" y="20"/>
                    </a:lnTo>
                    <a:lnTo>
                      <a:pt x="27" y="25"/>
                    </a:lnTo>
                    <a:lnTo>
                      <a:pt x="18" y="27"/>
                    </a:lnTo>
                    <a:lnTo>
                      <a:pt x="9" y="29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222"/>
              <p:cNvSpPr>
                <a:spLocks/>
              </p:cNvSpPr>
              <p:nvPr/>
            </p:nvSpPr>
            <p:spPr bwMode="auto">
              <a:xfrm>
                <a:off x="5373228" y="3651936"/>
                <a:ext cx="74906" cy="18727"/>
              </a:xfrm>
              <a:custGeom>
                <a:avLst/>
                <a:gdLst/>
                <a:ahLst/>
                <a:cxnLst>
                  <a:cxn ang="0">
                    <a:pos x="53" y="7"/>
                  </a:cxn>
                  <a:cxn ang="0">
                    <a:pos x="47" y="3"/>
                  </a:cxn>
                  <a:cxn ang="0">
                    <a:pos x="40" y="2"/>
                  </a:cxn>
                  <a:cxn ang="0">
                    <a:pos x="33" y="0"/>
                  </a:cxn>
                  <a:cxn ang="0">
                    <a:pos x="26" y="0"/>
                  </a:cxn>
                  <a:cxn ang="0">
                    <a:pos x="19" y="1"/>
                  </a:cxn>
                  <a:cxn ang="0">
                    <a:pos x="12" y="2"/>
                  </a:cxn>
                  <a:cxn ang="0">
                    <a:pos x="5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9" y="10"/>
                  </a:cxn>
                  <a:cxn ang="0">
                    <a:pos x="16" y="8"/>
                  </a:cxn>
                  <a:cxn ang="0">
                    <a:pos x="22" y="7"/>
                  </a:cxn>
                  <a:cxn ang="0">
                    <a:pos x="28" y="6"/>
                  </a:cxn>
                  <a:cxn ang="0">
                    <a:pos x="35" y="6"/>
                  </a:cxn>
                  <a:cxn ang="0">
                    <a:pos x="41" y="7"/>
                  </a:cxn>
                  <a:cxn ang="0">
                    <a:pos x="48" y="8"/>
                  </a:cxn>
                  <a:cxn ang="0">
                    <a:pos x="54" y="10"/>
                  </a:cxn>
                  <a:cxn ang="0">
                    <a:pos x="55" y="10"/>
                  </a:cxn>
                  <a:cxn ang="0">
                    <a:pos x="55" y="9"/>
                  </a:cxn>
                  <a:cxn ang="0">
                    <a:pos x="54" y="8"/>
                  </a:cxn>
                  <a:cxn ang="0">
                    <a:pos x="53" y="7"/>
                  </a:cxn>
                  <a:cxn ang="0">
                    <a:pos x="53" y="7"/>
                  </a:cxn>
                </a:cxnLst>
                <a:rect l="0" t="0" r="r" b="b"/>
                <a:pathLst>
                  <a:path w="55" h="12">
                    <a:moveTo>
                      <a:pt x="53" y="7"/>
                    </a:moveTo>
                    <a:lnTo>
                      <a:pt x="47" y="3"/>
                    </a:lnTo>
                    <a:lnTo>
                      <a:pt x="40" y="2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9" y="10"/>
                    </a:lnTo>
                    <a:lnTo>
                      <a:pt x="16" y="8"/>
                    </a:lnTo>
                    <a:lnTo>
                      <a:pt x="22" y="7"/>
                    </a:lnTo>
                    <a:lnTo>
                      <a:pt x="28" y="6"/>
                    </a:lnTo>
                    <a:lnTo>
                      <a:pt x="35" y="6"/>
                    </a:lnTo>
                    <a:lnTo>
                      <a:pt x="41" y="7"/>
                    </a:lnTo>
                    <a:lnTo>
                      <a:pt x="48" y="8"/>
                    </a:lnTo>
                    <a:lnTo>
                      <a:pt x="54" y="10"/>
                    </a:lnTo>
                    <a:lnTo>
                      <a:pt x="55" y="10"/>
                    </a:lnTo>
                    <a:lnTo>
                      <a:pt x="55" y="9"/>
                    </a:lnTo>
                    <a:lnTo>
                      <a:pt x="54" y="8"/>
                    </a:lnTo>
                    <a:lnTo>
                      <a:pt x="53" y="7"/>
                    </a:ln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223"/>
              <p:cNvSpPr>
                <a:spLocks/>
              </p:cNvSpPr>
              <p:nvPr/>
            </p:nvSpPr>
            <p:spPr bwMode="auto">
              <a:xfrm>
                <a:off x="5378579" y="3630534"/>
                <a:ext cx="69556" cy="16051"/>
              </a:xfrm>
              <a:custGeom>
                <a:avLst/>
                <a:gdLst/>
                <a:ahLst/>
                <a:cxnLst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1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3"/>
                  </a:cxn>
                  <a:cxn ang="0">
                    <a:pos x="6" y="5"/>
                  </a:cxn>
                  <a:cxn ang="0">
                    <a:pos x="0" y="9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4" y="13"/>
                  </a:cxn>
                  <a:cxn ang="0">
                    <a:pos x="9" y="11"/>
                  </a:cxn>
                  <a:cxn ang="0">
                    <a:pos x="15" y="10"/>
                  </a:cxn>
                  <a:cxn ang="0">
                    <a:pos x="21" y="7"/>
                  </a:cxn>
                  <a:cxn ang="0">
                    <a:pos x="28" y="6"/>
                  </a:cxn>
                  <a:cxn ang="0">
                    <a:pos x="34" y="6"/>
                  </a:cxn>
                  <a:cxn ang="0">
                    <a:pos x="39" y="6"/>
                  </a:cxn>
                  <a:cxn ang="0">
                    <a:pos x="45" y="7"/>
                  </a:cxn>
                  <a:cxn ang="0">
                    <a:pos x="51" y="10"/>
                  </a:cxn>
                  <a:cxn ang="0">
                    <a:pos x="52" y="10"/>
                  </a:cxn>
                  <a:cxn ang="0">
                    <a:pos x="52" y="9"/>
                  </a:cxn>
                  <a:cxn ang="0">
                    <a:pos x="51" y="7"/>
                  </a:cxn>
                  <a:cxn ang="0">
                    <a:pos x="50" y="6"/>
                  </a:cxn>
                  <a:cxn ang="0">
                    <a:pos x="50" y="6"/>
                  </a:cxn>
                </a:cxnLst>
                <a:rect l="0" t="0" r="r" b="b"/>
                <a:pathLst>
                  <a:path w="52" h="13">
                    <a:moveTo>
                      <a:pt x="50" y="6"/>
                    </a:moveTo>
                    <a:lnTo>
                      <a:pt x="44" y="4"/>
                    </a:lnTo>
                    <a:lnTo>
                      <a:pt x="38" y="2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3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4" y="13"/>
                    </a:lnTo>
                    <a:lnTo>
                      <a:pt x="9" y="11"/>
                    </a:lnTo>
                    <a:lnTo>
                      <a:pt x="15" y="10"/>
                    </a:lnTo>
                    <a:lnTo>
                      <a:pt x="21" y="7"/>
                    </a:lnTo>
                    <a:lnTo>
                      <a:pt x="28" y="6"/>
                    </a:lnTo>
                    <a:lnTo>
                      <a:pt x="34" y="6"/>
                    </a:lnTo>
                    <a:lnTo>
                      <a:pt x="39" y="6"/>
                    </a:lnTo>
                    <a:lnTo>
                      <a:pt x="45" y="7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2" y="9"/>
                    </a:lnTo>
                    <a:lnTo>
                      <a:pt x="51" y="7"/>
                    </a:lnTo>
                    <a:lnTo>
                      <a:pt x="50" y="6"/>
                    </a:lnTo>
                    <a:lnTo>
                      <a:pt x="5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Freeform 224"/>
              <p:cNvSpPr>
                <a:spLocks/>
              </p:cNvSpPr>
              <p:nvPr/>
            </p:nvSpPr>
            <p:spPr bwMode="auto">
              <a:xfrm>
                <a:off x="5408006" y="3606457"/>
                <a:ext cx="56180" cy="13376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3" y="2"/>
                  </a:cxn>
                  <a:cxn ang="0">
                    <a:pos x="28" y="1"/>
                  </a:cxn>
                  <a:cxn ang="0">
                    <a:pos x="23" y="1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6" y="8"/>
                  </a:cxn>
                  <a:cxn ang="0">
                    <a:pos x="21" y="8"/>
                  </a:cxn>
                  <a:cxn ang="0">
                    <a:pos x="26" y="8"/>
                  </a:cxn>
                  <a:cxn ang="0">
                    <a:pos x="31" y="9"/>
                  </a:cxn>
                  <a:cxn ang="0">
                    <a:pos x="37" y="9"/>
                  </a:cxn>
                  <a:cxn ang="0">
                    <a:pos x="41" y="11"/>
                  </a:cxn>
                  <a:cxn ang="0">
                    <a:pos x="43" y="11"/>
                  </a:cxn>
                  <a:cxn ang="0">
                    <a:pos x="41" y="8"/>
                  </a:cxn>
                  <a:cxn ang="0">
                    <a:pos x="40" y="5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3" h="11">
                    <a:moveTo>
                      <a:pt x="38" y="4"/>
                    </a:moveTo>
                    <a:lnTo>
                      <a:pt x="33" y="2"/>
                    </a:lnTo>
                    <a:lnTo>
                      <a:pt x="28" y="1"/>
                    </a:lnTo>
                    <a:lnTo>
                      <a:pt x="23" y="1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1" y="8"/>
                    </a:lnTo>
                    <a:lnTo>
                      <a:pt x="26" y="8"/>
                    </a:lnTo>
                    <a:lnTo>
                      <a:pt x="31" y="9"/>
                    </a:lnTo>
                    <a:lnTo>
                      <a:pt x="37" y="9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1" y="8"/>
                    </a:lnTo>
                    <a:lnTo>
                      <a:pt x="40" y="5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225"/>
              <p:cNvSpPr>
                <a:spLocks/>
              </p:cNvSpPr>
              <p:nvPr/>
            </p:nvSpPr>
            <p:spPr bwMode="auto">
              <a:xfrm>
                <a:off x="5450810" y="3606457"/>
                <a:ext cx="96308" cy="128411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13" y="11"/>
                  </a:cxn>
                  <a:cxn ang="0">
                    <a:pos x="22" y="8"/>
                  </a:cxn>
                  <a:cxn ang="0">
                    <a:pos x="31" y="7"/>
                  </a:cxn>
                  <a:cxn ang="0">
                    <a:pos x="42" y="7"/>
                  </a:cxn>
                  <a:cxn ang="0">
                    <a:pos x="51" y="7"/>
                  </a:cxn>
                  <a:cxn ang="0">
                    <a:pos x="59" y="11"/>
                  </a:cxn>
                  <a:cxn ang="0">
                    <a:pos x="64" y="17"/>
                  </a:cxn>
                  <a:cxn ang="0">
                    <a:pos x="67" y="27"/>
                  </a:cxn>
                  <a:cxn ang="0">
                    <a:pos x="67" y="43"/>
                  </a:cxn>
                  <a:cxn ang="0">
                    <a:pos x="65" y="59"/>
                  </a:cxn>
                  <a:cxn ang="0">
                    <a:pos x="61" y="76"/>
                  </a:cxn>
                  <a:cxn ang="0">
                    <a:pos x="59" y="92"/>
                  </a:cxn>
                  <a:cxn ang="0">
                    <a:pos x="59" y="94"/>
                  </a:cxn>
                  <a:cxn ang="0">
                    <a:pos x="61" y="96"/>
                  </a:cxn>
                  <a:cxn ang="0">
                    <a:pos x="62" y="97"/>
                  </a:cxn>
                  <a:cxn ang="0">
                    <a:pos x="62" y="96"/>
                  </a:cxn>
                  <a:cxn ang="0">
                    <a:pos x="68" y="76"/>
                  </a:cxn>
                  <a:cxn ang="0">
                    <a:pos x="72" y="54"/>
                  </a:cxn>
                  <a:cxn ang="0">
                    <a:pos x="73" y="34"/>
                  </a:cxn>
                  <a:cxn ang="0">
                    <a:pos x="67" y="14"/>
                  </a:cxn>
                  <a:cxn ang="0">
                    <a:pos x="61" y="7"/>
                  </a:cxn>
                  <a:cxn ang="0">
                    <a:pos x="54" y="2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7" y="1"/>
                  </a:cxn>
                  <a:cxn ang="0">
                    <a:pos x="18" y="2"/>
                  </a:cxn>
                  <a:cxn ang="0">
                    <a:pos x="9" y="5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</a:cxnLst>
                <a:rect l="0" t="0" r="r" b="b"/>
                <a:pathLst>
                  <a:path w="73" h="97">
                    <a:moveTo>
                      <a:pt x="5" y="12"/>
                    </a:moveTo>
                    <a:lnTo>
                      <a:pt x="13" y="11"/>
                    </a:lnTo>
                    <a:lnTo>
                      <a:pt x="22" y="8"/>
                    </a:lnTo>
                    <a:lnTo>
                      <a:pt x="31" y="7"/>
                    </a:lnTo>
                    <a:lnTo>
                      <a:pt x="42" y="7"/>
                    </a:lnTo>
                    <a:lnTo>
                      <a:pt x="51" y="7"/>
                    </a:lnTo>
                    <a:lnTo>
                      <a:pt x="59" y="11"/>
                    </a:lnTo>
                    <a:lnTo>
                      <a:pt x="64" y="17"/>
                    </a:lnTo>
                    <a:lnTo>
                      <a:pt x="67" y="27"/>
                    </a:lnTo>
                    <a:lnTo>
                      <a:pt x="67" y="43"/>
                    </a:lnTo>
                    <a:lnTo>
                      <a:pt x="65" y="59"/>
                    </a:lnTo>
                    <a:lnTo>
                      <a:pt x="61" y="76"/>
                    </a:lnTo>
                    <a:lnTo>
                      <a:pt x="59" y="92"/>
                    </a:lnTo>
                    <a:lnTo>
                      <a:pt x="59" y="94"/>
                    </a:lnTo>
                    <a:lnTo>
                      <a:pt x="61" y="96"/>
                    </a:lnTo>
                    <a:lnTo>
                      <a:pt x="62" y="97"/>
                    </a:lnTo>
                    <a:lnTo>
                      <a:pt x="62" y="96"/>
                    </a:lnTo>
                    <a:lnTo>
                      <a:pt x="68" y="76"/>
                    </a:lnTo>
                    <a:lnTo>
                      <a:pt x="72" y="54"/>
                    </a:lnTo>
                    <a:lnTo>
                      <a:pt x="73" y="34"/>
                    </a:lnTo>
                    <a:lnTo>
                      <a:pt x="67" y="14"/>
                    </a:lnTo>
                    <a:lnTo>
                      <a:pt x="61" y="7"/>
                    </a:lnTo>
                    <a:lnTo>
                      <a:pt x="54" y="2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7" y="1"/>
                    </a:lnTo>
                    <a:lnTo>
                      <a:pt x="18" y="2"/>
                    </a:lnTo>
                    <a:lnTo>
                      <a:pt x="9" y="5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226"/>
              <p:cNvSpPr>
                <a:spLocks/>
              </p:cNvSpPr>
              <p:nvPr/>
            </p:nvSpPr>
            <p:spPr bwMode="auto">
              <a:xfrm>
                <a:off x="5458835" y="3659961"/>
                <a:ext cx="64205" cy="72231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12" y="7"/>
                  </a:cxn>
                  <a:cxn ang="0">
                    <a:pos x="18" y="14"/>
                  </a:cxn>
                  <a:cxn ang="0">
                    <a:pos x="24" y="22"/>
                  </a:cxn>
                  <a:cxn ang="0">
                    <a:pos x="28" y="33"/>
                  </a:cxn>
                  <a:cxn ang="0">
                    <a:pos x="28" y="34"/>
                  </a:cxn>
                  <a:cxn ang="0">
                    <a:pos x="29" y="35"/>
                  </a:cxn>
                  <a:cxn ang="0">
                    <a:pos x="30" y="36"/>
                  </a:cxn>
                  <a:cxn ang="0">
                    <a:pos x="31" y="36"/>
                  </a:cxn>
                  <a:cxn ang="0">
                    <a:pos x="32" y="34"/>
                  </a:cxn>
                  <a:cxn ang="0">
                    <a:pos x="33" y="31"/>
                  </a:cxn>
                  <a:cxn ang="0">
                    <a:pos x="36" y="30"/>
                  </a:cxn>
                  <a:cxn ang="0">
                    <a:pos x="37" y="28"/>
                  </a:cxn>
                  <a:cxn ang="0">
                    <a:pos x="38" y="27"/>
                  </a:cxn>
                  <a:cxn ang="0">
                    <a:pos x="39" y="26"/>
                  </a:cxn>
                  <a:cxn ang="0">
                    <a:pos x="40" y="26"/>
                  </a:cxn>
                  <a:cxn ang="0">
                    <a:pos x="41" y="25"/>
                  </a:cxn>
                  <a:cxn ang="0">
                    <a:pos x="44" y="23"/>
                  </a:cxn>
                  <a:cxn ang="0">
                    <a:pos x="45" y="25"/>
                  </a:cxn>
                  <a:cxn ang="0">
                    <a:pos x="46" y="28"/>
                  </a:cxn>
                  <a:cxn ang="0">
                    <a:pos x="46" y="30"/>
                  </a:cxn>
                  <a:cxn ang="0">
                    <a:pos x="44" y="36"/>
                  </a:cxn>
                  <a:cxn ang="0">
                    <a:pos x="41" y="42"/>
                  </a:cxn>
                  <a:cxn ang="0">
                    <a:pos x="38" y="46"/>
                  </a:cxn>
                  <a:cxn ang="0">
                    <a:pos x="35" y="51"/>
                  </a:cxn>
                  <a:cxn ang="0">
                    <a:pos x="35" y="52"/>
                  </a:cxn>
                  <a:cxn ang="0">
                    <a:pos x="35" y="55"/>
                  </a:cxn>
                  <a:cxn ang="0">
                    <a:pos x="36" y="56"/>
                  </a:cxn>
                  <a:cxn ang="0">
                    <a:pos x="37" y="56"/>
                  </a:cxn>
                  <a:cxn ang="0">
                    <a:pos x="45" y="48"/>
                  </a:cxn>
                  <a:cxn ang="0">
                    <a:pos x="48" y="37"/>
                  </a:cxn>
                  <a:cxn ang="0">
                    <a:pos x="48" y="27"/>
                  </a:cxn>
                  <a:cxn ang="0">
                    <a:pos x="41" y="18"/>
                  </a:cxn>
                  <a:cxn ang="0">
                    <a:pos x="41" y="18"/>
                  </a:cxn>
                  <a:cxn ang="0">
                    <a:pos x="41" y="17"/>
                  </a:cxn>
                  <a:cxn ang="0">
                    <a:pos x="40" y="17"/>
                  </a:cxn>
                  <a:cxn ang="0">
                    <a:pos x="40" y="17"/>
                  </a:cxn>
                  <a:cxn ang="0">
                    <a:pos x="37" y="20"/>
                  </a:cxn>
                  <a:cxn ang="0">
                    <a:pos x="35" y="23"/>
                  </a:cxn>
                  <a:cxn ang="0">
                    <a:pos x="31" y="28"/>
                  </a:cxn>
                  <a:cxn ang="0">
                    <a:pos x="28" y="31"/>
                  </a:cxn>
                  <a:cxn ang="0">
                    <a:pos x="29" y="33"/>
                  </a:cxn>
                  <a:cxn ang="0">
                    <a:pos x="30" y="33"/>
                  </a:cxn>
                  <a:cxn ang="0">
                    <a:pos x="30" y="34"/>
                  </a:cxn>
                  <a:cxn ang="0">
                    <a:pos x="31" y="35"/>
                  </a:cxn>
                  <a:cxn ang="0">
                    <a:pos x="26" y="23"/>
                  </a:cxn>
                  <a:cxn ang="0">
                    <a:pos x="20" y="12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48" h="56">
                    <a:moveTo>
                      <a:pt x="2" y="5"/>
                    </a:moveTo>
                    <a:lnTo>
                      <a:pt x="12" y="7"/>
                    </a:lnTo>
                    <a:lnTo>
                      <a:pt x="18" y="14"/>
                    </a:lnTo>
                    <a:lnTo>
                      <a:pt x="24" y="22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9" y="35"/>
                    </a:lnTo>
                    <a:lnTo>
                      <a:pt x="30" y="36"/>
                    </a:lnTo>
                    <a:lnTo>
                      <a:pt x="31" y="36"/>
                    </a:lnTo>
                    <a:lnTo>
                      <a:pt x="32" y="34"/>
                    </a:lnTo>
                    <a:lnTo>
                      <a:pt x="33" y="31"/>
                    </a:lnTo>
                    <a:lnTo>
                      <a:pt x="36" y="30"/>
                    </a:lnTo>
                    <a:lnTo>
                      <a:pt x="37" y="28"/>
                    </a:lnTo>
                    <a:lnTo>
                      <a:pt x="38" y="27"/>
                    </a:lnTo>
                    <a:lnTo>
                      <a:pt x="39" y="26"/>
                    </a:lnTo>
                    <a:lnTo>
                      <a:pt x="40" y="26"/>
                    </a:lnTo>
                    <a:lnTo>
                      <a:pt x="41" y="25"/>
                    </a:lnTo>
                    <a:lnTo>
                      <a:pt x="44" y="23"/>
                    </a:lnTo>
                    <a:lnTo>
                      <a:pt x="45" y="25"/>
                    </a:lnTo>
                    <a:lnTo>
                      <a:pt x="46" y="28"/>
                    </a:lnTo>
                    <a:lnTo>
                      <a:pt x="46" y="30"/>
                    </a:lnTo>
                    <a:lnTo>
                      <a:pt x="44" y="36"/>
                    </a:lnTo>
                    <a:lnTo>
                      <a:pt x="41" y="42"/>
                    </a:lnTo>
                    <a:lnTo>
                      <a:pt x="38" y="46"/>
                    </a:lnTo>
                    <a:lnTo>
                      <a:pt x="35" y="51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6" y="56"/>
                    </a:lnTo>
                    <a:lnTo>
                      <a:pt x="37" y="56"/>
                    </a:lnTo>
                    <a:lnTo>
                      <a:pt x="45" y="48"/>
                    </a:lnTo>
                    <a:lnTo>
                      <a:pt x="48" y="37"/>
                    </a:lnTo>
                    <a:lnTo>
                      <a:pt x="48" y="27"/>
                    </a:lnTo>
                    <a:lnTo>
                      <a:pt x="41" y="18"/>
                    </a:lnTo>
                    <a:lnTo>
                      <a:pt x="41" y="18"/>
                    </a:lnTo>
                    <a:lnTo>
                      <a:pt x="41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37" y="20"/>
                    </a:lnTo>
                    <a:lnTo>
                      <a:pt x="35" y="23"/>
                    </a:lnTo>
                    <a:lnTo>
                      <a:pt x="31" y="28"/>
                    </a:lnTo>
                    <a:lnTo>
                      <a:pt x="28" y="31"/>
                    </a:lnTo>
                    <a:lnTo>
                      <a:pt x="29" y="33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31" y="35"/>
                    </a:lnTo>
                    <a:lnTo>
                      <a:pt x="26" y="23"/>
                    </a:lnTo>
                    <a:lnTo>
                      <a:pt x="20" y="12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Freeform 227"/>
              <p:cNvSpPr>
                <a:spLocks/>
              </p:cNvSpPr>
              <p:nvPr/>
            </p:nvSpPr>
            <p:spPr bwMode="auto">
              <a:xfrm>
                <a:off x="5597947" y="3692064"/>
                <a:ext cx="428035" cy="214018"/>
              </a:xfrm>
              <a:custGeom>
                <a:avLst/>
                <a:gdLst/>
                <a:ahLst/>
                <a:cxnLst>
                  <a:cxn ang="0">
                    <a:pos x="15" y="34"/>
                  </a:cxn>
                  <a:cxn ang="0">
                    <a:pos x="38" y="26"/>
                  </a:cxn>
                  <a:cxn ang="0">
                    <a:pos x="62" y="19"/>
                  </a:cxn>
                  <a:cxn ang="0">
                    <a:pos x="85" y="14"/>
                  </a:cxn>
                  <a:cxn ang="0">
                    <a:pos x="109" y="10"/>
                  </a:cxn>
                  <a:cxn ang="0">
                    <a:pos x="133" y="7"/>
                  </a:cxn>
                  <a:cxn ang="0">
                    <a:pos x="158" y="7"/>
                  </a:cxn>
                  <a:cxn ang="0">
                    <a:pos x="182" y="8"/>
                  </a:cxn>
                  <a:cxn ang="0">
                    <a:pos x="205" y="12"/>
                  </a:cxn>
                  <a:cxn ang="0">
                    <a:pos x="226" y="19"/>
                  </a:cxn>
                  <a:cxn ang="0">
                    <a:pos x="245" y="27"/>
                  </a:cxn>
                  <a:cxn ang="0">
                    <a:pos x="264" y="39"/>
                  </a:cxn>
                  <a:cxn ang="0">
                    <a:pos x="283" y="56"/>
                  </a:cxn>
                  <a:cxn ang="0">
                    <a:pos x="300" y="80"/>
                  </a:cxn>
                  <a:cxn ang="0">
                    <a:pos x="310" y="108"/>
                  </a:cxn>
                  <a:cxn ang="0">
                    <a:pos x="313" y="138"/>
                  </a:cxn>
                  <a:cxn ang="0">
                    <a:pos x="313" y="155"/>
                  </a:cxn>
                  <a:cxn ang="0">
                    <a:pos x="317" y="159"/>
                  </a:cxn>
                  <a:cxn ang="0">
                    <a:pos x="319" y="135"/>
                  </a:cxn>
                  <a:cxn ang="0">
                    <a:pos x="308" y="90"/>
                  </a:cxn>
                  <a:cxn ang="0">
                    <a:pos x="284" y="53"/>
                  </a:cxn>
                  <a:cxn ang="0">
                    <a:pos x="250" y="26"/>
                  </a:cxn>
                  <a:cxn ang="0">
                    <a:pos x="218" y="10"/>
                  </a:cxn>
                  <a:cxn ang="0">
                    <a:pos x="189" y="3"/>
                  </a:cxn>
                  <a:cxn ang="0">
                    <a:pos x="160" y="0"/>
                  </a:cxn>
                  <a:cxn ang="0">
                    <a:pos x="130" y="0"/>
                  </a:cxn>
                  <a:cxn ang="0">
                    <a:pos x="100" y="4"/>
                  </a:cxn>
                  <a:cxn ang="0">
                    <a:pos x="70" y="10"/>
                  </a:cxn>
                  <a:cxn ang="0">
                    <a:pos x="41" y="18"/>
                  </a:cxn>
                  <a:cxn ang="0">
                    <a:pos x="14" y="29"/>
                  </a:cxn>
                  <a:cxn ang="0">
                    <a:pos x="0" y="35"/>
                  </a:cxn>
                  <a:cxn ang="0">
                    <a:pos x="2" y="39"/>
                  </a:cxn>
                  <a:cxn ang="0">
                    <a:pos x="3" y="39"/>
                  </a:cxn>
                </a:cxnLst>
                <a:rect l="0" t="0" r="r" b="b"/>
                <a:pathLst>
                  <a:path w="319" h="159">
                    <a:moveTo>
                      <a:pt x="3" y="39"/>
                    </a:moveTo>
                    <a:lnTo>
                      <a:pt x="15" y="34"/>
                    </a:lnTo>
                    <a:lnTo>
                      <a:pt x="26" y="31"/>
                    </a:lnTo>
                    <a:lnTo>
                      <a:pt x="38" y="26"/>
                    </a:lnTo>
                    <a:lnTo>
                      <a:pt x="49" y="23"/>
                    </a:lnTo>
                    <a:lnTo>
                      <a:pt x="62" y="19"/>
                    </a:lnTo>
                    <a:lnTo>
                      <a:pt x="74" y="17"/>
                    </a:lnTo>
                    <a:lnTo>
                      <a:pt x="85" y="14"/>
                    </a:lnTo>
                    <a:lnTo>
                      <a:pt x="98" y="11"/>
                    </a:lnTo>
                    <a:lnTo>
                      <a:pt x="109" y="10"/>
                    </a:lnTo>
                    <a:lnTo>
                      <a:pt x="122" y="8"/>
                    </a:lnTo>
                    <a:lnTo>
                      <a:pt x="133" y="7"/>
                    </a:lnTo>
                    <a:lnTo>
                      <a:pt x="146" y="7"/>
                    </a:lnTo>
                    <a:lnTo>
                      <a:pt x="158" y="7"/>
                    </a:lnTo>
                    <a:lnTo>
                      <a:pt x="170" y="7"/>
                    </a:lnTo>
                    <a:lnTo>
                      <a:pt x="182" y="8"/>
                    </a:lnTo>
                    <a:lnTo>
                      <a:pt x="194" y="10"/>
                    </a:lnTo>
                    <a:lnTo>
                      <a:pt x="205" y="12"/>
                    </a:lnTo>
                    <a:lnTo>
                      <a:pt x="215" y="16"/>
                    </a:lnTo>
                    <a:lnTo>
                      <a:pt x="226" y="19"/>
                    </a:lnTo>
                    <a:lnTo>
                      <a:pt x="235" y="23"/>
                    </a:lnTo>
                    <a:lnTo>
                      <a:pt x="245" y="27"/>
                    </a:lnTo>
                    <a:lnTo>
                      <a:pt x="254" y="33"/>
                    </a:lnTo>
                    <a:lnTo>
                      <a:pt x="264" y="39"/>
                    </a:lnTo>
                    <a:lnTo>
                      <a:pt x="272" y="46"/>
                    </a:lnTo>
                    <a:lnTo>
                      <a:pt x="283" y="56"/>
                    </a:lnTo>
                    <a:lnTo>
                      <a:pt x="294" y="68"/>
                    </a:lnTo>
                    <a:lnTo>
                      <a:pt x="300" y="80"/>
                    </a:lnTo>
                    <a:lnTo>
                      <a:pt x="306" y="93"/>
                    </a:lnTo>
                    <a:lnTo>
                      <a:pt x="310" y="108"/>
                    </a:lnTo>
                    <a:lnTo>
                      <a:pt x="312" y="123"/>
                    </a:lnTo>
                    <a:lnTo>
                      <a:pt x="313" y="138"/>
                    </a:lnTo>
                    <a:lnTo>
                      <a:pt x="313" y="154"/>
                    </a:lnTo>
                    <a:lnTo>
                      <a:pt x="313" y="155"/>
                    </a:lnTo>
                    <a:lnTo>
                      <a:pt x="315" y="158"/>
                    </a:lnTo>
                    <a:lnTo>
                      <a:pt x="317" y="159"/>
                    </a:lnTo>
                    <a:lnTo>
                      <a:pt x="317" y="159"/>
                    </a:lnTo>
                    <a:lnTo>
                      <a:pt x="319" y="135"/>
                    </a:lnTo>
                    <a:lnTo>
                      <a:pt x="317" y="112"/>
                    </a:lnTo>
                    <a:lnTo>
                      <a:pt x="308" y="90"/>
                    </a:lnTo>
                    <a:lnTo>
                      <a:pt x="298" y="70"/>
                    </a:lnTo>
                    <a:lnTo>
                      <a:pt x="284" y="53"/>
                    </a:lnTo>
                    <a:lnTo>
                      <a:pt x="268" y="39"/>
                    </a:lnTo>
                    <a:lnTo>
                      <a:pt x="250" y="26"/>
                    </a:lnTo>
                    <a:lnTo>
                      <a:pt x="231" y="16"/>
                    </a:lnTo>
                    <a:lnTo>
                      <a:pt x="218" y="10"/>
                    </a:lnTo>
                    <a:lnTo>
                      <a:pt x="204" y="7"/>
                    </a:lnTo>
                    <a:lnTo>
                      <a:pt x="189" y="3"/>
                    </a:lnTo>
                    <a:lnTo>
                      <a:pt x="174" y="1"/>
                    </a:lnTo>
                    <a:lnTo>
                      <a:pt x="160" y="0"/>
                    </a:lnTo>
                    <a:lnTo>
                      <a:pt x="145" y="0"/>
                    </a:lnTo>
                    <a:lnTo>
                      <a:pt x="130" y="0"/>
                    </a:lnTo>
                    <a:lnTo>
                      <a:pt x="115" y="2"/>
                    </a:lnTo>
                    <a:lnTo>
                      <a:pt x="100" y="4"/>
                    </a:lnTo>
                    <a:lnTo>
                      <a:pt x="85" y="7"/>
                    </a:lnTo>
                    <a:lnTo>
                      <a:pt x="70" y="10"/>
                    </a:lnTo>
                    <a:lnTo>
                      <a:pt x="56" y="15"/>
                    </a:lnTo>
                    <a:lnTo>
                      <a:pt x="41" y="18"/>
                    </a:lnTo>
                    <a:lnTo>
                      <a:pt x="27" y="24"/>
                    </a:lnTo>
                    <a:lnTo>
                      <a:pt x="14" y="29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1" y="37"/>
                    </a:lnTo>
                    <a:lnTo>
                      <a:pt x="2" y="39"/>
                    </a:lnTo>
                    <a:lnTo>
                      <a:pt x="3" y="39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Freeform 228"/>
              <p:cNvSpPr>
                <a:spLocks/>
              </p:cNvSpPr>
              <p:nvPr/>
            </p:nvSpPr>
            <p:spPr bwMode="auto">
              <a:xfrm>
                <a:off x="5597947" y="3761620"/>
                <a:ext cx="403958" cy="14981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2" y="62"/>
                  </a:cxn>
                  <a:cxn ang="0">
                    <a:pos x="33" y="86"/>
                  </a:cxn>
                  <a:cxn ang="0">
                    <a:pos x="50" y="96"/>
                  </a:cxn>
                  <a:cxn ang="0">
                    <a:pos x="68" y="96"/>
                  </a:cxn>
                  <a:cxn ang="0">
                    <a:pos x="87" y="89"/>
                  </a:cxn>
                  <a:cxn ang="0">
                    <a:pos x="108" y="75"/>
                  </a:cxn>
                  <a:cxn ang="0">
                    <a:pos x="132" y="60"/>
                  </a:cxn>
                  <a:cxn ang="0">
                    <a:pos x="158" y="47"/>
                  </a:cxn>
                  <a:cxn ang="0">
                    <a:pos x="184" y="37"/>
                  </a:cxn>
                  <a:cxn ang="0">
                    <a:pos x="215" y="35"/>
                  </a:cxn>
                  <a:cxn ang="0">
                    <a:pos x="244" y="47"/>
                  </a:cxn>
                  <a:cxn ang="0">
                    <a:pos x="268" y="68"/>
                  </a:cxn>
                  <a:cxn ang="0">
                    <a:pos x="288" y="97"/>
                  </a:cxn>
                  <a:cxn ang="0">
                    <a:pos x="298" y="113"/>
                  </a:cxn>
                  <a:cxn ang="0">
                    <a:pos x="300" y="113"/>
                  </a:cxn>
                  <a:cxn ang="0">
                    <a:pos x="291" y="96"/>
                  </a:cxn>
                  <a:cxn ang="0">
                    <a:pos x="272" y="66"/>
                  </a:cxn>
                  <a:cxn ang="0">
                    <a:pos x="246" y="43"/>
                  </a:cxn>
                  <a:cxn ang="0">
                    <a:pos x="216" y="29"/>
                  </a:cxn>
                  <a:cxn ang="0">
                    <a:pos x="189" y="29"/>
                  </a:cxn>
                  <a:cxn ang="0">
                    <a:pos x="169" y="35"/>
                  </a:cxn>
                  <a:cxn ang="0">
                    <a:pos x="151" y="43"/>
                  </a:cxn>
                  <a:cxn ang="0">
                    <a:pos x="132" y="52"/>
                  </a:cxn>
                  <a:cxn ang="0">
                    <a:pos x="117" y="62"/>
                  </a:cxn>
                  <a:cxn ang="0">
                    <a:pos x="107" y="68"/>
                  </a:cxn>
                  <a:cxn ang="0">
                    <a:pos x="97" y="75"/>
                  </a:cxn>
                  <a:cxn ang="0">
                    <a:pos x="86" y="82"/>
                  </a:cxn>
                  <a:cxn ang="0">
                    <a:pos x="64" y="91"/>
                  </a:cxn>
                  <a:cxn ang="0">
                    <a:pos x="34" y="83"/>
                  </a:cxn>
                  <a:cxn ang="0">
                    <a:pos x="12" y="58"/>
                  </a:cxn>
                  <a:cxn ang="0">
                    <a:pos x="3" y="22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300" h="113">
                    <a:moveTo>
                      <a:pt x="2" y="0"/>
                    </a:moveTo>
                    <a:lnTo>
                      <a:pt x="0" y="22"/>
                    </a:lnTo>
                    <a:lnTo>
                      <a:pt x="3" y="42"/>
                    </a:lnTo>
                    <a:lnTo>
                      <a:pt x="12" y="62"/>
                    </a:lnTo>
                    <a:lnTo>
                      <a:pt x="25" y="78"/>
                    </a:lnTo>
                    <a:lnTo>
                      <a:pt x="33" y="86"/>
                    </a:lnTo>
                    <a:lnTo>
                      <a:pt x="41" y="93"/>
                    </a:lnTo>
                    <a:lnTo>
                      <a:pt x="50" y="96"/>
                    </a:lnTo>
                    <a:lnTo>
                      <a:pt x="60" y="97"/>
                    </a:lnTo>
                    <a:lnTo>
                      <a:pt x="68" y="96"/>
                    </a:lnTo>
                    <a:lnTo>
                      <a:pt x="77" y="94"/>
                    </a:lnTo>
                    <a:lnTo>
                      <a:pt x="87" y="89"/>
                    </a:lnTo>
                    <a:lnTo>
                      <a:pt x="97" y="83"/>
                    </a:lnTo>
                    <a:lnTo>
                      <a:pt x="108" y="75"/>
                    </a:lnTo>
                    <a:lnTo>
                      <a:pt x="121" y="67"/>
                    </a:lnTo>
                    <a:lnTo>
                      <a:pt x="132" y="60"/>
                    </a:lnTo>
                    <a:lnTo>
                      <a:pt x="145" y="53"/>
                    </a:lnTo>
                    <a:lnTo>
                      <a:pt x="158" y="47"/>
                    </a:lnTo>
                    <a:lnTo>
                      <a:pt x="170" y="42"/>
                    </a:lnTo>
                    <a:lnTo>
                      <a:pt x="184" y="37"/>
                    </a:lnTo>
                    <a:lnTo>
                      <a:pt x="198" y="35"/>
                    </a:lnTo>
                    <a:lnTo>
                      <a:pt x="215" y="35"/>
                    </a:lnTo>
                    <a:lnTo>
                      <a:pt x="230" y="38"/>
                    </a:lnTo>
                    <a:lnTo>
                      <a:pt x="244" y="47"/>
                    </a:lnTo>
                    <a:lnTo>
                      <a:pt x="257" y="56"/>
                    </a:lnTo>
                    <a:lnTo>
                      <a:pt x="268" y="68"/>
                    </a:lnTo>
                    <a:lnTo>
                      <a:pt x="279" y="82"/>
                    </a:lnTo>
                    <a:lnTo>
                      <a:pt x="288" y="97"/>
                    </a:lnTo>
                    <a:lnTo>
                      <a:pt x="297" y="112"/>
                    </a:lnTo>
                    <a:lnTo>
                      <a:pt x="298" y="113"/>
                    </a:lnTo>
                    <a:lnTo>
                      <a:pt x="299" y="113"/>
                    </a:lnTo>
                    <a:lnTo>
                      <a:pt x="300" y="113"/>
                    </a:lnTo>
                    <a:lnTo>
                      <a:pt x="300" y="112"/>
                    </a:lnTo>
                    <a:lnTo>
                      <a:pt x="291" y="96"/>
                    </a:lnTo>
                    <a:lnTo>
                      <a:pt x="282" y="81"/>
                    </a:lnTo>
                    <a:lnTo>
                      <a:pt x="272" y="66"/>
                    </a:lnTo>
                    <a:lnTo>
                      <a:pt x="259" y="53"/>
                    </a:lnTo>
                    <a:lnTo>
                      <a:pt x="246" y="43"/>
                    </a:lnTo>
                    <a:lnTo>
                      <a:pt x="231" y="35"/>
                    </a:lnTo>
                    <a:lnTo>
                      <a:pt x="216" y="29"/>
                    </a:lnTo>
                    <a:lnTo>
                      <a:pt x="199" y="28"/>
                    </a:lnTo>
                    <a:lnTo>
                      <a:pt x="189" y="29"/>
                    </a:lnTo>
                    <a:lnTo>
                      <a:pt x="179" y="32"/>
                    </a:lnTo>
                    <a:lnTo>
                      <a:pt x="169" y="35"/>
                    </a:lnTo>
                    <a:lnTo>
                      <a:pt x="160" y="38"/>
                    </a:lnTo>
                    <a:lnTo>
                      <a:pt x="151" y="43"/>
                    </a:lnTo>
                    <a:lnTo>
                      <a:pt x="141" y="48"/>
                    </a:lnTo>
                    <a:lnTo>
                      <a:pt x="132" y="52"/>
                    </a:lnTo>
                    <a:lnTo>
                      <a:pt x="123" y="58"/>
                    </a:lnTo>
                    <a:lnTo>
                      <a:pt x="117" y="62"/>
                    </a:lnTo>
                    <a:lnTo>
                      <a:pt x="112" y="65"/>
                    </a:lnTo>
                    <a:lnTo>
                      <a:pt x="107" y="68"/>
                    </a:lnTo>
                    <a:lnTo>
                      <a:pt x="101" y="72"/>
                    </a:lnTo>
                    <a:lnTo>
                      <a:pt x="97" y="75"/>
                    </a:lnTo>
                    <a:lnTo>
                      <a:pt x="91" y="79"/>
                    </a:lnTo>
                    <a:lnTo>
                      <a:pt x="86" y="82"/>
                    </a:lnTo>
                    <a:lnTo>
                      <a:pt x="80" y="86"/>
                    </a:lnTo>
                    <a:lnTo>
                      <a:pt x="64" y="91"/>
                    </a:lnTo>
                    <a:lnTo>
                      <a:pt x="49" y="90"/>
                    </a:lnTo>
                    <a:lnTo>
                      <a:pt x="34" y="83"/>
                    </a:lnTo>
                    <a:lnTo>
                      <a:pt x="23" y="72"/>
                    </a:lnTo>
                    <a:lnTo>
                      <a:pt x="12" y="58"/>
                    </a:lnTo>
                    <a:lnTo>
                      <a:pt x="6" y="41"/>
                    </a:lnTo>
                    <a:lnTo>
                      <a:pt x="3" y="22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229"/>
              <p:cNvSpPr>
                <a:spLocks/>
              </p:cNvSpPr>
              <p:nvPr/>
            </p:nvSpPr>
            <p:spPr bwMode="auto">
              <a:xfrm>
                <a:off x="6001905" y="3900731"/>
                <a:ext cx="29427" cy="18727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8" y="13"/>
                  </a:cxn>
                  <a:cxn ang="0">
                    <a:pos x="12" y="14"/>
                  </a:cxn>
                  <a:cxn ang="0">
                    <a:pos x="15" y="13"/>
                  </a:cxn>
                  <a:cxn ang="0">
                    <a:pos x="19" y="11"/>
                  </a:cxn>
                  <a:cxn ang="0">
                    <a:pos x="21" y="8"/>
                  </a:cxn>
                  <a:cxn ang="0">
                    <a:pos x="23" y="5"/>
                  </a:cxn>
                  <a:cxn ang="0">
                    <a:pos x="23" y="4"/>
                  </a:cxn>
                  <a:cxn ang="0">
                    <a:pos x="21" y="3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8" y="3"/>
                  </a:cxn>
                  <a:cxn ang="0">
                    <a:pos x="15" y="4"/>
                  </a:cxn>
                  <a:cxn ang="0">
                    <a:pos x="14" y="6"/>
                  </a:cxn>
                  <a:cxn ang="0">
                    <a:pos x="12" y="7"/>
                  </a:cxn>
                  <a:cxn ang="0">
                    <a:pos x="10" y="8"/>
                  </a:cxn>
                  <a:cxn ang="0">
                    <a:pos x="6" y="8"/>
                  </a:cxn>
                  <a:cxn ang="0">
                    <a:pos x="4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23" h="14">
                    <a:moveTo>
                      <a:pt x="2" y="7"/>
                    </a:moveTo>
                    <a:lnTo>
                      <a:pt x="4" y="10"/>
                    </a:lnTo>
                    <a:lnTo>
                      <a:pt x="6" y="12"/>
                    </a:lnTo>
                    <a:lnTo>
                      <a:pt x="8" y="13"/>
                    </a:lnTo>
                    <a:lnTo>
                      <a:pt x="12" y="14"/>
                    </a:lnTo>
                    <a:lnTo>
                      <a:pt x="15" y="13"/>
                    </a:lnTo>
                    <a:lnTo>
                      <a:pt x="19" y="11"/>
                    </a:lnTo>
                    <a:lnTo>
                      <a:pt x="21" y="8"/>
                    </a:lnTo>
                    <a:lnTo>
                      <a:pt x="23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3"/>
                    </a:lnTo>
                    <a:lnTo>
                      <a:pt x="15" y="4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230"/>
              <p:cNvSpPr>
                <a:spLocks/>
              </p:cNvSpPr>
              <p:nvPr/>
            </p:nvSpPr>
            <p:spPr bwMode="auto">
              <a:xfrm>
                <a:off x="5993879" y="3916782"/>
                <a:ext cx="8026" cy="2407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2" y="15"/>
                  </a:cxn>
                  <a:cxn ang="0">
                    <a:pos x="3" y="17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5" y="16"/>
                  </a:cxn>
                  <a:cxn ang="0">
                    <a:pos x="5" y="15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4"/>
                  </a:cxn>
                  <a:cxn ang="0">
                    <a:pos x="2" y="14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9"/>
                  </a:cxn>
                  <a:cxn ang="0">
                    <a:pos x="3" y="8"/>
                  </a:cxn>
                  <a:cxn ang="0">
                    <a:pos x="4" y="6"/>
                  </a:cxn>
                  <a:cxn ang="0">
                    <a:pos x="5" y="4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7" h="18">
                    <a:moveTo>
                      <a:pt x="4" y="0"/>
                    </a:move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2" y="15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6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Freeform 231"/>
              <p:cNvSpPr>
                <a:spLocks/>
              </p:cNvSpPr>
              <p:nvPr/>
            </p:nvSpPr>
            <p:spPr bwMode="auto">
              <a:xfrm>
                <a:off x="6001905" y="3932834"/>
                <a:ext cx="10701" cy="10701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5" y="7"/>
                  </a:cxn>
                  <a:cxn ang="0">
                    <a:pos x="6" y="6"/>
                  </a:cxn>
                  <a:cxn ang="0">
                    <a:pos x="8" y="5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3" y="8"/>
                  </a:cxn>
                  <a:cxn ang="0">
                    <a:pos x="3" y="8"/>
                  </a:cxn>
                </a:cxnLst>
                <a:rect l="0" t="0" r="r" b="b"/>
                <a:pathLst>
                  <a:path w="10" h="8">
                    <a:moveTo>
                      <a:pt x="3" y="8"/>
                    </a:moveTo>
                    <a:lnTo>
                      <a:pt x="5" y="7"/>
                    </a:lnTo>
                    <a:lnTo>
                      <a:pt x="6" y="6"/>
                    </a:lnTo>
                    <a:lnTo>
                      <a:pt x="8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Freeform 232"/>
              <p:cNvSpPr>
                <a:spLocks/>
              </p:cNvSpPr>
              <p:nvPr/>
            </p:nvSpPr>
            <p:spPr bwMode="auto">
              <a:xfrm>
                <a:off x="6004580" y="3924808"/>
                <a:ext cx="24077" cy="2407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7" y="9"/>
                  </a:cxn>
                  <a:cxn ang="0">
                    <a:pos x="17" y="5"/>
                  </a:cxn>
                  <a:cxn ang="0">
                    <a:pos x="17" y="2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4" y="3"/>
                  </a:cxn>
                  <a:cxn ang="0">
                    <a:pos x="14" y="5"/>
                  </a:cxn>
                  <a:cxn ang="0">
                    <a:pos x="13" y="9"/>
                  </a:cxn>
                  <a:cxn ang="0">
                    <a:pos x="11" y="11"/>
                  </a:cxn>
                  <a:cxn ang="0">
                    <a:pos x="9" y="13"/>
                  </a:cxn>
                  <a:cxn ang="0">
                    <a:pos x="7" y="15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</a:cxnLst>
                <a:rect l="0" t="0" r="r" b="b"/>
                <a:pathLst>
                  <a:path w="17" h="18">
                    <a:moveTo>
                      <a:pt x="2" y="17"/>
                    </a:moveTo>
                    <a:lnTo>
                      <a:pt x="4" y="18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7" y="9"/>
                    </a:lnTo>
                    <a:lnTo>
                      <a:pt x="17" y="5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9" y="13"/>
                    </a:lnTo>
                    <a:lnTo>
                      <a:pt x="7" y="15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233"/>
              <p:cNvSpPr>
                <a:spLocks/>
              </p:cNvSpPr>
              <p:nvPr/>
            </p:nvSpPr>
            <p:spPr bwMode="auto">
              <a:xfrm>
                <a:off x="5464186" y="3772321"/>
                <a:ext cx="26752" cy="29427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5" y="4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2" y="9"/>
                  </a:cxn>
                  <a:cxn ang="0">
                    <a:pos x="13" y="11"/>
                  </a:cxn>
                  <a:cxn ang="0">
                    <a:pos x="15" y="13"/>
                  </a:cxn>
                  <a:cxn ang="0">
                    <a:pos x="15" y="16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9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9" y="18"/>
                  </a:cxn>
                  <a:cxn ang="0">
                    <a:pos x="19" y="17"/>
                  </a:cxn>
                  <a:cxn ang="0">
                    <a:pos x="18" y="15"/>
                  </a:cxn>
                  <a:cxn ang="0">
                    <a:pos x="18" y="13"/>
                  </a:cxn>
                  <a:cxn ang="0">
                    <a:pos x="17" y="11"/>
                  </a:cxn>
                  <a:cxn ang="0">
                    <a:pos x="16" y="9"/>
                  </a:cxn>
                  <a:cxn ang="0">
                    <a:pos x="15" y="8"/>
                  </a:cxn>
                  <a:cxn ang="0">
                    <a:pos x="13" y="7"/>
                  </a:cxn>
                  <a:cxn ang="0">
                    <a:pos x="11" y="3"/>
                  </a:cxn>
                  <a:cxn ang="0">
                    <a:pos x="8" y="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4"/>
                  </a:cxn>
                </a:cxnLst>
                <a:rect l="0" t="0" r="r" b="b"/>
                <a:pathLst>
                  <a:path w="19" h="20">
                    <a:moveTo>
                      <a:pt x="3" y="4"/>
                    </a:moveTo>
                    <a:lnTo>
                      <a:pt x="5" y="4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2" y="9"/>
                    </a:lnTo>
                    <a:lnTo>
                      <a:pt x="13" y="11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6" y="18"/>
                    </a:lnTo>
                    <a:lnTo>
                      <a:pt x="17" y="18"/>
                    </a:lnTo>
                    <a:lnTo>
                      <a:pt x="1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9" y="17"/>
                    </a:lnTo>
                    <a:lnTo>
                      <a:pt x="18" y="15"/>
                    </a:lnTo>
                    <a:lnTo>
                      <a:pt x="18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5" y="8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234"/>
              <p:cNvSpPr>
                <a:spLocks/>
              </p:cNvSpPr>
              <p:nvPr/>
            </p:nvSpPr>
            <p:spPr bwMode="auto">
              <a:xfrm>
                <a:off x="5504314" y="3750919"/>
                <a:ext cx="50829" cy="56180"/>
              </a:xfrm>
              <a:custGeom>
                <a:avLst/>
                <a:gdLst/>
                <a:ahLst/>
                <a:cxnLst>
                  <a:cxn ang="0">
                    <a:pos x="5" y="41"/>
                  </a:cxn>
                  <a:cxn ang="0">
                    <a:pos x="8" y="36"/>
                  </a:cxn>
                  <a:cxn ang="0">
                    <a:pos x="12" y="32"/>
                  </a:cxn>
                  <a:cxn ang="0">
                    <a:pos x="15" y="27"/>
                  </a:cxn>
                  <a:cxn ang="0">
                    <a:pos x="20" y="23"/>
                  </a:cxn>
                  <a:cxn ang="0">
                    <a:pos x="25" y="18"/>
                  </a:cxn>
                  <a:cxn ang="0">
                    <a:pos x="29" y="13"/>
                  </a:cxn>
                  <a:cxn ang="0">
                    <a:pos x="34" y="9"/>
                  </a:cxn>
                  <a:cxn ang="0">
                    <a:pos x="38" y="4"/>
                  </a:cxn>
                  <a:cxn ang="0">
                    <a:pos x="38" y="3"/>
                  </a:cxn>
                  <a:cxn ang="0">
                    <a:pos x="37" y="2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0" y="2"/>
                  </a:cxn>
                  <a:cxn ang="0">
                    <a:pos x="26" y="5"/>
                  </a:cxn>
                  <a:cxn ang="0">
                    <a:pos x="21" y="10"/>
                  </a:cxn>
                  <a:cxn ang="0">
                    <a:pos x="17" y="15"/>
                  </a:cxn>
                  <a:cxn ang="0">
                    <a:pos x="12" y="19"/>
                  </a:cxn>
                  <a:cxn ang="0">
                    <a:pos x="8" y="25"/>
                  </a:cxn>
                  <a:cxn ang="0">
                    <a:pos x="5" y="29"/>
                  </a:cxn>
                  <a:cxn ang="0">
                    <a:pos x="0" y="35"/>
                  </a:cxn>
                  <a:cxn ang="0">
                    <a:pos x="0" y="36"/>
                  </a:cxn>
                  <a:cxn ang="0">
                    <a:pos x="2" y="39"/>
                  </a:cxn>
                  <a:cxn ang="0">
                    <a:pos x="4" y="41"/>
                  </a:cxn>
                  <a:cxn ang="0">
                    <a:pos x="5" y="41"/>
                  </a:cxn>
                  <a:cxn ang="0">
                    <a:pos x="5" y="41"/>
                  </a:cxn>
                </a:cxnLst>
                <a:rect l="0" t="0" r="r" b="b"/>
                <a:pathLst>
                  <a:path w="38" h="41">
                    <a:moveTo>
                      <a:pt x="5" y="41"/>
                    </a:moveTo>
                    <a:lnTo>
                      <a:pt x="8" y="36"/>
                    </a:lnTo>
                    <a:lnTo>
                      <a:pt x="12" y="32"/>
                    </a:lnTo>
                    <a:lnTo>
                      <a:pt x="15" y="27"/>
                    </a:lnTo>
                    <a:lnTo>
                      <a:pt x="20" y="23"/>
                    </a:lnTo>
                    <a:lnTo>
                      <a:pt x="25" y="18"/>
                    </a:lnTo>
                    <a:lnTo>
                      <a:pt x="29" y="13"/>
                    </a:lnTo>
                    <a:lnTo>
                      <a:pt x="34" y="9"/>
                    </a:lnTo>
                    <a:lnTo>
                      <a:pt x="38" y="4"/>
                    </a:lnTo>
                    <a:lnTo>
                      <a:pt x="38" y="3"/>
                    </a:lnTo>
                    <a:lnTo>
                      <a:pt x="37" y="2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0" y="2"/>
                    </a:lnTo>
                    <a:lnTo>
                      <a:pt x="26" y="5"/>
                    </a:lnTo>
                    <a:lnTo>
                      <a:pt x="21" y="10"/>
                    </a:lnTo>
                    <a:lnTo>
                      <a:pt x="17" y="15"/>
                    </a:lnTo>
                    <a:lnTo>
                      <a:pt x="12" y="19"/>
                    </a:lnTo>
                    <a:lnTo>
                      <a:pt x="8" y="25"/>
                    </a:lnTo>
                    <a:lnTo>
                      <a:pt x="5" y="29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2" y="39"/>
                    </a:lnTo>
                    <a:lnTo>
                      <a:pt x="4" y="41"/>
                    </a:lnTo>
                    <a:lnTo>
                      <a:pt x="5" y="41"/>
                    </a:lnTo>
                    <a:lnTo>
                      <a:pt x="5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235"/>
              <p:cNvSpPr>
                <a:spLocks/>
              </p:cNvSpPr>
              <p:nvPr/>
            </p:nvSpPr>
            <p:spPr bwMode="auto">
              <a:xfrm>
                <a:off x="5541767" y="3718816"/>
                <a:ext cx="98983" cy="29427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13" y="18"/>
                  </a:cxn>
                  <a:cxn ang="0">
                    <a:pos x="22" y="14"/>
                  </a:cxn>
                  <a:cxn ang="0">
                    <a:pos x="30" y="12"/>
                  </a:cxn>
                  <a:cxn ang="0">
                    <a:pos x="39" y="11"/>
                  </a:cxn>
                  <a:cxn ang="0">
                    <a:pos x="47" y="8"/>
                  </a:cxn>
                  <a:cxn ang="0">
                    <a:pos x="56" y="8"/>
                  </a:cxn>
                  <a:cxn ang="0">
                    <a:pos x="66" y="7"/>
                  </a:cxn>
                  <a:cxn ang="0">
                    <a:pos x="75" y="7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4"/>
                  </a:cxn>
                  <a:cxn ang="0">
                    <a:pos x="73" y="3"/>
                  </a:cxn>
                  <a:cxn ang="0">
                    <a:pos x="63" y="1"/>
                  </a:cxn>
                  <a:cxn ang="0">
                    <a:pos x="54" y="0"/>
                  </a:cxn>
                  <a:cxn ang="0">
                    <a:pos x="45" y="1"/>
                  </a:cxn>
                  <a:cxn ang="0">
                    <a:pos x="36" y="3"/>
                  </a:cxn>
                  <a:cxn ang="0">
                    <a:pos x="27" y="5"/>
                  </a:cxn>
                  <a:cxn ang="0">
                    <a:pos x="17" y="7"/>
                  </a:cxn>
                  <a:cxn ang="0">
                    <a:pos x="9" y="11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1" y="18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5" y="21"/>
                  </a:cxn>
                </a:cxnLst>
                <a:rect l="0" t="0" r="r" b="b"/>
                <a:pathLst>
                  <a:path w="75" h="21">
                    <a:moveTo>
                      <a:pt x="5" y="21"/>
                    </a:moveTo>
                    <a:lnTo>
                      <a:pt x="13" y="18"/>
                    </a:lnTo>
                    <a:lnTo>
                      <a:pt x="22" y="14"/>
                    </a:lnTo>
                    <a:lnTo>
                      <a:pt x="30" y="12"/>
                    </a:lnTo>
                    <a:lnTo>
                      <a:pt x="39" y="11"/>
                    </a:lnTo>
                    <a:lnTo>
                      <a:pt x="47" y="8"/>
                    </a:lnTo>
                    <a:lnTo>
                      <a:pt x="56" y="8"/>
                    </a:lnTo>
                    <a:lnTo>
                      <a:pt x="66" y="7"/>
                    </a:lnTo>
                    <a:lnTo>
                      <a:pt x="75" y="7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4"/>
                    </a:lnTo>
                    <a:lnTo>
                      <a:pt x="73" y="3"/>
                    </a:lnTo>
                    <a:lnTo>
                      <a:pt x="63" y="1"/>
                    </a:lnTo>
                    <a:lnTo>
                      <a:pt x="54" y="0"/>
                    </a:lnTo>
                    <a:lnTo>
                      <a:pt x="45" y="1"/>
                    </a:lnTo>
                    <a:lnTo>
                      <a:pt x="36" y="3"/>
                    </a:lnTo>
                    <a:lnTo>
                      <a:pt x="27" y="5"/>
                    </a:lnTo>
                    <a:lnTo>
                      <a:pt x="17" y="7"/>
                    </a:lnTo>
                    <a:lnTo>
                      <a:pt x="9" y="11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236"/>
              <p:cNvSpPr>
                <a:spLocks/>
              </p:cNvSpPr>
              <p:nvPr/>
            </p:nvSpPr>
            <p:spPr bwMode="auto">
              <a:xfrm>
                <a:off x="5466861" y="3812449"/>
                <a:ext cx="230069" cy="36115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18"/>
                  </a:cxn>
                  <a:cxn ang="0">
                    <a:pos x="2" y="34"/>
                  </a:cxn>
                  <a:cxn ang="0">
                    <a:pos x="3" y="51"/>
                  </a:cxn>
                  <a:cxn ang="0">
                    <a:pos x="6" y="68"/>
                  </a:cxn>
                  <a:cxn ang="0">
                    <a:pos x="10" y="85"/>
                  </a:cxn>
                  <a:cxn ang="0">
                    <a:pos x="16" y="100"/>
                  </a:cxn>
                  <a:cxn ang="0">
                    <a:pos x="24" y="113"/>
                  </a:cxn>
                  <a:cxn ang="0">
                    <a:pos x="34" y="125"/>
                  </a:cxn>
                  <a:cxn ang="0">
                    <a:pos x="42" y="132"/>
                  </a:cxn>
                  <a:cxn ang="0">
                    <a:pos x="49" y="138"/>
                  </a:cxn>
                  <a:cxn ang="0">
                    <a:pos x="57" y="142"/>
                  </a:cxn>
                  <a:cxn ang="0">
                    <a:pos x="65" y="147"/>
                  </a:cxn>
                  <a:cxn ang="0">
                    <a:pos x="73" y="151"/>
                  </a:cxn>
                  <a:cxn ang="0">
                    <a:pos x="83" y="155"/>
                  </a:cxn>
                  <a:cxn ang="0">
                    <a:pos x="91" y="160"/>
                  </a:cxn>
                  <a:cxn ang="0">
                    <a:pos x="99" y="164"/>
                  </a:cxn>
                  <a:cxn ang="0">
                    <a:pos x="113" y="172"/>
                  </a:cxn>
                  <a:cxn ang="0">
                    <a:pos x="124" y="181"/>
                  </a:cxn>
                  <a:cxn ang="0">
                    <a:pos x="135" y="192"/>
                  </a:cxn>
                  <a:cxn ang="0">
                    <a:pos x="144" y="203"/>
                  </a:cxn>
                  <a:cxn ang="0">
                    <a:pos x="152" y="217"/>
                  </a:cxn>
                  <a:cxn ang="0">
                    <a:pos x="156" y="231"/>
                  </a:cxn>
                  <a:cxn ang="0">
                    <a:pos x="161" y="246"/>
                  </a:cxn>
                  <a:cxn ang="0">
                    <a:pos x="162" y="263"/>
                  </a:cxn>
                  <a:cxn ang="0">
                    <a:pos x="164" y="267"/>
                  </a:cxn>
                  <a:cxn ang="0">
                    <a:pos x="167" y="269"/>
                  </a:cxn>
                  <a:cxn ang="0">
                    <a:pos x="170" y="270"/>
                  </a:cxn>
                  <a:cxn ang="0">
                    <a:pos x="171" y="269"/>
                  </a:cxn>
                  <a:cxn ang="0">
                    <a:pos x="171" y="249"/>
                  </a:cxn>
                  <a:cxn ang="0">
                    <a:pos x="167" y="232"/>
                  </a:cxn>
                  <a:cxn ang="0">
                    <a:pos x="160" y="216"/>
                  </a:cxn>
                  <a:cxn ang="0">
                    <a:pos x="151" y="201"/>
                  </a:cxn>
                  <a:cxn ang="0">
                    <a:pos x="139" y="188"/>
                  </a:cxn>
                  <a:cxn ang="0">
                    <a:pos x="126" y="176"/>
                  </a:cxn>
                  <a:cxn ang="0">
                    <a:pos x="113" y="165"/>
                  </a:cxn>
                  <a:cxn ang="0">
                    <a:pos x="99" y="156"/>
                  </a:cxn>
                  <a:cxn ang="0">
                    <a:pos x="87" y="149"/>
                  </a:cxn>
                  <a:cxn ang="0">
                    <a:pos x="75" y="143"/>
                  </a:cxn>
                  <a:cxn ang="0">
                    <a:pos x="63" y="138"/>
                  </a:cxn>
                  <a:cxn ang="0">
                    <a:pos x="52" y="132"/>
                  </a:cxn>
                  <a:cxn ang="0">
                    <a:pos x="41" y="124"/>
                  </a:cxn>
                  <a:cxn ang="0">
                    <a:pos x="32" y="115"/>
                  </a:cxn>
                  <a:cxn ang="0">
                    <a:pos x="24" y="104"/>
                  </a:cxn>
                  <a:cxn ang="0">
                    <a:pos x="17" y="90"/>
                  </a:cxn>
                  <a:cxn ang="0">
                    <a:pos x="11" y="70"/>
                  </a:cxn>
                  <a:cxn ang="0">
                    <a:pos x="8" y="48"/>
                  </a:cxn>
                  <a:cxn ang="0">
                    <a:pos x="6" y="26"/>
                  </a:cxn>
                  <a:cxn ang="0">
                    <a:pos x="4" y="5"/>
                  </a:cxn>
                  <a:cxn ang="0">
                    <a:pos x="3" y="3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171" h="270">
                    <a:moveTo>
                      <a:pt x="0" y="2"/>
                    </a:moveTo>
                    <a:lnTo>
                      <a:pt x="1" y="18"/>
                    </a:lnTo>
                    <a:lnTo>
                      <a:pt x="2" y="34"/>
                    </a:lnTo>
                    <a:lnTo>
                      <a:pt x="3" y="51"/>
                    </a:lnTo>
                    <a:lnTo>
                      <a:pt x="6" y="68"/>
                    </a:lnTo>
                    <a:lnTo>
                      <a:pt x="10" y="85"/>
                    </a:lnTo>
                    <a:lnTo>
                      <a:pt x="16" y="100"/>
                    </a:lnTo>
                    <a:lnTo>
                      <a:pt x="24" y="113"/>
                    </a:lnTo>
                    <a:lnTo>
                      <a:pt x="34" y="125"/>
                    </a:lnTo>
                    <a:lnTo>
                      <a:pt x="42" y="132"/>
                    </a:lnTo>
                    <a:lnTo>
                      <a:pt x="49" y="138"/>
                    </a:lnTo>
                    <a:lnTo>
                      <a:pt x="57" y="142"/>
                    </a:lnTo>
                    <a:lnTo>
                      <a:pt x="65" y="147"/>
                    </a:lnTo>
                    <a:lnTo>
                      <a:pt x="73" y="151"/>
                    </a:lnTo>
                    <a:lnTo>
                      <a:pt x="83" y="155"/>
                    </a:lnTo>
                    <a:lnTo>
                      <a:pt x="91" y="160"/>
                    </a:lnTo>
                    <a:lnTo>
                      <a:pt x="99" y="164"/>
                    </a:lnTo>
                    <a:lnTo>
                      <a:pt x="113" y="172"/>
                    </a:lnTo>
                    <a:lnTo>
                      <a:pt x="124" y="181"/>
                    </a:lnTo>
                    <a:lnTo>
                      <a:pt x="135" y="192"/>
                    </a:lnTo>
                    <a:lnTo>
                      <a:pt x="144" y="203"/>
                    </a:lnTo>
                    <a:lnTo>
                      <a:pt x="152" y="217"/>
                    </a:lnTo>
                    <a:lnTo>
                      <a:pt x="156" y="231"/>
                    </a:lnTo>
                    <a:lnTo>
                      <a:pt x="161" y="246"/>
                    </a:lnTo>
                    <a:lnTo>
                      <a:pt x="162" y="263"/>
                    </a:lnTo>
                    <a:lnTo>
                      <a:pt x="164" y="267"/>
                    </a:lnTo>
                    <a:lnTo>
                      <a:pt x="167" y="269"/>
                    </a:lnTo>
                    <a:lnTo>
                      <a:pt x="170" y="270"/>
                    </a:lnTo>
                    <a:lnTo>
                      <a:pt x="171" y="269"/>
                    </a:lnTo>
                    <a:lnTo>
                      <a:pt x="171" y="249"/>
                    </a:lnTo>
                    <a:lnTo>
                      <a:pt x="167" y="232"/>
                    </a:lnTo>
                    <a:lnTo>
                      <a:pt x="160" y="216"/>
                    </a:lnTo>
                    <a:lnTo>
                      <a:pt x="151" y="201"/>
                    </a:lnTo>
                    <a:lnTo>
                      <a:pt x="139" y="188"/>
                    </a:lnTo>
                    <a:lnTo>
                      <a:pt x="126" y="176"/>
                    </a:lnTo>
                    <a:lnTo>
                      <a:pt x="113" y="165"/>
                    </a:lnTo>
                    <a:lnTo>
                      <a:pt x="99" y="156"/>
                    </a:lnTo>
                    <a:lnTo>
                      <a:pt x="87" y="149"/>
                    </a:lnTo>
                    <a:lnTo>
                      <a:pt x="75" y="143"/>
                    </a:lnTo>
                    <a:lnTo>
                      <a:pt x="63" y="138"/>
                    </a:lnTo>
                    <a:lnTo>
                      <a:pt x="52" y="132"/>
                    </a:lnTo>
                    <a:lnTo>
                      <a:pt x="41" y="124"/>
                    </a:lnTo>
                    <a:lnTo>
                      <a:pt x="32" y="115"/>
                    </a:lnTo>
                    <a:lnTo>
                      <a:pt x="24" y="104"/>
                    </a:lnTo>
                    <a:lnTo>
                      <a:pt x="17" y="90"/>
                    </a:lnTo>
                    <a:lnTo>
                      <a:pt x="11" y="70"/>
                    </a:lnTo>
                    <a:lnTo>
                      <a:pt x="8" y="48"/>
                    </a:lnTo>
                    <a:lnTo>
                      <a:pt x="6" y="26"/>
                    </a:lnTo>
                    <a:lnTo>
                      <a:pt x="4" y="5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237"/>
              <p:cNvSpPr>
                <a:spLocks/>
              </p:cNvSpPr>
              <p:nvPr/>
            </p:nvSpPr>
            <p:spPr bwMode="auto">
              <a:xfrm>
                <a:off x="5755785" y="3855252"/>
                <a:ext cx="163188" cy="27019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1" y="52"/>
                  </a:cxn>
                  <a:cxn ang="0">
                    <a:pos x="4" y="68"/>
                  </a:cxn>
                  <a:cxn ang="0">
                    <a:pos x="8" y="84"/>
                  </a:cxn>
                  <a:cxn ang="0">
                    <a:pos x="14" y="100"/>
                  </a:cxn>
                  <a:cxn ang="0">
                    <a:pos x="22" y="115"/>
                  </a:cxn>
                  <a:cxn ang="0">
                    <a:pos x="31" y="130"/>
                  </a:cxn>
                  <a:cxn ang="0">
                    <a:pos x="39" y="140"/>
                  </a:cxn>
                  <a:cxn ang="0">
                    <a:pos x="49" y="152"/>
                  </a:cxn>
                  <a:cxn ang="0">
                    <a:pos x="59" y="163"/>
                  </a:cxn>
                  <a:cxn ang="0">
                    <a:pos x="71" y="174"/>
                  </a:cxn>
                  <a:cxn ang="0">
                    <a:pos x="83" y="183"/>
                  </a:cxn>
                  <a:cxn ang="0">
                    <a:pos x="96" y="191"/>
                  </a:cxn>
                  <a:cxn ang="0">
                    <a:pos x="107" y="198"/>
                  </a:cxn>
                  <a:cxn ang="0">
                    <a:pos x="120" y="201"/>
                  </a:cxn>
                  <a:cxn ang="0">
                    <a:pos x="121" y="201"/>
                  </a:cxn>
                  <a:cxn ang="0">
                    <a:pos x="121" y="199"/>
                  </a:cxn>
                  <a:cxn ang="0">
                    <a:pos x="120" y="19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04" y="184"/>
                  </a:cxn>
                  <a:cxn ang="0">
                    <a:pos x="96" y="178"/>
                  </a:cxn>
                  <a:cxn ang="0">
                    <a:pos x="88" y="174"/>
                  </a:cxn>
                  <a:cxn ang="0">
                    <a:pos x="83" y="170"/>
                  </a:cxn>
                  <a:cxn ang="0">
                    <a:pos x="77" y="166"/>
                  </a:cxn>
                  <a:cxn ang="0">
                    <a:pos x="73" y="162"/>
                  </a:cxn>
                  <a:cxn ang="0">
                    <a:pos x="67" y="158"/>
                  </a:cxn>
                  <a:cxn ang="0">
                    <a:pos x="62" y="153"/>
                  </a:cxn>
                  <a:cxn ang="0">
                    <a:pos x="58" y="148"/>
                  </a:cxn>
                  <a:cxn ang="0">
                    <a:pos x="53" y="145"/>
                  </a:cxn>
                  <a:cxn ang="0">
                    <a:pos x="49" y="140"/>
                  </a:cxn>
                  <a:cxn ang="0">
                    <a:pos x="37" y="127"/>
                  </a:cxn>
                  <a:cxn ang="0">
                    <a:pos x="27" y="112"/>
                  </a:cxn>
                  <a:cxn ang="0">
                    <a:pos x="20" y="95"/>
                  </a:cxn>
                  <a:cxn ang="0">
                    <a:pos x="13" y="78"/>
                  </a:cxn>
                  <a:cxn ang="0">
                    <a:pos x="10" y="61"/>
                  </a:cxn>
                  <a:cxn ang="0">
                    <a:pos x="6" y="42"/>
                  </a:cxn>
                  <a:cxn ang="0">
                    <a:pos x="6" y="24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21" h="201">
                    <a:moveTo>
                      <a:pt x="3" y="0"/>
                    </a:moveTo>
                    <a:lnTo>
                      <a:pt x="0" y="18"/>
                    </a:lnTo>
                    <a:lnTo>
                      <a:pt x="0" y="35"/>
                    </a:lnTo>
                    <a:lnTo>
                      <a:pt x="1" y="52"/>
                    </a:lnTo>
                    <a:lnTo>
                      <a:pt x="4" y="68"/>
                    </a:lnTo>
                    <a:lnTo>
                      <a:pt x="8" y="84"/>
                    </a:lnTo>
                    <a:lnTo>
                      <a:pt x="14" y="100"/>
                    </a:lnTo>
                    <a:lnTo>
                      <a:pt x="22" y="115"/>
                    </a:lnTo>
                    <a:lnTo>
                      <a:pt x="31" y="130"/>
                    </a:lnTo>
                    <a:lnTo>
                      <a:pt x="39" y="140"/>
                    </a:lnTo>
                    <a:lnTo>
                      <a:pt x="49" y="152"/>
                    </a:lnTo>
                    <a:lnTo>
                      <a:pt x="59" y="163"/>
                    </a:lnTo>
                    <a:lnTo>
                      <a:pt x="71" y="174"/>
                    </a:lnTo>
                    <a:lnTo>
                      <a:pt x="83" y="183"/>
                    </a:lnTo>
                    <a:lnTo>
                      <a:pt x="96" y="191"/>
                    </a:lnTo>
                    <a:lnTo>
                      <a:pt x="107" y="198"/>
                    </a:lnTo>
                    <a:lnTo>
                      <a:pt x="120" y="201"/>
                    </a:lnTo>
                    <a:lnTo>
                      <a:pt x="121" y="201"/>
                    </a:lnTo>
                    <a:lnTo>
                      <a:pt x="121" y="199"/>
                    </a:lnTo>
                    <a:lnTo>
                      <a:pt x="120" y="198"/>
                    </a:lnTo>
                    <a:lnTo>
                      <a:pt x="120" y="197"/>
                    </a:lnTo>
                    <a:lnTo>
                      <a:pt x="113" y="190"/>
                    </a:lnTo>
                    <a:lnTo>
                      <a:pt x="104" y="184"/>
                    </a:lnTo>
                    <a:lnTo>
                      <a:pt x="96" y="178"/>
                    </a:lnTo>
                    <a:lnTo>
                      <a:pt x="88" y="174"/>
                    </a:lnTo>
                    <a:lnTo>
                      <a:pt x="83" y="170"/>
                    </a:lnTo>
                    <a:lnTo>
                      <a:pt x="77" y="166"/>
                    </a:lnTo>
                    <a:lnTo>
                      <a:pt x="73" y="162"/>
                    </a:lnTo>
                    <a:lnTo>
                      <a:pt x="67" y="158"/>
                    </a:lnTo>
                    <a:lnTo>
                      <a:pt x="62" y="153"/>
                    </a:lnTo>
                    <a:lnTo>
                      <a:pt x="58" y="148"/>
                    </a:lnTo>
                    <a:lnTo>
                      <a:pt x="53" y="145"/>
                    </a:lnTo>
                    <a:lnTo>
                      <a:pt x="49" y="140"/>
                    </a:lnTo>
                    <a:lnTo>
                      <a:pt x="37" y="127"/>
                    </a:lnTo>
                    <a:lnTo>
                      <a:pt x="27" y="112"/>
                    </a:lnTo>
                    <a:lnTo>
                      <a:pt x="20" y="95"/>
                    </a:lnTo>
                    <a:lnTo>
                      <a:pt x="13" y="78"/>
                    </a:lnTo>
                    <a:lnTo>
                      <a:pt x="10" y="61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238"/>
              <p:cNvSpPr>
                <a:spLocks/>
              </p:cNvSpPr>
              <p:nvPr/>
            </p:nvSpPr>
            <p:spPr bwMode="auto">
              <a:xfrm>
                <a:off x="5678203" y="4061244"/>
                <a:ext cx="203317" cy="144462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22" y="38"/>
                  </a:cxn>
                  <a:cxn ang="0">
                    <a:pos x="30" y="65"/>
                  </a:cxn>
                  <a:cxn ang="0">
                    <a:pos x="35" y="91"/>
                  </a:cxn>
                  <a:cxn ang="0">
                    <a:pos x="38" y="106"/>
                  </a:cxn>
                  <a:cxn ang="0">
                    <a:pos x="41" y="108"/>
                  </a:cxn>
                  <a:cxn ang="0">
                    <a:pos x="50" y="108"/>
                  </a:cxn>
                  <a:cxn ang="0">
                    <a:pos x="67" y="105"/>
                  </a:cxn>
                  <a:cxn ang="0">
                    <a:pos x="81" y="99"/>
                  </a:cxn>
                  <a:cxn ang="0">
                    <a:pos x="96" y="92"/>
                  </a:cxn>
                  <a:cxn ang="0">
                    <a:pos x="109" y="83"/>
                  </a:cxn>
                  <a:cxn ang="0">
                    <a:pos x="121" y="71"/>
                  </a:cxn>
                  <a:cxn ang="0">
                    <a:pos x="132" y="60"/>
                  </a:cxn>
                  <a:cxn ang="0">
                    <a:pos x="144" y="50"/>
                  </a:cxn>
                  <a:cxn ang="0">
                    <a:pos x="152" y="44"/>
                  </a:cxn>
                  <a:cxn ang="0">
                    <a:pos x="148" y="38"/>
                  </a:cxn>
                  <a:cxn ang="0">
                    <a:pos x="139" y="40"/>
                  </a:cxn>
                  <a:cxn ang="0">
                    <a:pos x="130" y="47"/>
                  </a:cxn>
                  <a:cxn ang="0">
                    <a:pos x="122" y="58"/>
                  </a:cxn>
                  <a:cxn ang="0">
                    <a:pos x="113" y="67"/>
                  </a:cxn>
                  <a:cxn ang="0">
                    <a:pos x="100" y="77"/>
                  </a:cxn>
                  <a:cxn ang="0">
                    <a:pos x="84" y="88"/>
                  </a:cxn>
                  <a:cxn ang="0">
                    <a:pos x="65" y="96"/>
                  </a:cxn>
                  <a:cxn ang="0">
                    <a:pos x="47" y="99"/>
                  </a:cxn>
                  <a:cxn ang="0">
                    <a:pos x="40" y="101"/>
                  </a:cxn>
                  <a:cxn ang="0">
                    <a:pos x="43" y="105"/>
                  </a:cxn>
                  <a:cxn ang="0">
                    <a:pos x="41" y="92"/>
                  </a:cxn>
                  <a:cxn ang="0">
                    <a:pos x="34" y="63"/>
                  </a:cxn>
                  <a:cxn ang="0">
                    <a:pos x="26" y="36"/>
                  </a:cxn>
                  <a:cxn ang="0">
                    <a:pos x="11" y="12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6"/>
                  </a:cxn>
                </a:cxnLst>
                <a:rect l="0" t="0" r="r" b="b"/>
                <a:pathLst>
                  <a:path w="152" h="109">
                    <a:moveTo>
                      <a:pt x="2" y="6"/>
                    </a:moveTo>
                    <a:lnTo>
                      <a:pt x="10" y="15"/>
                    </a:lnTo>
                    <a:lnTo>
                      <a:pt x="17" y="27"/>
                    </a:lnTo>
                    <a:lnTo>
                      <a:pt x="22" y="38"/>
                    </a:lnTo>
                    <a:lnTo>
                      <a:pt x="26" y="51"/>
                    </a:lnTo>
                    <a:lnTo>
                      <a:pt x="30" y="65"/>
                    </a:lnTo>
                    <a:lnTo>
                      <a:pt x="32" y="77"/>
                    </a:lnTo>
                    <a:lnTo>
                      <a:pt x="35" y="91"/>
                    </a:lnTo>
                    <a:lnTo>
                      <a:pt x="38" y="104"/>
                    </a:lnTo>
                    <a:lnTo>
                      <a:pt x="38" y="106"/>
                    </a:lnTo>
                    <a:lnTo>
                      <a:pt x="40" y="107"/>
                    </a:lnTo>
                    <a:lnTo>
                      <a:pt x="41" y="108"/>
                    </a:lnTo>
                    <a:lnTo>
                      <a:pt x="42" y="109"/>
                    </a:lnTo>
                    <a:lnTo>
                      <a:pt x="50" y="108"/>
                    </a:lnTo>
                    <a:lnTo>
                      <a:pt x="58" y="107"/>
                    </a:lnTo>
                    <a:lnTo>
                      <a:pt x="67" y="105"/>
                    </a:lnTo>
                    <a:lnTo>
                      <a:pt x="75" y="103"/>
                    </a:lnTo>
                    <a:lnTo>
                      <a:pt x="81" y="99"/>
                    </a:lnTo>
                    <a:lnTo>
                      <a:pt x="90" y="96"/>
                    </a:lnTo>
                    <a:lnTo>
                      <a:pt x="96" y="92"/>
                    </a:lnTo>
                    <a:lnTo>
                      <a:pt x="103" y="88"/>
                    </a:lnTo>
                    <a:lnTo>
                      <a:pt x="109" y="83"/>
                    </a:lnTo>
                    <a:lnTo>
                      <a:pt x="115" y="78"/>
                    </a:lnTo>
                    <a:lnTo>
                      <a:pt x="121" y="71"/>
                    </a:lnTo>
                    <a:lnTo>
                      <a:pt x="126" y="66"/>
                    </a:lnTo>
                    <a:lnTo>
                      <a:pt x="132" y="60"/>
                    </a:lnTo>
                    <a:lnTo>
                      <a:pt x="138" y="54"/>
                    </a:lnTo>
                    <a:lnTo>
                      <a:pt x="144" y="50"/>
                    </a:lnTo>
                    <a:lnTo>
                      <a:pt x="151" y="46"/>
                    </a:lnTo>
                    <a:lnTo>
                      <a:pt x="152" y="44"/>
                    </a:lnTo>
                    <a:lnTo>
                      <a:pt x="151" y="40"/>
                    </a:lnTo>
                    <a:lnTo>
                      <a:pt x="148" y="38"/>
                    </a:lnTo>
                    <a:lnTo>
                      <a:pt x="145" y="37"/>
                    </a:lnTo>
                    <a:lnTo>
                      <a:pt x="139" y="40"/>
                    </a:lnTo>
                    <a:lnTo>
                      <a:pt x="134" y="44"/>
                    </a:lnTo>
                    <a:lnTo>
                      <a:pt x="130" y="47"/>
                    </a:lnTo>
                    <a:lnTo>
                      <a:pt x="125" y="52"/>
                    </a:lnTo>
                    <a:lnTo>
                      <a:pt x="122" y="58"/>
                    </a:lnTo>
                    <a:lnTo>
                      <a:pt x="117" y="62"/>
                    </a:lnTo>
                    <a:lnTo>
                      <a:pt x="113" y="67"/>
                    </a:lnTo>
                    <a:lnTo>
                      <a:pt x="108" y="71"/>
                    </a:lnTo>
                    <a:lnTo>
                      <a:pt x="100" y="77"/>
                    </a:lnTo>
                    <a:lnTo>
                      <a:pt x="92" y="83"/>
                    </a:lnTo>
                    <a:lnTo>
                      <a:pt x="84" y="88"/>
                    </a:lnTo>
                    <a:lnTo>
                      <a:pt x="75" y="92"/>
                    </a:lnTo>
                    <a:lnTo>
                      <a:pt x="65" y="96"/>
                    </a:lnTo>
                    <a:lnTo>
                      <a:pt x="56" y="98"/>
                    </a:lnTo>
                    <a:lnTo>
                      <a:pt x="47" y="99"/>
                    </a:lnTo>
                    <a:lnTo>
                      <a:pt x="38" y="100"/>
                    </a:lnTo>
                    <a:lnTo>
                      <a:pt x="40" y="101"/>
                    </a:lnTo>
                    <a:lnTo>
                      <a:pt x="41" y="104"/>
                    </a:lnTo>
                    <a:lnTo>
                      <a:pt x="43" y="105"/>
                    </a:lnTo>
                    <a:lnTo>
                      <a:pt x="45" y="106"/>
                    </a:lnTo>
                    <a:lnTo>
                      <a:pt x="41" y="92"/>
                    </a:lnTo>
                    <a:lnTo>
                      <a:pt x="38" y="78"/>
                    </a:lnTo>
                    <a:lnTo>
                      <a:pt x="34" y="63"/>
                    </a:lnTo>
                    <a:lnTo>
                      <a:pt x="31" y="50"/>
                    </a:lnTo>
                    <a:lnTo>
                      <a:pt x="26" y="36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239"/>
              <p:cNvSpPr>
                <a:spLocks/>
              </p:cNvSpPr>
              <p:nvPr/>
            </p:nvSpPr>
            <p:spPr bwMode="auto">
              <a:xfrm>
                <a:off x="5544442" y="3761620"/>
                <a:ext cx="34778" cy="205992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6" y="20"/>
                  </a:cxn>
                  <a:cxn ang="0">
                    <a:pos x="3" y="40"/>
                  </a:cxn>
                  <a:cxn ang="0">
                    <a:pos x="0" y="60"/>
                  </a:cxn>
                  <a:cxn ang="0">
                    <a:pos x="0" y="80"/>
                  </a:cxn>
                  <a:cxn ang="0">
                    <a:pos x="3" y="100"/>
                  </a:cxn>
                  <a:cxn ang="0">
                    <a:pos x="7" y="119"/>
                  </a:cxn>
                  <a:cxn ang="0">
                    <a:pos x="14" y="136"/>
                  </a:cxn>
                  <a:cxn ang="0">
                    <a:pos x="26" y="154"/>
                  </a:cxn>
                  <a:cxn ang="0">
                    <a:pos x="27" y="155"/>
                  </a:cxn>
                  <a:cxn ang="0">
                    <a:pos x="28" y="155"/>
                  </a:cxn>
                  <a:cxn ang="0">
                    <a:pos x="28" y="155"/>
                  </a:cxn>
                  <a:cxn ang="0">
                    <a:pos x="27" y="153"/>
                  </a:cxn>
                  <a:cxn ang="0">
                    <a:pos x="11" y="117"/>
                  </a:cxn>
                  <a:cxn ang="0">
                    <a:pos x="5" y="80"/>
                  </a:cxn>
                  <a:cxn ang="0">
                    <a:pos x="5" y="4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8" h="155">
                    <a:moveTo>
                      <a:pt x="11" y="0"/>
                    </a:moveTo>
                    <a:lnTo>
                      <a:pt x="6" y="20"/>
                    </a:lnTo>
                    <a:lnTo>
                      <a:pt x="3" y="40"/>
                    </a:lnTo>
                    <a:lnTo>
                      <a:pt x="0" y="60"/>
                    </a:lnTo>
                    <a:lnTo>
                      <a:pt x="0" y="80"/>
                    </a:lnTo>
                    <a:lnTo>
                      <a:pt x="3" y="100"/>
                    </a:lnTo>
                    <a:lnTo>
                      <a:pt x="7" y="119"/>
                    </a:lnTo>
                    <a:lnTo>
                      <a:pt x="14" y="136"/>
                    </a:lnTo>
                    <a:lnTo>
                      <a:pt x="26" y="154"/>
                    </a:lnTo>
                    <a:lnTo>
                      <a:pt x="27" y="155"/>
                    </a:lnTo>
                    <a:lnTo>
                      <a:pt x="28" y="155"/>
                    </a:lnTo>
                    <a:lnTo>
                      <a:pt x="28" y="155"/>
                    </a:lnTo>
                    <a:lnTo>
                      <a:pt x="27" y="153"/>
                    </a:lnTo>
                    <a:lnTo>
                      <a:pt x="11" y="117"/>
                    </a:lnTo>
                    <a:lnTo>
                      <a:pt x="5" y="80"/>
                    </a:lnTo>
                    <a:lnTo>
                      <a:pt x="5" y="4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240"/>
              <p:cNvSpPr>
                <a:spLocks/>
              </p:cNvSpPr>
              <p:nvPr/>
            </p:nvSpPr>
            <p:spPr bwMode="auto">
              <a:xfrm>
                <a:off x="5482912" y="3844551"/>
                <a:ext cx="104334" cy="13376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18"/>
                  </a:cxn>
                  <a:cxn ang="0">
                    <a:pos x="13" y="33"/>
                  </a:cxn>
                  <a:cxn ang="0">
                    <a:pos x="21" y="47"/>
                  </a:cxn>
                  <a:cxn ang="0">
                    <a:pos x="30" y="60"/>
                  </a:cxn>
                  <a:cxn ang="0">
                    <a:pos x="40" y="71"/>
                  </a:cxn>
                  <a:cxn ang="0">
                    <a:pos x="51" y="81"/>
                  </a:cxn>
                  <a:cxn ang="0">
                    <a:pos x="64" y="92"/>
                  </a:cxn>
                  <a:cxn ang="0">
                    <a:pos x="76" y="100"/>
                  </a:cxn>
                  <a:cxn ang="0">
                    <a:pos x="78" y="100"/>
                  </a:cxn>
                  <a:cxn ang="0">
                    <a:pos x="79" y="99"/>
                  </a:cxn>
                  <a:cxn ang="0">
                    <a:pos x="78" y="96"/>
                  </a:cxn>
                  <a:cxn ang="0">
                    <a:pos x="76" y="95"/>
                  </a:cxn>
                  <a:cxn ang="0">
                    <a:pos x="72" y="91"/>
                  </a:cxn>
                  <a:cxn ang="0">
                    <a:pos x="66" y="87"/>
                  </a:cxn>
                  <a:cxn ang="0">
                    <a:pos x="61" y="83"/>
                  </a:cxn>
                  <a:cxn ang="0">
                    <a:pos x="57" y="79"/>
                  </a:cxn>
                  <a:cxn ang="0">
                    <a:pos x="51" y="75"/>
                  </a:cxn>
                  <a:cxn ang="0">
                    <a:pos x="47" y="71"/>
                  </a:cxn>
                  <a:cxn ang="0">
                    <a:pos x="42" y="67"/>
                  </a:cxn>
                  <a:cxn ang="0">
                    <a:pos x="37" y="62"/>
                  </a:cxn>
                  <a:cxn ang="0">
                    <a:pos x="27" y="49"/>
                  </a:cxn>
                  <a:cxn ang="0">
                    <a:pos x="19" y="35"/>
                  </a:cxn>
                  <a:cxn ang="0">
                    <a:pos x="12" y="20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79" h="100">
                    <a:moveTo>
                      <a:pt x="0" y="2"/>
                    </a:moveTo>
                    <a:lnTo>
                      <a:pt x="6" y="18"/>
                    </a:lnTo>
                    <a:lnTo>
                      <a:pt x="13" y="33"/>
                    </a:lnTo>
                    <a:lnTo>
                      <a:pt x="21" y="47"/>
                    </a:lnTo>
                    <a:lnTo>
                      <a:pt x="30" y="60"/>
                    </a:lnTo>
                    <a:lnTo>
                      <a:pt x="40" y="71"/>
                    </a:lnTo>
                    <a:lnTo>
                      <a:pt x="51" y="81"/>
                    </a:lnTo>
                    <a:lnTo>
                      <a:pt x="64" y="92"/>
                    </a:lnTo>
                    <a:lnTo>
                      <a:pt x="76" y="100"/>
                    </a:lnTo>
                    <a:lnTo>
                      <a:pt x="78" y="100"/>
                    </a:lnTo>
                    <a:lnTo>
                      <a:pt x="79" y="99"/>
                    </a:lnTo>
                    <a:lnTo>
                      <a:pt x="78" y="96"/>
                    </a:lnTo>
                    <a:lnTo>
                      <a:pt x="76" y="95"/>
                    </a:lnTo>
                    <a:lnTo>
                      <a:pt x="72" y="91"/>
                    </a:lnTo>
                    <a:lnTo>
                      <a:pt x="66" y="87"/>
                    </a:lnTo>
                    <a:lnTo>
                      <a:pt x="61" y="83"/>
                    </a:lnTo>
                    <a:lnTo>
                      <a:pt x="57" y="79"/>
                    </a:lnTo>
                    <a:lnTo>
                      <a:pt x="51" y="75"/>
                    </a:lnTo>
                    <a:lnTo>
                      <a:pt x="47" y="71"/>
                    </a:lnTo>
                    <a:lnTo>
                      <a:pt x="42" y="67"/>
                    </a:lnTo>
                    <a:lnTo>
                      <a:pt x="37" y="62"/>
                    </a:lnTo>
                    <a:lnTo>
                      <a:pt x="27" y="49"/>
                    </a:lnTo>
                    <a:lnTo>
                      <a:pt x="19" y="35"/>
                    </a:lnTo>
                    <a:lnTo>
                      <a:pt x="12" y="20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241"/>
              <p:cNvSpPr>
                <a:spLocks/>
              </p:cNvSpPr>
              <p:nvPr/>
            </p:nvSpPr>
            <p:spPr bwMode="auto">
              <a:xfrm>
                <a:off x="5193989" y="3852577"/>
                <a:ext cx="270197" cy="7490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6" y="12"/>
                  </a:cxn>
                  <a:cxn ang="0">
                    <a:pos x="15" y="21"/>
                  </a:cxn>
                  <a:cxn ang="0">
                    <a:pos x="24" y="30"/>
                  </a:cxn>
                  <a:cxn ang="0">
                    <a:pos x="34" y="36"/>
                  </a:cxn>
                  <a:cxn ang="0">
                    <a:pos x="46" y="42"/>
                  </a:cxn>
                  <a:cxn ang="0">
                    <a:pos x="59" y="46"/>
                  </a:cxn>
                  <a:cxn ang="0">
                    <a:pos x="70" y="49"/>
                  </a:cxn>
                  <a:cxn ang="0">
                    <a:pos x="82" y="51"/>
                  </a:cxn>
                  <a:cxn ang="0">
                    <a:pos x="97" y="54"/>
                  </a:cxn>
                  <a:cxn ang="0">
                    <a:pos x="114" y="55"/>
                  </a:cxn>
                  <a:cxn ang="0">
                    <a:pos x="131" y="54"/>
                  </a:cxn>
                  <a:cxn ang="0">
                    <a:pos x="148" y="51"/>
                  </a:cxn>
                  <a:cxn ang="0">
                    <a:pos x="165" y="46"/>
                  </a:cxn>
                  <a:cxn ang="0">
                    <a:pos x="180" y="39"/>
                  </a:cxn>
                  <a:cxn ang="0">
                    <a:pos x="192" y="27"/>
                  </a:cxn>
                  <a:cxn ang="0">
                    <a:pos x="203" y="13"/>
                  </a:cxn>
                  <a:cxn ang="0">
                    <a:pos x="203" y="13"/>
                  </a:cxn>
                  <a:cxn ang="0">
                    <a:pos x="201" y="12"/>
                  </a:cxn>
                  <a:cxn ang="0">
                    <a:pos x="200" y="11"/>
                  </a:cxn>
                  <a:cxn ang="0">
                    <a:pos x="200" y="11"/>
                  </a:cxn>
                  <a:cxn ang="0">
                    <a:pos x="191" y="20"/>
                  </a:cxn>
                  <a:cxn ang="0">
                    <a:pos x="181" y="28"/>
                  </a:cxn>
                  <a:cxn ang="0">
                    <a:pos x="170" y="34"/>
                  </a:cxn>
                  <a:cxn ang="0">
                    <a:pos x="159" y="39"/>
                  </a:cxn>
                  <a:cxn ang="0">
                    <a:pos x="147" y="42"/>
                  </a:cxn>
                  <a:cxn ang="0">
                    <a:pos x="135" y="46"/>
                  </a:cxn>
                  <a:cxn ang="0">
                    <a:pos x="123" y="47"/>
                  </a:cxn>
                  <a:cxn ang="0">
                    <a:pos x="110" y="48"/>
                  </a:cxn>
                  <a:cxn ang="0">
                    <a:pos x="97" y="48"/>
                  </a:cxn>
                  <a:cxn ang="0">
                    <a:pos x="82" y="47"/>
                  </a:cxn>
                  <a:cxn ang="0">
                    <a:pos x="67" y="43"/>
                  </a:cxn>
                  <a:cxn ang="0">
                    <a:pos x="51" y="40"/>
                  </a:cxn>
                  <a:cxn ang="0">
                    <a:pos x="36" y="33"/>
                  </a:cxn>
                  <a:cxn ang="0">
                    <a:pos x="23" y="25"/>
                  </a:cxn>
                  <a:cxn ang="0">
                    <a:pos x="11" y="15"/>
                  </a:cxn>
                  <a:cxn ang="0">
                    <a:pos x="5" y="2"/>
                  </a:cxn>
                  <a:cxn ang="0">
                    <a:pos x="3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203" h="55">
                    <a:moveTo>
                      <a:pt x="0" y="1"/>
                    </a:moveTo>
                    <a:lnTo>
                      <a:pt x="6" y="12"/>
                    </a:lnTo>
                    <a:lnTo>
                      <a:pt x="15" y="21"/>
                    </a:lnTo>
                    <a:lnTo>
                      <a:pt x="24" y="30"/>
                    </a:lnTo>
                    <a:lnTo>
                      <a:pt x="34" y="36"/>
                    </a:lnTo>
                    <a:lnTo>
                      <a:pt x="46" y="42"/>
                    </a:lnTo>
                    <a:lnTo>
                      <a:pt x="59" y="46"/>
                    </a:lnTo>
                    <a:lnTo>
                      <a:pt x="70" y="49"/>
                    </a:lnTo>
                    <a:lnTo>
                      <a:pt x="82" y="51"/>
                    </a:lnTo>
                    <a:lnTo>
                      <a:pt x="97" y="54"/>
                    </a:lnTo>
                    <a:lnTo>
                      <a:pt x="114" y="55"/>
                    </a:lnTo>
                    <a:lnTo>
                      <a:pt x="131" y="54"/>
                    </a:lnTo>
                    <a:lnTo>
                      <a:pt x="148" y="51"/>
                    </a:lnTo>
                    <a:lnTo>
                      <a:pt x="165" y="46"/>
                    </a:lnTo>
                    <a:lnTo>
                      <a:pt x="180" y="39"/>
                    </a:lnTo>
                    <a:lnTo>
                      <a:pt x="192" y="27"/>
                    </a:lnTo>
                    <a:lnTo>
                      <a:pt x="203" y="13"/>
                    </a:lnTo>
                    <a:lnTo>
                      <a:pt x="203" y="13"/>
                    </a:lnTo>
                    <a:lnTo>
                      <a:pt x="201" y="12"/>
                    </a:lnTo>
                    <a:lnTo>
                      <a:pt x="200" y="11"/>
                    </a:lnTo>
                    <a:lnTo>
                      <a:pt x="200" y="11"/>
                    </a:lnTo>
                    <a:lnTo>
                      <a:pt x="191" y="20"/>
                    </a:lnTo>
                    <a:lnTo>
                      <a:pt x="181" y="28"/>
                    </a:lnTo>
                    <a:lnTo>
                      <a:pt x="170" y="34"/>
                    </a:lnTo>
                    <a:lnTo>
                      <a:pt x="159" y="39"/>
                    </a:lnTo>
                    <a:lnTo>
                      <a:pt x="147" y="42"/>
                    </a:lnTo>
                    <a:lnTo>
                      <a:pt x="135" y="46"/>
                    </a:lnTo>
                    <a:lnTo>
                      <a:pt x="123" y="47"/>
                    </a:lnTo>
                    <a:lnTo>
                      <a:pt x="110" y="48"/>
                    </a:lnTo>
                    <a:lnTo>
                      <a:pt x="97" y="48"/>
                    </a:lnTo>
                    <a:lnTo>
                      <a:pt x="82" y="47"/>
                    </a:lnTo>
                    <a:lnTo>
                      <a:pt x="67" y="43"/>
                    </a:lnTo>
                    <a:lnTo>
                      <a:pt x="51" y="40"/>
                    </a:lnTo>
                    <a:lnTo>
                      <a:pt x="36" y="33"/>
                    </a:lnTo>
                    <a:lnTo>
                      <a:pt x="23" y="25"/>
                    </a:lnTo>
                    <a:lnTo>
                      <a:pt x="11" y="15"/>
                    </a:lnTo>
                    <a:lnTo>
                      <a:pt x="5" y="2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242"/>
              <p:cNvSpPr>
                <a:spLocks/>
              </p:cNvSpPr>
              <p:nvPr/>
            </p:nvSpPr>
            <p:spPr bwMode="auto">
              <a:xfrm>
                <a:off x="5172587" y="3852577"/>
                <a:ext cx="18727" cy="2407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3"/>
                  </a:cxn>
                  <a:cxn ang="0">
                    <a:pos x="5" y="6"/>
                  </a:cxn>
                  <a:cxn ang="0">
                    <a:pos x="2" y="10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3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13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3" h="17">
                    <a:moveTo>
                      <a:pt x="10" y="0"/>
                    </a:moveTo>
                    <a:lnTo>
                      <a:pt x="8" y="3"/>
                    </a:lnTo>
                    <a:lnTo>
                      <a:pt x="5" y="6"/>
                    </a:lnTo>
                    <a:lnTo>
                      <a:pt x="2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3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243"/>
              <p:cNvSpPr>
                <a:spLocks/>
              </p:cNvSpPr>
              <p:nvPr/>
            </p:nvSpPr>
            <p:spPr bwMode="auto">
              <a:xfrm>
                <a:off x="5175262" y="3865953"/>
                <a:ext cx="355804" cy="17388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21"/>
                  </a:cxn>
                  <a:cxn ang="0">
                    <a:pos x="9" y="38"/>
                  </a:cxn>
                  <a:cxn ang="0">
                    <a:pos x="20" y="54"/>
                  </a:cxn>
                  <a:cxn ang="0">
                    <a:pos x="31" y="68"/>
                  </a:cxn>
                  <a:cxn ang="0">
                    <a:pos x="45" y="79"/>
                  </a:cxn>
                  <a:cxn ang="0">
                    <a:pos x="60" y="91"/>
                  </a:cxn>
                  <a:cxn ang="0">
                    <a:pos x="75" y="100"/>
                  </a:cxn>
                  <a:cxn ang="0">
                    <a:pos x="90" y="108"/>
                  </a:cxn>
                  <a:cxn ang="0">
                    <a:pos x="111" y="116"/>
                  </a:cxn>
                  <a:cxn ang="0">
                    <a:pos x="133" y="123"/>
                  </a:cxn>
                  <a:cxn ang="0">
                    <a:pos x="157" y="128"/>
                  </a:cxn>
                  <a:cxn ang="0">
                    <a:pos x="180" y="129"/>
                  </a:cxn>
                  <a:cxn ang="0">
                    <a:pos x="203" y="128"/>
                  </a:cxn>
                  <a:cxn ang="0">
                    <a:pos x="226" y="123"/>
                  </a:cxn>
                  <a:cxn ang="0">
                    <a:pos x="247" y="114"/>
                  </a:cxn>
                  <a:cxn ang="0">
                    <a:pos x="266" y="101"/>
                  </a:cxn>
                  <a:cxn ang="0">
                    <a:pos x="266" y="100"/>
                  </a:cxn>
                  <a:cxn ang="0">
                    <a:pos x="265" y="98"/>
                  </a:cxn>
                  <a:cxn ang="0">
                    <a:pos x="264" y="96"/>
                  </a:cxn>
                  <a:cxn ang="0">
                    <a:pos x="262" y="96"/>
                  </a:cxn>
                  <a:cxn ang="0">
                    <a:pos x="243" y="105"/>
                  </a:cxn>
                  <a:cxn ang="0">
                    <a:pos x="225" y="112"/>
                  </a:cxn>
                  <a:cxn ang="0">
                    <a:pos x="206" y="116"/>
                  </a:cxn>
                  <a:cxn ang="0">
                    <a:pos x="187" y="119"/>
                  </a:cxn>
                  <a:cxn ang="0">
                    <a:pos x="167" y="119"/>
                  </a:cxn>
                  <a:cxn ang="0">
                    <a:pos x="149" y="118"/>
                  </a:cxn>
                  <a:cxn ang="0">
                    <a:pos x="129" y="114"/>
                  </a:cxn>
                  <a:cxn ang="0">
                    <a:pos x="109" y="108"/>
                  </a:cxn>
                  <a:cxn ang="0">
                    <a:pos x="93" y="103"/>
                  </a:cxn>
                  <a:cxn ang="0">
                    <a:pos x="76" y="94"/>
                  </a:cxn>
                  <a:cxn ang="0">
                    <a:pos x="60" y="85"/>
                  </a:cxn>
                  <a:cxn ang="0">
                    <a:pos x="44" y="73"/>
                  </a:cxn>
                  <a:cxn ang="0">
                    <a:pos x="30" y="59"/>
                  </a:cxn>
                  <a:cxn ang="0">
                    <a:pos x="19" y="44"/>
                  </a:cxn>
                  <a:cxn ang="0">
                    <a:pos x="10" y="25"/>
                  </a:cxn>
                  <a:cxn ang="0">
                    <a:pos x="7" y="6"/>
                  </a:cxn>
                  <a:cxn ang="0">
                    <a:pos x="6" y="3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266" h="129">
                    <a:moveTo>
                      <a:pt x="0" y="1"/>
                    </a:moveTo>
                    <a:lnTo>
                      <a:pt x="4" y="21"/>
                    </a:lnTo>
                    <a:lnTo>
                      <a:pt x="9" y="38"/>
                    </a:lnTo>
                    <a:lnTo>
                      <a:pt x="20" y="54"/>
                    </a:lnTo>
                    <a:lnTo>
                      <a:pt x="31" y="68"/>
                    </a:lnTo>
                    <a:lnTo>
                      <a:pt x="45" y="79"/>
                    </a:lnTo>
                    <a:lnTo>
                      <a:pt x="60" y="91"/>
                    </a:lnTo>
                    <a:lnTo>
                      <a:pt x="75" y="100"/>
                    </a:lnTo>
                    <a:lnTo>
                      <a:pt x="90" y="108"/>
                    </a:lnTo>
                    <a:lnTo>
                      <a:pt x="111" y="116"/>
                    </a:lnTo>
                    <a:lnTo>
                      <a:pt x="133" y="123"/>
                    </a:lnTo>
                    <a:lnTo>
                      <a:pt x="157" y="128"/>
                    </a:lnTo>
                    <a:lnTo>
                      <a:pt x="180" y="129"/>
                    </a:lnTo>
                    <a:lnTo>
                      <a:pt x="203" y="128"/>
                    </a:lnTo>
                    <a:lnTo>
                      <a:pt x="226" y="123"/>
                    </a:lnTo>
                    <a:lnTo>
                      <a:pt x="247" y="114"/>
                    </a:lnTo>
                    <a:lnTo>
                      <a:pt x="266" y="101"/>
                    </a:lnTo>
                    <a:lnTo>
                      <a:pt x="266" y="100"/>
                    </a:lnTo>
                    <a:lnTo>
                      <a:pt x="265" y="98"/>
                    </a:lnTo>
                    <a:lnTo>
                      <a:pt x="264" y="96"/>
                    </a:lnTo>
                    <a:lnTo>
                      <a:pt x="262" y="96"/>
                    </a:lnTo>
                    <a:lnTo>
                      <a:pt x="243" y="105"/>
                    </a:lnTo>
                    <a:lnTo>
                      <a:pt x="225" y="112"/>
                    </a:lnTo>
                    <a:lnTo>
                      <a:pt x="206" y="116"/>
                    </a:lnTo>
                    <a:lnTo>
                      <a:pt x="187" y="119"/>
                    </a:lnTo>
                    <a:lnTo>
                      <a:pt x="167" y="119"/>
                    </a:lnTo>
                    <a:lnTo>
                      <a:pt x="149" y="118"/>
                    </a:lnTo>
                    <a:lnTo>
                      <a:pt x="129" y="114"/>
                    </a:lnTo>
                    <a:lnTo>
                      <a:pt x="109" y="108"/>
                    </a:lnTo>
                    <a:lnTo>
                      <a:pt x="93" y="103"/>
                    </a:lnTo>
                    <a:lnTo>
                      <a:pt x="76" y="94"/>
                    </a:lnTo>
                    <a:lnTo>
                      <a:pt x="60" y="85"/>
                    </a:lnTo>
                    <a:lnTo>
                      <a:pt x="44" y="73"/>
                    </a:lnTo>
                    <a:lnTo>
                      <a:pt x="30" y="59"/>
                    </a:lnTo>
                    <a:lnTo>
                      <a:pt x="19" y="44"/>
                    </a:lnTo>
                    <a:lnTo>
                      <a:pt x="10" y="25"/>
                    </a:lnTo>
                    <a:lnTo>
                      <a:pt x="7" y="6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244"/>
              <p:cNvSpPr>
                <a:spLocks/>
              </p:cNvSpPr>
              <p:nvPr/>
            </p:nvSpPr>
            <p:spPr bwMode="auto">
              <a:xfrm>
                <a:off x="5429408" y="4162903"/>
                <a:ext cx="291599" cy="246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199" y="4"/>
                  </a:cxn>
                  <a:cxn ang="0">
                    <a:pos x="183" y="9"/>
                  </a:cxn>
                  <a:cxn ang="0">
                    <a:pos x="167" y="16"/>
                  </a:cxn>
                  <a:cxn ang="0">
                    <a:pos x="152" y="24"/>
                  </a:cxn>
                  <a:cxn ang="0">
                    <a:pos x="137" y="34"/>
                  </a:cxn>
                  <a:cxn ang="0">
                    <a:pos x="122" y="44"/>
                  </a:cxn>
                  <a:cxn ang="0">
                    <a:pos x="108" y="56"/>
                  </a:cxn>
                  <a:cxn ang="0">
                    <a:pos x="95" y="67"/>
                  </a:cxn>
                  <a:cxn ang="0">
                    <a:pos x="81" y="80"/>
                  </a:cxn>
                  <a:cxn ang="0">
                    <a:pos x="68" y="94"/>
                  </a:cxn>
                  <a:cxn ang="0">
                    <a:pos x="55" y="107"/>
                  </a:cxn>
                  <a:cxn ang="0">
                    <a:pos x="44" y="121"/>
                  </a:cxn>
                  <a:cxn ang="0">
                    <a:pos x="32" y="136"/>
                  </a:cxn>
                  <a:cxn ang="0">
                    <a:pos x="21" y="150"/>
                  </a:cxn>
                  <a:cxn ang="0">
                    <a:pos x="10" y="165"/>
                  </a:cxn>
                  <a:cxn ang="0">
                    <a:pos x="0" y="180"/>
                  </a:cxn>
                  <a:cxn ang="0">
                    <a:pos x="0" y="182"/>
                  </a:cxn>
                  <a:cxn ang="0">
                    <a:pos x="1" y="183"/>
                  </a:cxn>
                  <a:cxn ang="0">
                    <a:pos x="2" y="185"/>
                  </a:cxn>
                  <a:cxn ang="0">
                    <a:pos x="4" y="185"/>
                  </a:cxn>
                  <a:cxn ang="0">
                    <a:pos x="15" y="171"/>
                  </a:cxn>
                  <a:cxn ang="0">
                    <a:pos x="27" y="156"/>
                  </a:cxn>
                  <a:cxn ang="0">
                    <a:pos x="38" y="142"/>
                  </a:cxn>
                  <a:cxn ang="0">
                    <a:pos x="50" y="128"/>
                  </a:cxn>
                  <a:cxn ang="0">
                    <a:pos x="62" y="114"/>
                  </a:cxn>
                  <a:cxn ang="0">
                    <a:pos x="74" y="100"/>
                  </a:cxn>
                  <a:cxn ang="0">
                    <a:pos x="87" y="88"/>
                  </a:cxn>
                  <a:cxn ang="0">
                    <a:pos x="99" y="75"/>
                  </a:cxn>
                  <a:cxn ang="0">
                    <a:pos x="112" y="64"/>
                  </a:cxn>
                  <a:cxn ang="0">
                    <a:pos x="126" y="53"/>
                  </a:cxn>
                  <a:cxn ang="0">
                    <a:pos x="139" y="43"/>
                  </a:cxn>
                  <a:cxn ang="0">
                    <a:pos x="154" y="32"/>
                  </a:cxn>
                  <a:cxn ang="0">
                    <a:pos x="169" y="24"/>
                  </a:cxn>
                  <a:cxn ang="0">
                    <a:pos x="186" y="16"/>
                  </a:cxn>
                  <a:cxn ang="0">
                    <a:pos x="202" y="11"/>
                  </a:cxn>
                  <a:cxn ang="0">
                    <a:pos x="219" y="5"/>
                  </a:cxn>
                  <a:cxn ang="0">
                    <a:pos x="219" y="4"/>
                  </a:cxn>
                  <a:cxn ang="0">
                    <a:pos x="219" y="3"/>
                  </a:cxn>
                  <a:cxn ang="0">
                    <a:pos x="218" y="1"/>
                  </a:cxn>
                  <a:cxn ang="0">
                    <a:pos x="217" y="0"/>
                  </a:cxn>
                  <a:cxn ang="0">
                    <a:pos x="217" y="0"/>
                  </a:cxn>
                </a:cxnLst>
                <a:rect l="0" t="0" r="r" b="b"/>
                <a:pathLst>
                  <a:path w="219" h="185">
                    <a:moveTo>
                      <a:pt x="217" y="0"/>
                    </a:moveTo>
                    <a:lnTo>
                      <a:pt x="199" y="4"/>
                    </a:lnTo>
                    <a:lnTo>
                      <a:pt x="183" y="9"/>
                    </a:lnTo>
                    <a:lnTo>
                      <a:pt x="167" y="16"/>
                    </a:lnTo>
                    <a:lnTo>
                      <a:pt x="152" y="24"/>
                    </a:lnTo>
                    <a:lnTo>
                      <a:pt x="137" y="34"/>
                    </a:lnTo>
                    <a:lnTo>
                      <a:pt x="122" y="44"/>
                    </a:lnTo>
                    <a:lnTo>
                      <a:pt x="108" y="56"/>
                    </a:lnTo>
                    <a:lnTo>
                      <a:pt x="95" y="67"/>
                    </a:lnTo>
                    <a:lnTo>
                      <a:pt x="81" y="80"/>
                    </a:lnTo>
                    <a:lnTo>
                      <a:pt x="68" y="94"/>
                    </a:lnTo>
                    <a:lnTo>
                      <a:pt x="55" y="107"/>
                    </a:lnTo>
                    <a:lnTo>
                      <a:pt x="44" y="121"/>
                    </a:lnTo>
                    <a:lnTo>
                      <a:pt x="32" y="136"/>
                    </a:lnTo>
                    <a:lnTo>
                      <a:pt x="21" y="150"/>
                    </a:lnTo>
                    <a:lnTo>
                      <a:pt x="10" y="165"/>
                    </a:lnTo>
                    <a:lnTo>
                      <a:pt x="0" y="180"/>
                    </a:lnTo>
                    <a:lnTo>
                      <a:pt x="0" y="182"/>
                    </a:lnTo>
                    <a:lnTo>
                      <a:pt x="1" y="183"/>
                    </a:lnTo>
                    <a:lnTo>
                      <a:pt x="2" y="185"/>
                    </a:lnTo>
                    <a:lnTo>
                      <a:pt x="4" y="185"/>
                    </a:lnTo>
                    <a:lnTo>
                      <a:pt x="15" y="171"/>
                    </a:lnTo>
                    <a:lnTo>
                      <a:pt x="27" y="156"/>
                    </a:lnTo>
                    <a:lnTo>
                      <a:pt x="38" y="142"/>
                    </a:lnTo>
                    <a:lnTo>
                      <a:pt x="50" y="128"/>
                    </a:lnTo>
                    <a:lnTo>
                      <a:pt x="62" y="114"/>
                    </a:lnTo>
                    <a:lnTo>
                      <a:pt x="74" y="100"/>
                    </a:lnTo>
                    <a:lnTo>
                      <a:pt x="87" y="88"/>
                    </a:lnTo>
                    <a:lnTo>
                      <a:pt x="99" y="75"/>
                    </a:lnTo>
                    <a:lnTo>
                      <a:pt x="112" y="64"/>
                    </a:lnTo>
                    <a:lnTo>
                      <a:pt x="126" y="53"/>
                    </a:lnTo>
                    <a:lnTo>
                      <a:pt x="139" y="43"/>
                    </a:lnTo>
                    <a:lnTo>
                      <a:pt x="154" y="32"/>
                    </a:lnTo>
                    <a:lnTo>
                      <a:pt x="169" y="24"/>
                    </a:lnTo>
                    <a:lnTo>
                      <a:pt x="186" y="16"/>
                    </a:lnTo>
                    <a:lnTo>
                      <a:pt x="202" y="11"/>
                    </a:lnTo>
                    <a:lnTo>
                      <a:pt x="219" y="5"/>
                    </a:lnTo>
                    <a:lnTo>
                      <a:pt x="219" y="4"/>
                    </a:lnTo>
                    <a:lnTo>
                      <a:pt x="219" y="3"/>
                    </a:lnTo>
                    <a:lnTo>
                      <a:pt x="218" y="1"/>
                    </a:lnTo>
                    <a:lnTo>
                      <a:pt x="217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245"/>
              <p:cNvSpPr>
                <a:spLocks/>
              </p:cNvSpPr>
              <p:nvPr/>
            </p:nvSpPr>
            <p:spPr bwMode="auto">
              <a:xfrm>
                <a:off x="5429408" y="4406347"/>
                <a:ext cx="29427" cy="4280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6"/>
                  </a:cxn>
                  <a:cxn ang="0">
                    <a:pos x="4" y="10"/>
                  </a:cxn>
                  <a:cxn ang="0">
                    <a:pos x="6" y="13"/>
                  </a:cxn>
                  <a:cxn ang="0">
                    <a:pos x="8" y="16"/>
                  </a:cxn>
                  <a:cxn ang="0">
                    <a:pos x="10" y="20"/>
                  </a:cxn>
                  <a:cxn ang="0">
                    <a:pos x="14" y="25"/>
                  </a:cxn>
                  <a:cxn ang="0">
                    <a:pos x="17" y="28"/>
                  </a:cxn>
                  <a:cxn ang="0">
                    <a:pos x="21" y="31"/>
                  </a:cxn>
                  <a:cxn ang="0">
                    <a:pos x="22" y="31"/>
                  </a:cxn>
                  <a:cxn ang="0">
                    <a:pos x="22" y="30"/>
                  </a:cxn>
                  <a:cxn ang="0">
                    <a:pos x="22" y="30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19" y="23"/>
                  </a:cxn>
                  <a:cxn ang="0">
                    <a:pos x="15" y="20"/>
                  </a:cxn>
                  <a:cxn ang="0">
                    <a:pos x="13" y="18"/>
                  </a:cxn>
                  <a:cxn ang="0">
                    <a:pos x="10" y="14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22" h="31">
                    <a:moveTo>
                      <a:pt x="0" y="1"/>
                    </a:moveTo>
                    <a:lnTo>
                      <a:pt x="1" y="6"/>
                    </a:lnTo>
                    <a:lnTo>
                      <a:pt x="4" y="10"/>
                    </a:lnTo>
                    <a:lnTo>
                      <a:pt x="6" y="13"/>
                    </a:lnTo>
                    <a:lnTo>
                      <a:pt x="8" y="16"/>
                    </a:lnTo>
                    <a:lnTo>
                      <a:pt x="10" y="20"/>
                    </a:lnTo>
                    <a:lnTo>
                      <a:pt x="14" y="25"/>
                    </a:lnTo>
                    <a:lnTo>
                      <a:pt x="17" y="28"/>
                    </a:lnTo>
                    <a:lnTo>
                      <a:pt x="21" y="31"/>
                    </a:lnTo>
                    <a:lnTo>
                      <a:pt x="22" y="31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19" y="23"/>
                    </a:lnTo>
                    <a:lnTo>
                      <a:pt x="15" y="20"/>
                    </a:lnTo>
                    <a:lnTo>
                      <a:pt x="13" y="18"/>
                    </a:lnTo>
                    <a:lnTo>
                      <a:pt x="10" y="14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3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246"/>
              <p:cNvSpPr>
                <a:spLocks/>
              </p:cNvSpPr>
              <p:nvPr/>
            </p:nvSpPr>
            <p:spPr bwMode="auto">
              <a:xfrm>
                <a:off x="5466861" y="4125449"/>
                <a:ext cx="411984" cy="323701"/>
              </a:xfrm>
              <a:custGeom>
                <a:avLst/>
                <a:gdLst/>
                <a:ahLst/>
                <a:cxnLst>
                  <a:cxn ang="0">
                    <a:pos x="3" y="240"/>
                  </a:cxn>
                  <a:cxn ang="0">
                    <a:pos x="14" y="230"/>
                  </a:cxn>
                  <a:cxn ang="0">
                    <a:pos x="25" y="220"/>
                  </a:cxn>
                  <a:cxn ang="0">
                    <a:pos x="36" y="209"/>
                  </a:cxn>
                  <a:cxn ang="0">
                    <a:pos x="47" y="200"/>
                  </a:cxn>
                  <a:cxn ang="0">
                    <a:pos x="59" y="190"/>
                  </a:cxn>
                  <a:cxn ang="0">
                    <a:pos x="70" y="181"/>
                  </a:cxn>
                  <a:cxn ang="0">
                    <a:pos x="83" y="172"/>
                  </a:cxn>
                  <a:cxn ang="0">
                    <a:pos x="94" y="163"/>
                  </a:cxn>
                  <a:cxn ang="0">
                    <a:pos x="107" y="155"/>
                  </a:cxn>
                  <a:cxn ang="0">
                    <a:pos x="121" y="147"/>
                  </a:cxn>
                  <a:cxn ang="0">
                    <a:pos x="134" y="140"/>
                  </a:cxn>
                  <a:cxn ang="0">
                    <a:pos x="147" y="133"/>
                  </a:cxn>
                  <a:cxn ang="0">
                    <a:pos x="161" y="127"/>
                  </a:cxn>
                  <a:cxn ang="0">
                    <a:pos x="175" y="122"/>
                  </a:cxn>
                  <a:cxn ang="0">
                    <a:pos x="189" y="116"/>
                  </a:cxn>
                  <a:cxn ang="0">
                    <a:pos x="203" y="110"/>
                  </a:cxn>
                  <a:cxn ang="0">
                    <a:pos x="220" y="103"/>
                  </a:cxn>
                  <a:cxn ang="0">
                    <a:pos x="238" y="95"/>
                  </a:cxn>
                  <a:cxn ang="0">
                    <a:pos x="257" y="86"/>
                  </a:cxn>
                  <a:cxn ang="0">
                    <a:pos x="274" y="76"/>
                  </a:cxn>
                  <a:cxn ang="0">
                    <a:pos x="289" y="62"/>
                  </a:cxn>
                  <a:cxn ang="0">
                    <a:pos x="301" y="46"/>
                  </a:cxn>
                  <a:cxn ang="0">
                    <a:pos x="307" y="27"/>
                  </a:cxn>
                  <a:cxn ang="0">
                    <a:pos x="307" y="4"/>
                  </a:cxn>
                  <a:cxn ang="0">
                    <a:pos x="307" y="3"/>
                  </a:cxn>
                  <a:cxn ang="0">
                    <a:pos x="306" y="1"/>
                  </a:cxn>
                  <a:cxn ang="0">
                    <a:pos x="304" y="0"/>
                  </a:cxn>
                  <a:cxn ang="0">
                    <a:pos x="304" y="1"/>
                  </a:cxn>
                  <a:cxn ang="0">
                    <a:pos x="301" y="26"/>
                  </a:cxn>
                  <a:cxn ang="0">
                    <a:pos x="292" y="46"/>
                  </a:cxn>
                  <a:cxn ang="0">
                    <a:pos x="279" y="63"/>
                  </a:cxn>
                  <a:cxn ang="0">
                    <a:pos x="260" y="77"/>
                  </a:cxn>
                  <a:cxn ang="0">
                    <a:pos x="241" y="87"/>
                  </a:cxn>
                  <a:cxn ang="0">
                    <a:pos x="220" y="98"/>
                  </a:cxn>
                  <a:cxn ang="0">
                    <a:pos x="198" y="106"/>
                  </a:cxn>
                  <a:cxn ang="0">
                    <a:pos x="178" y="113"/>
                  </a:cxn>
                  <a:cxn ang="0">
                    <a:pos x="153" y="123"/>
                  </a:cxn>
                  <a:cxn ang="0">
                    <a:pos x="130" y="134"/>
                  </a:cxn>
                  <a:cxn ang="0">
                    <a:pos x="106" y="148"/>
                  </a:cxn>
                  <a:cxn ang="0">
                    <a:pos x="83" y="162"/>
                  </a:cxn>
                  <a:cxn ang="0">
                    <a:pos x="61" y="179"/>
                  </a:cxn>
                  <a:cxn ang="0">
                    <a:pos x="40" y="197"/>
                  </a:cxn>
                  <a:cxn ang="0">
                    <a:pos x="19" y="216"/>
                  </a:cxn>
                  <a:cxn ang="0">
                    <a:pos x="0" y="237"/>
                  </a:cxn>
                  <a:cxn ang="0">
                    <a:pos x="0" y="238"/>
                  </a:cxn>
                  <a:cxn ang="0">
                    <a:pos x="1" y="239"/>
                  </a:cxn>
                  <a:cxn ang="0">
                    <a:pos x="2" y="240"/>
                  </a:cxn>
                  <a:cxn ang="0">
                    <a:pos x="3" y="240"/>
                  </a:cxn>
                  <a:cxn ang="0">
                    <a:pos x="3" y="240"/>
                  </a:cxn>
                </a:cxnLst>
                <a:rect l="0" t="0" r="r" b="b"/>
                <a:pathLst>
                  <a:path w="307" h="240">
                    <a:moveTo>
                      <a:pt x="3" y="240"/>
                    </a:moveTo>
                    <a:lnTo>
                      <a:pt x="14" y="230"/>
                    </a:lnTo>
                    <a:lnTo>
                      <a:pt x="25" y="220"/>
                    </a:lnTo>
                    <a:lnTo>
                      <a:pt x="36" y="209"/>
                    </a:lnTo>
                    <a:lnTo>
                      <a:pt x="47" y="200"/>
                    </a:lnTo>
                    <a:lnTo>
                      <a:pt x="59" y="190"/>
                    </a:lnTo>
                    <a:lnTo>
                      <a:pt x="70" y="181"/>
                    </a:lnTo>
                    <a:lnTo>
                      <a:pt x="83" y="172"/>
                    </a:lnTo>
                    <a:lnTo>
                      <a:pt x="94" y="163"/>
                    </a:lnTo>
                    <a:lnTo>
                      <a:pt x="107" y="155"/>
                    </a:lnTo>
                    <a:lnTo>
                      <a:pt x="121" y="147"/>
                    </a:lnTo>
                    <a:lnTo>
                      <a:pt x="134" y="140"/>
                    </a:lnTo>
                    <a:lnTo>
                      <a:pt x="147" y="133"/>
                    </a:lnTo>
                    <a:lnTo>
                      <a:pt x="161" y="127"/>
                    </a:lnTo>
                    <a:lnTo>
                      <a:pt x="175" y="122"/>
                    </a:lnTo>
                    <a:lnTo>
                      <a:pt x="189" y="116"/>
                    </a:lnTo>
                    <a:lnTo>
                      <a:pt x="203" y="110"/>
                    </a:lnTo>
                    <a:lnTo>
                      <a:pt x="220" y="103"/>
                    </a:lnTo>
                    <a:lnTo>
                      <a:pt x="238" y="95"/>
                    </a:lnTo>
                    <a:lnTo>
                      <a:pt x="257" y="86"/>
                    </a:lnTo>
                    <a:lnTo>
                      <a:pt x="274" y="76"/>
                    </a:lnTo>
                    <a:lnTo>
                      <a:pt x="289" y="62"/>
                    </a:lnTo>
                    <a:lnTo>
                      <a:pt x="301" y="46"/>
                    </a:lnTo>
                    <a:lnTo>
                      <a:pt x="307" y="27"/>
                    </a:lnTo>
                    <a:lnTo>
                      <a:pt x="307" y="4"/>
                    </a:lnTo>
                    <a:lnTo>
                      <a:pt x="307" y="3"/>
                    </a:lnTo>
                    <a:lnTo>
                      <a:pt x="306" y="1"/>
                    </a:lnTo>
                    <a:lnTo>
                      <a:pt x="304" y="0"/>
                    </a:lnTo>
                    <a:lnTo>
                      <a:pt x="304" y="1"/>
                    </a:lnTo>
                    <a:lnTo>
                      <a:pt x="301" y="26"/>
                    </a:lnTo>
                    <a:lnTo>
                      <a:pt x="292" y="46"/>
                    </a:lnTo>
                    <a:lnTo>
                      <a:pt x="279" y="63"/>
                    </a:lnTo>
                    <a:lnTo>
                      <a:pt x="260" y="77"/>
                    </a:lnTo>
                    <a:lnTo>
                      <a:pt x="241" y="87"/>
                    </a:lnTo>
                    <a:lnTo>
                      <a:pt x="220" y="98"/>
                    </a:lnTo>
                    <a:lnTo>
                      <a:pt x="198" y="106"/>
                    </a:lnTo>
                    <a:lnTo>
                      <a:pt x="178" y="113"/>
                    </a:lnTo>
                    <a:lnTo>
                      <a:pt x="153" y="123"/>
                    </a:lnTo>
                    <a:lnTo>
                      <a:pt x="130" y="134"/>
                    </a:lnTo>
                    <a:lnTo>
                      <a:pt x="106" y="148"/>
                    </a:lnTo>
                    <a:lnTo>
                      <a:pt x="83" y="162"/>
                    </a:lnTo>
                    <a:lnTo>
                      <a:pt x="61" y="179"/>
                    </a:lnTo>
                    <a:lnTo>
                      <a:pt x="40" y="197"/>
                    </a:lnTo>
                    <a:lnTo>
                      <a:pt x="19" y="216"/>
                    </a:lnTo>
                    <a:lnTo>
                      <a:pt x="0" y="237"/>
                    </a:lnTo>
                    <a:lnTo>
                      <a:pt x="0" y="238"/>
                    </a:lnTo>
                    <a:lnTo>
                      <a:pt x="1" y="239"/>
                    </a:lnTo>
                    <a:lnTo>
                      <a:pt x="2" y="240"/>
                    </a:lnTo>
                    <a:lnTo>
                      <a:pt x="3" y="240"/>
                    </a:lnTo>
                    <a:lnTo>
                      <a:pt x="3" y="2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247"/>
              <p:cNvSpPr>
                <a:spLocks/>
              </p:cNvSpPr>
              <p:nvPr/>
            </p:nvSpPr>
            <p:spPr bwMode="auto">
              <a:xfrm>
                <a:off x="5758460" y="4203031"/>
                <a:ext cx="366505" cy="171214"/>
              </a:xfrm>
              <a:custGeom>
                <a:avLst/>
                <a:gdLst/>
                <a:ahLst/>
                <a:cxnLst>
                  <a:cxn ang="0">
                    <a:pos x="8" y="51"/>
                  </a:cxn>
                  <a:cxn ang="0">
                    <a:pos x="21" y="58"/>
                  </a:cxn>
                  <a:cxn ang="0">
                    <a:pos x="40" y="71"/>
                  </a:cxn>
                  <a:cxn ang="0">
                    <a:pos x="54" y="83"/>
                  </a:cxn>
                  <a:cxn ang="0">
                    <a:pos x="65" y="92"/>
                  </a:cxn>
                  <a:cxn ang="0">
                    <a:pos x="79" y="104"/>
                  </a:cxn>
                  <a:cxn ang="0">
                    <a:pos x="94" y="114"/>
                  </a:cxn>
                  <a:cxn ang="0">
                    <a:pos x="109" y="123"/>
                  </a:cxn>
                  <a:cxn ang="0">
                    <a:pos x="127" y="129"/>
                  </a:cxn>
                  <a:cxn ang="0">
                    <a:pos x="149" y="126"/>
                  </a:cxn>
                  <a:cxn ang="0">
                    <a:pos x="171" y="115"/>
                  </a:cxn>
                  <a:cxn ang="0">
                    <a:pos x="191" y="100"/>
                  </a:cxn>
                  <a:cxn ang="0">
                    <a:pos x="209" y="84"/>
                  </a:cxn>
                  <a:cxn ang="0">
                    <a:pos x="230" y="63"/>
                  </a:cxn>
                  <a:cxn ang="0">
                    <a:pos x="248" y="43"/>
                  </a:cxn>
                  <a:cxn ang="0">
                    <a:pos x="266" y="18"/>
                  </a:cxn>
                  <a:cxn ang="0">
                    <a:pos x="273" y="3"/>
                  </a:cxn>
                  <a:cxn ang="0">
                    <a:pos x="269" y="0"/>
                  </a:cxn>
                  <a:cxn ang="0">
                    <a:pos x="260" y="12"/>
                  </a:cxn>
                  <a:cxn ang="0">
                    <a:pos x="244" y="32"/>
                  </a:cxn>
                  <a:cxn ang="0">
                    <a:pos x="227" y="52"/>
                  </a:cxn>
                  <a:cxn ang="0">
                    <a:pos x="208" y="71"/>
                  </a:cxn>
                  <a:cxn ang="0">
                    <a:pos x="186" y="91"/>
                  </a:cxn>
                  <a:cxn ang="0">
                    <a:pos x="162" y="108"/>
                  </a:cxn>
                  <a:cxn ang="0">
                    <a:pos x="137" y="118"/>
                  </a:cxn>
                  <a:cxn ang="0">
                    <a:pos x="110" y="115"/>
                  </a:cxn>
                  <a:cxn ang="0">
                    <a:pos x="89" y="104"/>
                  </a:cxn>
                  <a:cxn ang="0">
                    <a:pos x="63" y="83"/>
                  </a:cxn>
                  <a:cxn ang="0">
                    <a:pos x="31" y="59"/>
                  </a:cxn>
                  <a:cxn ang="0">
                    <a:pos x="5" y="46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3" y="52"/>
                  </a:cxn>
                </a:cxnLst>
                <a:rect l="0" t="0" r="r" b="b"/>
                <a:pathLst>
                  <a:path w="273" h="129">
                    <a:moveTo>
                      <a:pt x="3" y="52"/>
                    </a:moveTo>
                    <a:lnTo>
                      <a:pt x="8" y="51"/>
                    </a:lnTo>
                    <a:lnTo>
                      <a:pt x="13" y="53"/>
                    </a:lnTo>
                    <a:lnTo>
                      <a:pt x="21" y="58"/>
                    </a:lnTo>
                    <a:lnTo>
                      <a:pt x="31" y="65"/>
                    </a:lnTo>
                    <a:lnTo>
                      <a:pt x="40" y="71"/>
                    </a:lnTo>
                    <a:lnTo>
                      <a:pt x="48" y="78"/>
                    </a:lnTo>
                    <a:lnTo>
                      <a:pt x="54" y="83"/>
                    </a:lnTo>
                    <a:lnTo>
                      <a:pt x="58" y="86"/>
                    </a:lnTo>
                    <a:lnTo>
                      <a:pt x="65" y="92"/>
                    </a:lnTo>
                    <a:lnTo>
                      <a:pt x="72" y="98"/>
                    </a:lnTo>
                    <a:lnTo>
                      <a:pt x="79" y="104"/>
                    </a:lnTo>
                    <a:lnTo>
                      <a:pt x="87" y="108"/>
                    </a:lnTo>
                    <a:lnTo>
                      <a:pt x="94" y="114"/>
                    </a:lnTo>
                    <a:lnTo>
                      <a:pt x="102" y="119"/>
                    </a:lnTo>
                    <a:lnTo>
                      <a:pt x="109" y="123"/>
                    </a:lnTo>
                    <a:lnTo>
                      <a:pt x="117" y="127"/>
                    </a:lnTo>
                    <a:lnTo>
                      <a:pt x="127" y="129"/>
                    </a:lnTo>
                    <a:lnTo>
                      <a:pt x="139" y="129"/>
                    </a:lnTo>
                    <a:lnTo>
                      <a:pt x="149" y="126"/>
                    </a:lnTo>
                    <a:lnTo>
                      <a:pt x="161" y="121"/>
                    </a:lnTo>
                    <a:lnTo>
                      <a:pt x="171" y="115"/>
                    </a:lnTo>
                    <a:lnTo>
                      <a:pt x="180" y="108"/>
                    </a:lnTo>
                    <a:lnTo>
                      <a:pt x="191" y="100"/>
                    </a:lnTo>
                    <a:lnTo>
                      <a:pt x="199" y="93"/>
                    </a:lnTo>
                    <a:lnTo>
                      <a:pt x="209" y="84"/>
                    </a:lnTo>
                    <a:lnTo>
                      <a:pt x="220" y="74"/>
                    </a:lnTo>
                    <a:lnTo>
                      <a:pt x="230" y="63"/>
                    </a:lnTo>
                    <a:lnTo>
                      <a:pt x="239" y="53"/>
                    </a:lnTo>
                    <a:lnTo>
                      <a:pt x="248" y="43"/>
                    </a:lnTo>
                    <a:lnTo>
                      <a:pt x="258" y="31"/>
                    </a:lnTo>
                    <a:lnTo>
                      <a:pt x="266" y="18"/>
                    </a:lnTo>
                    <a:lnTo>
                      <a:pt x="273" y="6"/>
                    </a:lnTo>
                    <a:lnTo>
                      <a:pt x="273" y="3"/>
                    </a:lnTo>
                    <a:lnTo>
                      <a:pt x="271" y="1"/>
                    </a:lnTo>
                    <a:lnTo>
                      <a:pt x="269" y="0"/>
                    </a:lnTo>
                    <a:lnTo>
                      <a:pt x="268" y="0"/>
                    </a:lnTo>
                    <a:lnTo>
                      <a:pt x="260" y="12"/>
                    </a:lnTo>
                    <a:lnTo>
                      <a:pt x="252" y="22"/>
                    </a:lnTo>
                    <a:lnTo>
                      <a:pt x="244" y="32"/>
                    </a:lnTo>
                    <a:lnTo>
                      <a:pt x="235" y="43"/>
                    </a:lnTo>
                    <a:lnTo>
                      <a:pt x="227" y="52"/>
                    </a:lnTo>
                    <a:lnTo>
                      <a:pt x="217" y="62"/>
                    </a:lnTo>
                    <a:lnTo>
                      <a:pt x="208" y="71"/>
                    </a:lnTo>
                    <a:lnTo>
                      <a:pt x="198" y="81"/>
                    </a:lnTo>
                    <a:lnTo>
                      <a:pt x="186" y="91"/>
                    </a:lnTo>
                    <a:lnTo>
                      <a:pt x="175" y="100"/>
                    </a:lnTo>
                    <a:lnTo>
                      <a:pt x="162" y="108"/>
                    </a:lnTo>
                    <a:lnTo>
                      <a:pt x="149" y="114"/>
                    </a:lnTo>
                    <a:lnTo>
                      <a:pt x="137" y="118"/>
                    </a:lnTo>
                    <a:lnTo>
                      <a:pt x="124" y="118"/>
                    </a:lnTo>
                    <a:lnTo>
                      <a:pt x="110" y="115"/>
                    </a:lnTo>
                    <a:lnTo>
                      <a:pt x="96" y="108"/>
                    </a:lnTo>
                    <a:lnTo>
                      <a:pt x="89" y="104"/>
                    </a:lnTo>
                    <a:lnTo>
                      <a:pt x="78" y="95"/>
                    </a:lnTo>
                    <a:lnTo>
                      <a:pt x="63" y="83"/>
                    </a:lnTo>
                    <a:lnTo>
                      <a:pt x="47" y="70"/>
                    </a:lnTo>
                    <a:lnTo>
                      <a:pt x="31" y="59"/>
                    </a:lnTo>
                    <a:lnTo>
                      <a:pt x="17" y="51"/>
                    </a:lnTo>
                    <a:lnTo>
                      <a:pt x="5" y="46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1" y="51"/>
                    </a:lnTo>
                    <a:lnTo>
                      <a:pt x="2" y="52"/>
                    </a:lnTo>
                    <a:lnTo>
                      <a:pt x="3" y="52"/>
                    </a:ln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248"/>
              <p:cNvSpPr>
                <a:spLocks/>
              </p:cNvSpPr>
              <p:nvPr/>
            </p:nvSpPr>
            <p:spPr bwMode="auto">
              <a:xfrm>
                <a:off x="5860118" y="4211056"/>
                <a:ext cx="88282" cy="9898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10" y="13"/>
                  </a:cxn>
                  <a:cxn ang="0">
                    <a:pos x="18" y="21"/>
                  </a:cxn>
                  <a:cxn ang="0">
                    <a:pos x="26" y="30"/>
                  </a:cxn>
                  <a:cxn ang="0">
                    <a:pos x="34" y="39"/>
                  </a:cxn>
                  <a:cxn ang="0">
                    <a:pos x="41" y="48"/>
                  </a:cxn>
                  <a:cxn ang="0">
                    <a:pos x="48" y="56"/>
                  </a:cxn>
                  <a:cxn ang="0">
                    <a:pos x="55" y="66"/>
                  </a:cxn>
                  <a:cxn ang="0">
                    <a:pos x="62" y="74"/>
                  </a:cxn>
                  <a:cxn ang="0">
                    <a:pos x="64" y="75"/>
                  </a:cxn>
                  <a:cxn ang="0">
                    <a:pos x="65" y="74"/>
                  </a:cxn>
                  <a:cxn ang="0">
                    <a:pos x="65" y="73"/>
                  </a:cxn>
                  <a:cxn ang="0">
                    <a:pos x="64" y="71"/>
                  </a:cxn>
                  <a:cxn ang="0">
                    <a:pos x="57" y="61"/>
                  </a:cxn>
                  <a:cxn ang="0">
                    <a:pos x="50" y="52"/>
                  </a:cxn>
                  <a:cxn ang="0">
                    <a:pos x="43" y="43"/>
                  </a:cxn>
                  <a:cxn ang="0">
                    <a:pos x="35" y="33"/>
                  </a:cxn>
                  <a:cxn ang="0">
                    <a:pos x="27" y="25"/>
                  </a:cxn>
                  <a:cxn ang="0">
                    <a:pos x="19" y="16"/>
                  </a:cxn>
                  <a:cxn ang="0">
                    <a:pos x="10" y="9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65" h="75">
                    <a:moveTo>
                      <a:pt x="2" y="5"/>
                    </a:moveTo>
                    <a:lnTo>
                      <a:pt x="10" y="13"/>
                    </a:lnTo>
                    <a:lnTo>
                      <a:pt x="18" y="21"/>
                    </a:lnTo>
                    <a:lnTo>
                      <a:pt x="26" y="30"/>
                    </a:lnTo>
                    <a:lnTo>
                      <a:pt x="34" y="39"/>
                    </a:lnTo>
                    <a:lnTo>
                      <a:pt x="41" y="48"/>
                    </a:lnTo>
                    <a:lnTo>
                      <a:pt x="48" y="56"/>
                    </a:lnTo>
                    <a:lnTo>
                      <a:pt x="55" y="66"/>
                    </a:lnTo>
                    <a:lnTo>
                      <a:pt x="62" y="74"/>
                    </a:lnTo>
                    <a:lnTo>
                      <a:pt x="64" y="75"/>
                    </a:lnTo>
                    <a:lnTo>
                      <a:pt x="65" y="74"/>
                    </a:lnTo>
                    <a:lnTo>
                      <a:pt x="65" y="73"/>
                    </a:lnTo>
                    <a:lnTo>
                      <a:pt x="64" y="71"/>
                    </a:lnTo>
                    <a:lnTo>
                      <a:pt x="57" y="61"/>
                    </a:lnTo>
                    <a:lnTo>
                      <a:pt x="50" y="52"/>
                    </a:lnTo>
                    <a:lnTo>
                      <a:pt x="43" y="43"/>
                    </a:lnTo>
                    <a:lnTo>
                      <a:pt x="35" y="33"/>
                    </a:lnTo>
                    <a:lnTo>
                      <a:pt x="27" y="25"/>
                    </a:lnTo>
                    <a:lnTo>
                      <a:pt x="19" y="16"/>
                    </a:lnTo>
                    <a:lnTo>
                      <a:pt x="10" y="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249"/>
              <p:cNvSpPr>
                <a:spLocks/>
              </p:cNvSpPr>
              <p:nvPr/>
            </p:nvSpPr>
            <p:spPr bwMode="auto">
              <a:xfrm>
                <a:off x="5918973" y="4181629"/>
                <a:ext cx="171214" cy="107009"/>
              </a:xfrm>
              <a:custGeom>
                <a:avLst/>
                <a:gdLst/>
                <a:ahLst/>
                <a:cxnLst>
                  <a:cxn ang="0">
                    <a:pos x="6" y="81"/>
                  </a:cxn>
                  <a:cxn ang="0">
                    <a:pos x="22" y="75"/>
                  </a:cxn>
                  <a:cxn ang="0">
                    <a:pos x="40" y="69"/>
                  </a:cxn>
                  <a:cxn ang="0">
                    <a:pos x="56" y="62"/>
                  </a:cxn>
                  <a:cxn ang="0">
                    <a:pos x="72" y="54"/>
                  </a:cxn>
                  <a:cxn ang="0">
                    <a:pos x="88" y="45"/>
                  </a:cxn>
                  <a:cxn ang="0">
                    <a:pos x="103" y="33"/>
                  </a:cxn>
                  <a:cxn ang="0">
                    <a:pos x="116" y="21"/>
                  </a:cxn>
                  <a:cxn ang="0">
                    <a:pos x="127" y="6"/>
                  </a:cxn>
                  <a:cxn ang="0">
                    <a:pos x="127" y="5"/>
                  </a:cxn>
                  <a:cxn ang="0">
                    <a:pos x="126" y="2"/>
                  </a:cxn>
                  <a:cxn ang="0">
                    <a:pos x="125" y="0"/>
                  </a:cxn>
                  <a:cxn ang="0">
                    <a:pos x="122" y="0"/>
                  </a:cxn>
                  <a:cxn ang="0">
                    <a:pos x="116" y="7"/>
                  </a:cxn>
                  <a:cxn ang="0">
                    <a:pos x="109" y="13"/>
                  </a:cxn>
                  <a:cxn ang="0">
                    <a:pos x="102" y="20"/>
                  </a:cxn>
                  <a:cxn ang="0">
                    <a:pos x="95" y="25"/>
                  </a:cxn>
                  <a:cxn ang="0">
                    <a:pos x="87" y="31"/>
                  </a:cxn>
                  <a:cxn ang="0">
                    <a:pos x="80" y="37"/>
                  </a:cxn>
                  <a:cxn ang="0">
                    <a:pos x="72" y="43"/>
                  </a:cxn>
                  <a:cxn ang="0">
                    <a:pos x="64" y="47"/>
                  </a:cxn>
                  <a:cxn ang="0">
                    <a:pos x="57" y="52"/>
                  </a:cxn>
                  <a:cxn ang="0">
                    <a:pos x="49" y="55"/>
                  </a:cxn>
                  <a:cxn ang="0">
                    <a:pos x="41" y="59"/>
                  </a:cxn>
                  <a:cxn ang="0">
                    <a:pos x="33" y="62"/>
                  </a:cxn>
                  <a:cxn ang="0">
                    <a:pos x="26" y="66"/>
                  </a:cxn>
                  <a:cxn ang="0">
                    <a:pos x="18" y="68"/>
                  </a:cxn>
                  <a:cxn ang="0">
                    <a:pos x="10" y="72"/>
                  </a:cxn>
                  <a:cxn ang="0">
                    <a:pos x="2" y="74"/>
                  </a:cxn>
                  <a:cxn ang="0">
                    <a:pos x="0" y="75"/>
                  </a:cxn>
                  <a:cxn ang="0">
                    <a:pos x="2" y="78"/>
                  </a:cxn>
                  <a:cxn ang="0">
                    <a:pos x="4" y="81"/>
                  </a:cxn>
                  <a:cxn ang="0">
                    <a:pos x="6" y="81"/>
                  </a:cxn>
                  <a:cxn ang="0">
                    <a:pos x="6" y="81"/>
                  </a:cxn>
                </a:cxnLst>
                <a:rect l="0" t="0" r="r" b="b"/>
                <a:pathLst>
                  <a:path w="127" h="81">
                    <a:moveTo>
                      <a:pt x="6" y="81"/>
                    </a:moveTo>
                    <a:lnTo>
                      <a:pt x="22" y="75"/>
                    </a:lnTo>
                    <a:lnTo>
                      <a:pt x="40" y="69"/>
                    </a:lnTo>
                    <a:lnTo>
                      <a:pt x="56" y="62"/>
                    </a:lnTo>
                    <a:lnTo>
                      <a:pt x="72" y="54"/>
                    </a:lnTo>
                    <a:lnTo>
                      <a:pt x="88" y="45"/>
                    </a:lnTo>
                    <a:lnTo>
                      <a:pt x="103" y="33"/>
                    </a:lnTo>
                    <a:lnTo>
                      <a:pt x="116" y="21"/>
                    </a:lnTo>
                    <a:lnTo>
                      <a:pt x="127" y="6"/>
                    </a:lnTo>
                    <a:lnTo>
                      <a:pt x="127" y="5"/>
                    </a:lnTo>
                    <a:lnTo>
                      <a:pt x="126" y="2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6" y="7"/>
                    </a:lnTo>
                    <a:lnTo>
                      <a:pt x="109" y="13"/>
                    </a:lnTo>
                    <a:lnTo>
                      <a:pt x="102" y="20"/>
                    </a:lnTo>
                    <a:lnTo>
                      <a:pt x="95" y="25"/>
                    </a:lnTo>
                    <a:lnTo>
                      <a:pt x="87" y="31"/>
                    </a:lnTo>
                    <a:lnTo>
                      <a:pt x="80" y="37"/>
                    </a:lnTo>
                    <a:lnTo>
                      <a:pt x="72" y="43"/>
                    </a:lnTo>
                    <a:lnTo>
                      <a:pt x="64" y="47"/>
                    </a:lnTo>
                    <a:lnTo>
                      <a:pt x="57" y="52"/>
                    </a:lnTo>
                    <a:lnTo>
                      <a:pt x="49" y="55"/>
                    </a:lnTo>
                    <a:lnTo>
                      <a:pt x="41" y="59"/>
                    </a:lnTo>
                    <a:lnTo>
                      <a:pt x="33" y="62"/>
                    </a:lnTo>
                    <a:lnTo>
                      <a:pt x="26" y="66"/>
                    </a:lnTo>
                    <a:lnTo>
                      <a:pt x="18" y="68"/>
                    </a:lnTo>
                    <a:lnTo>
                      <a:pt x="10" y="72"/>
                    </a:lnTo>
                    <a:lnTo>
                      <a:pt x="2" y="74"/>
                    </a:lnTo>
                    <a:lnTo>
                      <a:pt x="0" y="75"/>
                    </a:lnTo>
                    <a:lnTo>
                      <a:pt x="2" y="78"/>
                    </a:lnTo>
                    <a:lnTo>
                      <a:pt x="4" y="81"/>
                    </a:lnTo>
                    <a:lnTo>
                      <a:pt x="6" y="81"/>
                    </a:lnTo>
                    <a:lnTo>
                      <a:pt x="6" y="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250"/>
              <p:cNvSpPr>
                <a:spLocks/>
              </p:cNvSpPr>
              <p:nvPr/>
            </p:nvSpPr>
            <p:spPr bwMode="auto">
              <a:xfrm>
                <a:off x="5501639" y="3809774"/>
                <a:ext cx="32103" cy="13376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7" y="7"/>
                  </a:cxn>
                  <a:cxn ang="0">
                    <a:pos x="9" y="7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19" y="10"/>
                  </a:cxn>
                  <a:cxn ang="0">
                    <a:pos x="21" y="10"/>
                  </a:cxn>
                  <a:cxn ang="0">
                    <a:pos x="23" y="10"/>
                  </a:cxn>
                  <a:cxn ang="0">
                    <a:pos x="23" y="10"/>
                  </a:cxn>
                  <a:cxn ang="0">
                    <a:pos x="22" y="7"/>
                  </a:cxn>
                  <a:cxn ang="0">
                    <a:pos x="21" y="6"/>
                  </a:cxn>
                  <a:cxn ang="0">
                    <a:pos x="21" y="5"/>
                  </a:cxn>
                  <a:cxn ang="0">
                    <a:pos x="16" y="3"/>
                  </a:cxn>
                  <a:cxn ang="0">
                    <a:pos x="12" y="1"/>
                  </a:cxn>
                  <a:cxn ang="0">
                    <a:pos x="6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4"/>
                  </a:cxn>
                  <a:cxn ang="0">
                    <a:pos x="4" y="6"/>
                  </a:cxn>
                  <a:cxn ang="0">
                    <a:pos x="5" y="7"/>
                  </a:cxn>
                  <a:cxn ang="0">
                    <a:pos x="5" y="7"/>
                  </a:cxn>
                </a:cxnLst>
                <a:rect l="0" t="0" r="r" b="b"/>
                <a:pathLst>
                  <a:path w="23" h="10">
                    <a:moveTo>
                      <a:pt x="5" y="7"/>
                    </a:moveTo>
                    <a:lnTo>
                      <a:pt x="7" y="7"/>
                    </a:lnTo>
                    <a:lnTo>
                      <a:pt x="9" y="7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7"/>
                    </a:lnTo>
                    <a:lnTo>
                      <a:pt x="21" y="6"/>
                    </a:lnTo>
                    <a:lnTo>
                      <a:pt x="21" y="5"/>
                    </a:lnTo>
                    <a:lnTo>
                      <a:pt x="16" y="3"/>
                    </a:lnTo>
                    <a:lnTo>
                      <a:pt x="12" y="1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4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251"/>
              <p:cNvSpPr>
                <a:spLocks/>
              </p:cNvSpPr>
              <p:nvPr/>
            </p:nvSpPr>
            <p:spPr bwMode="auto">
              <a:xfrm>
                <a:off x="5512340" y="3820475"/>
                <a:ext cx="45479" cy="13108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26"/>
                  </a:cxn>
                  <a:cxn ang="0">
                    <a:pos x="12" y="49"/>
                  </a:cxn>
                  <a:cxn ang="0">
                    <a:pos x="16" y="73"/>
                  </a:cxn>
                  <a:cxn ang="0">
                    <a:pos x="25" y="95"/>
                  </a:cxn>
                  <a:cxn ang="0">
                    <a:pos x="28" y="98"/>
                  </a:cxn>
                  <a:cxn ang="0">
                    <a:pos x="33" y="99"/>
                  </a:cxn>
                  <a:cxn ang="0">
                    <a:pos x="35" y="99"/>
                  </a:cxn>
                  <a:cxn ang="0">
                    <a:pos x="35" y="95"/>
                  </a:cxn>
                  <a:cxn ang="0">
                    <a:pos x="27" y="73"/>
                  </a:cxn>
                  <a:cxn ang="0">
                    <a:pos x="21" y="50"/>
                  </a:cxn>
                  <a:cxn ang="0">
                    <a:pos x="15" y="27"/>
                  </a:cxn>
                  <a:cxn ang="0">
                    <a:pos x="6" y="5"/>
                  </a:cxn>
                  <a:cxn ang="0">
                    <a:pos x="5" y="3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35" h="99">
                    <a:moveTo>
                      <a:pt x="0" y="3"/>
                    </a:moveTo>
                    <a:lnTo>
                      <a:pt x="7" y="26"/>
                    </a:lnTo>
                    <a:lnTo>
                      <a:pt x="12" y="49"/>
                    </a:lnTo>
                    <a:lnTo>
                      <a:pt x="16" y="73"/>
                    </a:lnTo>
                    <a:lnTo>
                      <a:pt x="25" y="95"/>
                    </a:lnTo>
                    <a:lnTo>
                      <a:pt x="28" y="98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5"/>
                    </a:lnTo>
                    <a:lnTo>
                      <a:pt x="27" y="73"/>
                    </a:lnTo>
                    <a:lnTo>
                      <a:pt x="21" y="50"/>
                    </a:lnTo>
                    <a:lnTo>
                      <a:pt x="15" y="27"/>
                    </a:lnTo>
                    <a:lnTo>
                      <a:pt x="6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Freeform 252"/>
              <p:cNvSpPr>
                <a:spLocks/>
              </p:cNvSpPr>
              <p:nvPr/>
            </p:nvSpPr>
            <p:spPr bwMode="auto">
              <a:xfrm>
                <a:off x="5477562" y="3807098"/>
                <a:ext cx="24077" cy="29427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7" y="20"/>
                  </a:cxn>
                  <a:cxn ang="0">
                    <a:pos x="9" y="17"/>
                  </a:cxn>
                  <a:cxn ang="0">
                    <a:pos x="10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5" y="9"/>
                  </a:cxn>
                  <a:cxn ang="0">
                    <a:pos x="17" y="7"/>
                  </a:cxn>
                  <a:cxn ang="0">
                    <a:pos x="17" y="5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20"/>
                  </a:cxn>
                  <a:cxn ang="0">
                    <a:pos x="5" y="22"/>
                  </a:cxn>
                  <a:cxn ang="0">
                    <a:pos x="6" y="22"/>
                  </a:cxn>
                  <a:cxn ang="0">
                    <a:pos x="6" y="22"/>
                  </a:cxn>
                </a:cxnLst>
                <a:rect l="0" t="0" r="r" b="b"/>
                <a:pathLst>
                  <a:path w="17" h="22">
                    <a:moveTo>
                      <a:pt x="6" y="22"/>
                    </a:moveTo>
                    <a:lnTo>
                      <a:pt x="7" y="20"/>
                    </a:lnTo>
                    <a:lnTo>
                      <a:pt x="9" y="17"/>
                    </a:lnTo>
                    <a:lnTo>
                      <a:pt x="10" y="15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Freeform 253"/>
              <p:cNvSpPr>
                <a:spLocks/>
              </p:cNvSpPr>
              <p:nvPr/>
            </p:nvSpPr>
            <p:spPr bwMode="auto">
              <a:xfrm>
                <a:off x="5694255" y="3895381"/>
                <a:ext cx="10701" cy="4280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4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2" y="14"/>
                  </a:cxn>
                  <a:cxn ang="0">
                    <a:pos x="2" y="17"/>
                  </a:cxn>
                  <a:cxn ang="0">
                    <a:pos x="2" y="20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2" y="29"/>
                  </a:cxn>
                  <a:cxn ang="0">
                    <a:pos x="5" y="31"/>
                  </a:cxn>
                  <a:cxn ang="0">
                    <a:pos x="6" y="32"/>
                  </a:cxn>
                  <a:cxn ang="0">
                    <a:pos x="8" y="32"/>
                  </a:cxn>
                  <a:cxn ang="0">
                    <a:pos x="9" y="25"/>
                  </a:cxn>
                  <a:cxn ang="0">
                    <a:pos x="9" y="18"/>
                  </a:cxn>
                  <a:cxn ang="0">
                    <a:pos x="8" y="10"/>
                  </a:cxn>
                  <a:cxn ang="0">
                    <a:pos x="6" y="4"/>
                  </a:cxn>
                  <a:cxn ang="0">
                    <a:pos x="5" y="3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32">
                    <a:moveTo>
                      <a:pt x="0" y="2"/>
                    </a:moveTo>
                    <a:lnTo>
                      <a:pt x="1" y="4"/>
                    </a:lnTo>
                    <a:lnTo>
                      <a:pt x="1" y="8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20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2" y="29"/>
                    </a:lnTo>
                    <a:lnTo>
                      <a:pt x="5" y="31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9" y="25"/>
                    </a:lnTo>
                    <a:lnTo>
                      <a:pt x="9" y="18"/>
                    </a:lnTo>
                    <a:lnTo>
                      <a:pt x="8" y="10"/>
                    </a:lnTo>
                    <a:lnTo>
                      <a:pt x="6" y="4"/>
                    </a:lnTo>
                    <a:lnTo>
                      <a:pt x="5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Freeform 254"/>
              <p:cNvSpPr>
                <a:spLocks/>
              </p:cNvSpPr>
              <p:nvPr/>
            </p:nvSpPr>
            <p:spPr bwMode="auto">
              <a:xfrm>
                <a:off x="5381254" y="4390296"/>
                <a:ext cx="69556" cy="7490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1"/>
                  </a:cxn>
                  <a:cxn ang="0">
                    <a:pos x="6" y="21"/>
                  </a:cxn>
                  <a:cxn ang="0">
                    <a:pos x="11" y="31"/>
                  </a:cxn>
                  <a:cxn ang="0">
                    <a:pos x="17" y="40"/>
                  </a:cxn>
                  <a:cxn ang="0">
                    <a:pos x="23" y="47"/>
                  </a:cxn>
                  <a:cxn ang="0">
                    <a:pos x="32" y="53"/>
                  </a:cxn>
                  <a:cxn ang="0">
                    <a:pos x="40" y="55"/>
                  </a:cxn>
                  <a:cxn ang="0">
                    <a:pos x="50" y="55"/>
                  </a:cxn>
                  <a:cxn ang="0">
                    <a:pos x="51" y="54"/>
                  </a:cxn>
                  <a:cxn ang="0">
                    <a:pos x="50" y="52"/>
                  </a:cxn>
                  <a:cxn ang="0">
                    <a:pos x="48" y="49"/>
                  </a:cxn>
                  <a:cxn ang="0">
                    <a:pos x="46" y="48"/>
                  </a:cxn>
                  <a:cxn ang="0">
                    <a:pos x="38" y="47"/>
                  </a:cxn>
                  <a:cxn ang="0">
                    <a:pos x="32" y="45"/>
                  </a:cxn>
                  <a:cxn ang="0">
                    <a:pos x="25" y="41"/>
                  </a:cxn>
                  <a:cxn ang="0">
                    <a:pos x="19" y="37"/>
                  </a:cxn>
                  <a:cxn ang="0">
                    <a:pos x="14" y="30"/>
                  </a:cxn>
                  <a:cxn ang="0">
                    <a:pos x="11" y="22"/>
                  </a:cxn>
                  <a:cxn ang="0">
                    <a:pos x="8" y="14"/>
                  </a:cxn>
                  <a:cxn ang="0">
                    <a:pos x="7" y="6"/>
                  </a:cxn>
                  <a:cxn ang="0">
                    <a:pos x="6" y="3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51" h="55">
                    <a:moveTo>
                      <a:pt x="0" y="1"/>
                    </a:moveTo>
                    <a:lnTo>
                      <a:pt x="3" y="11"/>
                    </a:lnTo>
                    <a:lnTo>
                      <a:pt x="6" y="21"/>
                    </a:lnTo>
                    <a:lnTo>
                      <a:pt x="11" y="31"/>
                    </a:lnTo>
                    <a:lnTo>
                      <a:pt x="17" y="40"/>
                    </a:lnTo>
                    <a:lnTo>
                      <a:pt x="23" y="47"/>
                    </a:lnTo>
                    <a:lnTo>
                      <a:pt x="32" y="53"/>
                    </a:lnTo>
                    <a:lnTo>
                      <a:pt x="40" y="55"/>
                    </a:lnTo>
                    <a:lnTo>
                      <a:pt x="50" y="55"/>
                    </a:lnTo>
                    <a:lnTo>
                      <a:pt x="51" y="54"/>
                    </a:lnTo>
                    <a:lnTo>
                      <a:pt x="50" y="52"/>
                    </a:lnTo>
                    <a:lnTo>
                      <a:pt x="48" y="49"/>
                    </a:lnTo>
                    <a:lnTo>
                      <a:pt x="46" y="48"/>
                    </a:lnTo>
                    <a:lnTo>
                      <a:pt x="38" y="47"/>
                    </a:lnTo>
                    <a:lnTo>
                      <a:pt x="32" y="45"/>
                    </a:lnTo>
                    <a:lnTo>
                      <a:pt x="25" y="41"/>
                    </a:lnTo>
                    <a:lnTo>
                      <a:pt x="19" y="37"/>
                    </a:lnTo>
                    <a:lnTo>
                      <a:pt x="14" y="30"/>
                    </a:lnTo>
                    <a:lnTo>
                      <a:pt x="11" y="22"/>
                    </a:lnTo>
                    <a:lnTo>
                      <a:pt x="8" y="14"/>
                    </a:lnTo>
                    <a:lnTo>
                      <a:pt x="7" y="6"/>
                    </a:lnTo>
                    <a:lnTo>
                      <a:pt x="6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Freeform 255"/>
              <p:cNvSpPr>
                <a:spLocks/>
              </p:cNvSpPr>
              <p:nvPr/>
            </p:nvSpPr>
            <p:spPr bwMode="auto">
              <a:xfrm>
                <a:off x="5383929" y="4387621"/>
                <a:ext cx="42804" cy="50829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9" y="8"/>
                  </a:cxn>
                  <a:cxn ang="0">
                    <a:pos x="13" y="12"/>
                  </a:cxn>
                  <a:cxn ang="0">
                    <a:pos x="17" y="16"/>
                  </a:cxn>
                  <a:cxn ang="0">
                    <a:pos x="19" y="22"/>
                  </a:cxn>
                  <a:cxn ang="0">
                    <a:pos x="21" y="27"/>
                  </a:cxn>
                  <a:cxn ang="0">
                    <a:pos x="25" y="30"/>
                  </a:cxn>
                  <a:cxn ang="0">
                    <a:pos x="27" y="34"/>
                  </a:cxn>
                  <a:cxn ang="0">
                    <a:pos x="31" y="37"/>
                  </a:cxn>
                  <a:cxn ang="0">
                    <a:pos x="32" y="38"/>
                  </a:cxn>
                  <a:cxn ang="0">
                    <a:pos x="33" y="38"/>
                  </a:cxn>
                  <a:cxn ang="0">
                    <a:pos x="33" y="37"/>
                  </a:cxn>
                  <a:cxn ang="0">
                    <a:pos x="32" y="36"/>
                  </a:cxn>
                  <a:cxn ang="0">
                    <a:pos x="28" y="30"/>
                  </a:cxn>
                  <a:cxn ang="0">
                    <a:pos x="25" y="23"/>
                  </a:cxn>
                  <a:cxn ang="0">
                    <a:pos x="21" y="18"/>
                  </a:cxn>
                  <a:cxn ang="0">
                    <a:pos x="17" y="12"/>
                  </a:cxn>
                  <a:cxn ang="0">
                    <a:pos x="13" y="7"/>
                  </a:cxn>
                  <a:cxn ang="0">
                    <a:pos x="10" y="4"/>
                  </a:cxn>
                  <a:cxn ang="0">
                    <a:pos x="5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33" h="38">
                    <a:moveTo>
                      <a:pt x="4" y="6"/>
                    </a:moveTo>
                    <a:lnTo>
                      <a:pt x="9" y="8"/>
                    </a:lnTo>
                    <a:lnTo>
                      <a:pt x="13" y="12"/>
                    </a:lnTo>
                    <a:lnTo>
                      <a:pt x="17" y="16"/>
                    </a:lnTo>
                    <a:lnTo>
                      <a:pt x="19" y="22"/>
                    </a:lnTo>
                    <a:lnTo>
                      <a:pt x="21" y="27"/>
                    </a:lnTo>
                    <a:lnTo>
                      <a:pt x="25" y="30"/>
                    </a:lnTo>
                    <a:lnTo>
                      <a:pt x="27" y="34"/>
                    </a:lnTo>
                    <a:lnTo>
                      <a:pt x="31" y="37"/>
                    </a:lnTo>
                    <a:lnTo>
                      <a:pt x="32" y="38"/>
                    </a:lnTo>
                    <a:lnTo>
                      <a:pt x="33" y="38"/>
                    </a:lnTo>
                    <a:lnTo>
                      <a:pt x="33" y="37"/>
                    </a:lnTo>
                    <a:lnTo>
                      <a:pt x="32" y="36"/>
                    </a:lnTo>
                    <a:lnTo>
                      <a:pt x="28" y="30"/>
                    </a:lnTo>
                    <a:lnTo>
                      <a:pt x="25" y="23"/>
                    </a:lnTo>
                    <a:lnTo>
                      <a:pt x="21" y="18"/>
                    </a:lnTo>
                    <a:lnTo>
                      <a:pt x="17" y="12"/>
                    </a:lnTo>
                    <a:lnTo>
                      <a:pt x="13" y="7"/>
                    </a:lnTo>
                    <a:lnTo>
                      <a:pt x="10" y="4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Freeform 256"/>
              <p:cNvSpPr>
                <a:spLocks/>
              </p:cNvSpPr>
              <p:nvPr/>
            </p:nvSpPr>
            <p:spPr bwMode="auto">
              <a:xfrm>
                <a:off x="5405331" y="4409023"/>
                <a:ext cx="29427" cy="13376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9" y="9"/>
                  </a:cxn>
                  <a:cxn ang="0">
                    <a:pos x="14" y="9"/>
                  </a:cxn>
                  <a:cxn ang="0">
                    <a:pos x="17" y="10"/>
                  </a:cxn>
                  <a:cxn ang="0">
                    <a:pos x="22" y="10"/>
                  </a:cxn>
                  <a:cxn ang="0">
                    <a:pos x="23" y="9"/>
                  </a:cxn>
                  <a:cxn ang="0">
                    <a:pos x="23" y="7"/>
                  </a:cxn>
                  <a:cxn ang="0">
                    <a:pos x="20" y="5"/>
                  </a:cxn>
                  <a:cxn ang="0">
                    <a:pos x="19" y="4"/>
                  </a:cxn>
                  <a:cxn ang="0">
                    <a:pos x="16" y="2"/>
                  </a:cxn>
                  <a:cxn ang="0">
                    <a:pos x="11" y="1"/>
                  </a:cxn>
                  <a:cxn ang="0">
                    <a:pos x="7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8"/>
                  </a:cxn>
                </a:cxnLst>
                <a:rect l="0" t="0" r="r" b="b"/>
                <a:pathLst>
                  <a:path w="23" h="10">
                    <a:moveTo>
                      <a:pt x="4" y="8"/>
                    </a:moveTo>
                    <a:lnTo>
                      <a:pt x="9" y="9"/>
                    </a:lnTo>
                    <a:lnTo>
                      <a:pt x="14" y="9"/>
                    </a:lnTo>
                    <a:lnTo>
                      <a:pt x="17" y="10"/>
                    </a:lnTo>
                    <a:lnTo>
                      <a:pt x="22" y="10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6" y="2"/>
                    </a:lnTo>
                    <a:lnTo>
                      <a:pt x="11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Freeform 257"/>
              <p:cNvSpPr>
                <a:spLocks/>
              </p:cNvSpPr>
              <p:nvPr/>
            </p:nvSpPr>
            <p:spPr bwMode="auto">
              <a:xfrm>
                <a:off x="5450810" y="4438450"/>
                <a:ext cx="26752" cy="29427"/>
              </a:xfrm>
              <a:custGeom>
                <a:avLst/>
                <a:gdLst/>
                <a:ahLst/>
                <a:cxnLst>
                  <a:cxn ang="0">
                    <a:pos x="7" y="23"/>
                  </a:cxn>
                  <a:cxn ang="0">
                    <a:pos x="11" y="19"/>
                  </a:cxn>
                  <a:cxn ang="0">
                    <a:pos x="14" y="14"/>
                  </a:cxn>
                  <a:cxn ang="0">
                    <a:pos x="18" y="11"/>
                  </a:cxn>
                  <a:cxn ang="0">
                    <a:pos x="20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4"/>
                  </a:cxn>
                  <a:cxn ang="0">
                    <a:pos x="7" y="7"/>
                  </a:cxn>
                  <a:cxn ang="0">
                    <a:pos x="4" y="12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3" y="21"/>
                  </a:cxn>
                  <a:cxn ang="0">
                    <a:pos x="5" y="23"/>
                  </a:cxn>
                  <a:cxn ang="0">
                    <a:pos x="7" y="23"/>
                  </a:cxn>
                  <a:cxn ang="0">
                    <a:pos x="7" y="23"/>
                  </a:cxn>
                </a:cxnLst>
                <a:rect l="0" t="0" r="r" b="b"/>
                <a:pathLst>
                  <a:path w="20" h="23">
                    <a:moveTo>
                      <a:pt x="7" y="23"/>
                    </a:moveTo>
                    <a:lnTo>
                      <a:pt x="11" y="19"/>
                    </a:lnTo>
                    <a:lnTo>
                      <a:pt x="14" y="14"/>
                    </a:lnTo>
                    <a:lnTo>
                      <a:pt x="18" y="11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7"/>
                    </a:lnTo>
                    <a:lnTo>
                      <a:pt x="4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Freeform 258"/>
              <p:cNvSpPr>
                <a:spLocks/>
              </p:cNvSpPr>
              <p:nvPr/>
            </p:nvSpPr>
            <p:spPr bwMode="auto">
              <a:xfrm>
                <a:off x="6082162" y="4178954"/>
                <a:ext cx="34778" cy="40128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10" y="7"/>
                  </a:cxn>
                  <a:cxn ang="0">
                    <a:pos x="15" y="13"/>
                  </a:cxn>
                  <a:cxn ang="0">
                    <a:pos x="21" y="21"/>
                  </a:cxn>
                  <a:cxn ang="0">
                    <a:pos x="25" y="26"/>
                  </a:cxn>
                  <a:cxn ang="0">
                    <a:pos x="26" y="28"/>
                  </a:cxn>
                  <a:cxn ang="0">
                    <a:pos x="27" y="29"/>
                  </a:cxn>
                  <a:cxn ang="0">
                    <a:pos x="28" y="29"/>
                  </a:cxn>
                  <a:cxn ang="0">
                    <a:pos x="28" y="28"/>
                  </a:cxn>
                  <a:cxn ang="0">
                    <a:pos x="23" y="19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6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5" y="7"/>
                  </a:cxn>
                </a:cxnLst>
                <a:rect l="0" t="0" r="r" b="b"/>
                <a:pathLst>
                  <a:path w="28" h="29">
                    <a:moveTo>
                      <a:pt x="5" y="7"/>
                    </a:moveTo>
                    <a:lnTo>
                      <a:pt x="10" y="7"/>
                    </a:lnTo>
                    <a:lnTo>
                      <a:pt x="15" y="13"/>
                    </a:lnTo>
                    <a:lnTo>
                      <a:pt x="21" y="21"/>
                    </a:lnTo>
                    <a:lnTo>
                      <a:pt x="25" y="26"/>
                    </a:lnTo>
                    <a:lnTo>
                      <a:pt x="26" y="28"/>
                    </a:lnTo>
                    <a:lnTo>
                      <a:pt x="27" y="29"/>
                    </a:lnTo>
                    <a:lnTo>
                      <a:pt x="28" y="29"/>
                    </a:lnTo>
                    <a:lnTo>
                      <a:pt x="28" y="28"/>
                    </a:lnTo>
                    <a:lnTo>
                      <a:pt x="23" y="19"/>
                    </a:lnTo>
                    <a:lnTo>
                      <a:pt x="16" y="8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Freeform 259"/>
              <p:cNvSpPr>
                <a:spLocks/>
              </p:cNvSpPr>
              <p:nvPr/>
            </p:nvSpPr>
            <p:spPr bwMode="auto">
              <a:xfrm>
                <a:off x="6095538" y="4157552"/>
                <a:ext cx="45479" cy="90957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9" y="3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1" y="17"/>
                  </a:cxn>
                  <a:cxn ang="0">
                    <a:pos x="3" y="18"/>
                  </a:cxn>
                  <a:cxn ang="0">
                    <a:pos x="4" y="18"/>
                  </a:cxn>
                  <a:cxn ang="0">
                    <a:pos x="7" y="15"/>
                  </a:cxn>
                  <a:cxn ang="0">
                    <a:pos x="10" y="12"/>
                  </a:cxn>
                  <a:cxn ang="0">
                    <a:pos x="13" y="10"/>
                  </a:cxn>
                  <a:cxn ang="0">
                    <a:pos x="16" y="8"/>
                  </a:cxn>
                  <a:cxn ang="0">
                    <a:pos x="22" y="20"/>
                  </a:cxn>
                  <a:cxn ang="0">
                    <a:pos x="24" y="34"/>
                  </a:cxn>
                  <a:cxn ang="0">
                    <a:pos x="25" y="49"/>
                  </a:cxn>
                  <a:cxn ang="0">
                    <a:pos x="24" y="64"/>
                  </a:cxn>
                  <a:cxn ang="0">
                    <a:pos x="24" y="65"/>
                  </a:cxn>
                  <a:cxn ang="0">
                    <a:pos x="26" y="68"/>
                  </a:cxn>
                  <a:cxn ang="0">
                    <a:pos x="27" y="69"/>
                  </a:cxn>
                  <a:cxn ang="0">
                    <a:pos x="29" y="69"/>
                  </a:cxn>
                  <a:cxn ang="0">
                    <a:pos x="32" y="51"/>
                  </a:cxn>
                  <a:cxn ang="0">
                    <a:pos x="30" y="34"/>
                  </a:cxn>
                  <a:cxn ang="0">
                    <a:pos x="24" y="18"/>
                  </a:cxn>
                  <a:cxn ang="0">
                    <a:pos x="16" y="3"/>
                  </a:cxn>
                </a:cxnLst>
                <a:rect l="0" t="0" r="r" b="b"/>
                <a:pathLst>
                  <a:path w="32" h="69">
                    <a:moveTo>
                      <a:pt x="16" y="3"/>
                    </a:moveTo>
                    <a:lnTo>
                      <a:pt x="16" y="2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18"/>
                    </a:lnTo>
                    <a:lnTo>
                      <a:pt x="4" y="18"/>
                    </a:lnTo>
                    <a:lnTo>
                      <a:pt x="7" y="15"/>
                    </a:lnTo>
                    <a:lnTo>
                      <a:pt x="10" y="12"/>
                    </a:lnTo>
                    <a:lnTo>
                      <a:pt x="13" y="10"/>
                    </a:lnTo>
                    <a:lnTo>
                      <a:pt x="16" y="8"/>
                    </a:lnTo>
                    <a:lnTo>
                      <a:pt x="22" y="20"/>
                    </a:lnTo>
                    <a:lnTo>
                      <a:pt x="24" y="34"/>
                    </a:lnTo>
                    <a:lnTo>
                      <a:pt x="25" y="49"/>
                    </a:lnTo>
                    <a:lnTo>
                      <a:pt x="24" y="64"/>
                    </a:lnTo>
                    <a:lnTo>
                      <a:pt x="24" y="65"/>
                    </a:lnTo>
                    <a:lnTo>
                      <a:pt x="26" y="68"/>
                    </a:lnTo>
                    <a:lnTo>
                      <a:pt x="27" y="69"/>
                    </a:lnTo>
                    <a:lnTo>
                      <a:pt x="29" y="69"/>
                    </a:lnTo>
                    <a:lnTo>
                      <a:pt x="32" y="51"/>
                    </a:lnTo>
                    <a:lnTo>
                      <a:pt x="30" y="34"/>
                    </a:lnTo>
                    <a:lnTo>
                      <a:pt x="24" y="18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Freeform 260"/>
              <p:cNvSpPr>
                <a:spLocks/>
              </p:cNvSpPr>
              <p:nvPr/>
            </p:nvSpPr>
            <p:spPr bwMode="auto">
              <a:xfrm>
                <a:off x="6103563" y="4235133"/>
                <a:ext cx="32103" cy="2140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0"/>
                  </a:cxn>
                  <a:cxn ang="0">
                    <a:pos x="10" y="15"/>
                  </a:cxn>
                  <a:cxn ang="0">
                    <a:pos x="17" y="17"/>
                  </a:cxn>
                  <a:cxn ang="0">
                    <a:pos x="23" y="10"/>
                  </a:cxn>
                  <a:cxn ang="0">
                    <a:pos x="23" y="7"/>
                  </a:cxn>
                  <a:cxn ang="0">
                    <a:pos x="21" y="5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6" y="5"/>
                  </a:cxn>
                  <a:cxn ang="0">
                    <a:pos x="13" y="6"/>
                  </a:cxn>
                  <a:cxn ang="0">
                    <a:pos x="11" y="8"/>
                  </a:cxn>
                  <a:cxn ang="0">
                    <a:pos x="9" y="8"/>
                  </a:cxn>
                  <a:cxn ang="0">
                    <a:pos x="8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7">
                    <a:moveTo>
                      <a:pt x="0" y="2"/>
                    </a:moveTo>
                    <a:lnTo>
                      <a:pt x="3" y="10"/>
                    </a:lnTo>
                    <a:lnTo>
                      <a:pt x="10" y="15"/>
                    </a:lnTo>
                    <a:lnTo>
                      <a:pt x="17" y="17"/>
                    </a:lnTo>
                    <a:lnTo>
                      <a:pt x="23" y="10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Freeform 261"/>
              <p:cNvSpPr>
                <a:spLocks/>
              </p:cNvSpPr>
              <p:nvPr/>
            </p:nvSpPr>
            <p:spPr bwMode="auto">
              <a:xfrm>
                <a:off x="5156536" y="3839201"/>
                <a:ext cx="32103" cy="29427"/>
              </a:xfrm>
              <a:custGeom>
                <a:avLst/>
                <a:gdLst/>
                <a:ahLst/>
                <a:cxnLst>
                  <a:cxn ang="0">
                    <a:pos x="23" y="9"/>
                  </a:cxn>
                  <a:cxn ang="0">
                    <a:pos x="20" y="5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3"/>
                  </a:cxn>
                  <a:cxn ang="0">
                    <a:pos x="4" y="23"/>
                  </a:cxn>
                  <a:cxn ang="0">
                    <a:pos x="6" y="23"/>
                  </a:cxn>
                  <a:cxn ang="0">
                    <a:pos x="8" y="22"/>
                  </a:cxn>
                  <a:cxn ang="0">
                    <a:pos x="11" y="20"/>
                  </a:cxn>
                  <a:cxn ang="0">
                    <a:pos x="13" y="17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6" y="15"/>
                  </a:cxn>
                  <a:cxn ang="0">
                    <a:pos x="5" y="16"/>
                  </a:cxn>
                  <a:cxn ang="0">
                    <a:pos x="4" y="17"/>
                  </a:cxn>
                  <a:cxn ang="0">
                    <a:pos x="3" y="18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1" y="20"/>
                  </a:cxn>
                  <a:cxn ang="0">
                    <a:pos x="3" y="21"/>
                  </a:cxn>
                  <a:cxn ang="0">
                    <a:pos x="4" y="22"/>
                  </a:cxn>
                  <a:cxn ang="0">
                    <a:pos x="5" y="23"/>
                  </a:cxn>
                  <a:cxn ang="0">
                    <a:pos x="4" y="18"/>
                  </a:cxn>
                  <a:cxn ang="0">
                    <a:pos x="4" y="14"/>
                  </a:cxn>
                  <a:cxn ang="0">
                    <a:pos x="5" y="9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15" y="5"/>
                  </a:cxn>
                  <a:cxn ang="0">
                    <a:pos x="20" y="7"/>
                  </a:cxn>
                  <a:cxn ang="0">
                    <a:pos x="23" y="10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10"/>
                  </a:cxn>
                  <a:cxn ang="0">
                    <a:pos x="23" y="9"/>
                  </a:cxn>
                  <a:cxn ang="0">
                    <a:pos x="23" y="9"/>
                  </a:cxn>
                </a:cxnLst>
                <a:rect l="0" t="0" r="r" b="b"/>
                <a:pathLst>
                  <a:path w="24" h="23">
                    <a:moveTo>
                      <a:pt x="23" y="9"/>
                    </a:moveTo>
                    <a:lnTo>
                      <a:pt x="20" y="5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2"/>
                    </a:lnTo>
                    <a:lnTo>
                      <a:pt x="11" y="20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6" y="15"/>
                    </a:lnTo>
                    <a:lnTo>
                      <a:pt x="5" y="16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3" y="21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4" y="18"/>
                    </a:lnTo>
                    <a:lnTo>
                      <a:pt x="4" y="14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0" y="7"/>
                    </a:lnTo>
                    <a:lnTo>
                      <a:pt x="23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3" y="9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Freeform 272"/>
              <p:cNvSpPr>
                <a:spLocks/>
              </p:cNvSpPr>
              <p:nvPr/>
            </p:nvSpPr>
            <p:spPr bwMode="auto">
              <a:xfrm>
                <a:off x="6066110" y="4037167"/>
                <a:ext cx="203317" cy="24077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1" y="17"/>
                  </a:cxn>
                  <a:cxn ang="0">
                    <a:pos x="39" y="16"/>
                  </a:cxn>
                  <a:cxn ang="0">
                    <a:pos x="58" y="15"/>
                  </a:cxn>
                  <a:cxn ang="0">
                    <a:pos x="77" y="12"/>
                  </a:cxn>
                  <a:cxn ang="0">
                    <a:pos x="96" y="10"/>
                  </a:cxn>
                  <a:cxn ang="0">
                    <a:pos x="114" y="8"/>
                  </a:cxn>
                  <a:cxn ang="0">
                    <a:pos x="132" y="5"/>
                  </a:cxn>
                  <a:cxn ang="0">
                    <a:pos x="151" y="3"/>
                  </a:cxn>
                  <a:cxn ang="0">
                    <a:pos x="151" y="3"/>
                  </a:cxn>
                  <a:cxn ang="0">
                    <a:pos x="150" y="1"/>
                  </a:cxn>
                  <a:cxn ang="0">
                    <a:pos x="149" y="0"/>
                  </a:cxn>
                  <a:cxn ang="0">
                    <a:pos x="149" y="0"/>
                  </a:cxn>
                  <a:cxn ang="0">
                    <a:pos x="130" y="2"/>
                  </a:cxn>
                  <a:cxn ang="0">
                    <a:pos x="112" y="4"/>
                  </a:cxn>
                  <a:cxn ang="0">
                    <a:pos x="93" y="7"/>
                  </a:cxn>
                  <a:cxn ang="0">
                    <a:pos x="75" y="8"/>
                  </a:cxn>
                  <a:cxn ang="0">
                    <a:pos x="55" y="10"/>
                  </a:cxn>
                  <a:cxn ang="0">
                    <a:pos x="37" y="12"/>
                  </a:cxn>
                  <a:cxn ang="0">
                    <a:pos x="18" y="14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151" h="18">
                    <a:moveTo>
                      <a:pt x="2" y="18"/>
                    </a:moveTo>
                    <a:lnTo>
                      <a:pt x="21" y="17"/>
                    </a:lnTo>
                    <a:lnTo>
                      <a:pt x="39" y="16"/>
                    </a:lnTo>
                    <a:lnTo>
                      <a:pt x="58" y="15"/>
                    </a:lnTo>
                    <a:lnTo>
                      <a:pt x="77" y="12"/>
                    </a:lnTo>
                    <a:lnTo>
                      <a:pt x="96" y="10"/>
                    </a:lnTo>
                    <a:lnTo>
                      <a:pt x="114" y="8"/>
                    </a:lnTo>
                    <a:lnTo>
                      <a:pt x="132" y="5"/>
                    </a:lnTo>
                    <a:lnTo>
                      <a:pt x="151" y="3"/>
                    </a:lnTo>
                    <a:lnTo>
                      <a:pt x="151" y="3"/>
                    </a:lnTo>
                    <a:lnTo>
                      <a:pt x="150" y="1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30" y="2"/>
                    </a:lnTo>
                    <a:lnTo>
                      <a:pt x="112" y="4"/>
                    </a:lnTo>
                    <a:lnTo>
                      <a:pt x="93" y="7"/>
                    </a:lnTo>
                    <a:lnTo>
                      <a:pt x="75" y="8"/>
                    </a:lnTo>
                    <a:lnTo>
                      <a:pt x="55" y="10"/>
                    </a:lnTo>
                    <a:lnTo>
                      <a:pt x="37" y="12"/>
                    </a:lnTo>
                    <a:lnTo>
                      <a:pt x="18" y="14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Freeform 273"/>
              <p:cNvSpPr>
                <a:spLocks/>
              </p:cNvSpPr>
              <p:nvPr/>
            </p:nvSpPr>
            <p:spPr bwMode="auto">
              <a:xfrm>
                <a:off x="6092862" y="3972962"/>
                <a:ext cx="139111" cy="16051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8" y="10"/>
                  </a:cxn>
                  <a:cxn ang="0">
                    <a:pos x="30" y="11"/>
                  </a:cxn>
                  <a:cxn ang="0">
                    <a:pos x="42" y="12"/>
                  </a:cxn>
                  <a:cxn ang="0">
                    <a:pos x="55" y="12"/>
                  </a:cxn>
                  <a:cxn ang="0">
                    <a:pos x="67" y="12"/>
                  </a:cxn>
                  <a:cxn ang="0">
                    <a:pos x="79" y="12"/>
                  </a:cxn>
                  <a:cxn ang="0">
                    <a:pos x="91" y="11"/>
                  </a:cxn>
                  <a:cxn ang="0">
                    <a:pos x="104" y="9"/>
                  </a:cxn>
                  <a:cxn ang="0">
                    <a:pos x="104" y="7"/>
                  </a:cxn>
                  <a:cxn ang="0">
                    <a:pos x="103" y="5"/>
                  </a:cxn>
                  <a:cxn ang="0">
                    <a:pos x="102" y="3"/>
                  </a:cxn>
                  <a:cxn ang="0">
                    <a:pos x="99" y="2"/>
                  </a:cxn>
                  <a:cxn ang="0">
                    <a:pos x="87" y="3"/>
                  </a:cxn>
                  <a:cxn ang="0">
                    <a:pos x="74" y="4"/>
                  </a:cxn>
                  <a:cxn ang="0">
                    <a:pos x="63" y="4"/>
                  </a:cxn>
                  <a:cxn ang="0">
                    <a:pos x="50" y="4"/>
                  </a:cxn>
                  <a:cxn ang="0">
                    <a:pos x="37" y="4"/>
                  </a:cxn>
                  <a:cxn ang="0">
                    <a:pos x="26" y="3"/>
                  </a:cxn>
                  <a:cxn ang="0">
                    <a:pos x="13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l="0" t="0" r="r" b="b"/>
                <a:pathLst>
                  <a:path w="104" h="12">
                    <a:moveTo>
                      <a:pt x="5" y="9"/>
                    </a:moveTo>
                    <a:lnTo>
                      <a:pt x="18" y="10"/>
                    </a:lnTo>
                    <a:lnTo>
                      <a:pt x="30" y="11"/>
                    </a:lnTo>
                    <a:lnTo>
                      <a:pt x="42" y="12"/>
                    </a:lnTo>
                    <a:lnTo>
                      <a:pt x="55" y="12"/>
                    </a:lnTo>
                    <a:lnTo>
                      <a:pt x="67" y="12"/>
                    </a:lnTo>
                    <a:lnTo>
                      <a:pt x="79" y="12"/>
                    </a:lnTo>
                    <a:lnTo>
                      <a:pt x="91" y="11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3" y="5"/>
                    </a:lnTo>
                    <a:lnTo>
                      <a:pt x="102" y="3"/>
                    </a:lnTo>
                    <a:lnTo>
                      <a:pt x="99" y="2"/>
                    </a:lnTo>
                    <a:lnTo>
                      <a:pt x="87" y="3"/>
                    </a:lnTo>
                    <a:lnTo>
                      <a:pt x="74" y="4"/>
                    </a:lnTo>
                    <a:lnTo>
                      <a:pt x="63" y="4"/>
                    </a:lnTo>
                    <a:lnTo>
                      <a:pt x="50" y="4"/>
                    </a:lnTo>
                    <a:lnTo>
                      <a:pt x="37" y="4"/>
                    </a:lnTo>
                    <a:lnTo>
                      <a:pt x="26" y="3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Freeform 274"/>
              <p:cNvSpPr>
                <a:spLocks/>
              </p:cNvSpPr>
              <p:nvPr/>
            </p:nvSpPr>
            <p:spPr bwMode="auto">
              <a:xfrm>
                <a:off x="5841392" y="3643910"/>
                <a:ext cx="238095" cy="187265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32" y="8"/>
                  </a:cxn>
                  <a:cxn ang="0">
                    <a:pos x="60" y="14"/>
                  </a:cxn>
                  <a:cxn ang="0">
                    <a:pos x="86" y="25"/>
                  </a:cxn>
                  <a:cxn ang="0">
                    <a:pos x="110" y="40"/>
                  </a:cxn>
                  <a:cxn ang="0">
                    <a:pos x="131" y="60"/>
                  </a:cxn>
                  <a:cxn ang="0">
                    <a:pos x="150" y="82"/>
                  </a:cxn>
                  <a:cxn ang="0">
                    <a:pos x="163" y="106"/>
                  </a:cxn>
                  <a:cxn ang="0">
                    <a:pos x="171" y="134"/>
                  </a:cxn>
                  <a:cxn ang="0">
                    <a:pos x="173" y="136"/>
                  </a:cxn>
                  <a:cxn ang="0">
                    <a:pos x="174" y="137"/>
                  </a:cxn>
                  <a:cxn ang="0">
                    <a:pos x="175" y="138"/>
                  </a:cxn>
                  <a:cxn ang="0">
                    <a:pos x="176" y="139"/>
                  </a:cxn>
                  <a:cxn ang="0">
                    <a:pos x="171" y="111"/>
                  </a:cxn>
                  <a:cxn ang="0">
                    <a:pos x="158" y="83"/>
                  </a:cxn>
                  <a:cxn ang="0">
                    <a:pos x="138" y="59"/>
                  </a:cxn>
                  <a:cxn ang="0">
                    <a:pos x="114" y="38"/>
                  </a:cxn>
                  <a:cxn ang="0">
                    <a:pos x="86" y="22"/>
                  </a:cxn>
                  <a:cxn ang="0">
                    <a:pos x="57" y="9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6"/>
                  </a:cxn>
                  <a:cxn ang="0">
                    <a:pos x="3" y="6"/>
                  </a:cxn>
                </a:cxnLst>
                <a:rect l="0" t="0" r="r" b="b"/>
                <a:pathLst>
                  <a:path w="176" h="139">
                    <a:moveTo>
                      <a:pt x="3" y="6"/>
                    </a:moveTo>
                    <a:lnTo>
                      <a:pt x="32" y="8"/>
                    </a:lnTo>
                    <a:lnTo>
                      <a:pt x="60" y="14"/>
                    </a:lnTo>
                    <a:lnTo>
                      <a:pt x="86" y="25"/>
                    </a:lnTo>
                    <a:lnTo>
                      <a:pt x="110" y="40"/>
                    </a:lnTo>
                    <a:lnTo>
                      <a:pt x="131" y="60"/>
                    </a:lnTo>
                    <a:lnTo>
                      <a:pt x="150" y="82"/>
                    </a:lnTo>
                    <a:lnTo>
                      <a:pt x="163" y="106"/>
                    </a:lnTo>
                    <a:lnTo>
                      <a:pt x="171" y="134"/>
                    </a:lnTo>
                    <a:lnTo>
                      <a:pt x="173" y="136"/>
                    </a:lnTo>
                    <a:lnTo>
                      <a:pt x="174" y="137"/>
                    </a:lnTo>
                    <a:lnTo>
                      <a:pt x="175" y="138"/>
                    </a:lnTo>
                    <a:lnTo>
                      <a:pt x="176" y="139"/>
                    </a:lnTo>
                    <a:lnTo>
                      <a:pt x="171" y="111"/>
                    </a:lnTo>
                    <a:lnTo>
                      <a:pt x="158" y="83"/>
                    </a:lnTo>
                    <a:lnTo>
                      <a:pt x="138" y="59"/>
                    </a:lnTo>
                    <a:lnTo>
                      <a:pt x="114" y="38"/>
                    </a:lnTo>
                    <a:lnTo>
                      <a:pt x="86" y="22"/>
                    </a:lnTo>
                    <a:lnTo>
                      <a:pt x="57" y="9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Freeform 275"/>
              <p:cNvSpPr>
                <a:spLocks/>
              </p:cNvSpPr>
              <p:nvPr/>
            </p:nvSpPr>
            <p:spPr bwMode="auto">
              <a:xfrm>
                <a:off x="6028657" y="3732192"/>
                <a:ext cx="61530" cy="13376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9" y="9"/>
                  </a:cxn>
                  <a:cxn ang="0">
                    <a:pos x="14" y="8"/>
                  </a:cxn>
                  <a:cxn ang="0">
                    <a:pos x="20" y="6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36" y="4"/>
                  </a:cxn>
                  <a:cxn ang="0">
                    <a:pos x="41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6" y="1"/>
                  </a:cxn>
                  <a:cxn ang="0">
                    <a:pos x="45" y="1"/>
                  </a:cxn>
                  <a:cxn ang="0">
                    <a:pos x="39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2" y="1"/>
                  </a:cxn>
                  <a:cxn ang="0">
                    <a:pos x="16" y="1"/>
                  </a:cxn>
                  <a:cxn ang="0">
                    <a:pos x="12" y="2"/>
                  </a:cxn>
                  <a:cxn ang="0">
                    <a:pos x="6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10"/>
                  </a:cxn>
                  <a:cxn ang="0">
                    <a:pos x="3" y="10"/>
                  </a:cxn>
                </a:cxnLst>
                <a:rect l="0" t="0" r="r" b="b"/>
                <a:pathLst>
                  <a:path w="47" h="10">
                    <a:moveTo>
                      <a:pt x="3" y="10"/>
                    </a:moveTo>
                    <a:lnTo>
                      <a:pt x="9" y="9"/>
                    </a:lnTo>
                    <a:lnTo>
                      <a:pt x="14" y="8"/>
                    </a:lnTo>
                    <a:lnTo>
                      <a:pt x="20" y="6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6" y="4"/>
                    </a:lnTo>
                    <a:lnTo>
                      <a:pt x="41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6" y="1"/>
                    </a:lnTo>
                    <a:lnTo>
                      <a:pt x="45" y="1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6" y="1"/>
                    </a:lnTo>
                    <a:lnTo>
                      <a:pt x="12" y="2"/>
                    </a:lnTo>
                    <a:lnTo>
                      <a:pt x="6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Freeform 276"/>
              <p:cNvSpPr>
                <a:spLocks/>
              </p:cNvSpPr>
              <p:nvPr/>
            </p:nvSpPr>
            <p:spPr bwMode="auto">
              <a:xfrm>
                <a:off x="5902922" y="3659961"/>
                <a:ext cx="200641" cy="10701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0" y="3"/>
                  </a:cxn>
                  <a:cxn ang="0">
                    <a:pos x="39" y="3"/>
                  </a:cxn>
                  <a:cxn ang="0">
                    <a:pos x="57" y="3"/>
                  </a:cxn>
                  <a:cxn ang="0">
                    <a:pos x="76" y="4"/>
                  </a:cxn>
                  <a:cxn ang="0">
                    <a:pos x="94" y="4"/>
                  </a:cxn>
                  <a:cxn ang="0">
                    <a:pos x="113" y="5"/>
                  </a:cxn>
                  <a:cxn ang="0">
                    <a:pos x="131" y="6"/>
                  </a:cxn>
                  <a:cxn ang="0">
                    <a:pos x="149" y="8"/>
                  </a:cxn>
                  <a:cxn ang="0">
                    <a:pos x="149" y="8"/>
                  </a:cxn>
                  <a:cxn ang="0">
                    <a:pos x="149" y="5"/>
                  </a:cxn>
                  <a:cxn ang="0">
                    <a:pos x="148" y="4"/>
                  </a:cxn>
                  <a:cxn ang="0">
                    <a:pos x="147" y="4"/>
                  </a:cxn>
                  <a:cxn ang="0">
                    <a:pos x="129" y="2"/>
                  </a:cxn>
                  <a:cxn ang="0">
                    <a:pos x="110" y="1"/>
                  </a:cxn>
                  <a:cxn ang="0">
                    <a:pos x="92" y="1"/>
                  </a:cxn>
                  <a:cxn ang="0">
                    <a:pos x="73" y="0"/>
                  </a:cxn>
                  <a:cxn ang="0">
                    <a:pos x="55" y="0"/>
                  </a:cxn>
                  <a:cxn ang="0">
                    <a:pos x="37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3"/>
                  </a:cxn>
                </a:cxnLst>
                <a:rect l="0" t="0" r="r" b="b"/>
                <a:pathLst>
                  <a:path w="149" h="8">
                    <a:moveTo>
                      <a:pt x="2" y="3"/>
                    </a:moveTo>
                    <a:lnTo>
                      <a:pt x="20" y="3"/>
                    </a:lnTo>
                    <a:lnTo>
                      <a:pt x="39" y="3"/>
                    </a:lnTo>
                    <a:lnTo>
                      <a:pt x="57" y="3"/>
                    </a:lnTo>
                    <a:lnTo>
                      <a:pt x="76" y="4"/>
                    </a:lnTo>
                    <a:lnTo>
                      <a:pt x="94" y="4"/>
                    </a:lnTo>
                    <a:lnTo>
                      <a:pt x="113" y="5"/>
                    </a:lnTo>
                    <a:lnTo>
                      <a:pt x="131" y="6"/>
                    </a:lnTo>
                    <a:lnTo>
                      <a:pt x="149" y="8"/>
                    </a:lnTo>
                    <a:lnTo>
                      <a:pt x="149" y="8"/>
                    </a:lnTo>
                    <a:lnTo>
                      <a:pt x="149" y="5"/>
                    </a:lnTo>
                    <a:lnTo>
                      <a:pt x="148" y="4"/>
                    </a:lnTo>
                    <a:lnTo>
                      <a:pt x="147" y="4"/>
                    </a:lnTo>
                    <a:lnTo>
                      <a:pt x="129" y="2"/>
                    </a:lnTo>
                    <a:lnTo>
                      <a:pt x="110" y="1"/>
                    </a:lnTo>
                    <a:lnTo>
                      <a:pt x="92" y="1"/>
                    </a:lnTo>
                    <a:lnTo>
                      <a:pt x="73" y="0"/>
                    </a:lnTo>
                    <a:lnTo>
                      <a:pt x="55" y="0"/>
                    </a:lnTo>
                    <a:lnTo>
                      <a:pt x="37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전략 병행 시 성능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2" name="그룹 103"/>
          <p:cNvGrpSpPr/>
          <p:nvPr/>
        </p:nvGrpSpPr>
        <p:grpSpPr>
          <a:xfrm>
            <a:off x="6732240" y="188640"/>
            <a:ext cx="1955557" cy="1368152"/>
            <a:chOff x="3635896" y="2780928"/>
            <a:chExt cx="4736704" cy="3313906"/>
          </a:xfrm>
        </p:grpSpPr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5720046" y="3510202"/>
              <a:ext cx="496908" cy="872268"/>
            </a:xfrm>
            <a:custGeom>
              <a:avLst/>
              <a:gdLst/>
              <a:ahLst/>
              <a:cxnLst>
                <a:cxn ang="0">
                  <a:pos x="2" y="247"/>
                </a:cxn>
                <a:cxn ang="0">
                  <a:pos x="239" y="0"/>
                </a:cxn>
                <a:cxn ang="0">
                  <a:pos x="275" y="98"/>
                </a:cxn>
                <a:cxn ang="0">
                  <a:pos x="259" y="121"/>
                </a:cxn>
                <a:cxn ang="0">
                  <a:pos x="279" y="175"/>
                </a:cxn>
                <a:cxn ang="0">
                  <a:pos x="243" y="304"/>
                </a:cxn>
                <a:cxn ang="0">
                  <a:pos x="147" y="324"/>
                </a:cxn>
                <a:cxn ang="0">
                  <a:pos x="129" y="411"/>
                </a:cxn>
                <a:cxn ang="0">
                  <a:pos x="95" y="487"/>
                </a:cxn>
                <a:cxn ang="0">
                  <a:pos x="0" y="389"/>
                </a:cxn>
                <a:cxn ang="0">
                  <a:pos x="2" y="247"/>
                </a:cxn>
                <a:cxn ang="0">
                  <a:pos x="2" y="247"/>
                </a:cxn>
              </a:cxnLst>
              <a:rect l="0" t="0" r="r" b="b"/>
              <a:pathLst>
                <a:path w="279" h="487">
                  <a:moveTo>
                    <a:pt x="2" y="247"/>
                  </a:moveTo>
                  <a:lnTo>
                    <a:pt x="239" y="0"/>
                  </a:lnTo>
                  <a:lnTo>
                    <a:pt x="275" y="98"/>
                  </a:lnTo>
                  <a:lnTo>
                    <a:pt x="259" y="121"/>
                  </a:lnTo>
                  <a:lnTo>
                    <a:pt x="279" y="175"/>
                  </a:lnTo>
                  <a:lnTo>
                    <a:pt x="243" y="304"/>
                  </a:lnTo>
                  <a:lnTo>
                    <a:pt x="147" y="324"/>
                  </a:lnTo>
                  <a:lnTo>
                    <a:pt x="129" y="411"/>
                  </a:lnTo>
                  <a:lnTo>
                    <a:pt x="95" y="487"/>
                  </a:lnTo>
                  <a:lnTo>
                    <a:pt x="0" y="389"/>
                  </a:lnTo>
                  <a:lnTo>
                    <a:pt x="2" y="247"/>
                  </a:lnTo>
                  <a:lnTo>
                    <a:pt x="2" y="247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5820143" y="3785468"/>
              <a:ext cx="285990" cy="52550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7" y="32"/>
                </a:cxn>
                <a:cxn ang="0">
                  <a:pos x="104" y="90"/>
                </a:cxn>
                <a:cxn ang="0">
                  <a:pos x="119" y="118"/>
                </a:cxn>
                <a:cxn ang="0">
                  <a:pos x="145" y="123"/>
                </a:cxn>
                <a:cxn ang="0">
                  <a:pos x="161" y="149"/>
                </a:cxn>
                <a:cxn ang="0">
                  <a:pos x="81" y="160"/>
                </a:cxn>
                <a:cxn ang="0">
                  <a:pos x="81" y="214"/>
                </a:cxn>
                <a:cxn ang="0">
                  <a:pos x="68" y="263"/>
                </a:cxn>
                <a:cxn ang="0">
                  <a:pos x="41" y="293"/>
                </a:cxn>
                <a:cxn ang="0">
                  <a:pos x="8" y="237"/>
                </a:cxn>
                <a:cxn ang="0">
                  <a:pos x="9" y="191"/>
                </a:cxn>
                <a:cxn ang="0">
                  <a:pos x="0" y="159"/>
                </a:cxn>
                <a:cxn ang="0">
                  <a:pos x="34" y="142"/>
                </a:cxn>
                <a:cxn ang="0">
                  <a:pos x="3" y="102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61" h="293">
                  <a:moveTo>
                    <a:pt x="97" y="0"/>
                  </a:moveTo>
                  <a:lnTo>
                    <a:pt x="117" y="32"/>
                  </a:lnTo>
                  <a:lnTo>
                    <a:pt x="104" y="90"/>
                  </a:lnTo>
                  <a:lnTo>
                    <a:pt x="119" y="118"/>
                  </a:lnTo>
                  <a:lnTo>
                    <a:pt x="145" y="123"/>
                  </a:lnTo>
                  <a:lnTo>
                    <a:pt x="161" y="149"/>
                  </a:lnTo>
                  <a:lnTo>
                    <a:pt x="81" y="160"/>
                  </a:lnTo>
                  <a:lnTo>
                    <a:pt x="81" y="214"/>
                  </a:lnTo>
                  <a:lnTo>
                    <a:pt x="68" y="263"/>
                  </a:lnTo>
                  <a:lnTo>
                    <a:pt x="41" y="293"/>
                  </a:lnTo>
                  <a:lnTo>
                    <a:pt x="8" y="237"/>
                  </a:lnTo>
                  <a:lnTo>
                    <a:pt x="9" y="191"/>
                  </a:lnTo>
                  <a:lnTo>
                    <a:pt x="0" y="159"/>
                  </a:lnTo>
                  <a:lnTo>
                    <a:pt x="34" y="142"/>
                  </a:lnTo>
                  <a:lnTo>
                    <a:pt x="3" y="102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3728843" y="5776669"/>
              <a:ext cx="214492" cy="171594"/>
            </a:xfrm>
            <a:custGeom>
              <a:avLst/>
              <a:gdLst/>
              <a:ahLst/>
              <a:cxnLst>
                <a:cxn ang="0">
                  <a:pos x="121" y="47"/>
                </a:cxn>
                <a:cxn ang="0">
                  <a:pos x="25" y="0"/>
                </a:cxn>
                <a:cxn ang="0">
                  <a:pos x="9" y="0"/>
                </a:cxn>
                <a:cxn ang="0">
                  <a:pos x="0" y="22"/>
                </a:cxn>
                <a:cxn ang="0">
                  <a:pos x="2" y="96"/>
                </a:cxn>
                <a:cxn ang="0">
                  <a:pos x="121" y="47"/>
                </a:cxn>
                <a:cxn ang="0">
                  <a:pos x="121" y="47"/>
                </a:cxn>
              </a:cxnLst>
              <a:rect l="0" t="0" r="r" b="b"/>
              <a:pathLst>
                <a:path w="121" h="96">
                  <a:moveTo>
                    <a:pt x="121" y="47"/>
                  </a:moveTo>
                  <a:lnTo>
                    <a:pt x="25" y="0"/>
                  </a:lnTo>
                  <a:lnTo>
                    <a:pt x="9" y="0"/>
                  </a:lnTo>
                  <a:lnTo>
                    <a:pt x="0" y="22"/>
                  </a:lnTo>
                  <a:lnTo>
                    <a:pt x="2" y="96"/>
                  </a:lnTo>
                  <a:lnTo>
                    <a:pt x="121" y="47"/>
                  </a:lnTo>
                  <a:lnTo>
                    <a:pt x="121" y="47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6838980" y="4729234"/>
              <a:ext cx="107246" cy="21449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120"/>
                </a:cxn>
                <a:cxn ang="0">
                  <a:pos x="59" y="85"/>
                </a:cxn>
                <a:cxn ang="0">
                  <a:pos x="46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9" h="120">
                  <a:moveTo>
                    <a:pt x="0" y="7"/>
                  </a:moveTo>
                  <a:lnTo>
                    <a:pt x="27" y="120"/>
                  </a:lnTo>
                  <a:lnTo>
                    <a:pt x="59" y="85"/>
                  </a:lnTo>
                  <a:lnTo>
                    <a:pt x="46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835406" y="4718508"/>
              <a:ext cx="139421" cy="18589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8" y="73"/>
                </a:cxn>
                <a:cxn ang="0">
                  <a:pos x="50" y="104"/>
                </a:cxn>
                <a:cxn ang="0">
                  <a:pos x="31" y="38"/>
                </a:cxn>
                <a:cxn ang="0">
                  <a:pos x="12" y="38"/>
                </a:cxn>
                <a:cxn ang="0">
                  <a:pos x="0" y="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78" h="104">
                  <a:moveTo>
                    <a:pt x="59" y="0"/>
                  </a:moveTo>
                  <a:lnTo>
                    <a:pt x="78" y="73"/>
                  </a:lnTo>
                  <a:lnTo>
                    <a:pt x="50" y="104"/>
                  </a:lnTo>
                  <a:lnTo>
                    <a:pt x="31" y="38"/>
                  </a:lnTo>
                  <a:lnTo>
                    <a:pt x="12" y="38"/>
                  </a:lnTo>
                  <a:lnTo>
                    <a:pt x="0" y="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6381396" y="2959672"/>
              <a:ext cx="457583" cy="15264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115"/>
                </a:cxn>
                <a:cxn ang="0">
                  <a:pos x="56" y="184"/>
                </a:cxn>
                <a:cxn ang="0">
                  <a:pos x="190" y="746"/>
                </a:cxn>
                <a:cxn ang="0">
                  <a:pos x="221" y="856"/>
                </a:cxn>
                <a:cxn ang="0">
                  <a:pos x="257" y="847"/>
                </a:cxn>
                <a:cxn ang="0">
                  <a:pos x="116" y="266"/>
                </a:cxn>
                <a:cxn ang="0">
                  <a:pos x="97" y="93"/>
                </a:cxn>
                <a:cxn ang="0">
                  <a:pos x="69" y="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7" h="856">
                  <a:moveTo>
                    <a:pt x="0" y="0"/>
                  </a:moveTo>
                  <a:lnTo>
                    <a:pt x="26" y="115"/>
                  </a:lnTo>
                  <a:lnTo>
                    <a:pt x="56" y="184"/>
                  </a:lnTo>
                  <a:lnTo>
                    <a:pt x="190" y="746"/>
                  </a:lnTo>
                  <a:lnTo>
                    <a:pt x="221" y="856"/>
                  </a:lnTo>
                  <a:lnTo>
                    <a:pt x="257" y="847"/>
                  </a:lnTo>
                  <a:lnTo>
                    <a:pt x="116" y="266"/>
                  </a:lnTo>
                  <a:lnTo>
                    <a:pt x="97" y="93"/>
                  </a:lnTo>
                  <a:lnTo>
                    <a:pt x="69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6409995" y="3006146"/>
              <a:ext cx="464733" cy="14764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5" y="18"/>
                </a:cxn>
                <a:cxn ang="0">
                  <a:pos x="8" y="23"/>
                </a:cxn>
                <a:cxn ang="0">
                  <a:pos x="13" y="28"/>
                </a:cxn>
                <a:cxn ang="0">
                  <a:pos x="17" y="34"/>
                </a:cxn>
                <a:cxn ang="0">
                  <a:pos x="24" y="39"/>
                </a:cxn>
                <a:cxn ang="0">
                  <a:pos x="30" y="42"/>
                </a:cxn>
                <a:cxn ang="0">
                  <a:pos x="36" y="44"/>
                </a:cxn>
                <a:cxn ang="0">
                  <a:pos x="41" y="46"/>
                </a:cxn>
                <a:cxn ang="0">
                  <a:pos x="47" y="48"/>
                </a:cxn>
                <a:cxn ang="0">
                  <a:pos x="52" y="48"/>
                </a:cxn>
                <a:cxn ang="0">
                  <a:pos x="56" y="48"/>
                </a:cxn>
                <a:cxn ang="0">
                  <a:pos x="57" y="48"/>
                </a:cxn>
                <a:cxn ang="0">
                  <a:pos x="60" y="49"/>
                </a:cxn>
                <a:cxn ang="0">
                  <a:pos x="73" y="113"/>
                </a:cxn>
                <a:cxn ang="0">
                  <a:pos x="65" y="193"/>
                </a:cxn>
                <a:cxn ang="0">
                  <a:pos x="119" y="429"/>
                </a:cxn>
                <a:cxn ang="0">
                  <a:pos x="230" y="825"/>
                </a:cxn>
                <a:cxn ang="0">
                  <a:pos x="260" y="817"/>
                </a:cxn>
                <a:cxn ang="0">
                  <a:pos x="99" y="190"/>
                </a:cxn>
                <a:cxn ang="0">
                  <a:pos x="99" y="134"/>
                </a:cxn>
                <a:cxn ang="0">
                  <a:pos x="87" y="56"/>
                </a:cxn>
                <a:cxn ang="0">
                  <a:pos x="85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60" h="825">
                  <a:moveTo>
                    <a:pt x="0" y="5"/>
                  </a:moveTo>
                  <a:lnTo>
                    <a:pt x="0" y="9"/>
                  </a:lnTo>
                  <a:lnTo>
                    <a:pt x="3" y="12"/>
                  </a:lnTo>
                  <a:lnTo>
                    <a:pt x="5" y="18"/>
                  </a:lnTo>
                  <a:lnTo>
                    <a:pt x="8" y="23"/>
                  </a:lnTo>
                  <a:lnTo>
                    <a:pt x="13" y="28"/>
                  </a:lnTo>
                  <a:lnTo>
                    <a:pt x="17" y="34"/>
                  </a:lnTo>
                  <a:lnTo>
                    <a:pt x="24" y="39"/>
                  </a:lnTo>
                  <a:lnTo>
                    <a:pt x="30" y="42"/>
                  </a:lnTo>
                  <a:lnTo>
                    <a:pt x="36" y="44"/>
                  </a:lnTo>
                  <a:lnTo>
                    <a:pt x="41" y="46"/>
                  </a:lnTo>
                  <a:lnTo>
                    <a:pt x="47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7" y="48"/>
                  </a:lnTo>
                  <a:lnTo>
                    <a:pt x="60" y="49"/>
                  </a:lnTo>
                  <a:lnTo>
                    <a:pt x="73" y="113"/>
                  </a:lnTo>
                  <a:lnTo>
                    <a:pt x="65" y="193"/>
                  </a:lnTo>
                  <a:lnTo>
                    <a:pt x="119" y="429"/>
                  </a:lnTo>
                  <a:lnTo>
                    <a:pt x="230" y="825"/>
                  </a:lnTo>
                  <a:lnTo>
                    <a:pt x="260" y="817"/>
                  </a:lnTo>
                  <a:lnTo>
                    <a:pt x="99" y="190"/>
                  </a:lnTo>
                  <a:lnTo>
                    <a:pt x="99" y="134"/>
                  </a:lnTo>
                  <a:lnTo>
                    <a:pt x="87" y="56"/>
                  </a:lnTo>
                  <a:lnTo>
                    <a:pt x="85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4790580" y="4554064"/>
              <a:ext cx="350337" cy="400385"/>
            </a:xfrm>
            <a:custGeom>
              <a:avLst/>
              <a:gdLst/>
              <a:ahLst/>
              <a:cxnLst>
                <a:cxn ang="0">
                  <a:pos x="194" y="64"/>
                </a:cxn>
                <a:cxn ang="0">
                  <a:pos x="192" y="66"/>
                </a:cxn>
                <a:cxn ang="0">
                  <a:pos x="188" y="73"/>
                </a:cxn>
                <a:cxn ang="0">
                  <a:pos x="183" y="77"/>
                </a:cxn>
                <a:cxn ang="0">
                  <a:pos x="180" y="83"/>
                </a:cxn>
                <a:cxn ang="0">
                  <a:pos x="175" y="89"/>
                </a:cxn>
                <a:cxn ang="0">
                  <a:pos x="170" y="97"/>
                </a:cxn>
                <a:cxn ang="0">
                  <a:pos x="164" y="104"/>
                </a:cxn>
                <a:cxn ang="0">
                  <a:pos x="159" y="112"/>
                </a:cxn>
                <a:cxn ang="0">
                  <a:pos x="153" y="119"/>
                </a:cxn>
                <a:cxn ang="0">
                  <a:pos x="148" y="127"/>
                </a:cxn>
                <a:cxn ang="0">
                  <a:pos x="142" y="134"/>
                </a:cxn>
                <a:cxn ang="0">
                  <a:pos x="136" y="140"/>
                </a:cxn>
                <a:cxn ang="0">
                  <a:pos x="130" y="148"/>
                </a:cxn>
                <a:cxn ang="0">
                  <a:pos x="126" y="155"/>
                </a:cxn>
                <a:cxn ang="0">
                  <a:pos x="120" y="161"/>
                </a:cxn>
                <a:cxn ang="0">
                  <a:pos x="114" y="167"/>
                </a:cxn>
                <a:cxn ang="0">
                  <a:pos x="110" y="174"/>
                </a:cxn>
                <a:cxn ang="0">
                  <a:pos x="104" y="179"/>
                </a:cxn>
                <a:cxn ang="0">
                  <a:pos x="97" y="185"/>
                </a:cxn>
                <a:cxn ang="0">
                  <a:pos x="93" y="190"/>
                </a:cxn>
                <a:cxn ang="0">
                  <a:pos x="87" y="195"/>
                </a:cxn>
                <a:cxn ang="0">
                  <a:pos x="82" y="201"/>
                </a:cxn>
                <a:cxn ang="0">
                  <a:pos x="73" y="209"/>
                </a:cxn>
                <a:cxn ang="0">
                  <a:pos x="66" y="216"/>
                </a:cxn>
                <a:cxn ang="0">
                  <a:pos x="60" y="221"/>
                </a:cxn>
                <a:cxn ang="0">
                  <a:pos x="60" y="223"/>
                </a:cxn>
                <a:cxn ang="0">
                  <a:pos x="0" y="113"/>
                </a:cxn>
                <a:cxn ang="0">
                  <a:pos x="2" y="112"/>
                </a:cxn>
                <a:cxn ang="0">
                  <a:pos x="9" y="108"/>
                </a:cxn>
                <a:cxn ang="0">
                  <a:pos x="12" y="106"/>
                </a:cxn>
                <a:cxn ang="0">
                  <a:pos x="18" y="104"/>
                </a:cxn>
                <a:cxn ang="0">
                  <a:pos x="24" y="101"/>
                </a:cxn>
                <a:cxn ang="0">
                  <a:pos x="28" y="99"/>
                </a:cxn>
                <a:cxn ang="0">
                  <a:pos x="34" y="97"/>
                </a:cxn>
                <a:cxn ang="0">
                  <a:pos x="41" y="95"/>
                </a:cxn>
                <a:cxn ang="0">
                  <a:pos x="48" y="91"/>
                </a:cxn>
                <a:cxn ang="0">
                  <a:pos x="57" y="90"/>
                </a:cxn>
                <a:cxn ang="0">
                  <a:pos x="63" y="87"/>
                </a:cxn>
                <a:cxn ang="0">
                  <a:pos x="69" y="87"/>
                </a:cxn>
                <a:cxn ang="0">
                  <a:pos x="73" y="85"/>
                </a:cxn>
                <a:cxn ang="0">
                  <a:pos x="74" y="85"/>
                </a:cxn>
                <a:cxn ang="0">
                  <a:pos x="177" y="0"/>
                </a:cxn>
                <a:cxn ang="0">
                  <a:pos x="194" y="64"/>
                </a:cxn>
                <a:cxn ang="0">
                  <a:pos x="194" y="64"/>
                </a:cxn>
              </a:cxnLst>
              <a:rect l="0" t="0" r="r" b="b"/>
              <a:pathLst>
                <a:path w="194" h="223">
                  <a:moveTo>
                    <a:pt x="194" y="64"/>
                  </a:moveTo>
                  <a:lnTo>
                    <a:pt x="192" y="66"/>
                  </a:lnTo>
                  <a:lnTo>
                    <a:pt x="188" y="73"/>
                  </a:lnTo>
                  <a:lnTo>
                    <a:pt x="183" y="77"/>
                  </a:lnTo>
                  <a:lnTo>
                    <a:pt x="180" y="83"/>
                  </a:lnTo>
                  <a:lnTo>
                    <a:pt x="175" y="89"/>
                  </a:lnTo>
                  <a:lnTo>
                    <a:pt x="170" y="97"/>
                  </a:lnTo>
                  <a:lnTo>
                    <a:pt x="164" y="104"/>
                  </a:lnTo>
                  <a:lnTo>
                    <a:pt x="159" y="112"/>
                  </a:lnTo>
                  <a:lnTo>
                    <a:pt x="153" y="119"/>
                  </a:lnTo>
                  <a:lnTo>
                    <a:pt x="148" y="127"/>
                  </a:lnTo>
                  <a:lnTo>
                    <a:pt x="142" y="134"/>
                  </a:lnTo>
                  <a:lnTo>
                    <a:pt x="136" y="140"/>
                  </a:lnTo>
                  <a:lnTo>
                    <a:pt x="130" y="148"/>
                  </a:lnTo>
                  <a:lnTo>
                    <a:pt x="126" y="155"/>
                  </a:lnTo>
                  <a:lnTo>
                    <a:pt x="120" y="161"/>
                  </a:lnTo>
                  <a:lnTo>
                    <a:pt x="114" y="167"/>
                  </a:lnTo>
                  <a:lnTo>
                    <a:pt x="110" y="174"/>
                  </a:lnTo>
                  <a:lnTo>
                    <a:pt x="104" y="179"/>
                  </a:lnTo>
                  <a:lnTo>
                    <a:pt x="97" y="185"/>
                  </a:lnTo>
                  <a:lnTo>
                    <a:pt x="93" y="190"/>
                  </a:lnTo>
                  <a:lnTo>
                    <a:pt x="87" y="195"/>
                  </a:lnTo>
                  <a:lnTo>
                    <a:pt x="82" y="201"/>
                  </a:lnTo>
                  <a:lnTo>
                    <a:pt x="73" y="209"/>
                  </a:lnTo>
                  <a:lnTo>
                    <a:pt x="66" y="216"/>
                  </a:lnTo>
                  <a:lnTo>
                    <a:pt x="60" y="221"/>
                  </a:lnTo>
                  <a:lnTo>
                    <a:pt x="60" y="223"/>
                  </a:lnTo>
                  <a:lnTo>
                    <a:pt x="0" y="113"/>
                  </a:lnTo>
                  <a:lnTo>
                    <a:pt x="2" y="112"/>
                  </a:lnTo>
                  <a:lnTo>
                    <a:pt x="9" y="108"/>
                  </a:lnTo>
                  <a:lnTo>
                    <a:pt x="12" y="106"/>
                  </a:lnTo>
                  <a:lnTo>
                    <a:pt x="18" y="104"/>
                  </a:lnTo>
                  <a:lnTo>
                    <a:pt x="24" y="101"/>
                  </a:lnTo>
                  <a:lnTo>
                    <a:pt x="28" y="99"/>
                  </a:lnTo>
                  <a:lnTo>
                    <a:pt x="34" y="97"/>
                  </a:lnTo>
                  <a:lnTo>
                    <a:pt x="41" y="95"/>
                  </a:lnTo>
                  <a:lnTo>
                    <a:pt x="48" y="91"/>
                  </a:lnTo>
                  <a:lnTo>
                    <a:pt x="57" y="90"/>
                  </a:lnTo>
                  <a:lnTo>
                    <a:pt x="63" y="87"/>
                  </a:lnTo>
                  <a:lnTo>
                    <a:pt x="69" y="87"/>
                  </a:lnTo>
                  <a:lnTo>
                    <a:pt x="73" y="85"/>
                  </a:lnTo>
                  <a:lnTo>
                    <a:pt x="74" y="85"/>
                  </a:lnTo>
                  <a:lnTo>
                    <a:pt x="177" y="0"/>
                  </a:lnTo>
                  <a:lnTo>
                    <a:pt x="194" y="64"/>
                  </a:lnTo>
                  <a:lnTo>
                    <a:pt x="194" y="6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4894250" y="4557640"/>
              <a:ext cx="200193" cy="16801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7" y="0"/>
                </a:cxn>
                <a:cxn ang="0">
                  <a:pos x="73" y="3"/>
                </a:cxn>
                <a:cxn ang="0">
                  <a:pos x="66" y="7"/>
                </a:cxn>
                <a:cxn ang="0">
                  <a:pos x="61" y="12"/>
                </a:cxn>
                <a:cxn ang="0">
                  <a:pos x="53" y="19"/>
                </a:cxn>
                <a:cxn ang="0">
                  <a:pos x="45" y="27"/>
                </a:cxn>
                <a:cxn ang="0">
                  <a:pos x="37" y="35"/>
                </a:cxn>
                <a:cxn ang="0">
                  <a:pos x="30" y="44"/>
                </a:cxn>
                <a:cxn ang="0">
                  <a:pos x="22" y="52"/>
                </a:cxn>
                <a:cxn ang="0">
                  <a:pos x="16" y="62"/>
                </a:cxn>
                <a:cxn ang="0">
                  <a:pos x="10" y="70"/>
                </a:cxn>
                <a:cxn ang="0">
                  <a:pos x="7" y="78"/>
                </a:cxn>
                <a:cxn ang="0">
                  <a:pos x="3" y="82"/>
                </a:cxn>
                <a:cxn ang="0">
                  <a:pos x="1" y="88"/>
                </a:cxn>
                <a:cxn ang="0">
                  <a:pos x="0" y="91"/>
                </a:cxn>
                <a:cxn ang="0">
                  <a:pos x="0" y="94"/>
                </a:cxn>
                <a:cxn ang="0">
                  <a:pos x="1" y="92"/>
                </a:cxn>
                <a:cxn ang="0">
                  <a:pos x="5" y="92"/>
                </a:cxn>
                <a:cxn ang="0">
                  <a:pos x="9" y="92"/>
                </a:cxn>
                <a:cxn ang="0">
                  <a:pos x="17" y="92"/>
                </a:cxn>
                <a:cxn ang="0">
                  <a:pos x="21" y="91"/>
                </a:cxn>
                <a:cxn ang="0">
                  <a:pos x="25" y="91"/>
                </a:cxn>
                <a:cxn ang="0">
                  <a:pos x="30" y="90"/>
                </a:cxn>
                <a:cxn ang="0">
                  <a:pos x="36" y="90"/>
                </a:cxn>
                <a:cxn ang="0">
                  <a:pos x="40" y="88"/>
                </a:cxn>
                <a:cxn ang="0">
                  <a:pos x="45" y="87"/>
                </a:cxn>
                <a:cxn ang="0">
                  <a:pos x="50" y="86"/>
                </a:cxn>
                <a:cxn ang="0">
                  <a:pos x="56" y="84"/>
                </a:cxn>
                <a:cxn ang="0">
                  <a:pos x="61" y="82"/>
                </a:cxn>
                <a:cxn ang="0">
                  <a:pos x="65" y="79"/>
                </a:cxn>
                <a:cxn ang="0">
                  <a:pos x="71" y="76"/>
                </a:cxn>
                <a:cxn ang="0">
                  <a:pos x="77" y="74"/>
                </a:cxn>
                <a:cxn ang="0">
                  <a:pos x="86" y="68"/>
                </a:cxn>
                <a:cxn ang="0">
                  <a:pos x="94" y="63"/>
                </a:cxn>
                <a:cxn ang="0">
                  <a:pos x="102" y="57"/>
                </a:cxn>
                <a:cxn ang="0">
                  <a:pos x="107" y="53"/>
                </a:cxn>
                <a:cxn ang="0">
                  <a:pos x="110" y="50"/>
                </a:cxn>
                <a:cxn ang="0">
                  <a:pos x="112" y="50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112" h="94">
                  <a:moveTo>
                    <a:pt x="78" y="0"/>
                  </a:moveTo>
                  <a:lnTo>
                    <a:pt x="77" y="0"/>
                  </a:lnTo>
                  <a:lnTo>
                    <a:pt x="73" y="3"/>
                  </a:lnTo>
                  <a:lnTo>
                    <a:pt x="66" y="7"/>
                  </a:lnTo>
                  <a:lnTo>
                    <a:pt x="61" y="12"/>
                  </a:lnTo>
                  <a:lnTo>
                    <a:pt x="53" y="19"/>
                  </a:lnTo>
                  <a:lnTo>
                    <a:pt x="45" y="27"/>
                  </a:lnTo>
                  <a:lnTo>
                    <a:pt x="37" y="35"/>
                  </a:lnTo>
                  <a:lnTo>
                    <a:pt x="30" y="44"/>
                  </a:lnTo>
                  <a:lnTo>
                    <a:pt x="22" y="52"/>
                  </a:lnTo>
                  <a:lnTo>
                    <a:pt x="16" y="62"/>
                  </a:lnTo>
                  <a:lnTo>
                    <a:pt x="10" y="70"/>
                  </a:lnTo>
                  <a:lnTo>
                    <a:pt x="7" y="78"/>
                  </a:lnTo>
                  <a:lnTo>
                    <a:pt x="3" y="82"/>
                  </a:lnTo>
                  <a:lnTo>
                    <a:pt x="1" y="88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2"/>
                  </a:lnTo>
                  <a:lnTo>
                    <a:pt x="5" y="92"/>
                  </a:lnTo>
                  <a:lnTo>
                    <a:pt x="9" y="92"/>
                  </a:lnTo>
                  <a:lnTo>
                    <a:pt x="17" y="92"/>
                  </a:lnTo>
                  <a:lnTo>
                    <a:pt x="21" y="91"/>
                  </a:lnTo>
                  <a:lnTo>
                    <a:pt x="25" y="91"/>
                  </a:lnTo>
                  <a:lnTo>
                    <a:pt x="30" y="90"/>
                  </a:lnTo>
                  <a:lnTo>
                    <a:pt x="36" y="90"/>
                  </a:lnTo>
                  <a:lnTo>
                    <a:pt x="40" y="88"/>
                  </a:lnTo>
                  <a:lnTo>
                    <a:pt x="45" y="87"/>
                  </a:lnTo>
                  <a:lnTo>
                    <a:pt x="50" y="86"/>
                  </a:lnTo>
                  <a:lnTo>
                    <a:pt x="56" y="84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71" y="76"/>
                  </a:lnTo>
                  <a:lnTo>
                    <a:pt x="77" y="74"/>
                  </a:lnTo>
                  <a:lnTo>
                    <a:pt x="86" y="68"/>
                  </a:lnTo>
                  <a:lnTo>
                    <a:pt x="94" y="63"/>
                  </a:lnTo>
                  <a:lnTo>
                    <a:pt x="102" y="57"/>
                  </a:lnTo>
                  <a:lnTo>
                    <a:pt x="107" y="53"/>
                  </a:lnTo>
                  <a:lnTo>
                    <a:pt x="110" y="50"/>
                  </a:lnTo>
                  <a:lnTo>
                    <a:pt x="112" y="5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3768167" y="5680149"/>
              <a:ext cx="257391" cy="214492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7" y="2"/>
                </a:cxn>
                <a:cxn ang="0">
                  <a:pos x="40" y="6"/>
                </a:cxn>
                <a:cxn ang="0">
                  <a:pos x="45" y="13"/>
                </a:cxn>
                <a:cxn ang="0">
                  <a:pos x="51" y="19"/>
                </a:cxn>
                <a:cxn ang="0">
                  <a:pos x="59" y="25"/>
                </a:cxn>
                <a:cxn ang="0">
                  <a:pos x="62" y="29"/>
                </a:cxn>
                <a:cxn ang="0">
                  <a:pos x="67" y="33"/>
                </a:cxn>
                <a:cxn ang="0">
                  <a:pos x="73" y="37"/>
                </a:cxn>
                <a:cxn ang="0">
                  <a:pos x="77" y="41"/>
                </a:cxn>
                <a:cxn ang="0">
                  <a:pos x="82" y="44"/>
                </a:cxn>
                <a:cxn ang="0">
                  <a:pos x="87" y="48"/>
                </a:cxn>
                <a:cxn ang="0">
                  <a:pos x="93" y="52"/>
                </a:cxn>
                <a:cxn ang="0">
                  <a:pos x="99" y="56"/>
                </a:cxn>
                <a:cxn ang="0">
                  <a:pos x="105" y="59"/>
                </a:cxn>
                <a:cxn ang="0">
                  <a:pos x="109" y="62"/>
                </a:cxn>
                <a:cxn ang="0">
                  <a:pos x="115" y="64"/>
                </a:cxn>
                <a:cxn ang="0">
                  <a:pos x="121" y="68"/>
                </a:cxn>
                <a:cxn ang="0">
                  <a:pos x="130" y="72"/>
                </a:cxn>
                <a:cxn ang="0">
                  <a:pos x="137" y="77"/>
                </a:cxn>
                <a:cxn ang="0">
                  <a:pos x="141" y="80"/>
                </a:cxn>
                <a:cxn ang="0">
                  <a:pos x="144" y="81"/>
                </a:cxn>
                <a:cxn ang="0">
                  <a:pos x="57" y="122"/>
                </a:cxn>
                <a:cxn ang="0">
                  <a:pos x="55" y="119"/>
                </a:cxn>
                <a:cxn ang="0">
                  <a:pos x="52" y="116"/>
                </a:cxn>
                <a:cxn ang="0">
                  <a:pos x="47" y="110"/>
                </a:cxn>
                <a:cxn ang="0">
                  <a:pos x="44" y="104"/>
                </a:cxn>
                <a:cxn ang="0">
                  <a:pos x="40" y="100"/>
                </a:cxn>
                <a:cxn ang="0">
                  <a:pos x="37" y="95"/>
                </a:cxn>
                <a:cxn ang="0">
                  <a:pos x="35" y="89"/>
                </a:cxn>
                <a:cxn ang="0">
                  <a:pos x="31" y="85"/>
                </a:cxn>
                <a:cxn ang="0">
                  <a:pos x="28" y="80"/>
                </a:cxn>
                <a:cxn ang="0">
                  <a:pos x="26" y="75"/>
                </a:cxn>
                <a:cxn ang="0">
                  <a:pos x="23" y="69"/>
                </a:cxn>
                <a:cxn ang="0">
                  <a:pos x="21" y="64"/>
                </a:cxn>
                <a:cxn ang="0">
                  <a:pos x="19" y="59"/>
                </a:cxn>
                <a:cxn ang="0">
                  <a:pos x="15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8" y="36"/>
                </a:cxn>
                <a:cxn ang="0">
                  <a:pos x="7" y="31"/>
                </a:cxn>
                <a:cxn ang="0">
                  <a:pos x="6" y="27"/>
                </a:cxn>
                <a:cxn ang="0">
                  <a:pos x="5" y="22"/>
                </a:cxn>
                <a:cxn ang="0">
                  <a:pos x="3" y="13"/>
                </a:cxn>
                <a:cxn ang="0">
                  <a:pos x="2" y="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4" y="25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144" h="122">
                  <a:moveTo>
                    <a:pt x="35" y="0"/>
                  </a:moveTo>
                  <a:lnTo>
                    <a:pt x="37" y="2"/>
                  </a:lnTo>
                  <a:lnTo>
                    <a:pt x="40" y="6"/>
                  </a:lnTo>
                  <a:lnTo>
                    <a:pt x="45" y="13"/>
                  </a:lnTo>
                  <a:lnTo>
                    <a:pt x="51" y="19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7" y="33"/>
                  </a:lnTo>
                  <a:lnTo>
                    <a:pt x="73" y="37"/>
                  </a:lnTo>
                  <a:lnTo>
                    <a:pt x="77" y="41"/>
                  </a:lnTo>
                  <a:lnTo>
                    <a:pt x="82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9" y="56"/>
                  </a:lnTo>
                  <a:lnTo>
                    <a:pt x="105" y="59"/>
                  </a:lnTo>
                  <a:lnTo>
                    <a:pt x="109" y="62"/>
                  </a:lnTo>
                  <a:lnTo>
                    <a:pt x="115" y="64"/>
                  </a:lnTo>
                  <a:lnTo>
                    <a:pt x="121" y="68"/>
                  </a:lnTo>
                  <a:lnTo>
                    <a:pt x="130" y="72"/>
                  </a:lnTo>
                  <a:lnTo>
                    <a:pt x="137" y="77"/>
                  </a:lnTo>
                  <a:lnTo>
                    <a:pt x="141" y="80"/>
                  </a:lnTo>
                  <a:lnTo>
                    <a:pt x="144" y="81"/>
                  </a:lnTo>
                  <a:lnTo>
                    <a:pt x="57" y="122"/>
                  </a:lnTo>
                  <a:lnTo>
                    <a:pt x="55" y="119"/>
                  </a:lnTo>
                  <a:lnTo>
                    <a:pt x="52" y="116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100"/>
                  </a:lnTo>
                  <a:lnTo>
                    <a:pt x="37" y="95"/>
                  </a:lnTo>
                  <a:lnTo>
                    <a:pt x="35" y="89"/>
                  </a:lnTo>
                  <a:lnTo>
                    <a:pt x="31" y="85"/>
                  </a:lnTo>
                  <a:lnTo>
                    <a:pt x="28" y="80"/>
                  </a:lnTo>
                  <a:lnTo>
                    <a:pt x="26" y="75"/>
                  </a:lnTo>
                  <a:lnTo>
                    <a:pt x="23" y="69"/>
                  </a:lnTo>
                  <a:lnTo>
                    <a:pt x="21" y="64"/>
                  </a:lnTo>
                  <a:lnTo>
                    <a:pt x="19" y="59"/>
                  </a:lnTo>
                  <a:lnTo>
                    <a:pt x="15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6" y="27"/>
                  </a:lnTo>
                  <a:lnTo>
                    <a:pt x="5" y="22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25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B59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5888064" y="3692521"/>
              <a:ext cx="343188" cy="661350"/>
            </a:xfrm>
            <a:custGeom>
              <a:avLst/>
              <a:gdLst/>
              <a:ahLst/>
              <a:cxnLst>
                <a:cxn ang="0">
                  <a:pos x="0" y="354"/>
                </a:cxn>
                <a:cxn ang="0">
                  <a:pos x="0" y="352"/>
                </a:cxn>
                <a:cxn ang="0">
                  <a:pos x="4" y="348"/>
                </a:cxn>
                <a:cxn ang="0">
                  <a:pos x="7" y="343"/>
                </a:cxn>
                <a:cxn ang="0">
                  <a:pos x="13" y="336"/>
                </a:cxn>
                <a:cxn ang="0">
                  <a:pos x="15" y="330"/>
                </a:cxn>
                <a:cxn ang="0">
                  <a:pos x="17" y="326"/>
                </a:cxn>
                <a:cxn ang="0">
                  <a:pos x="21" y="321"/>
                </a:cxn>
                <a:cxn ang="0">
                  <a:pos x="23" y="316"/>
                </a:cxn>
                <a:cxn ang="0">
                  <a:pos x="25" y="311"/>
                </a:cxn>
                <a:cxn ang="0">
                  <a:pos x="27" y="306"/>
                </a:cxn>
                <a:cxn ang="0">
                  <a:pos x="29" y="300"/>
                </a:cxn>
                <a:cxn ang="0">
                  <a:pos x="31" y="295"/>
                </a:cxn>
                <a:cxn ang="0">
                  <a:pos x="31" y="289"/>
                </a:cxn>
                <a:cxn ang="0">
                  <a:pos x="31" y="282"/>
                </a:cxn>
                <a:cxn ang="0">
                  <a:pos x="31" y="277"/>
                </a:cxn>
                <a:cxn ang="0">
                  <a:pos x="32" y="272"/>
                </a:cxn>
                <a:cxn ang="0">
                  <a:pos x="31" y="266"/>
                </a:cxn>
                <a:cxn ang="0">
                  <a:pos x="30" y="261"/>
                </a:cxn>
                <a:cxn ang="0">
                  <a:pos x="30" y="256"/>
                </a:cxn>
                <a:cxn ang="0">
                  <a:pos x="30" y="252"/>
                </a:cxn>
                <a:cxn ang="0">
                  <a:pos x="27" y="243"/>
                </a:cxn>
                <a:cxn ang="0">
                  <a:pos x="25" y="237"/>
                </a:cxn>
                <a:cxn ang="0">
                  <a:pos x="24" y="234"/>
                </a:cxn>
                <a:cxn ang="0">
                  <a:pos x="24" y="233"/>
                </a:cxn>
                <a:cxn ang="0">
                  <a:pos x="6" y="212"/>
                </a:cxn>
                <a:cxn ang="0">
                  <a:pos x="121" y="192"/>
                </a:cxn>
                <a:cxn ang="0">
                  <a:pos x="143" y="198"/>
                </a:cxn>
                <a:cxn ang="0">
                  <a:pos x="145" y="177"/>
                </a:cxn>
                <a:cxn ang="0">
                  <a:pos x="140" y="157"/>
                </a:cxn>
                <a:cxn ang="0">
                  <a:pos x="147" y="139"/>
                </a:cxn>
                <a:cxn ang="0">
                  <a:pos x="112" y="129"/>
                </a:cxn>
                <a:cxn ang="0">
                  <a:pos x="103" y="115"/>
                </a:cxn>
                <a:cxn ang="0">
                  <a:pos x="143" y="115"/>
                </a:cxn>
                <a:cxn ang="0">
                  <a:pos x="143" y="82"/>
                </a:cxn>
                <a:cxn ang="0">
                  <a:pos x="172" y="69"/>
                </a:cxn>
                <a:cxn ang="0">
                  <a:pos x="150" y="22"/>
                </a:cxn>
                <a:cxn ang="0">
                  <a:pos x="165" y="0"/>
                </a:cxn>
                <a:cxn ang="0">
                  <a:pos x="182" y="3"/>
                </a:cxn>
                <a:cxn ang="0">
                  <a:pos x="180" y="23"/>
                </a:cxn>
                <a:cxn ang="0">
                  <a:pos x="194" y="63"/>
                </a:cxn>
                <a:cxn ang="0">
                  <a:pos x="178" y="142"/>
                </a:cxn>
                <a:cxn ang="0">
                  <a:pos x="165" y="181"/>
                </a:cxn>
                <a:cxn ang="0">
                  <a:pos x="165" y="200"/>
                </a:cxn>
                <a:cxn ang="0">
                  <a:pos x="153" y="219"/>
                </a:cxn>
                <a:cxn ang="0">
                  <a:pos x="132" y="220"/>
                </a:cxn>
                <a:cxn ang="0">
                  <a:pos x="67" y="242"/>
                </a:cxn>
                <a:cxn ang="0">
                  <a:pos x="47" y="295"/>
                </a:cxn>
                <a:cxn ang="0">
                  <a:pos x="9" y="371"/>
                </a:cxn>
                <a:cxn ang="0">
                  <a:pos x="0" y="354"/>
                </a:cxn>
                <a:cxn ang="0">
                  <a:pos x="0" y="354"/>
                </a:cxn>
              </a:cxnLst>
              <a:rect l="0" t="0" r="r" b="b"/>
              <a:pathLst>
                <a:path w="194" h="371">
                  <a:moveTo>
                    <a:pt x="0" y="354"/>
                  </a:moveTo>
                  <a:lnTo>
                    <a:pt x="0" y="352"/>
                  </a:lnTo>
                  <a:lnTo>
                    <a:pt x="4" y="348"/>
                  </a:lnTo>
                  <a:lnTo>
                    <a:pt x="7" y="343"/>
                  </a:lnTo>
                  <a:lnTo>
                    <a:pt x="13" y="336"/>
                  </a:lnTo>
                  <a:lnTo>
                    <a:pt x="15" y="330"/>
                  </a:lnTo>
                  <a:lnTo>
                    <a:pt x="17" y="326"/>
                  </a:lnTo>
                  <a:lnTo>
                    <a:pt x="21" y="321"/>
                  </a:lnTo>
                  <a:lnTo>
                    <a:pt x="23" y="316"/>
                  </a:lnTo>
                  <a:lnTo>
                    <a:pt x="25" y="311"/>
                  </a:lnTo>
                  <a:lnTo>
                    <a:pt x="27" y="306"/>
                  </a:lnTo>
                  <a:lnTo>
                    <a:pt x="29" y="300"/>
                  </a:lnTo>
                  <a:lnTo>
                    <a:pt x="31" y="295"/>
                  </a:lnTo>
                  <a:lnTo>
                    <a:pt x="31" y="289"/>
                  </a:lnTo>
                  <a:lnTo>
                    <a:pt x="31" y="282"/>
                  </a:lnTo>
                  <a:lnTo>
                    <a:pt x="31" y="277"/>
                  </a:lnTo>
                  <a:lnTo>
                    <a:pt x="32" y="272"/>
                  </a:lnTo>
                  <a:lnTo>
                    <a:pt x="31" y="266"/>
                  </a:lnTo>
                  <a:lnTo>
                    <a:pt x="30" y="261"/>
                  </a:lnTo>
                  <a:lnTo>
                    <a:pt x="30" y="256"/>
                  </a:lnTo>
                  <a:lnTo>
                    <a:pt x="30" y="252"/>
                  </a:lnTo>
                  <a:lnTo>
                    <a:pt x="27" y="243"/>
                  </a:lnTo>
                  <a:lnTo>
                    <a:pt x="25" y="237"/>
                  </a:lnTo>
                  <a:lnTo>
                    <a:pt x="24" y="234"/>
                  </a:lnTo>
                  <a:lnTo>
                    <a:pt x="24" y="233"/>
                  </a:lnTo>
                  <a:lnTo>
                    <a:pt x="6" y="212"/>
                  </a:lnTo>
                  <a:lnTo>
                    <a:pt x="121" y="192"/>
                  </a:lnTo>
                  <a:lnTo>
                    <a:pt x="143" y="198"/>
                  </a:lnTo>
                  <a:lnTo>
                    <a:pt x="145" y="177"/>
                  </a:lnTo>
                  <a:lnTo>
                    <a:pt x="140" y="157"/>
                  </a:lnTo>
                  <a:lnTo>
                    <a:pt x="147" y="139"/>
                  </a:lnTo>
                  <a:lnTo>
                    <a:pt x="112" y="129"/>
                  </a:lnTo>
                  <a:lnTo>
                    <a:pt x="103" y="115"/>
                  </a:lnTo>
                  <a:lnTo>
                    <a:pt x="143" y="115"/>
                  </a:lnTo>
                  <a:lnTo>
                    <a:pt x="143" y="82"/>
                  </a:lnTo>
                  <a:lnTo>
                    <a:pt x="172" y="69"/>
                  </a:lnTo>
                  <a:lnTo>
                    <a:pt x="150" y="22"/>
                  </a:lnTo>
                  <a:lnTo>
                    <a:pt x="165" y="0"/>
                  </a:lnTo>
                  <a:lnTo>
                    <a:pt x="182" y="3"/>
                  </a:lnTo>
                  <a:lnTo>
                    <a:pt x="180" y="23"/>
                  </a:lnTo>
                  <a:lnTo>
                    <a:pt x="194" y="63"/>
                  </a:lnTo>
                  <a:lnTo>
                    <a:pt x="178" y="142"/>
                  </a:lnTo>
                  <a:lnTo>
                    <a:pt x="165" y="181"/>
                  </a:lnTo>
                  <a:lnTo>
                    <a:pt x="165" y="200"/>
                  </a:lnTo>
                  <a:lnTo>
                    <a:pt x="153" y="219"/>
                  </a:lnTo>
                  <a:lnTo>
                    <a:pt x="132" y="220"/>
                  </a:lnTo>
                  <a:lnTo>
                    <a:pt x="67" y="242"/>
                  </a:lnTo>
                  <a:lnTo>
                    <a:pt x="47" y="295"/>
                  </a:lnTo>
                  <a:lnTo>
                    <a:pt x="9" y="371"/>
                  </a:lnTo>
                  <a:lnTo>
                    <a:pt x="0" y="354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5655699" y="4057158"/>
              <a:ext cx="285990" cy="81149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35" y="142"/>
                </a:cxn>
                <a:cxn ang="0">
                  <a:pos x="159" y="128"/>
                </a:cxn>
                <a:cxn ang="0">
                  <a:pos x="160" y="255"/>
                </a:cxn>
                <a:cxn ang="0">
                  <a:pos x="85" y="456"/>
                </a:cxn>
                <a:cxn ang="0">
                  <a:pos x="0" y="387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60" h="456">
                  <a:moveTo>
                    <a:pt x="40" y="0"/>
                  </a:moveTo>
                  <a:lnTo>
                    <a:pt x="135" y="142"/>
                  </a:lnTo>
                  <a:lnTo>
                    <a:pt x="159" y="128"/>
                  </a:lnTo>
                  <a:lnTo>
                    <a:pt x="160" y="255"/>
                  </a:lnTo>
                  <a:lnTo>
                    <a:pt x="85" y="456"/>
                  </a:lnTo>
                  <a:lnTo>
                    <a:pt x="0" y="387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1B0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5730770" y="4071457"/>
              <a:ext cx="139421" cy="300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26"/>
                </a:cxn>
                <a:cxn ang="0">
                  <a:pos x="48" y="1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" h="167">
                  <a:moveTo>
                    <a:pt x="0" y="0"/>
                  </a:moveTo>
                  <a:lnTo>
                    <a:pt x="78" y="126"/>
                  </a:lnTo>
                  <a:lnTo>
                    <a:pt x="48" y="1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E6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5087293" y="3252811"/>
              <a:ext cx="1447824" cy="2230719"/>
            </a:xfrm>
            <a:custGeom>
              <a:avLst/>
              <a:gdLst/>
              <a:ahLst/>
              <a:cxnLst>
                <a:cxn ang="0">
                  <a:pos x="501" y="600"/>
                </a:cxn>
                <a:cxn ang="0">
                  <a:pos x="593" y="699"/>
                </a:cxn>
                <a:cxn ang="0">
                  <a:pos x="611" y="866"/>
                </a:cxn>
                <a:cxn ang="0">
                  <a:pos x="658" y="902"/>
                </a:cxn>
                <a:cxn ang="0">
                  <a:pos x="808" y="841"/>
                </a:cxn>
                <a:cxn ang="0">
                  <a:pos x="486" y="1131"/>
                </a:cxn>
                <a:cxn ang="0">
                  <a:pos x="15" y="891"/>
                </a:cxn>
                <a:cxn ang="0">
                  <a:pos x="593" y="0"/>
                </a:cxn>
                <a:cxn ang="0">
                  <a:pos x="328" y="381"/>
                </a:cxn>
                <a:cxn ang="0">
                  <a:pos x="374" y="455"/>
                </a:cxn>
                <a:cxn ang="0">
                  <a:pos x="378" y="466"/>
                </a:cxn>
                <a:cxn ang="0">
                  <a:pos x="378" y="475"/>
                </a:cxn>
                <a:cxn ang="0">
                  <a:pos x="380" y="486"/>
                </a:cxn>
                <a:cxn ang="0">
                  <a:pos x="382" y="498"/>
                </a:cxn>
                <a:cxn ang="0">
                  <a:pos x="384" y="512"/>
                </a:cxn>
                <a:cxn ang="0">
                  <a:pos x="386" y="527"/>
                </a:cxn>
                <a:cxn ang="0">
                  <a:pos x="387" y="543"/>
                </a:cxn>
                <a:cxn ang="0">
                  <a:pos x="388" y="560"/>
                </a:cxn>
                <a:cxn ang="0">
                  <a:pos x="390" y="578"/>
                </a:cxn>
                <a:cxn ang="0">
                  <a:pos x="390" y="598"/>
                </a:cxn>
                <a:cxn ang="0">
                  <a:pos x="390" y="607"/>
                </a:cxn>
                <a:cxn ang="0">
                  <a:pos x="390" y="618"/>
                </a:cxn>
                <a:cxn ang="0">
                  <a:pos x="390" y="628"/>
                </a:cxn>
                <a:cxn ang="0">
                  <a:pos x="390" y="639"/>
                </a:cxn>
                <a:cxn ang="0">
                  <a:pos x="390" y="649"/>
                </a:cxn>
                <a:cxn ang="0">
                  <a:pos x="390" y="661"/>
                </a:cxn>
                <a:cxn ang="0">
                  <a:pos x="388" y="671"/>
                </a:cxn>
                <a:cxn ang="0">
                  <a:pos x="388" y="681"/>
                </a:cxn>
                <a:cxn ang="0">
                  <a:pos x="386" y="693"/>
                </a:cxn>
                <a:cxn ang="0">
                  <a:pos x="386" y="703"/>
                </a:cxn>
                <a:cxn ang="0">
                  <a:pos x="384" y="714"/>
                </a:cxn>
                <a:cxn ang="0">
                  <a:pos x="383" y="725"/>
                </a:cxn>
                <a:cxn ang="0">
                  <a:pos x="382" y="735"/>
                </a:cxn>
                <a:cxn ang="0">
                  <a:pos x="381" y="747"/>
                </a:cxn>
                <a:cxn ang="0">
                  <a:pos x="379" y="757"/>
                </a:cxn>
                <a:cxn ang="0">
                  <a:pos x="378" y="767"/>
                </a:cxn>
                <a:cxn ang="0">
                  <a:pos x="375" y="778"/>
                </a:cxn>
                <a:cxn ang="0">
                  <a:pos x="374" y="788"/>
                </a:cxn>
                <a:cxn ang="0">
                  <a:pos x="373" y="798"/>
                </a:cxn>
                <a:cxn ang="0">
                  <a:pos x="371" y="809"/>
                </a:cxn>
                <a:cxn ang="0">
                  <a:pos x="370" y="818"/>
                </a:cxn>
                <a:cxn ang="0">
                  <a:pos x="368" y="828"/>
                </a:cxn>
                <a:cxn ang="0">
                  <a:pos x="365" y="844"/>
                </a:cxn>
                <a:cxn ang="0">
                  <a:pos x="362" y="860"/>
                </a:cxn>
                <a:cxn ang="0">
                  <a:pos x="359" y="874"/>
                </a:cxn>
                <a:cxn ang="0">
                  <a:pos x="357" y="886"/>
                </a:cxn>
                <a:cxn ang="0">
                  <a:pos x="354" y="894"/>
                </a:cxn>
                <a:cxn ang="0">
                  <a:pos x="354" y="904"/>
                </a:cxn>
                <a:cxn ang="0">
                  <a:pos x="352" y="909"/>
                </a:cxn>
                <a:cxn ang="0">
                  <a:pos x="470" y="615"/>
                </a:cxn>
                <a:cxn ang="0">
                  <a:pos x="474" y="575"/>
                </a:cxn>
              </a:cxnLst>
              <a:rect l="0" t="0" r="r" b="b"/>
              <a:pathLst>
                <a:path w="808" h="1249">
                  <a:moveTo>
                    <a:pt x="474" y="575"/>
                  </a:moveTo>
                  <a:lnTo>
                    <a:pt x="501" y="600"/>
                  </a:lnTo>
                  <a:lnTo>
                    <a:pt x="509" y="633"/>
                  </a:lnTo>
                  <a:lnTo>
                    <a:pt x="593" y="699"/>
                  </a:lnTo>
                  <a:lnTo>
                    <a:pt x="635" y="841"/>
                  </a:lnTo>
                  <a:lnTo>
                    <a:pt x="611" y="866"/>
                  </a:lnTo>
                  <a:lnTo>
                    <a:pt x="631" y="924"/>
                  </a:lnTo>
                  <a:lnTo>
                    <a:pt x="658" y="902"/>
                  </a:lnTo>
                  <a:lnTo>
                    <a:pt x="681" y="909"/>
                  </a:lnTo>
                  <a:lnTo>
                    <a:pt x="808" y="841"/>
                  </a:lnTo>
                  <a:lnTo>
                    <a:pt x="803" y="1001"/>
                  </a:lnTo>
                  <a:lnTo>
                    <a:pt x="486" y="1131"/>
                  </a:lnTo>
                  <a:lnTo>
                    <a:pt x="0" y="1249"/>
                  </a:lnTo>
                  <a:lnTo>
                    <a:pt x="15" y="891"/>
                  </a:lnTo>
                  <a:lnTo>
                    <a:pt x="87" y="504"/>
                  </a:lnTo>
                  <a:lnTo>
                    <a:pt x="593" y="0"/>
                  </a:lnTo>
                  <a:lnTo>
                    <a:pt x="601" y="138"/>
                  </a:lnTo>
                  <a:lnTo>
                    <a:pt x="328" y="381"/>
                  </a:lnTo>
                  <a:lnTo>
                    <a:pt x="374" y="450"/>
                  </a:lnTo>
                  <a:lnTo>
                    <a:pt x="374" y="455"/>
                  </a:lnTo>
                  <a:lnTo>
                    <a:pt x="375" y="458"/>
                  </a:lnTo>
                  <a:lnTo>
                    <a:pt x="378" y="466"/>
                  </a:lnTo>
                  <a:lnTo>
                    <a:pt x="378" y="471"/>
                  </a:lnTo>
                  <a:lnTo>
                    <a:pt x="378" y="475"/>
                  </a:lnTo>
                  <a:lnTo>
                    <a:pt x="379" y="480"/>
                  </a:lnTo>
                  <a:lnTo>
                    <a:pt x="380" y="486"/>
                  </a:lnTo>
                  <a:lnTo>
                    <a:pt x="381" y="491"/>
                  </a:lnTo>
                  <a:lnTo>
                    <a:pt x="382" y="498"/>
                  </a:lnTo>
                  <a:lnTo>
                    <a:pt x="382" y="504"/>
                  </a:lnTo>
                  <a:lnTo>
                    <a:pt x="384" y="512"/>
                  </a:lnTo>
                  <a:lnTo>
                    <a:pt x="384" y="519"/>
                  </a:lnTo>
                  <a:lnTo>
                    <a:pt x="386" y="527"/>
                  </a:lnTo>
                  <a:lnTo>
                    <a:pt x="386" y="535"/>
                  </a:lnTo>
                  <a:lnTo>
                    <a:pt x="387" y="543"/>
                  </a:lnTo>
                  <a:lnTo>
                    <a:pt x="387" y="551"/>
                  </a:lnTo>
                  <a:lnTo>
                    <a:pt x="388" y="560"/>
                  </a:lnTo>
                  <a:lnTo>
                    <a:pt x="389" y="569"/>
                  </a:lnTo>
                  <a:lnTo>
                    <a:pt x="390" y="578"/>
                  </a:lnTo>
                  <a:lnTo>
                    <a:pt x="390" y="588"/>
                  </a:lnTo>
                  <a:lnTo>
                    <a:pt x="390" y="598"/>
                  </a:lnTo>
                  <a:lnTo>
                    <a:pt x="390" y="602"/>
                  </a:lnTo>
                  <a:lnTo>
                    <a:pt x="390" y="607"/>
                  </a:lnTo>
                  <a:lnTo>
                    <a:pt x="390" y="613"/>
                  </a:lnTo>
                  <a:lnTo>
                    <a:pt x="390" y="618"/>
                  </a:lnTo>
                  <a:lnTo>
                    <a:pt x="390" y="623"/>
                  </a:lnTo>
                  <a:lnTo>
                    <a:pt x="390" y="628"/>
                  </a:lnTo>
                  <a:lnTo>
                    <a:pt x="390" y="633"/>
                  </a:lnTo>
                  <a:lnTo>
                    <a:pt x="390" y="639"/>
                  </a:lnTo>
                  <a:lnTo>
                    <a:pt x="390" y="644"/>
                  </a:lnTo>
                  <a:lnTo>
                    <a:pt x="390" y="649"/>
                  </a:lnTo>
                  <a:lnTo>
                    <a:pt x="390" y="655"/>
                  </a:lnTo>
                  <a:lnTo>
                    <a:pt x="390" y="661"/>
                  </a:lnTo>
                  <a:lnTo>
                    <a:pt x="389" y="665"/>
                  </a:lnTo>
                  <a:lnTo>
                    <a:pt x="388" y="671"/>
                  </a:lnTo>
                  <a:lnTo>
                    <a:pt x="388" y="677"/>
                  </a:lnTo>
                  <a:lnTo>
                    <a:pt x="388" y="681"/>
                  </a:lnTo>
                  <a:lnTo>
                    <a:pt x="387" y="687"/>
                  </a:lnTo>
                  <a:lnTo>
                    <a:pt x="386" y="693"/>
                  </a:lnTo>
                  <a:lnTo>
                    <a:pt x="386" y="697"/>
                  </a:lnTo>
                  <a:lnTo>
                    <a:pt x="386" y="703"/>
                  </a:lnTo>
                  <a:lnTo>
                    <a:pt x="386" y="709"/>
                  </a:lnTo>
                  <a:lnTo>
                    <a:pt x="384" y="714"/>
                  </a:lnTo>
                  <a:lnTo>
                    <a:pt x="383" y="719"/>
                  </a:lnTo>
                  <a:lnTo>
                    <a:pt x="383" y="725"/>
                  </a:lnTo>
                  <a:lnTo>
                    <a:pt x="382" y="731"/>
                  </a:lnTo>
                  <a:lnTo>
                    <a:pt x="382" y="735"/>
                  </a:lnTo>
                  <a:lnTo>
                    <a:pt x="381" y="741"/>
                  </a:lnTo>
                  <a:lnTo>
                    <a:pt x="381" y="747"/>
                  </a:lnTo>
                  <a:lnTo>
                    <a:pt x="379" y="751"/>
                  </a:lnTo>
                  <a:lnTo>
                    <a:pt x="379" y="757"/>
                  </a:lnTo>
                  <a:lnTo>
                    <a:pt x="378" y="763"/>
                  </a:lnTo>
                  <a:lnTo>
                    <a:pt x="378" y="767"/>
                  </a:lnTo>
                  <a:lnTo>
                    <a:pt x="376" y="772"/>
                  </a:lnTo>
                  <a:lnTo>
                    <a:pt x="375" y="778"/>
                  </a:lnTo>
                  <a:lnTo>
                    <a:pt x="374" y="783"/>
                  </a:lnTo>
                  <a:lnTo>
                    <a:pt x="374" y="788"/>
                  </a:lnTo>
                  <a:lnTo>
                    <a:pt x="373" y="793"/>
                  </a:lnTo>
                  <a:lnTo>
                    <a:pt x="373" y="798"/>
                  </a:lnTo>
                  <a:lnTo>
                    <a:pt x="371" y="803"/>
                  </a:lnTo>
                  <a:lnTo>
                    <a:pt x="371" y="809"/>
                  </a:lnTo>
                  <a:lnTo>
                    <a:pt x="370" y="813"/>
                  </a:lnTo>
                  <a:lnTo>
                    <a:pt x="370" y="818"/>
                  </a:lnTo>
                  <a:lnTo>
                    <a:pt x="368" y="822"/>
                  </a:lnTo>
                  <a:lnTo>
                    <a:pt x="368" y="828"/>
                  </a:lnTo>
                  <a:lnTo>
                    <a:pt x="365" y="836"/>
                  </a:lnTo>
                  <a:lnTo>
                    <a:pt x="365" y="844"/>
                  </a:lnTo>
                  <a:lnTo>
                    <a:pt x="363" y="852"/>
                  </a:lnTo>
                  <a:lnTo>
                    <a:pt x="362" y="860"/>
                  </a:lnTo>
                  <a:lnTo>
                    <a:pt x="360" y="866"/>
                  </a:lnTo>
                  <a:lnTo>
                    <a:pt x="359" y="874"/>
                  </a:lnTo>
                  <a:lnTo>
                    <a:pt x="357" y="880"/>
                  </a:lnTo>
                  <a:lnTo>
                    <a:pt x="357" y="886"/>
                  </a:lnTo>
                  <a:lnTo>
                    <a:pt x="355" y="891"/>
                  </a:lnTo>
                  <a:lnTo>
                    <a:pt x="354" y="894"/>
                  </a:lnTo>
                  <a:lnTo>
                    <a:pt x="354" y="899"/>
                  </a:lnTo>
                  <a:lnTo>
                    <a:pt x="354" y="904"/>
                  </a:lnTo>
                  <a:lnTo>
                    <a:pt x="352" y="907"/>
                  </a:lnTo>
                  <a:lnTo>
                    <a:pt x="352" y="909"/>
                  </a:lnTo>
                  <a:lnTo>
                    <a:pt x="447" y="862"/>
                  </a:lnTo>
                  <a:lnTo>
                    <a:pt x="470" y="615"/>
                  </a:lnTo>
                  <a:lnTo>
                    <a:pt x="474" y="575"/>
                  </a:lnTo>
                  <a:lnTo>
                    <a:pt x="474" y="575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4883527" y="3202763"/>
              <a:ext cx="1286953" cy="2370138"/>
            </a:xfrm>
            <a:custGeom>
              <a:avLst/>
              <a:gdLst/>
              <a:ahLst/>
              <a:cxnLst>
                <a:cxn ang="0">
                  <a:pos x="693" y="12"/>
                </a:cxn>
                <a:cxn ang="0">
                  <a:pos x="653" y="41"/>
                </a:cxn>
                <a:cxn ang="0">
                  <a:pos x="596" y="83"/>
                </a:cxn>
                <a:cxn ang="0">
                  <a:pos x="544" y="128"/>
                </a:cxn>
                <a:cxn ang="0">
                  <a:pos x="509" y="162"/>
                </a:cxn>
                <a:cxn ang="0">
                  <a:pos x="473" y="200"/>
                </a:cxn>
                <a:cxn ang="0">
                  <a:pos x="439" y="239"/>
                </a:cxn>
                <a:cxn ang="0">
                  <a:pos x="403" y="278"/>
                </a:cxn>
                <a:cxn ang="0">
                  <a:pos x="372" y="317"/>
                </a:cxn>
                <a:cxn ang="0">
                  <a:pos x="325" y="373"/>
                </a:cxn>
                <a:cxn ang="0">
                  <a:pos x="295" y="415"/>
                </a:cxn>
                <a:cxn ang="0">
                  <a:pos x="202" y="511"/>
                </a:cxn>
                <a:cxn ang="0">
                  <a:pos x="167" y="555"/>
                </a:cxn>
                <a:cxn ang="0">
                  <a:pos x="145" y="604"/>
                </a:cxn>
                <a:cxn ang="0">
                  <a:pos x="133" y="644"/>
                </a:cxn>
                <a:cxn ang="0">
                  <a:pos x="124" y="683"/>
                </a:cxn>
                <a:cxn ang="0">
                  <a:pos x="117" y="728"/>
                </a:cxn>
                <a:cxn ang="0">
                  <a:pos x="108" y="774"/>
                </a:cxn>
                <a:cxn ang="0">
                  <a:pos x="103" y="823"/>
                </a:cxn>
                <a:cxn ang="0">
                  <a:pos x="99" y="870"/>
                </a:cxn>
                <a:cxn ang="0">
                  <a:pos x="95" y="917"/>
                </a:cxn>
                <a:cxn ang="0">
                  <a:pos x="91" y="960"/>
                </a:cxn>
                <a:cxn ang="0">
                  <a:pos x="88" y="1000"/>
                </a:cxn>
                <a:cxn ang="0">
                  <a:pos x="87" y="1039"/>
                </a:cxn>
                <a:cxn ang="0">
                  <a:pos x="85" y="1087"/>
                </a:cxn>
                <a:cxn ang="0">
                  <a:pos x="87" y="1126"/>
                </a:cxn>
                <a:cxn ang="0">
                  <a:pos x="149" y="1173"/>
                </a:cxn>
                <a:cxn ang="0">
                  <a:pos x="153" y="1141"/>
                </a:cxn>
                <a:cxn ang="0">
                  <a:pos x="172" y="1100"/>
                </a:cxn>
                <a:cxn ang="0">
                  <a:pos x="214" y="1068"/>
                </a:cxn>
                <a:cxn ang="0">
                  <a:pos x="161" y="1042"/>
                </a:cxn>
                <a:cxn ang="0">
                  <a:pos x="204" y="1018"/>
                </a:cxn>
                <a:cxn ang="0">
                  <a:pos x="241" y="975"/>
                </a:cxn>
                <a:cxn ang="0">
                  <a:pos x="267" y="926"/>
                </a:cxn>
                <a:cxn ang="0">
                  <a:pos x="288" y="872"/>
                </a:cxn>
                <a:cxn ang="0">
                  <a:pos x="304" y="824"/>
                </a:cxn>
                <a:cxn ang="0">
                  <a:pos x="313" y="794"/>
                </a:cxn>
                <a:cxn ang="0">
                  <a:pos x="211" y="816"/>
                </a:cxn>
                <a:cxn ang="0">
                  <a:pos x="201" y="762"/>
                </a:cxn>
                <a:cxn ang="0">
                  <a:pos x="195" y="715"/>
                </a:cxn>
                <a:cxn ang="0">
                  <a:pos x="194" y="676"/>
                </a:cxn>
                <a:cxn ang="0">
                  <a:pos x="197" y="635"/>
                </a:cxn>
                <a:cxn ang="0">
                  <a:pos x="205" y="595"/>
                </a:cxn>
                <a:cxn ang="0">
                  <a:pos x="219" y="555"/>
                </a:cxn>
                <a:cxn ang="0">
                  <a:pos x="238" y="510"/>
                </a:cxn>
                <a:cxn ang="0">
                  <a:pos x="273" y="474"/>
                </a:cxn>
                <a:cxn ang="0">
                  <a:pos x="315" y="439"/>
                </a:cxn>
                <a:cxn ang="0">
                  <a:pos x="358" y="392"/>
                </a:cxn>
                <a:cxn ang="0">
                  <a:pos x="394" y="350"/>
                </a:cxn>
                <a:cxn ang="0">
                  <a:pos x="440" y="303"/>
                </a:cxn>
                <a:cxn ang="0">
                  <a:pos x="488" y="255"/>
                </a:cxn>
                <a:cxn ang="0">
                  <a:pos x="536" y="205"/>
                </a:cxn>
                <a:cxn ang="0">
                  <a:pos x="583" y="157"/>
                </a:cxn>
                <a:cxn ang="0">
                  <a:pos x="622" y="116"/>
                </a:cxn>
                <a:cxn ang="0">
                  <a:pos x="667" y="74"/>
                </a:cxn>
                <a:cxn ang="0">
                  <a:pos x="719" y="0"/>
                </a:cxn>
              </a:cxnLst>
              <a:rect l="0" t="0" r="r" b="b"/>
              <a:pathLst>
                <a:path w="719" h="1326">
                  <a:moveTo>
                    <a:pt x="719" y="0"/>
                  </a:moveTo>
                  <a:lnTo>
                    <a:pt x="718" y="0"/>
                  </a:lnTo>
                  <a:lnTo>
                    <a:pt x="715" y="2"/>
                  </a:lnTo>
                  <a:lnTo>
                    <a:pt x="709" y="3"/>
                  </a:lnTo>
                  <a:lnTo>
                    <a:pt x="702" y="8"/>
                  </a:lnTo>
                  <a:lnTo>
                    <a:pt x="698" y="10"/>
                  </a:lnTo>
                  <a:lnTo>
                    <a:pt x="693" y="12"/>
                  </a:lnTo>
                  <a:lnTo>
                    <a:pt x="688" y="16"/>
                  </a:lnTo>
                  <a:lnTo>
                    <a:pt x="684" y="19"/>
                  </a:lnTo>
                  <a:lnTo>
                    <a:pt x="677" y="23"/>
                  </a:lnTo>
                  <a:lnTo>
                    <a:pt x="672" y="27"/>
                  </a:lnTo>
                  <a:lnTo>
                    <a:pt x="665" y="31"/>
                  </a:lnTo>
                  <a:lnTo>
                    <a:pt x="660" y="36"/>
                  </a:lnTo>
                  <a:lnTo>
                    <a:pt x="653" y="41"/>
                  </a:lnTo>
                  <a:lnTo>
                    <a:pt x="645" y="44"/>
                  </a:lnTo>
                  <a:lnTo>
                    <a:pt x="637" y="50"/>
                  </a:lnTo>
                  <a:lnTo>
                    <a:pt x="630" y="57"/>
                  </a:lnTo>
                  <a:lnTo>
                    <a:pt x="621" y="61"/>
                  </a:lnTo>
                  <a:lnTo>
                    <a:pt x="613" y="69"/>
                  </a:lnTo>
                  <a:lnTo>
                    <a:pt x="604" y="75"/>
                  </a:lnTo>
                  <a:lnTo>
                    <a:pt x="596" y="83"/>
                  </a:lnTo>
                  <a:lnTo>
                    <a:pt x="586" y="90"/>
                  </a:lnTo>
                  <a:lnTo>
                    <a:pt x="577" y="98"/>
                  </a:lnTo>
                  <a:lnTo>
                    <a:pt x="568" y="106"/>
                  </a:lnTo>
                  <a:lnTo>
                    <a:pt x="559" y="115"/>
                  </a:lnTo>
                  <a:lnTo>
                    <a:pt x="554" y="119"/>
                  </a:lnTo>
                  <a:lnTo>
                    <a:pt x="549" y="123"/>
                  </a:lnTo>
                  <a:lnTo>
                    <a:pt x="544" y="128"/>
                  </a:lnTo>
                  <a:lnTo>
                    <a:pt x="540" y="134"/>
                  </a:lnTo>
                  <a:lnTo>
                    <a:pt x="534" y="138"/>
                  </a:lnTo>
                  <a:lnTo>
                    <a:pt x="529" y="143"/>
                  </a:lnTo>
                  <a:lnTo>
                    <a:pt x="525" y="147"/>
                  </a:lnTo>
                  <a:lnTo>
                    <a:pt x="520" y="153"/>
                  </a:lnTo>
                  <a:lnTo>
                    <a:pt x="514" y="158"/>
                  </a:lnTo>
                  <a:lnTo>
                    <a:pt x="509" y="162"/>
                  </a:lnTo>
                  <a:lnTo>
                    <a:pt x="504" y="168"/>
                  </a:lnTo>
                  <a:lnTo>
                    <a:pt x="499" y="173"/>
                  </a:lnTo>
                  <a:lnTo>
                    <a:pt x="494" y="178"/>
                  </a:lnTo>
                  <a:lnTo>
                    <a:pt x="489" y="184"/>
                  </a:lnTo>
                  <a:lnTo>
                    <a:pt x="483" y="189"/>
                  </a:lnTo>
                  <a:lnTo>
                    <a:pt x="479" y="194"/>
                  </a:lnTo>
                  <a:lnTo>
                    <a:pt x="473" y="200"/>
                  </a:lnTo>
                  <a:lnTo>
                    <a:pt x="469" y="206"/>
                  </a:lnTo>
                  <a:lnTo>
                    <a:pt x="463" y="210"/>
                  </a:lnTo>
                  <a:lnTo>
                    <a:pt x="458" y="216"/>
                  </a:lnTo>
                  <a:lnTo>
                    <a:pt x="453" y="222"/>
                  </a:lnTo>
                  <a:lnTo>
                    <a:pt x="448" y="228"/>
                  </a:lnTo>
                  <a:lnTo>
                    <a:pt x="443" y="233"/>
                  </a:lnTo>
                  <a:lnTo>
                    <a:pt x="439" y="239"/>
                  </a:lnTo>
                  <a:lnTo>
                    <a:pt x="433" y="245"/>
                  </a:lnTo>
                  <a:lnTo>
                    <a:pt x="427" y="250"/>
                  </a:lnTo>
                  <a:lnTo>
                    <a:pt x="423" y="255"/>
                  </a:lnTo>
                  <a:lnTo>
                    <a:pt x="418" y="262"/>
                  </a:lnTo>
                  <a:lnTo>
                    <a:pt x="412" y="266"/>
                  </a:lnTo>
                  <a:lnTo>
                    <a:pt x="408" y="272"/>
                  </a:lnTo>
                  <a:lnTo>
                    <a:pt x="403" y="278"/>
                  </a:lnTo>
                  <a:lnTo>
                    <a:pt x="399" y="284"/>
                  </a:lnTo>
                  <a:lnTo>
                    <a:pt x="394" y="289"/>
                  </a:lnTo>
                  <a:lnTo>
                    <a:pt x="390" y="295"/>
                  </a:lnTo>
                  <a:lnTo>
                    <a:pt x="385" y="300"/>
                  </a:lnTo>
                  <a:lnTo>
                    <a:pt x="380" y="305"/>
                  </a:lnTo>
                  <a:lnTo>
                    <a:pt x="376" y="311"/>
                  </a:lnTo>
                  <a:lnTo>
                    <a:pt x="372" y="317"/>
                  </a:lnTo>
                  <a:lnTo>
                    <a:pt x="368" y="321"/>
                  </a:lnTo>
                  <a:lnTo>
                    <a:pt x="364" y="327"/>
                  </a:lnTo>
                  <a:lnTo>
                    <a:pt x="355" y="336"/>
                  </a:lnTo>
                  <a:lnTo>
                    <a:pt x="347" y="345"/>
                  </a:lnTo>
                  <a:lnTo>
                    <a:pt x="340" y="355"/>
                  </a:lnTo>
                  <a:lnTo>
                    <a:pt x="333" y="365"/>
                  </a:lnTo>
                  <a:lnTo>
                    <a:pt x="325" y="373"/>
                  </a:lnTo>
                  <a:lnTo>
                    <a:pt x="321" y="381"/>
                  </a:lnTo>
                  <a:lnTo>
                    <a:pt x="315" y="388"/>
                  </a:lnTo>
                  <a:lnTo>
                    <a:pt x="311" y="395"/>
                  </a:lnTo>
                  <a:lnTo>
                    <a:pt x="305" y="400"/>
                  </a:lnTo>
                  <a:lnTo>
                    <a:pt x="300" y="407"/>
                  </a:lnTo>
                  <a:lnTo>
                    <a:pt x="297" y="412"/>
                  </a:lnTo>
                  <a:lnTo>
                    <a:pt x="295" y="415"/>
                  </a:lnTo>
                  <a:lnTo>
                    <a:pt x="291" y="421"/>
                  </a:lnTo>
                  <a:lnTo>
                    <a:pt x="290" y="423"/>
                  </a:lnTo>
                  <a:lnTo>
                    <a:pt x="218" y="446"/>
                  </a:lnTo>
                  <a:lnTo>
                    <a:pt x="214" y="505"/>
                  </a:lnTo>
                  <a:lnTo>
                    <a:pt x="211" y="506"/>
                  </a:lnTo>
                  <a:lnTo>
                    <a:pt x="206" y="509"/>
                  </a:lnTo>
                  <a:lnTo>
                    <a:pt x="202" y="511"/>
                  </a:lnTo>
                  <a:lnTo>
                    <a:pt x="197" y="515"/>
                  </a:lnTo>
                  <a:lnTo>
                    <a:pt x="192" y="521"/>
                  </a:lnTo>
                  <a:lnTo>
                    <a:pt x="187" y="528"/>
                  </a:lnTo>
                  <a:lnTo>
                    <a:pt x="180" y="534"/>
                  </a:lnTo>
                  <a:lnTo>
                    <a:pt x="174" y="544"/>
                  </a:lnTo>
                  <a:lnTo>
                    <a:pt x="171" y="549"/>
                  </a:lnTo>
                  <a:lnTo>
                    <a:pt x="167" y="555"/>
                  </a:lnTo>
                  <a:lnTo>
                    <a:pt x="165" y="560"/>
                  </a:lnTo>
                  <a:lnTo>
                    <a:pt x="162" y="568"/>
                  </a:lnTo>
                  <a:lnTo>
                    <a:pt x="158" y="573"/>
                  </a:lnTo>
                  <a:lnTo>
                    <a:pt x="155" y="580"/>
                  </a:lnTo>
                  <a:lnTo>
                    <a:pt x="151" y="588"/>
                  </a:lnTo>
                  <a:lnTo>
                    <a:pt x="149" y="596"/>
                  </a:lnTo>
                  <a:lnTo>
                    <a:pt x="145" y="604"/>
                  </a:lnTo>
                  <a:lnTo>
                    <a:pt x="142" y="613"/>
                  </a:lnTo>
                  <a:lnTo>
                    <a:pt x="141" y="618"/>
                  </a:lnTo>
                  <a:lnTo>
                    <a:pt x="140" y="624"/>
                  </a:lnTo>
                  <a:lnTo>
                    <a:pt x="138" y="629"/>
                  </a:lnTo>
                  <a:lnTo>
                    <a:pt x="137" y="634"/>
                  </a:lnTo>
                  <a:lnTo>
                    <a:pt x="134" y="639"/>
                  </a:lnTo>
                  <a:lnTo>
                    <a:pt x="133" y="644"/>
                  </a:lnTo>
                  <a:lnTo>
                    <a:pt x="132" y="650"/>
                  </a:lnTo>
                  <a:lnTo>
                    <a:pt x="131" y="655"/>
                  </a:lnTo>
                  <a:lnTo>
                    <a:pt x="129" y="660"/>
                  </a:lnTo>
                  <a:lnTo>
                    <a:pt x="129" y="666"/>
                  </a:lnTo>
                  <a:lnTo>
                    <a:pt x="126" y="672"/>
                  </a:lnTo>
                  <a:lnTo>
                    <a:pt x="125" y="679"/>
                  </a:lnTo>
                  <a:lnTo>
                    <a:pt x="124" y="683"/>
                  </a:lnTo>
                  <a:lnTo>
                    <a:pt x="123" y="689"/>
                  </a:lnTo>
                  <a:lnTo>
                    <a:pt x="122" y="695"/>
                  </a:lnTo>
                  <a:lnTo>
                    <a:pt x="121" y="702"/>
                  </a:lnTo>
                  <a:lnTo>
                    <a:pt x="119" y="707"/>
                  </a:lnTo>
                  <a:lnTo>
                    <a:pt x="119" y="714"/>
                  </a:lnTo>
                  <a:lnTo>
                    <a:pt x="117" y="720"/>
                  </a:lnTo>
                  <a:lnTo>
                    <a:pt x="117" y="728"/>
                  </a:lnTo>
                  <a:lnTo>
                    <a:pt x="116" y="732"/>
                  </a:lnTo>
                  <a:lnTo>
                    <a:pt x="115" y="741"/>
                  </a:lnTo>
                  <a:lnTo>
                    <a:pt x="113" y="746"/>
                  </a:lnTo>
                  <a:lnTo>
                    <a:pt x="113" y="753"/>
                  </a:lnTo>
                  <a:lnTo>
                    <a:pt x="110" y="760"/>
                  </a:lnTo>
                  <a:lnTo>
                    <a:pt x="110" y="767"/>
                  </a:lnTo>
                  <a:lnTo>
                    <a:pt x="108" y="774"/>
                  </a:lnTo>
                  <a:lnTo>
                    <a:pt x="108" y="782"/>
                  </a:lnTo>
                  <a:lnTo>
                    <a:pt x="108" y="787"/>
                  </a:lnTo>
                  <a:lnTo>
                    <a:pt x="107" y="794"/>
                  </a:lnTo>
                  <a:lnTo>
                    <a:pt x="106" y="801"/>
                  </a:lnTo>
                  <a:lnTo>
                    <a:pt x="106" y="808"/>
                  </a:lnTo>
                  <a:lnTo>
                    <a:pt x="105" y="815"/>
                  </a:lnTo>
                  <a:lnTo>
                    <a:pt x="103" y="823"/>
                  </a:lnTo>
                  <a:lnTo>
                    <a:pt x="103" y="829"/>
                  </a:lnTo>
                  <a:lnTo>
                    <a:pt x="103" y="837"/>
                  </a:lnTo>
                  <a:lnTo>
                    <a:pt x="101" y="844"/>
                  </a:lnTo>
                  <a:lnTo>
                    <a:pt x="100" y="850"/>
                  </a:lnTo>
                  <a:lnTo>
                    <a:pt x="100" y="856"/>
                  </a:lnTo>
                  <a:lnTo>
                    <a:pt x="100" y="864"/>
                  </a:lnTo>
                  <a:lnTo>
                    <a:pt x="99" y="870"/>
                  </a:lnTo>
                  <a:lnTo>
                    <a:pt x="98" y="877"/>
                  </a:lnTo>
                  <a:lnTo>
                    <a:pt x="97" y="884"/>
                  </a:lnTo>
                  <a:lnTo>
                    <a:pt x="97" y="891"/>
                  </a:lnTo>
                  <a:lnTo>
                    <a:pt x="95" y="897"/>
                  </a:lnTo>
                  <a:lnTo>
                    <a:pt x="95" y="903"/>
                  </a:lnTo>
                  <a:lnTo>
                    <a:pt x="95" y="910"/>
                  </a:lnTo>
                  <a:lnTo>
                    <a:pt x="95" y="917"/>
                  </a:lnTo>
                  <a:lnTo>
                    <a:pt x="94" y="923"/>
                  </a:lnTo>
                  <a:lnTo>
                    <a:pt x="93" y="931"/>
                  </a:lnTo>
                  <a:lnTo>
                    <a:pt x="93" y="936"/>
                  </a:lnTo>
                  <a:lnTo>
                    <a:pt x="93" y="943"/>
                  </a:lnTo>
                  <a:lnTo>
                    <a:pt x="92" y="949"/>
                  </a:lnTo>
                  <a:lnTo>
                    <a:pt x="92" y="955"/>
                  </a:lnTo>
                  <a:lnTo>
                    <a:pt x="91" y="960"/>
                  </a:lnTo>
                  <a:lnTo>
                    <a:pt x="91" y="967"/>
                  </a:lnTo>
                  <a:lnTo>
                    <a:pt x="90" y="972"/>
                  </a:lnTo>
                  <a:lnTo>
                    <a:pt x="90" y="979"/>
                  </a:lnTo>
                  <a:lnTo>
                    <a:pt x="90" y="983"/>
                  </a:lnTo>
                  <a:lnTo>
                    <a:pt x="90" y="990"/>
                  </a:lnTo>
                  <a:lnTo>
                    <a:pt x="88" y="996"/>
                  </a:lnTo>
                  <a:lnTo>
                    <a:pt x="88" y="1000"/>
                  </a:lnTo>
                  <a:lnTo>
                    <a:pt x="87" y="1006"/>
                  </a:lnTo>
                  <a:lnTo>
                    <a:pt x="87" y="1012"/>
                  </a:lnTo>
                  <a:lnTo>
                    <a:pt x="87" y="1016"/>
                  </a:lnTo>
                  <a:lnTo>
                    <a:pt x="87" y="1021"/>
                  </a:lnTo>
                  <a:lnTo>
                    <a:pt x="87" y="1026"/>
                  </a:lnTo>
                  <a:lnTo>
                    <a:pt x="87" y="1031"/>
                  </a:lnTo>
                  <a:lnTo>
                    <a:pt x="87" y="1039"/>
                  </a:lnTo>
                  <a:lnTo>
                    <a:pt x="86" y="1047"/>
                  </a:lnTo>
                  <a:lnTo>
                    <a:pt x="85" y="1054"/>
                  </a:lnTo>
                  <a:lnTo>
                    <a:pt x="85" y="1062"/>
                  </a:lnTo>
                  <a:lnTo>
                    <a:pt x="85" y="1069"/>
                  </a:lnTo>
                  <a:lnTo>
                    <a:pt x="85" y="1075"/>
                  </a:lnTo>
                  <a:lnTo>
                    <a:pt x="85" y="1081"/>
                  </a:lnTo>
                  <a:lnTo>
                    <a:pt x="85" y="1087"/>
                  </a:lnTo>
                  <a:lnTo>
                    <a:pt x="85" y="1094"/>
                  </a:lnTo>
                  <a:lnTo>
                    <a:pt x="85" y="1103"/>
                  </a:lnTo>
                  <a:lnTo>
                    <a:pt x="85" y="1109"/>
                  </a:lnTo>
                  <a:lnTo>
                    <a:pt x="86" y="1116"/>
                  </a:lnTo>
                  <a:lnTo>
                    <a:pt x="86" y="1122"/>
                  </a:lnTo>
                  <a:lnTo>
                    <a:pt x="87" y="1125"/>
                  </a:lnTo>
                  <a:lnTo>
                    <a:pt x="87" y="1126"/>
                  </a:lnTo>
                  <a:lnTo>
                    <a:pt x="87" y="1128"/>
                  </a:lnTo>
                  <a:lnTo>
                    <a:pt x="0" y="1326"/>
                  </a:lnTo>
                  <a:lnTo>
                    <a:pt x="505" y="1268"/>
                  </a:lnTo>
                  <a:lnTo>
                    <a:pt x="704" y="1112"/>
                  </a:lnTo>
                  <a:lnTo>
                    <a:pt x="570" y="905"/>
                  </a:lnTo>
                  <a:lnTo>
                    <a:pt x="337" y="1036"/>
                  </a:lnTo>
                  <a:lnTo>
                    <a:pt x="149" y="1173"/>
                  </a:lnTo>
                  <a:lnTo>
                    <a:pt x="149" y="1170"/>
                  </a:lnTo>
                  <a:lnTo>
                    <a:pt x="149" y="1165"/>
                  </a:lnTo>
                  <a:lnTo>
                    <a:pt x="149" y="1161"/>
                  </a:lnTo>
                  <a:lnTo>
                    <a:pt x="149" y="1157"/>
                  </a:lnTo>
                  <a:lnTo>
                    <a:pt x="150" y="1153"/>
                  </a:lnTo>
                  <a:lnTo>
                    <a:pt x="153" y="1148"/>
                  </a:lnTo>
                  <a:lnTo>
                    <a:pt x="153" y="1141"/>
                  </a:lnTo>
                  <a:lnTo>
                    <a:pt x="155" y="1137"/>
                  </a:lnTo>
                  <a:lnTo>
                    <a:pt x="157" y="1130"/>
                  </a:lnTo>
                  <a:lnTo>
                    <a:pt x="159" y="1123"/>
                  </a:lnTo>
                  <a:lnTo>
                    <a:pt x="161" y="1117"/>
                  </a:lnTo>
                  <a:lnTo>
                    <a:pt x="164" y="1112"/>
                  </a:lnTo>
                  <a:lnTo>
                    <a:pt x="167" y="1106"/>
                  </a:lnTo>
                  <a:lnTo>
                    <a:pt x="172" y="1100"/>
                  </a:lnTo>
                  <a:lnTo>
                    <a:pt x="175" y="1094"/>
                  </a:lnTo>
                  <a:lnTo>
                    <a:pt x="180" y="1090"/>
                  </a:lnTo>
                  <a:lnTo>
                    <a:pt x="184" y="1085"/>
                  </a:lnTo>
                  <a:lnTo>
                    <a:pt x="189" y="1082"/>
                  </a:lnTo>
                  <a:lnTo>
                    <a:pt x="198" y="1075"/>
                  </a:lnTo>
                  <a:lnTo>
                    <a:pt x="206" y="1071"/>
                  </a:lnTo>
                  <a:lnTo>
                    <a:pt x="214" y="1068"/>
                  </a:lnTo>
                  <a:lnTo>
                    <a:pt x="220" y="1067"/>
                  </a:lnTo>
                  <a:lnTo>
                    <a:pt x="225" y="1066"/>
                  </a:lnTo>
                  <a:lnTo>
                    <a:pt x="227" y="1066"/>
                  </a:lnTo>
                  <a:lnTo>
                    <a:pt x="151" y="1045"/>
                  </a:lnTo>
                  <a:lnTo>
                    <a:pt x="153" y="1045"/>
                  </a:lnTo>
                  <a:lnTo>
                    <a:pt x="157" y="1044"/>
                  </a:lnTo>
                  <a:lnTo>
                    <a:pt x="161" y="1042"/>
                  </a:lnTo>
                  <a:lnTo>
                    <a:pt x="165" y="1042"/>
                  </a:lnTo>
                  <a:lnTo>
                    <a:pt x="171" y="1038"/>
                  </a:lnTo>
                  <a:lnTo>
                    <a:pt x="178" y="1037"/>
                  </a:lnTo>
                  <a:lnTo>
                    <a:pt x="182" y="1032"/>
                  </a:lnTo>
                  <a:lnTo>
                    <a:pt x="190" y="1029"/>
                  </a:lnTo>
                  <a:lnTo>
                    <a:pt x="196" y="1023"/>
                  </a:lnTo>
                  <a:lnTo>
                    <a:pt x="204" y="1018"/>
                  </a:lnTo>
                  <a:lnTo>
                    <a:pt x="212" y="1010"/>
                  </a:lnTo>
                  <a:lnTo>
                    <a:pt x="220" y="1003"/>
                  </a:lnTo>
                  <a:lnTo>
                    <a:pt x="224" y="997"/>
                  </a:lnTo>
                  <a:lnTo>
                    <a:pt x="228" y="992"/>
                  </a:lnTo>
                  <a:lnTo>
                    <a:pt x="232" y="988"/>
                  </a:lnTo>
                  <a:lnTo>
                    <a:pt x="237" y="983"/>
                  </a:lnTo>
                  <a:lnTo>
                    <a:pt x="241" y="975"/>
                  </a:lnTo>
                  <a:lnTo>
                    <a:pt x="244" y="970"/>
                  </a:lnTo>
                  <a:lnTo>
                    <a:pt x="248" y="963"/>
                  </a:lnTo>
                  <a:lnTo>
                    <a:pt x="252" y="956"/>
                  </a:lnTo>
                  <a:lnTo>
                    <a:pt x="256" y="948"/>
                  </a:lnTo>
                  <a:lnTo>
                    <a:pt x="259" y="941"/>
                  </a:lnTo>
                  <a:lnTo>
                    <a:pt x="263" y="934"/>
                  </a:lnTo>
                  <a:lnTo>
                    <a:pt x="267" y="926"/>
                  </a:lnTo>
                  <a:lnTo>
                    <a:pt x="269" y="918"/>
                  </a:lnTo>
                  <a:lnTo>
                    <a:pt x="273" y="910"/>
                  </a:lnTo>
                  <a:lnTo>
                    <a:pt x="276" y="902"/>
                  </a:lnTo>
                  <a:lnTo>
                    <a:pt x="280" y="895"/>
                  </a:lnTo>
                  <a:lnTo>
                    <a:pt x="283" y="887"/>
                  </a:lnTo>
                  <a:lnTo>
                    <a:pt x="285" y="879"/>
                  </a:lnTo>
                  <a:lnTo>
                    <a:pt x="288" y="872"/>
                  </a:lnTo>
                  <a:lnTo>
                    <a:pt x="292" y="864"/>
                  </a:lnTo>
                  <a:lnTo>
                    <a:pt x="293" y="856"/>
                  </a:lnTo>
                  <a:lnTo>
                    <a:pt x="296" y="849"/>
                  </a:lnTo>
                  <a:lnTo>
                    <a:pt x="297" y="842"/>
                  </a:lnTo>
                  <a:lnTo>
                    <a:pt x="300" y="837"/>
                  </a:lnTo>
                  <a:lnTo>
                    <a:pt x="301" y="830"/>
                  </a:lnTo>
                  <a:lnTo>
                    <a:pt x="304" y="824"/>
                  </a:lnTo>
                  <a:lnTo>
                    <a:pt x="305" y="820"/>
                  </a:lnTo>
                  <a:lnTo>
                    <a:pt x="308" y="815"/>
                  </a:lnTo>
                  <a:lnTo>
                    <a:pt x="308" y="809"/>
                  </a:lnTo>
                  <a:lnTo>
                    <a:pt x="309" y="805"/>
                  </a:lnTo>
                  <a:lnTo>
                    <a:pt x="311" y="801"/>
                  </a:lnTo>
                  <a:lnTo>
                    <a:pt x="313" y="799"/>
                  </a:lnTo>
                  <a:lnTo>
                    <a:pt x="313" y="794"/>
                  </a:lnTo>
                  <a:lnTo>
                    <a:pt x="314" y="794"/>
                  </a:lnTo>
                  <a:lnTo>
                    <a:pt x="218" y="838"/>
                  </a:lnTo>
                  <a:lnTo>
                    <a:pt x="217" y="836"/>
                  </a:lnTo>
                  <a:lnTo>
                    <a:pt x="214" y="831"/>
                  </a:lnTo>
                  <a:lnTo>
                    <a:pt x="213" y="826"/>
                  </a:lnTo>
                  <a:lnTo>
                    <a:pt x="212" y="822"/>
                  </a:lnTo>
                  <a:lnTo>
                    <a:pt x="211" y="816"/>
                  </a:lnTo>
                  <a:lnTo>
                    <a:pt x="210" y="810"/>
                  </a:lnTo>
                  <a:lnTo>
                    <a:pt x="208" y="803"/>
                  </a:lnTo>
                  <a:lnTo>
                    <a:pt x="206" y="797"/>
                  </a:lnTo>
                  <a:lnTo>
                    <a:pt x="204" y="789"/>
                  </a:lnTo>
                  <a:lnTo>
                    <a:pt x="203" y="781"/>
                  </a:lnTo>
                  <a:lnTo>
                    <a:pt x="202" y="771"/>
                  </a:lnTo>
                  <a:lnTo>
                    <a:pt x="201" y="762"/>
                  </a:lnTo>
                  <a:lnTo>
                    <a:pt x="198" y="753"/>
                  </a:lnTo>
                  <a:lnTo>
                    <a:pt x="198" y="744"/>
                  </a:lnTo>
                  <a:lnTo>
                    <a:pt x="198" y="738"/>
                  </a:lnTo>
                  <a:lnTo>
                    <a:pt x="197" y="732"/>
                  </a:lnTo>
                  <a:lnTo>
                    <a:pt x="196" y="728"/>
                  </a:lnTo>
                  <a:lnTo>
                    <a:pt x="196" y="722"/>
                  </a:lnTo>
                  <a:lnTo>
                    <a:pt x="195" y="715"/>
                  </a:lnTo>
                  <a:lnTo>
                    <a:pt x="194" y="711"/>
                  </a:lnTo>
                  <a:lnTo>
                    <a:pt x="194" y="705"/>
                  </a:lnTo>
                  <a:lnTo>
                    <a:pt x="194" y="699"/>
                  </a:lnTo>
                  <a:lnTo>
                    <a:pt x="194" y="694"/>
                  </a:lnTo>
                  <a:lnTo>
                    <a:pt x="194" y="688"/>
                  </a:lnTo>
                  <a:lnTo>
                    <a:pt x="194" y="682"/>
                  </a:lnTo>
                  <a:lnTo>
                    <a:pt x="194" y="676"/>
                  </a:lnTo>
                  <a:lnTo>
                    <a:pt x="194" y="671"/>
                  </a:lnTo>
                  <a:lnTo>
                    <a:pt x="194" y="665"/>
                  </a:lnTo>
                  <a:lnTo>
                    <a:pt x="195" y="659"/>
                  </a:lnTo>
                  <a:lnTo>
                    <a:pt x="196" y="655"/>
                  </a:lnTo>
                  <a:lnTo>
                    <a:pt x="196" y="648"/>
                  </a:lnTo>
                  <a:lnTo>
                    <a:pt x="196" y="642"/>
                  </a:lnTo>
                  <a:lnTo>
                    <a:pt x="197" y="635"/>
                  </a:lnTo>
                  <a:lnTo>
                    <a:pt x="198" y="629"/>
                  </a:lnTo>
                  <a:lnTo>
                    <a:pt x="198" y="624"/>
                  </a:lnTo>
                  <a:lnTo>
                    <a:pt x="200" y="618"/>
                  </a:lnTo>
                  <a:lnTo>
                    <a:pt x="201" y="612"/>
                  </a:lnTo>
                  <a:lnTo>
                    <a:pt x="202" y="607"/>
                  </a:lnTo>
                  <a:lnTo>
                    <a:pt x="203" y="601"/>
                  </a:lnTo>
                  <a:lnTo>
                    <a:pt x="205" y="595"/>
                  </a:lnTo>
                  <a:lnTo>
                    <a:pt x="206" y="588"/>
                  </a:lnTo>
                  <a:lnTo>
                    <a:pt x="209" y="584"/>
                  </a:lnTo>
                  <a:lnTo>
                    <a:pt x="210" y="578"/>
                  </a:lnTo>
                  <a:lnTo>
                    <a:pt x="212" y="572"/>
                  </a:lnTo>
                  <a:lnTo>
                    <a:pt x="214" y="568"/>
                  </a:lnTo>
                  <a:lnTo>
                    <a:pt x="218" y="562"/>
                  </a:lnTo>
                  <a:lnTo>
                    <a:pt x="219" y="555"/>
                  </a:lnTo>
                  <a:lnTo>
                    <a:pt x="221" y="550"/>
                  </a:lnTo>
                  <a:lnTo>
                    <a:pt x="222" y="545"/>
                  </a:lnTo>
                  <a:lnTo>
                    <a:pt x="226" y="540"/>
                  </a:lnTo>
                  <a:lnTo>
                    <a:pt x="229" y="531"/>
                  </a:lnTo>
                  <a:lnTo>
                    <a:pt x="233" y="524"/>
                  </a:lnTo>
                  <a:lnTo>
                    <a:pt x="235" y="516"/>
                  </a:lnTo>
                  <a:lnTo>
                    <a:pt x="238" y="510"/>
                  </a:lnTo>
                  <a:lnTo>
                    <a:pt x="243" y="506"/>
                  </a:lnTo>
                  <a:lnTo>
                    <a:pt x="246" y="501"/>
                  </a:lnTo>
                  <a:lnTo>
                    <a:pt x="251" y="492"/>
                  </a:lnTo>
                  <a:lnTo>
                    <a:pt x="256" y="486"/>
                  </a:lnTo>
                  <a:lnTo>
                    <a:pt x="261" y="482"/>
                  </a:lnTo>
                  <a:lnTo>
                    <a:pt x="267" y="478"/>
                  </a:lnTo>
                  <a:lnTo>
                    <a:pt x="273" y="474"/>
                  </a:lnTo>
                  <a:lnTo>
                    <a:pt x="280" y="469"/>
                  </a:lnTo>
                  <a:lnTo>
                    <a:pt x="285" y="463"/>
                  </a:lnTo>
                  <a:lnTo>
                    <a:pt x="295" y="458"/>
                  </a:lnTo>
                  <a:lnTo>
                    <a:pt x="299" y="453"/>
                  </a:lnTo>
                  <a:lnTo>
                    <a:pt x="304" y="450"/>
                  </a:lnTo>
                  <a:lnTo>
                    <a:pt x="308" y="444"/>
                  </a:lnTo>
                  <a:lnTo>
                    <a:pt x="315" y="439"/>
                  </a:lnTo>
                  <a:lnTo>
                    <a:pt x="321" y="432"/>
                  </a:lnTo>
                  <a:lnTo>
                    <a:pt x="329" y="424"/>
                  </a:lnTo>
                  <a:lnTo>
                    <a:pt x="336" y="416"/>
                  </a:lnTo>
                  <a:lnTo>
                    <a:pt x="345" y="408"/>
                  </a:lnTo>
                  <a:lnTo>
                    <a:pt x="348" y="403"/>
                  </a:lnTo>
                  <a:lnTo>
                    <a:pt x="353" y="398"/>
                  </a:lnTo>
                  <a:lnTo>
                    <a:pt x="358" y="392"/>
                  </a:lnTo>
                  <a:lnTo>
                    <a:pt x="362" y="387"/>
                  </a:lnTo>
                  <a:lnTo>
                    <a:pt x="367" y="381"/>
                  </a:lnTo>
                  <a:lnTo>
                    <a:pt x="372" y="375"/>
                  </a:lnTo>
                  <a:lnTo>
                    <a:pt x="378" y="370"/>
                  </a:lnTo>
                  <a:lnTo>
                    <a:pt x="383" y="364"/>
                  </a:lnTo>
                  <a:lnTo>
                    <a:pt x="388" y="357"/>
                  </a:lnTo>
                  <a:lnTo>
                    <a:pt x="394" y="350"/>
                  </a:lnTo>
                  <a:lnTo>
                    <a:pt x="400" y="344"/>
                  </a:lnTo>
                  <a:lnTo>
                    <a:pt x="407" y="337"/>
                  </a:lnTo>
                  <a:lnTo>
                    <a:pt x="412" y="331"/>
                  </a:lnTo>
                  <a:lnTo>
                    <a:pt x="419" y="325"/>
                  </a:lnTo>
                  <a:lnTo>
                    <a:pt x="426" y="317"/>
                  </a:lnTo>
                  <a:lnTo>
                    <a:pt x="433" y="311"/>
                  </a:lnTo>
                  <a:lnTo>
                    <a:pt x="440" y="303"/>
                  </a:lnTo>
                  <a:lnTo>
                    <a:pt x="447" y="296"/>
                  </a:lnTo>
                  <a:lnTo>
                    <a:pt x="453" y="288"/>
                  </a:lnTo>
                  <a:lnTo>
                    <a:pt x="461" y="282"/>
                  </a:lnTo>
                  <a:lnTo>
                    <a:pt x="466" y="276"/>
                  </a:lnTo>
                  <a:lnTo>
                    <a:pt x="473" y="268"/>
                  </a:lnTo>
                  <a:lnTo>
                    <a:pt x="480" y="261"/>
                  </a:lnTo>
                  <a:lnTo>
                    <a:pt x="488" y="255"/>
                  </a:lnTo>
                  <a:lnTo>
                    <a:pt x="494" y="246"/>
                  </a:lnTo>
                  <a:lnTo>
                    <a:pt x="501" y="239"/>
                  </a:lnTo>
                  <a:lnTo>
                    <a:pt x="509" y="232"/>
                  </a:lnTo>
                  <a:lnTo>
                    <a:pt x="516" y="225"/>
                  </a:lnTo>
                  <a:lnTo>
                    <a:pt x="521" y="217"/>
                  </a:lnTo>
                  <a:lnTo>
                    <a:pt x="529" y="211"/>
                  </a:lnTo>
                  <a:lnTo>
                    <a:pt x="536" y="205"/>
                  </a:lnTo>
                  <a:lnTo>
                    <a:pt x="544" y="198"/>
                  </a:lnTo>
                  <a:lnTo>
                    <a:pt x="550" y="190"/>
                  </a:lnTo>
                  <a:lnTo>
                    <a:pt x="557" y="184"/>
                  </a:lnTo>
                  <a:lnTo>
                    <a:pt x="562" y="176"/>
                  </a:lnTo>
                  <a:lnTo>
                    <a:pt x="570" y="170"/>
                  </a:lnTo>
                  <a:lnTo>
                    <a:pt x="575" y="163"/>
                  </a:lnTo>
                  <a:lnTo>
                    <a:pt x="583" y="157"/>
                  </a:lnTo>
                  <a:lnTo>
                    <a:pt x="588" y="151"/>
                  </a:lnTo>
                  <a:lnTo>
                    <a:pt x="596" y="145"/>
                  </a:lnTo>
                  <a:lnTo>
                    <a:pt x="600" y="139"/>
                  </a:lnTo>
                  <a:lnTo>
                    <a:pt x="606" y="132"/>
                  </a:lnTo>
                  <a:lnTo>
                    <a:pt x="612" y="127"/>
                  </a:lnTo>
                  <a:lnTo>
                    <a:pt x="617" y="122"/>
                  </a:lnTo>
                  <a:lnTo>
                    <a:pt x="622" y="116"/>
                  </a:lnTo>
                  <a:lnTo>
                    <a:pt x="628" y="111"/>
                  </a:lnTo>
                  <a:lnTo>
                    <a:pt x="632" y="106"/>
                  </a:lnTo>
                  <a:lnTo>
                    <a:pt x="638" y="103"/>
                  </a:lnTo>
                  <a:lnTo>
                    <a:pt x="645" y="94"/>
                  </a:lnTo>
                  <a:lnTo>
                    <a:pt x="653" y="86"/>
                  </a:lnTo>
                  <a:lnTo>
                    <a:pt x="661" y="79"/>
                  </a:lnTo>
                  <a:lnTo>
                    <a:pt x="667" y="74"/>
                  </a:lnTo>
                  <a:lnTo>
                    <a:pt x="671" y="69"/>
                  </a:lnTo>
                  <a:lnTo>
                    <a:pt x="675" y="66"/>
                  </a:lnTo>
                  <a:lnTo>
                    <a:pt x="677" y="65"/>
                  </a:lnTo>
                  <a:lnTo>
                    <a:pt x="678" y="65"/>
                  </a:lnTo>
                  <a:lnTo>
                    <a:pt x="708" y="88"/>
                  </a:lnTo>
                  <a:lnTo>
                    <a:pt x="719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5094443" y="3263537"/>
              <a:ext cx="1483572" cy="2248592"/>
            </a:xfrm>
            <a:custGeom>
              <a:avLst/>
              <a:gdLst/>
              <a:ahLst/>
              <a:cxnLst>
                <a:cxn ang="0">
                  <a:pos x="618" y="47"/>
                </a:cxn>
                <a:cxn ang="0">
                  <a:pos x="632" y="96"/>
                </a:cxn>
                <a:cxn ang="0">
                  <a:pos x="634" y="153"/>
                </a:cxn>
                <a:cxn ang="0">
                  <a:pos x="620" y="194"/>
                </a:cxn>
                <a:cxn ang="0">
                  <a:pos x="559" y="244"/>
                </a:cxn>
                <a:cxn ang="0">
                  <a:pos x="502" y="297"/>
                </a:cxn>
                <a:cxn ang="0">
                  <a:pos x="440" y="357"/>
                </a:cxn>
                <a:cxn ang="0">
                  <a:pos x="386" y="417"/>
                </a:cxn>
                <a:cxn ang="0">
                  <a:pos x="339" y="472"/>
                </a:cxn>
                <a:cxn ang="0">
                  <a:pos x="331" y="590"/>
                </a:cxn>
                <a:cxn ang="0">
                  <a:pos x="357" y="647"/>
                </a:cxn>
                <a:cxn ang="0">
                  <a:pos x="365" y="723"/>
                </a:cxn>
                <a:cxn ang="0">
                  <a:pos x="368" y="775"/>
                </a:cxn>
                <a:cxn ang="0">
                  <a:pos x="368" y="842"/>
                </a:cxn>
                <a:cxn ang="0">
                  <a:pos x="399" y="822"/>
                </a:cxn>
                <a:cxn ang="0">
                  <a:pos x="432" y="765"/>
                </a:cxn>
                <a:cxn ang="0">
                  <a:pos x="451" y="700"/>
                </a:cxn>
                <a:cxn ang="0">
                  <a:pos x="463" y="637"/>
                </a:cxn>
                <a:cxn ang="0">
                  <a:pos x="472" y="582"/>
                </a:cxn>
                <a:cxn ang="0">
                  <a:pos x="521" y="745"/>
                </a:cxn>
                <a:cxn ang="0">
                  <a:pos x="645" y="987"/>
                </a:cxn>
                <a:cxn ang="0">
                  <a:pos x="52" y="1244"/>
                </a:cxn>
                <a:cxn ang="0">
                  <a:pos x="108" y="1189"/>
                </a:cxn>
                <a:cxn ang="0">
                  <a:pos x="153" y="1165"/>
                </a:cxn>
                <a:cxn ang="0">
                  <a:pos x="198" y="1152"/>
                </a:cxn>
                <a:cxn ang="0">
                  <a:pos x="252" y="1147"/>
                </a:cxn>
                <a:cxn ang="0">
                  <a:pos x="162" y="1104"/>
                </a:cxn>
                <a:cxn ang="0">
                  <a:pos x="241" y="1094"/>
                </a:cxn>
                <a:cxn ang="0">
                  <a:pos x="314" y="1056"/>
                </a:cxn>
                <a:cxn ang="0">
                  <a:pos x="444" y="929"/>
                </a:cxn>
                <a:cxn ang="0">
                  <a:pos x="399" y="932"/>
                </a:cxn>
                <a:cxn ang="0">
                  <a:pos x="333" y="960"/>
                </a:cxn>
                <a:cxn ang="0">
                  <a:pos x="274" y="992"/>
                </a:cxn>
                <a:cxn ang="0">
                  <a:pos x="218" y="1025"/>
                </a:cxn>
                <a:cxn ang="0">
                  <a:pos x="158" y="1059"/>
                </a:cxn>
                <a:cxn ang="0">
                  <a:pos x="102" y="1094"/>
                </a:cxn>
                <a:cxn ang="0">
                  <a:pos x="54" y="1124"/>
                </a:cxn>
                <a:cxn ang="0">
                  <a:pos x="0" y="1162"/>
                </a:cxn>
                <a:cxn ang="0">
                  <a:pos x="33" y="1114"/>
                </a:cxn>
                <a:cxn ang="0">
                  <a:pos x="103" y="1047"/>
                </a:cxn>
                <a:cxn ang="0">
                  <a:pos x="157" y="1021"/>
                </a:cxn>
                <a:cxn ang="0">
                  <a:pos x="225" y="929"/>
                </a:cxn>
                <a:cxn ang="0">
                  <a:pos x="256" y="870"/>
                </a:cxn>
                <a:cxn ang="0">
                  <a:pos x="269" y="815"/>
                </a:cxn>
                <a:cxn ang="0">
                  <a:pos x="272" y="755"/>
                </a:cxn>
                <a:cxn ang="0">
                  <a:pos x="266" y="703"/>
                </a:cxn>
                <a:cxn ang="0">
                  <a:pos x="186" y="707"/>
                </a:cxn>
                <a:cxn ang="0">
                  <a:pos x="188" y="644"/>
                </a:cxn>
                <a:cxn ang="0">
                  <a:pos x="206" y="586"/>
                </a:cxn>
                <a:cxn ang="0">
                  <a:pos x="235" y="520"/>
                </a:cxn>
                <a:cxn ang="0">
                  <a:pos x="262" y="464"/>
                </a:cxn>
                <a:cxn ang="0">
                  <a:pos x="189" y="476"/>
                </a:cxn>
                <a:cxn ang="0">
                  <a:pos x="219" y="423"/>
                </a:cxn>
                <a:cxn ang="0">
                  <a:pos x="272" y="348"/>
                </a:cxn>
                <a:cxn ang="0">
                  <a:pos x="346" y="268"/>
                </a:cxn>
                <a:cxn ang="0">
                  <a:pos x="407" y="210"/>
                </a:cxn>
                <a:cxn ang="0">
                  <a:pos x="460" y="167"/>
                </a:cxn>
                <a:cxn ang="0">
                  <a:pos x="536" y="113"/>
                </a:cxn>
                <a:cxn ang="0">
                  <a:pos x="580" y="88"/>
                </a:cxn>
              </a:cxnLst>
              <a:rect l="0" t="0" r="r" b="b"/>
              <a:pathLst>
                <a:path w="829" h="1258">
                  <a:moveTo>
                    <a:pt x="601" y="0"/>
                  </a:moveTo>
                  <a:lnTo>
                    <a:pt x="602" y="2"/>
                  </a:lnTo>
                  <a:lnTo>
                    <a:pt x="604" y="6"/>
                  </a:lnTo>
                  <a:lnTo>
                    <a:pt x="606" y="10"/>
                  </a:lnTo>
                  <a:lnTo>
                    <a:pt x="608" y="15"/>
                  </a:lnTo>
                  <a:lnTo>
                    <a:pt x="610" y="23"/>
                  </a:lnTo>
                  <a:lnTo>
                    <a:pt x="613" y="30"/>
                  </a:lnTo>
                  <a:lnTo>
                    <a:pt x="616" y="39"/>
                  </a:lnTo>
                  <a:lnTo>
                    <a:pt x="618" y="47"/>
                  </a:lnTo>
                  <a:lnTo>
                    <a:pt x="621" y="56"/>
                  </a:lnTo>
                  <a:lnTo>
                    <a:pt x="622" y="61"/>
                  </a:lnTo>
                  <a:lnTo>
                    <a:pt x="624" y="65"/>
                  </a:lnTo>
                  <a:lnTo>
                    <a:pt x="625" y="71"/>
                  </a:lnTo>
                  <a:lnTo>
                    <a:pt x="628" y="77"/>
                  </a:lnTo>
                  <a:lnTo>
                    <a:pt x="629" y="80"/>
                  </a:lnTo>
                  <a:lnTo>
                    <a:pt x="629" y="86"/>
                  </a:lnTo>
                  <a:lnTo>
                    <a:pt x="630" y="90"/>
                  </a:lnTo>
                  <a:lnTo>
                    <a:pt x="632" y="96"/>
                  </a:lnTo>
                  <a:lnTo>
                    <a:pt x="632" y="101"/>
                  </a:lnTo>
                  <a:lnTo>
                    <a:pt x="633" y="105"/>
                  </a:lnTo>
                  <a:lnTo>
                    <a:pt x="634" y="110"/>
                  </a:lnTo>
                  <a:lnTo>
                    <a:pt x="637" y="116"/>
                  </a:lnTo>
                  <a:lnTo>
                    <a:pt x="637" y="124"/>
                  </a:lnTo>
                  <a:lnTo>
                    <a:pt x="637" y="132"/>
                  </a:lnTo>
                  <a:lnTo>
                    <a:pt x="637" y="139"/>
                  </a:lnTo>
                  <a:lnTo>
                    <a:pt x="637" y="147"/>
                  </a:lnTo>
                  <a:lnTo>
                    <a:pt x="634" y="153"/>
                  </a:lnTo>
                  <a:lnTo>
                    <a:pt x="633" y="159"/>
                  </a:lnTo>
                  <a:lnTo>
                    <a:pt x="632" y="165"/>
                  </a:lnTo>
                  <a:lnTo>
                    <a:pt x="632" y="172"/>
                  </a:lnTo>
                  <a:lnTo>
                    <a:pt x="629" y="180"/>
                  </a:lnTo>
                  <a:lnTo>
                    <a:pt x="626" y="187"/>
                  </a:lnTo>
                  <a:lnTo>
                    <a:pt x="624" y="190"/>
                  </a:lnTo>
                  <a:lnTo>
                    <a:pt x="624" y="192"/>
                  </a:lnTo>
                  <a:lnTo>
                    <a:pt x="622" y="192"/>
                  </a:lnTo>
                  <a:lnTo>
                    <a:pt x="620" y="194"/>
                  </a:lnTo>
                  <a:lnTo>
                    <a:pt x="615" y="196"/>
                  </a:lnTo>
                  <a:lnTo>
                    <a:pt x="610" y="202"/>
                  </a:lnTo>
                  <a:lnTo>
                    <a:pt x="602" y="206"/>
                  </a:lnTo>
                  <a:lnTo>
                    <a:pt x="594" y="213"/>
                  </a:lnTo>
                  <a:lnTo>
                    <a:pt x="585" y="221"/>
                  </a:lnTo>
                  <a:lnTo>
                    <a:pt x="576" y="230"/>
                  </a:lnTo>
                  <a:lnTo>
                    <a:pt x="570" y="234"/>
                  </a:lnTo>
                  <a:lnTo>
                    <a:pt x="565" y="238"/>
                  </a:lnTo>
                  <a:lnTo>
                    <a:pt x="559" y="244"/>
                  </a:lnTo>
                  <a:lnTo>
                    <a:pt x="553" y="250"/>
                  </a:lnTo>
                  <a:lnTo>
                    <a:pt x="546" y="254"/>
                  </a:lnTo>
                  <a:lnTo>
                    <a:pt x="541" y="260"/>
                  </a:lnTo>
                  <a:lnTo>
                    <a:pt x="534" y="266"/>
                  </a:lnTo>
                  <a:lnTo>
                    <a:pt x="528" y="273"/>
                  </a:lnTo>
                  <a:lnTo>
                    <a:pt x="521" y="278"/>
                  </a:lnTo>
                  <a:lnTo>
                    <a:pt x="514" y="284"/>
                  </a:lnTo>
                  <a:lnTo>
                    <a:pt x="507" y="291"/>
                  </a:lnTo>
                  <a:lnTo>
                    <a:pt x="502" y="297"/>
                  </a:lnTo>
                  <a:lnTo>
                    <a:pt x="494" y="303"/>
                  </a:lnTo>
                  <a:lnTo>
                    <a:pt x="488" y="310"/>
                  </a:lnTo>
                  <a:lnTo>
                    <a:pt x="481" y="316"/>
                  </a:lnTo>
                  <a:lnTo>
                    <a:pt x="474" y="324"/>
                  </a:lnTo>
                  <a:lnTo>
                    <a:pt x="466" y="331"/>
                  </a:lnTo>
                  <a:lnTo>
                    <a:pt x="460" y="338"/>
                  </a:lnTo>
                  <a:lnTo>
                    <a:pt x="452" y="344"/>
                  </a:lnTo>
                  <a:lnTo>
                    <a:pt x="447" y="352"/>
                  </a:lnTo>
                  <a:lnTo>
                    <a:pt x="440" y="357"/>
                  </a:lnTo>
                  <a:lnTo>
                    <a:pt x="433" y="365"/>
                  </a:lnTo>
                  <a:lnTo>
                    <a:pt x="427" y="372"/>
                  </a:lnTo>
                  <a:lnTo>
                    <a:pt x="422" y="379"/>
                  </a:lnTo>
                  <a:lnTo>
                    <a:pt x="415" y="386"/>
                  </a:lnTo>
                  <a:lnTo>
                    <a:pt x="408" y="392"/>
                  </a:lnTo>
                  <a:lnTo>
                    <a:pt x="403" y="398"/>
                  </a:lnTo>
                  <a:lnTo>
                    <a:pt x="398" y="405"/>
                  </a:lnTo>
                  <a:lnTo>
                    <a:pt x="391" y="410"/>
                  </a:lnTo>
                  <a:lnTo>
                    <a:pt x="386" y="417"/>
                  </a:lnTo>
                  <a:lnTo>
                    <a:pt x="381" y="423"/>
                  </a:lnTo>
                  <a:lnTo>
                    <a:pt x="377" y="429"/>
                  </a:lnTo>
                  <a:lnTo>
                    <a:pt x="371" y="434"/>
                  </a:lnTo>
                  <a:lnTo>
                    <a:pt x="367" y="439"/>
                  </a:lnTo>
                  <a:lnTo>
                    <a:pt x="362" y="444"/>
                  </a:lnTo>
                  <a:lnTo>
                    <a:pt x="359" y="450"/>
                  </a:lnTo>
                  <a:lnTo>
                    <a:pt x="351" y="458"/>
                  </a:lnTo>
                  <a:lnTo>
                    <a:pt x="346" y="466"/>
                  </a:lnTo>
                  <a:lnTo>
                    <a:pt x="339" y="472"/>
                  </a:lnTo>
                  <a:lnTo>
                    <a:pt x="337" y="476"/>
                  </a:lnTo>
                  <a:lnTo>
                    <a:pt x="333" y="480"/>
                  </a:lnTo>
                  <a:lnTo>
                    <a:pt x="333" y="481"/>
                  </a:lnTo>
                  <a:lnTo>
                    <a:pt x="356" y="543"/>
                  </a:lnTo>
                  <a:lnTo>
                    <a:pt x="314" y="575"/>
                  </a:lnTo>
                  <a:lnTo>
                    <a:pt x="317" y="576"/>
                  </a:lnTo>
                  <a:lnTo>
                    <a:pt x="321" y="579"/>
                  </a:lnTo>
                  <a:lnTo>
                    <a:pt x="325" y="584"/>
                  </a:lnTo>
                  <a:lnTo>
                    <a:pt x="331" y="590"/>
                  </a:lnTo>
                  <a:lnTo>
                    <a:pt x="338" y="598"/>
                  </a:lnTo>
                  <a:lnTo>
                    <a:pt x="340" y="602"/>
                  </a:lnTo>
                  <a:lnTo>
                    <a:pt x="343" y="608"/>
                  </a:lnTo>
                  <a:lnTo>
                    <a:pt x="346" y="613"/>
                  </a:lnTo>
                  <a:lnTo>
                    <a:pt x="349" y="619"/>
                  </a:lnTo>
                  <a:lnTo>
                    <a:pt x="351" y="624"/>
                  </a:lnTo>
                  <a:lnTo>
                    <a:pt x="353" y="632"/>
                  </a:lnTo>
                  <a:lnTo>
                    <a:pt x="354" y="639"/>
                  </a:lnTo>
                  <a:lnTo>
                    <a:pt x="357" y="647"/>
                  </a:lnTo>
                  <a:lnTo>
                    <a:pt x="359" y="655"/>
                  </a:lnTo>
                  <a:lnTo>
                    <a:pt x="360" y="663"/>
                  </a:lnTo>
                  <a:lnTo>
                    <a:pt x="361" y="672"/>
                  </a:lnTo>
                  <a:lnTo>
                    <a:pt x="362" y="681"/>
                  </a:lnTo>
                  <a:lnTo>
                    <a:pt x="362" y="689"/>
                  </a:lnTo>
                  <a:lnTo>
                    <a:pt x="363" y="698"/>
                  </a:lnTo>
                  <a:lnTo>
                    <a:pt x="364" y="708"/>
                  </a:lnTo>
                  <a:lnTo>
                    <a:pt x="365" y="718"/>
                  </a:lnTo>
                  <a:lnTo>
                    <a:pt x="365" y="723"/>
                  </a:lnTo>
                  <a:lnTo>
                    <a:pt x="365" y="727"/>
                  </a:lnTo>
                  <a:lnTo>
                    <a:pt x="365" y="732"/>
                  </a:lnTo>
                  <a:lnTo>
                    <a:pt x="367" y="737"/>
                  </a:lnTo>
                  <a:lnTo>
                    <a:pt x="367" y="742"/>
                  </a:lnTo>
                  <a:lnTo>
                    <a:pt x="367" y="747"/>
                  </a:lnTo>
                  <a:lnTo>
                    <a:pt x="367" y="752"/>
                  </a:lnTo>
                  <a:lnTo>
                    <a:pt x="368" y="757"/>
                  </a:lnTo>
                  <a:lnTo>
                    <a:pt x="368" y="766"/>
                  </a:lnTo>
                  <a:lnTo>
                    <a:pt x="368" y="775"/>
                  </a:lnTo>
                  <a:lnTo>
                    <a:pt x="368" y="784"/>
                  </a:lnTo>
                  <a:lnTo>
                    <a:pt x="368" y="794"/>
                  </a:lnTo>
                  <a:lnTo>
                    <a:pt x="368" y="802"/>
                  </a:lnTo>
                  <a:lnTo>
                    <a:pt x="368" y="810"/>
                  </a:lnTo>
                  <a:lnTo>
                    <a:pt x="368" y="818"/>
                  </a:lnTo>
                  <a:lnTo>
                    <a:pt x="368" y="826"/>
                  </a:lnTo>
                  <a:lnTo>
                    <a:pt x="368" y="830"/>
                  </a:lnTo>
                  <a:lnTo>
                    <a:pt x="368" y="837"/>
                  </a:lnTo>
                  <a:lnTo>
                    <a:pt x="368" y="842"/>
                  </a:lnTo>
                  <a:lnTo>
                    <a:pt x="368" y="847"/>
                  </a:lnTo>
                  <a:lnTo>
                    <a:pt x="368" y="853"/>
                  </a:lnTo>
                  <a:lnTo>
                    <a:pt x="368" y="855"/>
                  </a:lnTo>
                  <a:lnTo>
                    <a:pt x="370" y="853"/>
                  </a:lnTo>
                  <a:lnTo>
                    <a:pt x="376" y="847"/>
                  </a:lnTo>
                  <a:lnTo>
                    <a:pt x="380" y="842"/>
                  </a:lnTo>
                  <a:lnTo>
                    <a:pt x="386" y="836"/>
                  </a:lnTo>
                  <a:lnTo>
                    <a:pt x="391" y="830"/>
                  </a:lnTo>
                  <a:lnTo>
                    <a:pt x="399" y="822"/>
                  </a:lnTo>
                  <a:lnTo>
                    <a:pt x="403" y="814"/>
                  </a:lnTo>
                  <a:lnTo>
                    <a:pt x="411" y="805"/>
                  </a:lnTo>
                  <a:lnTo>
                    <a:pt x="414" y="799"/>
                  </a:lnTo>
                  <a:lnTo>
                    <a:pt x="416" y="794"/>
                  </a:lnTo>
                  <a:lnTo>
                    <a:pt x="419" y="789"/>
                  </a:lnTo>
                  <a:lnTo>
                    <a:pt x="424" y="783"/>
                  </a:lnTo>
                  <a:lnTo>
                    <a:pt x="426" y="776"/>
                  </a:lnTo>
                  <a:lnTo>
                    <a:pt x="428" y="771"/>
                  </a:lnTo>
                  <a:lnTo>
                    <a:pt x="432" y="765"/>
                  </a:lnTo>
                  <a:lnTo>
                    <a:pt x="435" y="758"/>
                  </a:lnTo>
                  <a:lnTo>
                    <a:pt x="436" y="751"/>
                  </a:lnTo>
                  <a:lnTo>
                    <a:pt x="440" y="744"/>
                  </a:lnTo>
                  <a:lnTo>
                    <a:pt x="442" y="736"/>
                  </a:lnTo>
                  <a:lnTo>
                    <a:pt x="444" y="731"/>
                  </a:lnTo>
                  <a:lnTo>
                    <a:pt x="446" y="723"/>
                  </a:lnTo>
                  <a:lnTo>
                    <a:pt x="448" y="715"/>
                  </a:lnTo>
                  <a:lnTo>
                    <a:pt x="449" y="707"/>
                  </a:lnTo>
                  <a:lnTo>
                    <a:pt x="451" y="700"/>
                  </a:lnTo>
                  <a:lnTo>
                    <a:pt x="452" y="692"/>
                  </a:lnTo>
                  <a:lnTo>
                    <a:pt x="454" y="685"/>
                  </a:lnTo>
                  <a:lnTo>
                    <a:pt x="456" y="678"/>
                  </a:lnTo>
                  <a:lnTo>
                    <a:pt x="457" y="670"/>
                  </a:lnTo>
                  <a:lnTo>
                    <a:pt x="458" y="662"/>
                  </a:lnTo>
                  <a:lnTo>
                    <a:pt x="459" y="656"/>
                  </a:lnTo>
                  <a:lnTo>
                    <a:pt x="460" y="649"/>
                  </a:lnTo>
                  <a:lnTo>
                    <a:pt x="462" y="644"/>
                  </a:lnTo>
                  <a:lnTo>
                    <a:pt x="463" y="637"/>
                  </a:lnTo>
                  <a:lnTo>
                    <a:pt x="465" y="630"/>
                  </a:lnTo>
                  <a:lnTo>
                    <a:pt x="465" y="624"/>
                  </a:lnTo>
                  <a:lnTo>
                    <a:pt x="467" y="619"/>
                  </a:lnTo>
                  <a:lnTo>
                    <a:pt x="467" y="613"/>
                  </a:lnTo>
                  <a:lnTo>
                    <a:pt x="468" y="608"/>
                  </a:lnTo>
                  <a:lnTo>
                    <a:pt x="468" y="602"/>
                  </a:lnTo>
                  <a:lnTo>
                    <a:pt x="468" y="598"/>
                  </a:lnTo>
                  <a:lnTo>
                    <a:pt x="470" y="589"/>
                  </a:lnTo>
                  <a:lnTo>
                    <a:pt x="472" y="582"/>
                  </a:lnTo>
                  <a:lnTo>
                    <a:pt x="473" y="575"/>
                  </a:lnTo>
                  <a:lnTo>
                    <a:pt x="473" y="570"/>
                  </a:lnTo>
                  <a:lnTo>
                    <a:pt x="473" y="568"/>
                  </a:lnTo>
                  <a:lnTo>
                    <a:pt x="474" y="568"/>
                  </a:lnTo>
                  <a:lnTo>
                    <a:pt x="510" y="666"/>
                  </a:lnTo>
                  <a:lnTo>
                    <a:pt x="471" y="695"/>
                  </a:lnTo>
                  <a:lnTo>
                    <a:pt x="495" y="739"/>
                  </a:lnTo>
                  <a:lnTo>
                    <a:pt x="452" y="796"/>
                  </a:lnTo>
                  <a:lnTo>
                    <a:pt x="521" y="745"/>
                  </a:lnTo>
                  <a:lnTo>
                    <a:pt x="575" y="753"/>
                  </a:lnTo>
                  <a:lnTo>
                    <a:pt x="539" y="799"/>
                  </a:lnTo>
                  <a:lnTo>
                    <a:pt x="583" y="787"/>
                  </a:lnTo>
                  <a:lnTo>
                    <a:pt x="605" y="848"/>
                  </a:lnTo>
                  <a:lnTo>
                    <a:pt x="575" y="827"/>
                  </a:lnTo>
                  <a:lnTo>
                    <a:pt x="521" y="863"/>
                  </a:lnTo>
                  <a:lnTo>
                    <a:pt x="590" y="956"/>
                  </a:lnTo>
                  <a:lnTo>
                    <a:pt x="621" y="937"/>
                  </a:lnTo>
                  <a:lnTo>
                    <a:pt x="645" y="987"/>
                  </a:lnTo>
                  <a:lnTo>
                    <a:pt x="667" y="949"/>
                  </a:lnTo>
                  <a:lnTo>
                    <a:pt x="717" y="949"/>
                  </a:lnTo>
                  <a:lnTo>
                    <a:pt x="829" y="876"/>
                  </a:lnTo>
                  <a:lnTo>
                    <a:pt x="820" y="1044"/>
                  </a:lnTo>
                  <a:lnTo>
                    <a:pt x="555" y="1178"/>
                  </a:lnTo>
                  <a:lnTo>
                    <a:pt x="43" y="1258"/>
                  </a:lnTo>
                  <a:lnTo>
                    <a:pt x="44" y="1255"/>
                  </a:lnTo>
                  <a:lnTo>
                    <a:pt x="48" y="1249"/>
                  </a:lnTo>
                  <a:lnTo>
                    <a:pt x="52" y="1244"/>
                  </a:lnTo>
                  <a:lnTo>
                    <a:pt x="55" y="1239"/>
                  </a:lnTo>
                  <a:lnTo>
                    <a:pt x="60" y="1233"/>
                  </a:lnTo>
                  <a:lnTo>
                    <a:pt x="64" y="1228"/>
                  </a:lnTo>
                  <a:lnTo>
                    <a:pt x="70" y="1221"/>
                  </a:lnTo>
                  <a:lnTo>
                    <a:pt x="76" y="1214"/>
                  </a:lnTo>
                  <a:lnTo>
                    <a:pt x="84" y="1208"/>
                  </a:lnTo>
                  <a:lnTo>
                    <a:pt x="92" y="1201"/>
                  </a:lnTo>
                  <a:lnTo>
                    <a:pt x="99" y="1194"/>
                  </a:lnTo>
                  <a:lnTo>
                    <a:pt x="108" y="1189"/>
                  </a:lnTo>
                  <a:lnTo>
                    <a:pt x="112" y="1185"/>
                  </a:lnTo>
                  <a:lnTo>
                    <a:pt x="117" y="1183"/>
                  </a:lnTo>
                  <a:lnTo>
                    <a:pt x="122" y="1181"/>
                  </a:lnTo>
                  <a:lnTo>
                    <a:pt x="127" y="1178"/>
                  </a:lnTo>
                  <a:lnTo>
                    <a:pt x="132" y="1176"/>
                  </a:lnTo>
                  <a:lnTo>
                    <a:pt x="136" y="1173"/>
                  </a:lnTo>
                  <a:lnTo>
                    <a:pt x="141" y="1170"/>
                  </a:lnTo>
                  <a:lnTo>
                    <a:pt x="147" y="1168"/>
                  </a:lnTo>
                  <a:lnTo>
                    <a:pt x="153" y="1165"/>
                  </a:lnTo>
                  <a:lnTo>
                    <a:pt x="158" y="1163"/>
                  </a:lnTo>
                  <a:lnTo>
                    <a:pt x="163" y="1161"/>
                  </a:lnTo>
                  <a:lnTo>
                    <a:pt x="169" y="1160"/>
                  </a:lnTo>
                  <a:lnTo>
                    <a:pt x="173" y="1159"/>
                  </a:lnTo>
                  <a:lnTo>
                    <a:pt x="178" y="1158"/>
                  </a:lnTo>
                  <a:lnTo>
                    <a:pt x="183" y="1155"/>
                  </a:lnTo>
                  <a:lnTo>
                    <a:pt x="189" y="1155"/>
                  </a:lnTo>
                  <a:lnTo>
                    <a:pt x="194" y="1153"/>
                  </a:lnTo>
                  <a:lnTo>
                    <a:pt x="198" y="1152"/>
                  </a:lnTo>
                  <a:lnTo>
                    <a:pt x="204" y="1152"/>
                  </a:lnTo>
                  <a:lnTo>
                    <a:pt x="210" y="1152"/>
                  </a:lnTo>
                  <a:lnTo>
                    <a:pt x="218" y="1149"/>
                  </a:lnTo>
                  <a:lnTo>
                    <a:pt x="227" y="1147"/>
                  </a:lnTo>
                  <a:lnTo>
                    <a:pt x="234" y="1147"/>
                  </a:lnTo>
                  <a:lnTo>
                    <a:pt x="241" y="1147"/>
                  </a:lnTo>
                  <a:lnTo>
                    <a:pt x="245" y="1147"/>
                  </a:lnTo>
                  <a:lnTo>
                    <a:pt x="250" y="1147"/>
                  </a:lnTo>
                  <a:lnTo>
                    <a:pt x="252" y="1147"/>
                  </a:lnTo>
                  <a:lnTo>
                    <a:pt x="253" y="1147"/>
                  </a:lnTo>
                  <a:lnTo>
                    <a:pt x="131" y="1113"/>
                  </a:lnTo>
                  <a:lnTo>
                    <a:pt x="131" y="1112"/>
                  </a:lnTo>
                  <a:lnTo>
                    <a:pt x="133" y="1111"/>
                  </a:lnTo>
                  <a:lnTo>
                    <a:pt x="138" y="1111"/>
                  </a:lnTo>
                  <a:lnTo>
                    <a:pt x="142" y="1110"/>
                  </a:lnTo>
                  <a:lnTo>
                    <a:pt x="148" y="1107"/>
                  </a:lnTo>
                  <a:lnTo>
                    <a:pt x="155" y="1106"/>
                  </a:lnTo>
                  <a:lnTo>
                    <a:pt x="162" y="1104"/>
                  </a:lnTo>
                  <a:lnTo>
                    <a:pt x="171" y="1103"/>
                  </a:lnTo>
                  <a:lnTo>
                    <a:pt x="179" y="1100"/>
                  </a:lnTo>
                  <a:lnTo>
                    <a:pt x="189" y="1098"/>
                  </a:lnTo>
                  <a:lnTo>
                    <a:pt x="197" y="1097"/>
                  </a:lnTo>
                  <a:lnTo>
                    <a:pt x="207" y="1096"/>
                  </a:lnTo>
                  <a:lnTo>
                    <a:pt x="215" y="1094"/>
                  </a:lnTo>
                  <a:lnTo>
                    <a:pt x="225" y="1094"/>
                  </a:lnTo>
                  <a:lnTo>
                    <a:pt x="233" y="1094"/>
                  </a:lnTo>
                  <a:lnTo>
                    <a:pt x="241" y="1094"/>
                  </a:lnTo>
                  <a:lnTo>
                    <a:pt x="248" y="1094"/>
                  </a:lnTo>
                  <a:lnTo>
                    <a:pt x="253" y="1094"/>
                  </a:lnTo>
                  <a:lnTo>
                    <a:pt x="259" y="1094"/>
                  </a:lnTo>
                  <a:lnTo>
                    <a:pt x="265" y="1095"/>
                  </a:lnTo>
                  <a:lnTo>
                    <a:pt x="272" y="1098"/>
                  </a:lnTo>
                  <a:lnTo>
                    <a:pt x="276" y="1102"/>
                  </a:lnTo>
                  <a:lnTo>
                    <a:pt x="282" y="1106"/>
                  </a:lnTo>
                  <a:lnTo>
                    <a:pt x="284" y="1110"/>
                  </a:lnTo>
                  <a:lnTo>
                    <a:pt x="314" y="1056"/>
                  </a:lnTo>
                  <a:lnTo>
                    <a:pt x="314" y="1110"/>
                  </a:lnTo>
                  <a:lnTo>
                    <a:pt x="368" y="1066"/>
                  </a:lnTo>
                  <a:lnTo>
                    <a:pt x="343" y="1131"/>
                  </a:lnTo>
                  <a:lnTo>
                    <a:pt x="436" y="1106"/>
                  </a:lnTo>
                  <a:lnTo>
                    <a:pt x="449" y="1021"/>
                  </a:lnTo>
                  <a:lnTo>
                    <a:pt x="436" y="960"/>
                  </a:lnTo>
                  <a:lnTo>
                    <a:pt x="483" y="1025"/>
                  </a:lnTo>
                  <a:lnTo>
                    <a:pt x="483" y="971"/>
                  </a:lnTo>
                  <a:lnTo>
                    <a:pt x="444" y="929"/>
                  </a:lnTo>
                  <a:lnTo>
                    <a:pt x="443" y="928"/>
                  </a:lnTo>
                  <a:lnTo>
                    <a:pt x="440" y="926"/>
                  </a:lnTo>
                  <a:lnTo>
                    <a:pt x="436" y="925"/>
                  </a:lnTo>
                  <a:lnTo>
                    <a:pt x="432" y="925"/>
                  </a:lnTo>
                  <a:lnTo>
                    <a:pt x="426" y="925"/>
                  </a:lnTo>
                  <a:lnTo>
                    <a:pt x="420" y="928"/>
                  </a:lnTo>
                  <a:lnTo>
                    <a:pt x="412" y="929"/>
                  </a:lnTo>
                  <a:lnTo>
                    <a:pt x="403" y="931"/>
                  </a:lnTo>
                  <a:lnTo>
                    <a:pt x="399" y="932"/>
                  </a:lnTo>
                  <a:lnTo>
                    <a:pt x="393" y="933"/>
                  </a:lnTo>
                  <a:lnTo>
                    <a:pt x="387" y="937"/>
                  </a:lnTo>
                  <a:lnTo>
                    <a:pt x="381" y="939"/>
                  </a:lnTo>
                  <a:lnTo>
                    <a:pt x="375" y="941"/>
                  </a:lnTo>
                  <a:lnTo>
                    <a:pt x="367" y="945"/>
                  </a:lnTo>
                  <a:lnTo>
                    <a:pt x="359" y="947"/>
                  </a:lnTo>
                  <a:lnTo>
                    <a:pt x="351" y="952"/>
                  </a:lnTo>
                  <a:lnTo>
                    <a:pt x="343" y="955"/>
                  </a:lnTo>
                  <a:lnTo>
                    <a:pt x="333" y="960"/>
                  </a:lnTo>
                  <a:lnTo>
                    <a:pt x="323" y="965"/>
                  </a:lnTo>
                  <a:lnTo>
                    <a:pt x="314" y="971"/>
                  </a:lnTo>
                  <a:lnTo>
                    <a:pt x="308" y="974"/>
                  </a:lnTo>
                  <a:lnTo>
                    <a:pt x="302" y="977"/>
                  </a:lnTo>
                  <a:lnTo>
                    <a:pt x="297" y="979"/>
                  </a:lnTo>
                  <a:lnTo>
                    <a:pt x="292" y="982"/>
                  </a:lnTo>
                  <a:lnTo>
                    <a:pt x="285" y="985"/>
                  </a:lnTo>
                  <a:lnTo>
                    <a:pt x="281" y="988"/>
                  </a:lnTo>
                  <a:lnTo>
                    <a:pt x="274" y="992"/>
                  </a:lnTo>
                  <a:lnTo>
                    <a:pt x="268" y="995"/>
                  </a:lnTo>
                  <a:lnTo>
                    <a:pt x="261" y="998"/>
                  </a:lnTo>
                  <a:lnTo>
                    <a:pt x="256" y="1002"/>
                  </a:lnTo>
                  <a:lnTo>
                    <a:pt x="249" y="1005"/>
                  </a:lnTo>
                  <a:lnTo>
                    <a:pt x="243" y="1009"/>
                  </a:lnTo>
                  <a:lnTo>
                    <a:pt x="236" y="1012"/>
                  </a:lnTo>
                  <a:lnTo>
                    <a:pt x="230" y="1017"/>
                  </a:lnTo>
                  <a:lnTo>
                    <a:pt x="223" y="1020"/>
                  </a:lnTo>
                  <a:lnTo>
                    <a:pt x="218" y="1025"/>
                  </a:lnTo>
                  <a:lnTo>
                    <a:pt x="211" y="1028"/>
                  </a:lnTo>
                  <a:lnTo>
                    <a:pt x="204" y="1032"/>
                  </a:lnTo>
                  <a:lnTo>
                    <a:pt x="197" y="1036"/>
                  </a:lnTo>
                  <a:lnTo>
                    <a:pt x="191" y="1040"/>
                  </a:lnTo>
                  <a:lnTo>
                    <a:pt x="185" y="1044"/>
                  </a:lnTo>
                  <a:lnTo>
                    <a:pt x="178" y="1049"/>
                  </a:lnTo>
                  <a:lnTo>
                    <a:pt x="171" y="1052"/>
                  </a:lnTo>
                  <a:lnTo>
                    <a:pt x="166" y="1057"/>
                  </a:lnTo>
                  <a:lnTo>
                    <a:pt x="158" y="1059"/>
                  </a:lnTo>
                  <a:lnTo>
                    <a:pt x="153" y="1064"/>
                  </a:lnTo>
                  <a:lnTo>
                    <a:pt x="146" y="1067"/>
                  </a:lnTo>
                  <a:lnTo>
                    <a:pt x="140" y="1072"/>
                  </a:lnTo>
                  <a:lnTo>
                    <a:pt x="133" y="1075"/>
                  </a:lnTo>
                  <a:lnTo>
                    <a:pt x="127" y="1080"/>
                  </a:lnTo>
                  <a:lnTo>
                    <a:pt x="120" y="1083"/>
                  </a:lnTo>
                  <a:lnTo>
                    <a:pt x="116" y="1088"/>
                  </a:lnTo>
                  <a:lnTo>
                    <a:pt x="109" y="1090"/>
                  </a:lnTo>
                  <a:lnTo>
                    <a:pt x="102" y="1094"/>
                  </a:lnTo>
                  <a:lnTo>
                    <a:pt x="96" y="1098"/>
                  </a:lnTo>
                  <a:lnTo>
                    <a:pt x="91" y="1102"/>
                  </a:lnTo>
                  <a:lnTo>
                    <a:pt x="85" y="1105"/>
                  </a:lnTo>
                  <a:lnTo>
                    <a:pt x="80" y="1108"/>
                  </a:lnTo>
                  <a:lnTo>
                    <a:pt x="75" y="1112"/>
                  </a:lnTo>
                  <a:lnTo>
                    <a:pt x="69" y="1115"/>
                  </a:lnTo>
                  <a:lnTo>
                    <a:pt x="63" y="1119"/>
                  </a:lnTo>
                  <a:lnTo>
                    <a:pt x="59" y="1122"/>
                  </a:lnTo>
                  <a:lnTo>
                    <a:pt x="54" y="1124"/>
                  </a:lnTo>
                  <a:lnTo>
                    <a:pt x="49" y="1128"/>
                  </a:lnTo>
                  <a:lnTo>
                    <a:pt x="40" y="1134"/>
                  </a:lnTo>
                  <a:lnTo>
                    <a:pt x="33" y="1139"/>
                  </a:lnTo>
                  <a:lnTo>
                    <a:pt x="25" y="1144"/>
                  </a:lnTo>
                  <a:lnTo>
                    <a:pt x="19" y="1147"/>
                  </a:lnTo>
                  <a:lnTo>
                    <a:pt x="13" y="1152"/>
                  </a:lnTo>
                  <a:lnTo>
                    <a:pt x="8" y="1155"/>
                  </a:lnTo>
                  <a:lnTo>
                    <a:pt x="3" y="1160"/>
                  </a:lnTo>
                  <a:lnTo>
                    <a:pt x="0" y="1162"/>
                  </a:lnTo>
                  <a:lnTo>
                    <a:pt x="0" y="1160"/>
                  </a:lnTo>
                  <a:lnTo>
                    <a:pt x="3" y="1159"/>
                  </a:lnTo>
                  <a:lnTo>
                    <a:pt x="4" y="1155"/>
                  </a:lnTo>
                  <a:lnTo>
                    <a:pt x="7" y="1151"/>
                  </a:lnTo>
                  <a:lnTo>
                    <a:pt x="11" y="1144"/>
                  </a:lnTo>
                  <a:lnTo>
                    <a:pt x="16" y="1138"/>
                  </a:lnTo>
                  <a:lnTo>
                    <a:pt x="22" y="1131"/>
                  </a:lnTo>
                  <a:lnTo>
                    <a:pt x="28" y="1123"/>
                  </a:lnTo>
                  <a:lnTo>
                    <a:pt x="33" y="1114"/>
                  </a:lnTo>
                  <a:lnTo>
                    <a:pt x="40" y="1106"/>
                  </a:lnTo>
                  <a:lnTo>
                    <a:pt x="48" y="1098"/>
                  </a:lnTo>
                  <a:lnTo>
                    <a:pt x="56" y="1089"/>
                  </a:lnTo>
                  <a:lnTo>
                    <a:pt x="63" y="1081"/>
                  </a:lnTo>
                  <a:lnTo>
                    <a:pt x="72" y="1073"/>
                  </a:lnTo>
                  <a:lnTo>
                    <a:pt x="80" y="1065"/>
                  </a:lnTo>
                  <a:lnTo>
                    <a:pt x="88" y="1059"/>
                  </a:lnTo>
                  <a:lnTo>
                    <a:pt x="95" y="1052"/>
                  </a:lnTo>
                  <a:lnTo>
                    <a:pt x="103" y="1047"/>
                  </a:lnTo>
                  <a:lnTo>
                    <a:pt x="110" y="1041"/>
                  </a:lnTo>
                  <a:lnTo>
                    <a:pt x="118" y="1037"/>
                  </a:lnTo>
                  <a:lnTo>
                    <a:pt x="125" y="1034"/>
                  </a:lnTo>
                  <a:lnTo>
                    <a:pt x="131" y="1032"/>
                  </a:lnTo>
                  <a:lnTo>
                    <a:pt x="138" y="1028"/>
                  </a:lnTo>
                  <a:lnTo>
                    <a:pt x="145" y="1027"/>
                  </a:lnTo>
                  <a:lnTo>
                    <a:pt x="149" y="1024"/>
                  </a:lnTo>
                  <a:lnTo>
                    <a:pt x="154" y="1024"/>
                  </a:lnTo>
                  <a:lnTo>
                    <a:pt x="157" y="1021"/>
                  </a:lnTo>
                  <a:lnTo>
                    <a:pt x="162" y="1021"/>
                  </a:lnTo>
                  <a:lnTo>
                    <a:pt x="166" y="1021"/>
                  </a:lnTo>
                  <a:lnTo>
                    <a:pt x="169" y="1021"/>
                  </a:lnTo>
                  <a:lnTo>
                    <a:pt x="66" y="1012"/>
                  </a:lnTo>
                  <a:lnTo>
                    <a:pt x="211" y="949"/>
                  </a:lnTo>
                  <a:lnTo>
                    <a:pt x="213" y="946"/>
                  </a:lnTo>
                  <a:lnTo>
                    <a:pt x="218" y="940"/>
                  </a:lnTo>
                  <a:lnTo>
                    <a:pt x="220" y="933"/>
                  </a:lnTo>
                  <a:lnTo>
                    <a:pt x="225" y="929"/>
                  </a:lnTo>
                  <a:lnTo>
                    <a:pt x="229" y="922"/>
                  </a:lnTo>
                  <a:lnTo>
                    <a:pt x="235" y="915"/>
                  </a:lnTo>
                  <a:lnTo>
                    <a:pt x="240" y="906"/>
                  </a:lnTo>
                  <a:lnTo>
                    <a:pt x="244" y="897"/>
                  </a:lnTo>
                  <a:lnTo>
                    <a:pt x="246" y="892"/>
                  </a:lnTo>
                  <a:lnTo>
                    <a:pt x="249" y="886"/>
                  </a:lnTo>
                  <a:lnTo>
                    <a:pt x="252" y="881"/>
                  </a:lnTo>
                  <a:lnTo>
                    <a:pt x="254" y="876"/>
                  </a:lnTo>
                  <a:lnTo>
                    <a:pt x="256" y="870"/>
                  </a:lnTo>
                  <a:lnTo>
                    <a:pt x="258" y="865"/>
                  </a:lnTo>
                  <a:lnTo>
                    <a:pt x="260" y="859"/>
                  </a:lnTo>
                  <a:lnTo>
                    <a:pt x="261" y="854"/>
                  </a:lnTo>
                  <a:lnTo>
                    <a:pt x="264" y="847"/>
                  </a:lnTo>
                  <a:lnTo>
                    <a:pt x="265" y="842"/>
                  </a:lnTo>
                  <a:lnTo>
                    <a:pt x="267" y="835"/>
                  </a:lnTo>
                  <a:lnTo>
                    <a:pt x="268" y="830"/>
                  </a:lnTo>
                  <a:lnTo>
                    <a:pt x="268" y="822"/>
                  </a:lnTo>
                  <a:lnTo>
                    <a:pt x="269" y="815"/>
                  </a:lnTo>
                  <a:lnTo>
                    <a:pt x="270" y="808"/>
                  </a:lnTo>
                  <a:lnTo>
                    <a:pt x="272" y="802"/>
                  </a:lnTo>
                  <a:lnTo>
                    <a:pt x="272" y="795"/>
                  </a:lnTo>
                  <a:lnTo>
                    <a:pt x="272" y="789"/>
                  </a:lnTo>
                  <a:lnTo>
                    <a:pt x="272" y="781"/>
                  </a:lnTo>
                  <a:lnTo>
                    <a:pt x="273" y="775"/>
                  </a:lnTo>
                  <a:lnTo>
                    <a:pt x="272" y="768"/>
                  </a:lnTo>
                  <a:lnTo>
                    <a:pt x="272" y="761"/>
                  </a:lnTo>
                  <a:lnTo>
                    <a:pt x="272" y="755"/>
                  </a:lnTo>
                  <a:lnTo>
                    <a:pt x="272" y="748"/>
                  </a:lnTo>
                  <a:lnTo>
                    <a:pt x="270" y="742"/>
                  </a:lnTo>
                  <a:lnTo>
                    <a:pt x="270" y="735"/>
                  </a:lnTo>
                  <a:lnTo>
                    <a:pt x="269" y="731"/>
                  </a:lnTo>
                  <a:lnTo>
                    <a:pt x="269" y="725"/>
                  </a:lnTo>
                  <a:lnTo>
                    <a:pt x="268" y="719"/>
                  </a:lnTo>
                  <a:lnTo>
                    <a:pt x="268" y="713"/>
                  </a:lnTo>
                  <a:lnTo>
                    <a:pt x="266" y="708"/>
                  </a:lnTo>
                  <a:lnTo>
                    <a:pt x="266" y="703"/>
                  </a:lnTo>
                  <a:lnTo>
                    <a:pt x="265" y="695"/>
                  </a:lnTo>
                  <a:lnTo>
                    <a:pt x="265" y="687"/>
                  </a:lnTo>
                  <a:lnTo>
                    <a:pt x="262" y="681"/>
                  </a:lnTo>
                  <a:lnTo>
                    <a:pt x="261" y="677"/>
                  </a:lnTo>
                  <a:lnTo>
                    <a:pt x="261" y="673"/>
                  </a:lnTo>
                  <a:lnTo>
                    <a:pt x="189" y="719"/>
                  </a:lnTo>
                  <a:lnTo>
                    <a:pt x="188" y="717"/>
                  </a:lnTo>
                  <a:lnTo>
                    <a:pt x="187" y="711"/>
                  </a:lnTo>
                  <a:lnTo>
                    <a:pt x="186" y="707"/>
                  </a:lnTo>
                  <a:lnTo>
                    <a:pt x="185" y="702"/>
                  </a:lnTo>
                  <a:lnTo>
                    <a:pt x="185" y="695"/>
                  </a:lnTo>
                  <a:lnTo>
                    <a:pt x="185" y="690"/>
                  </a:lnTo>
                  <a:lnTo>
                    <a:pt x="185" y="681"/>
                  </a:lnTo>
                  <a:lnTo>
                    <a:pt x="185" y="673"/>
                  </a:lnTo>
                  <a:lnTo>
                    <a:pt x="185" y="664"/>
                  </a:lnTo>
                  <a:lnTo>
                    <a:pt x="187" y="655"/>
                  </a:lnTo>
                  <a:lnTo>
                    <a:pt x="187" y="649"/>
                  </a:lnTo>
                  <a:lnTo>
                    <a:pt x="188" y="644"/>
                  </a:lnTo>
                  <a:lnTo>
                    <a:pt x="189" y="638"/>
                  </a:lnTo>
                  <a:lnTo>
                    <a:pt x="191" y="632"/>
                  </a:lnTo>
                  <a:lnTo>
                    <a:pt x="193" y="626"/>
                  </a:lnTo>
                  <a:lnTo>
                    <a:pt x="195" y="621"/>
                  </a:lnTo>
                  <a:lnTo>
                    <a:pt x="197" y="614"/>
                  </a:lnTo>
                  <a:lnTo>
                    <a:pt x="199" y="608"/>
                  </a:lnTo>
                  <a:lnTo>
                    <a:pt x="202" y="600"/>
                  </a:lnTo>
                  <a:lnTo>
                    <a:pt x="203" y="593"/>
                  </a:lnTo>
                  <a:lnTo>
                    <a:pt x="206" y="586"/>
                  </a:lnTo>
                  <a:lnTo>
                    <a:pt x="209" y="579"/>
                  </a:lnTo>
                  <a:lnTo>
                    <a:pt x="211" y="570"/>
                  </a:lnTo>
                  <a:lnTo>
                    <a:pt x="214" y="563"/>
                  </a:lnTo>
                  <a:lnTo>
                    <a:pt x="218" y="557"/>
                  </a:lnTo>
                  <a:lnTo>
                    <a:pt x="221" y="550"/>
                  </a:lnTo>
                  <a:lnTo>
                    <a:pt x="223" y="542"/>
                  </a:lnTo>
                  <a:lnTo>
                    <a:pt x="227" y="534"/>
                  </a:lnTo>
                  <a:lnTo>
                    <a:pt x="232" y="527"/>
                  </a:lnTo>
                  <a:lnTo>
                    <a:pt x="235" y="520"/>
                  </a:lnTo>
                  <a:lnTo>
                    <a:pt x="237" y="512"/>
                  </a:lnTo>
                  <a:lnTo>
                    <a:pt x="241" y="505"/>
                  </a:lnTo>
                  <a:lnTo>
                    <a:pt x="244" y="498"/>
                  </a:lnTo>
                  <a:lnTo>
                    <a:pt x="248" y="492"/>
                  </a:lnTo>
                  <a:lnTo>
                    <a:pt x="251" y="486"/>
                  </a:lnTo>
                  <a:lnTo>
                    <a:pt x="253" y="480"/>
                  </a:lnTo>
                  <a:lnTo>
                    <a:pt x="256" y="474"/>
                  </a:lnTo>
                  <a:lnTo>
                    <a:pt x="260" y="468"/>
                  </a:lnTo>
                  <a:lnTo>
                    <a:pt x="262" y="464"/>
                  </a:lnTo>
                  <a:lnTo>
                    <a:pt x="265" y="458"/>
                  </a:lnTo>
                  <a:lnTo>
                    <a:pt x="268" y="453"/>
                  </a:lnTo>
                  <a:lnTo>
                    <a:pt x="270" y="450"/>
                  </a:lnTo>
                  <a:lnTo>
                    <a:pt x="273" y="442"/>
                  </a:lnTo>
                  <a:lnTo>
                    <a:pt x="276" y="437"/>
                  </a:lnTo>
                  <a:lnTo>
                    <a:pt x="278" y="434"/>
                  </a:lnTo>
                  <a:lnTo>
                    <a:pt x="281" y="433"/>
                  </a:lnTo>
                  <a:lnTo>
                    <a:pt x="189" y="477"/>
                  </a:lnTo>
                  <a:lnTo>
                    <a:pt x="189" y="476"/>
                  </a:lnTo>
                  <a:lnTo>
                    <a:pt x="190" y="472"/>
                  </a:lnTo>
                  <a:lnTo>
                    <a:pt x="194" y="466"/>
                  </a:lnTo>
                  <a:lnTo>
                    <a:pt x="198" y="458"/>
                  </a:lnTo>
                  <a:lnTo>
                    <a:pt x="202" y="452"/>
                  </a:lnTo>
                  <a:lnTo>
                    <a:pt x="204" y="448"/>
                  </a:lnTo>
                  <a:lnTo>
                    <a:pt x="207" y="441"/>
                  </a:lnTo>
                  <a:lnTo>
                    <a:pt x="211" y="435"/>
                  </a:lnTo>
                  <a:lnTo>
                    <a:pt x="215" y="428"/>
                  </a:lnTo>
                  <a:lnTo>
                    <a:pt x="219" y="423"/>
                  </a:lnTo>
                  <a:lnTo>
                    <a:pt x="225" y="415"/>
                  </a:lnTo>
                  <a:lnTo>
                    <a:pt x="230" y="409"/>
                  </a:lnTo>
                  <a:lnTo>
                    <a:pt x="235" y="400"/>
                  </a:lnTo>
                  <a:lnTo>
                    <a:pt x="240" y="392"/>
                  </a:lnTo>
                  <a:lnTo>
                    <a:pt x="245" y="384"/>
                  </a:lnTo>
                  <a:lnTo>
                    <a:pt x="252" y="376"/>
                  </a:lnTo>
                  <a:lnTo>
                    <a:pt x="258" y="366"/>
                  </a:lnTo>
                  <a:lnTo>
                    <a:pt x="265" y="357"/>
                  </a:lnTo>
                  <a:lnTo>
                    <a:pt x="272" y="348"/>
                  </a:lnTo>
                  <a:lnTo>
                    <a:pt x="280" y="340"/>
                  </a:lnTo>
                  <a:lnTo>
                    <a:pt x="285" y="331"/>
                  </a:lnTo>
                  <a:lnTo>
                    <a:pt x="293" y="322"/>
                  </a:lnTo>
                  <a:lnTo>
                    <a:pt x="301" y="313"/>
                  </a:lnTo>
                  <a:lnTo>
                    <a:pt x="309" y="303"/>
                  </a:lnTo>
                  <a:lnTo>
                    <a:pt x="317" y="294"/>
                  </a:lnTo>
                  <a:lnTo>
                    <a:pt x="327" y="286"/>
                  </a:lnTo>
                  <a:lnTo>
                    <a:pt x="336" y="276"/>
                  </a:lnTo>
                  <a:lnTo>
                    <a:pt x="346" y="268"/>
                  </a:lnTo>
                  <a:lnTo>
                    <a:pt x="354" y="258"/>
                  </a:lnTo>
                  <a:lnTo>
                    <a:pt x="363" y="250"/>
                  </a:lnTo>
                  <a:lnTo>
                    <a:pt x="372" y="239"/>
                  </a:lnTo>
                  <a:lnTo>
                    <a:pt x="383" y="231"/>
                  </a:lnTo>
                  <a:lnTo>
                    <a:pt x="387" y="226"/>
                  </a:lnTo>
                  <a:lnTo>
                    <a:pt x="392" y="222"/>
                  </a:lnTo>
                  <a:lnTo>
                    <a:pt x="396" y="218"/>
                  </a:lnTo>
                  <a:lnTo>
                    <a:pt x="402" y="214"/>
                  </a:lnTo>
                  <a:lnTo>
                    <a:pt x="407" y="210"/>
                  </a:lnTo>
                  <a:lnTo>
                    <a:pt x="411" y="206"/>
                  </a:lnTo>
                  <a:lnTo>
                    <a:pt x="417" y="202"/>
                  </a:lnTo>
                  <a:lnTo>
                    <a:pt x="423" y="198"/>
                  </a:lnTo>
                  <a:lnTo>
                    <a:pt x="432" y="190"/>
                  </a:lnTo>
                  <a:lnTo>
                    <a:pt x="441" y="182"/>
                  </a:lnTo>
                  <a:lnTo>
                    <a:pt x="446" y="177"/>
                  </a:lnTo>
                  <a:lnTo>
                    <a:pt x="451" y="174"/>
                  </a:lnTo>
                  <a:lnTo>
                    <a:pt x="456" y="169"/>
                  </a:lnTo>
                  <a:lnTo>
                    <a:pt x="460" y="167"/>
                  </a:lnTo>
                  <a:lnTo>
                    <a:pt x="470" y="159"/>
                  </a:lnTo>
                  <a:lnTo>
                    <a:pt x="480" y="153"/>
                  </a:lnTo>
                  <a:lnTo>
                    <a:pt x="489" y="147"/>
                  </a:lnTo>
                  <a:lnTo>
                    <a:pt x="498" y="141"/>
                  </a:lnTo>
                  <a:lnTo>
                    <a:pt x="506" y="134"/>
                  </a:lnTo>
                  <a:lnTo>
                    <a:pt x="514" y="128"/>
                  </a:lnTo>
                  <a:lnTo>
                    <a:pt x="522" y="123"/>
                  </a:lnTo>
                  <a:lnTo>
                    <a:pt x="530" y="118"/>
                  </a:lnTo>
                  <a:lnTo>
                    <a:pt x="536" y="113"/>
                  </a:lnTo>
                  <a:lnTo>
                    <a:pt x="543" y="110"/>
                  </a:lnTo>
                  <a:lnTo>
                    <a:pt x="550" y="105"/>
                  </a:lnTo>
                  <a:lnTo>
                    <a:pt x="555" y="102"/>
                  </a:lnTo>
                  <a:lnTo>
                    <a:pt x="560" y="97"/>
                  </a:lnTo>
                  <a:lnTo>
                    <a:pt x="565" y="95"/>
                  </a:lnTo>
                  <a:lnTo>
                    <a:pt x="568" y="93"/>
                  </a:lnTo>
                  <a:lnTo>
                    <a:pt x="573" y="90"/>
                  </a:lnTo>
                  <a:lnTo>
                    <a:pt x="577" y="88"/>
                  </a:lnTo>
                  <a:lnTo>
                    <a:pt x="580" y="88"/>
                  </a:lnTo>
                  <a:lnTo>
                    <a:pt x="601" y="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1C40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5741496" y="4428944"/>
              <a:ext cx="135845" cy="40395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"/>
                </a:cxn>
                <a:cxn ang="0">
                  <a:pos x="72" y="9"/>
                </a:cxn>
                <a:cxn ang="0">
                  <a:pos x="72" y="13"/>
                </a:cxn>
                <a:cxn ang="0">
                  <a:pos x="73" y="19"/>
                </a:cxn>
                <a:cxn ang="0">
                  <a:pos x="74" y="26"/>
                </a:cxn>
                <a:cxn ang="0">
                  <a:pos x="74" y="34"/>
                </a:cxn>
                <a:cxn ang="0">
                  <a:pos x="74" y="42"/>
                </a:cxn>
                <a:cxn ang="0">
                  <a:pos x="74" y="50"/>
                </a:cxn>
                <a:cxn ang="0">
                  <a:pos x="74" y="58"/>
                </a:cxn>
                <a:cxn ang="0">
                  <a:pos x="76" y="67"/>
                </a:cxn>
                <a:cxn ang="0">
                  <a:pos x="74" y="75"/>
                </a:cxn>
                <a:cxn ang="0">
                  <a:pos x="74" y="84"/>
                </a:cxn>
                <a:cxn ang="0">
                  <a:pos x="74" y="93"/>
                </a:cxn>
                <a:cxn ang="0">
                  <a:pos x="74" y="103"/>
                </a:cxn>
                <a:cxn ang="0">
                  <a:pos x="73" y="109"/>
                </a:cxn>
                <a:cxn ang="0">
                  <a:pos x="72" y="117"/>
                </a:cxn>
                <a:cxn ang="0">
                  <a:pos x="71" y="124"/>
                </a:cxn>
                <a:cxn ang="0">
                  <a:pos x="70" y="132"/>
                </a:cxn>
                <a:cxn ang="0">
                  <a:pos x="69" y="138"/>
                </a:cxn>
                <a:cxn ang="0">
                  <a:pos x="68" y="145"/>
                </a:cxn>
                <a:cxn ang="0">
                  <a:pos x="66" y="150"/>
                </a:cxn>
                <a:cxn ang="0">
                  <a:pos x="65" y="155"/>
                </a:cxn>
                <a:cxn ang="0">
                  <a:pos x="62" y="163"/>
                </a:cxn>
                <a:cxn ang="0">
                  <a:pos x="60" y="170"/>
                </a:cxn>
                <a:cxn ang="0">
                  <a:pos x="57" y="174"/>
                </a:cxn>
                <a:cxn ang="0">
                  <a:pos x="57" y="175"/>
                </a:cxn>
                <a:cxn ang="0">
                  <a:pos x="0" y="225"/>
                </a:cxn>
                <a:cxn ang="0">
                  <a:pos x="13" y="72"/>
                </a:cxn>
                <a:cxn ang="0">
                  <a:pos x="53" y="18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6" h="225">
                  <a:moveTo>
                    <a:pt x="72" y="0"/>
                  </a:moveTo>
                  <a:lnTo>
                    <a:pt x="72" y="1"/>
                  </a:lnTo>
                  <a:lnTo>
                    <a:pt x="72" y="9"/>
                  </a:lnTo>
                  <a:lnTo>
                    <a:pt x="72" y="13"/>
                  </a:lnTo>
                  <a:lnTo>
                    <a:pt x="73" y="19"/>
                  </a:lnTo>
                  <a:lnTo>
                    <a:pt x="74" y="26"/>
                  </a:lnTo>
                  <a:lnTo>
                    <a:pt x="74" y="34"/>
                  </a:lnTo>
                  <a:lnTo>
                    <a:pt x="74" y="42"/>
                  </a:lnTo>
                  <a:lnTo>
                    <a:pt x="74" y="50"/>
                  </a:lnTo>
                  <a:lnTo>
                    <a:pt x="74" y="58"/>
                  </a:lnTo>
                  <a:lnTo>
                    <a:pt x="76" y="67"/>
                  </a:lnTo>
                  <a:lnTo>
                    <a:pt x="74" y="75"/>
                  </a:lnTo>
                  <a:lnTo>
                    <a:pt x="74" y="84"/>
                  </a:lnTo>
                  <a:lnTo>
                    <a:pt x="74" y="93"/>
                  </a:lnTo>
                  <a:lnTo>
                    <a:pt x="74" y="103"/>
                  </a:lnTo>
                  <a:lnTo>
                    <a:pt x="73" y="109"/>
                  </a:lnTo>
                  <a:lnTo>
                    <a:pt x="72" y="117"/>
                  </a:lnTo>
                  <a:lnTo>
                    <a:pt x="71" y="124"/>
                  </a:lnTo>
                  <a:lnTo>
                    <a:pt x="70" y="132"/>
                  </a:lnTo>
                  <a:lnTo>
                    <a:pt x="69" y="138"/>
                  </a:lnTo>
                  <a:lnTo>
                    <a:pt x="68" y="145"/>
                  </a:lnTo>
                  <a:lnTo>
                    <a:pt x="66" y="150"/>
                  </a:lnTo>
                  <a:lnTo>
                    <a:pt x="65" y="155"/>
                  </a:lnTo>
                  <a:lnTo>
                    <a:pt x="62" y="163"/>
                  </a:lnTo>
                  <a:lnTo>
                    <a:pt x="60" y="170"/>
                  </a:lnTo>
                  <a:lnTo>
                    <a:pt x="57" y="174"/>
                  </a:lnTo>
                  <a:lnTo>
                    <a:pt x="57" y="175"/>
                  </a:lnTo>
                  <a:lnTo>
                    <a:pt x="0" y="225"/>
                  </a:lnTo>
                  <a:lnTo>
                    <a:pt x="13" y="72"/>
                  </a:lnTo>
                  <a:lnTo>
                    <a:pt x="53" y="1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5852315" y="4303823"/>
              <a:ext cx="82223" cy="15014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7" y="44"/>
                </a:cxn>
                <a:cxn ang="0">
                  <a:pos x="12" y="84"/>
                </a:cxn>
                <a:cxn ang="0">
                  <a:pos x="3" y="80"/>
                </a:cxn>
                <a:cxn ang="0">
                  <a:pos x="0" y="3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7" h="84">
                  <a:moveTo>
                    <a:pt x="28" y="0"/>
                  </a:moveTo>
                  <a:lnTo>
                    <a:pt x="47" y="44"/>
                  </a:lnTo>
                  <a:lnTo>
                    <a:pt x="12" y="84"/>
                  </a:lnTo>
                  <a:lnTo>
                    <a:pt x="3" y="80"/>
                  </a:lnTo>
                  <a:lnTo>
                    <a:pt x="0" y="3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6156181" y="3167014"/>
              <a:ext cx="164444" cy="3717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1"/>
                </a:cxn>
                <a:cxn ang="0">
                  <a:pos x="48" y="7"/>
                </a:cxn>
                <a:cxn ang="0">
                  <a:pos x="49" y="9"/>
                </a:cxn>
                <a:cxn ang="0">
                  <a:pos x="52" y="14"/>
                </a:cxn>
                <a:cxn ang="0">
                  <a:pos x="55" y="18"/>
                </a:cxn>
                <a:cxn ang="0">
                  <a:pos x="59" y="23"/>
                </a:cxn>
                <a:cxn ang="0">
                  <a:pos x="61" y="29"/>
                </a:cxn>
                <a:cxn ang="0">
                  <a:pos x="64" y="36"/>
                </a:cxn>
                <a:cxn ang="0">
                  <a:pos x="68" y="41"/>
                </a:cxn>
                <a:cxn ang="0">
                  <a:pos x="72" y="49"/>
                </a:cxn>
                <a:cxn ang="0">
                  <a:pos x="75" y="56"/>
                </a:cxn>
                <a:cxn ang="0">
                  <a:pos x="78" y="64"/>
                </a:cxn>
                <a:cxn ang="0">
                  <a:pos x="80" y="72"/>
                </a:cxn>
                <a:cxn ang="0">
                  <a:pos x="85" y="81"/>
                </a:cxn>
                <a:cxn ang="0">
                  <a:pos x="85" y="89"/>
                </a:cxn>
                <a:cxn ang="0">
                  <a:pos x="87" y="98"/>
                </a:cxn>
                <a:cxn ang="0">
                  <a:pos x="88" y="106"/>
                </a:cxn>
                <a:cxn ang="0">
                  <a:pos x="91" y="114"/>
                </a:cxn>
                <a:cxn ang="0">
                  <a:pos x="91" y="120"/>
                </a:cxn>
                <a:cxn ang="0">
                  <a:pos x="92" y="128"/>
                </a:cxn>
                <a:cxn ang="0">
                  <a:pos x="92" y="136"/>
                </a:cxn>
                <a:cxn ang="0">
                  <a:pos x="93" y="144"/>
                </a:cxn>
                <a:cxn ang="0">
                  <a:pos x="93" y="151"/>
                </a:cxn>
                <a:cxn ang="0">
                  <a:pos x="93" y="157"/>
                </a:cxn>
                <a:cxn ang="0">
                  <a:pos x="93" y="162"/>
                </a:cxn>
                <a:cxn ang="0">
                  <a:pos x="93" y="167"/>
                </a:cxn>
                <a:cxn ang="0">
                  <a:pos x="93" y="174"/>
                </a:cxn>
                <a:cxn ang="0">
                  <a:pos x="93" y="177"/>
                </a:cxn>
                <a:cxn ang="0">
                  <a:pos x="15" y="207"/>
                </a:cxn>
                <a:cxn ang="0">
                  <a:pos x="0" y="87"/>
                </a:cxn>
                <a:cxn ang="0">
                  <a:pos x="23" y="4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93" h="207">
                  <a:moveTo>
                    <a:pt x="44" y="0"/>
                  </a:moveTo>
                  <a:lnTo>
                    <a:pt x="44" y="1"/>
                  </a:lnTo>
                  <a:lnTo>
                    <a:pt x="48" y="7"/>
                  </a:lnTo>
                  <a:lnTo>
                    <a:pt x="49" y="9"/>
                  </a:lnTo>
                  <a:lnTo>
                    <a:pt x="52" y="14"/>
                  </a:lnTo>
                  <a:lnTo>
                    <a:pt x="55" y="18"/>
                  </a:lnTo>
                  <a:lnTo>
                    <a:pt x="59" y="23"/>
                  </a:lnTo>
                  <a:lnTo>
                    <a:pt x="61" y="29"/>
                  </a:lnTo>
                  <a:lnTo>
                    <a:pt x="64" y="36"/>
                  </a:lnTo>
                  <a:lnTo>
                    <a:pt x="68" y="41"/>
                  </a:lnTo>
                  <a:lnTo>
                    <a:pt x="72" y="49"/>
                  </a:lnTo>
                  <a:lnTo>
                    <a:pt x="75" y="56"/>
                  </a:lnTo>
                  <a:lnTo>
                    <a:pt x="78" y="64"/>
                  </a:lnTo>
                  <a:lnTo>
                    <a:pt x="80" y="72"/>
                  </a:lnTo>
                  <a:lnTo>
                    <a:pt x="85" y="81"/>
                  </a:lnTo>
                  <a:lnTo>
                    <a:pt x="85" y="89"/>
                  </a:lnTo>
                  <a:lnTo>
                    <a:pt x="87" y="98"/>
                  </a:lnTo>
                  <a:lnTo>
                    <a:pt x="88" y="106"/>
                  </a:lnTo>
                  <a:lnTo>
                    <a:pt x="91" y="114"/>
                  </a:lnTo>
                  <a:lnTo>
                    <a:pt x="91" y="120"/>
                  </a:lnTo>
                  <a:lnTo>
                    <a:pt x="92" y="128"/>
                  </a:lnTo>
                  <a:lnTo>
                    <a:pt x="92" y="136"/>
                  </a:lnTo>
                  <a:lnTo>
                    <a:pt x="93" y="144"/>
                  </a:lnTo>
                  <a:lnTo>
                    <a:pt x="93" y="151"/>
                  </a:lnTo>
                  <a:lnTo>
                    <a:pt x="93" y="157"/>
                  </a:lnTo>
                  <a:lnTo>
                    <a:pt x="93" y="162"/>
                  </a:lnTo>
                  <a:lnTo>
                    <a:pt x="93" y="167"/>
                  </a:lnTo>
                  <a:lnTo>
                    <a:pt x="93" y="174"/>
                  </a:lnTo>
                  <a:lnTo>
                    <a:pt x="93" y="177"/>
                  </a:lnTo>
                  <a:lnTo>
                    <a:pt x="15" y="207"/>
                  </a:lnTo>
                  <a:lnTo>
                    <a:pt x="0" y="87"/>
                  </a:lnTo>
                  <a:lnTo>
                    <a:pt x="23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1B0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6141881" y="3167014"/>
              <a:ext cx="92947" cy="225216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37" y="0"/>
                </a:cxn>
                <a:cxn ang="0">
                  <a:pos x="52" y="95"/>
                </a:cxn>
                <a:cxn ang="0">
                  <a:pos x="18" y="127"/>
                </a:cxn>
                <a:cxn ang="0">
                  <a:pos x="4" y="89"/>
                </a:cxn>
                <a:cxn ang="0">
                  <a:pos x="0" y="41"/>
                </a:cxn>
                <a:cxn ang="0">
                  <a:pos x="0" y="41"/>
                </a:cxn>
              </a:cxnLst>
              <a:rect l="0" t="0" r="r" b="b"/>
              <a:pathLst>
                <a:path w="52" h="127">
                  <a:moveTo>
                    <a:pt x="0" y="41"/>
                  </a:moveTo>
                  <a:lnTo>
                    <a:pt x="37" y="0"/>
                  </a:lnTo>
                  <a:lnTo>
                    <a:pt x="52" y="95"/>
                  </a:lnTo>
                  <a:lnTo>
                    <a:pt x="18" y="127"/>
                  </a:lnTo>
                  <a:lnTo>
                    <a:pt x="4" y="89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B3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195503" y="2834552"/>
              <a:ext cx="421835" cy="55768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4" y="262"/>
                </a:cxn>
                <a:cxn ang="0">
                  <a:pos x="36" y="311"/>
                </a:cxn>
                <a:cxn ang="0">
                  <a:pos x="130" y="207"/>
                </a:cxn>
                <a:cxn ang="0">
                  <a:pos x="141" y="170"/>
                </a:cxn>
                <a:cxn ang="0">
                  <a:pos x="123" y="112"/>
                </a:cxn>
                <a:cxn ang="0">
                  <a:pos x="123" y="113"/>
                </a:cxn>
                <a:cxn ang="0">
                  <a:pos x="127" y="115"/>
                </a:cxn>
                <a:cxn ang="0">
                  <a:pos x="130" y="116"/>
                </a:cxn>
                <a:cxn ang="0">
                  <a:pos x="133" y="118"/>
                </a:cxn>
                <a:cxn ang="0">
                  <a:pos x="139" y="118"/>
                </a:cxn>
                <a:cxn ang="0">
                  <a:pos x="144" y="119"/>
                </a:cxn>
                <a:cxn ang="0">
                  <a:pos x="150" y="118"/>
                </a:cxn>
                <a:cxn ang="0">
                  <a:pos x="158" y="118"/>
                </a:cxn>
                <a:cxn ang="0">
                  <a:pos x="165" y="115"/>
                </a:cxn>
                <a:cxn ang="0">
                  <a:pos x="172" y="113"/>
                </a:cxn>
                <a:cxn ang="0">
                  <a:pos x="179" y="111"/>
                </a:cxn>
                <a:cxn ang="0">
                  <a:pos x="184" y="110"/>
                </a:cxn>
                <a:cxn ang="0">
                  <a:pos x="188" y="110"/>
                </a:cxn>
                <a:cxn ang="0">
                  <a:pos x="189" y="110"/>
                </a:cxn>
                <a:cxn ang="0">
                  <a:pos x="189" y="134"/>
                </a:cxn>
                <a:cxn ang="0">
                  <a:pos x="207" y="166"/>
                </a:cxn>
                <a:cxn ang="0">
                  <a:pos x="222" y="153"/>
                </a:cxn>
                <a:cxn ang="0">
                  <a:pos x="221" y="150"/>
                </a:cxn>
                <a:cxn ang="0">
                  <a:pos x="221" y="144"/>
                </a:cxn>
                <a:cxn ang="0">
                  <a:pos x="221" y="136"/>
                </a:cxn>
                <a:cxn ang="0">
                  <a:pos x="222" y="130"/>
                </a:cxn>
                <a:cxn ang="0">
                  <a:pos x="222" y="126"/>
                </a:cxn>
                <a:cxn ang="0">
                  <a:pos x="226" y="122"/>
                </a:cxn>
                <a:cxn ang="0">
                  <a:pos x="227" y="116"/>
                </a:cxn>
                <a:cxn ang="0">
                  <a:pos x="229" y="112"/>
                </a:cxn>
                <a:cxn ang="0">
                  <a:pos x="234" y="103"/>
                </a:cxn>
                <a:cxn ang="0">
                  <a:pos x="236" y="100"/>
                </a:cxn>
                <a:cxn ang="0">
                  <a:pos x="222" y="82"/>
                </a:cxn>
                <a:cxn ang="0">
                  <a:pos x="229" y="65"/>
                </a:cxn>
                <a:cxn ang="0">
                  <a:pos x="210" y="32"/>
                </a:cxn>
                <a:cxn ang="0">
                  <a:pos x="117" y="0"/>
                </a:cxn>
                <a:cxn ang="0">
                  <a:pos x="80" y="35"/>
                </a:cxn>
                <a:cxn ang="0">
                  <a:pos x="80" y="112"/>
                </a:cxn>
                <a:cxn ang="0">
                  <a:pos x="0" y="203"/>
                </a:cxn>
                <a:cxn ang="0">
                  <a:pos x="0" y="203"/>
                </a:cxn>
              </a:cxnLst>
              <a:rect l="0" t="0" r="r" b="b"/>
              <a:pathLst>
                <a:path w="236" h="311">
                  <a:moveTo>
                    <a:pt x="0" y="203"/>
                  </a:moveTo>
                  <a:lnTo>
                    <a:pt x="14" y="262"/>
                  </a:lnTo>
                  <a:lnTo>
                    <a:pt x="36" y="311"/>
                  </a:lnTo>
                  <a:lnTo>
                    <a:pt x="130" y="207"/>
                  </a:lnTo>
                  <a:lnTo>
                    <a:pt x="141" y="170"/>
                  </a:lnTo>
                  <a:lnTo>
                    <a:pt x="123" y="112"/>
                  </a:lnTo>
                  <a:lnTo>
                    <a:pt x="123" y="113"/>
                  </a:lnTo>
                  <a:lnTo>
                    <a:pt x="127" y="115"/>
                  </a:lnTo>
                  <a:lnTo>
                    <a:pt x="130" y="116"/>
                  </a:lnTo>
                  <a:lnTo>
                    <a:pt x="133" y="118"/>
                  </a:lnTo>
                  <a:lnTo>
                    <a:pt x="139" y="118"/>
                  </a:lnTo>
                  <a:lnTo>
                    <a:pt x="144" y="119"/>
                  </a:lnTo>
                  <a:lnTo>
                    <a:pt x="150" y="118"/>
                  </a:lnTo>
                  <a:lnTo>
                    <a:pt x="158" y="118"/>
                  </a:lnTo>
                  <a:lnTo>
                    <a:pt x="165" y="115"/>
                  </a:lnTo>
                  <a:lnTo>
                    <a:pt x="172" y="113"/>
                  </a:lnTo>
                  <a:lnTo>
                    <a:pt x="179" y="111"/>
                  </a:lnTo>
                  <a:lnTo>
                    <a:pt x="184" y="110"/>
                  </a:lnTo>
                  <a:lnTo>
                    <a:pt x="188" y="110"/>
                  </a:lnTo>
                  <a:lnTo>
                    <a:pt x="189" y="110"/>
                  </a:lnTo>
                  <a:lnTo>
                    <a:pt x="189" y="134"/>
                  </a:lnTo>
                  <a:lnTo>
                    <a:pt x="207" y="166"/>
                  </a:lnTo>
                  <a:lnTo>
                    <a:pt x="222" y="153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21" y="136"/>
                  </a:lnTo>
                  <a:lnTo>
                    <a:pt x="222" y="130"/>
                  </a:lnTo>
                  <a:lnTo>
                    <a:pt x="222" y="126"/>
                  </a:lnTo>
                  <a:lnTo>
                    <a:pt x="226" y="122"/>
                  </a:lnTo>
                  <a:lnTo>
                    <a:pt x="227" y="116"/>
                  </a:lnTo>
                  <a:lnTo>
                    <a:pt x="229" y="112"/>
                  </a:lnTo>
                  <a:lnTo>
                    <a:pt x="234" y="103"/>
                  </a:lnTo>
                  <a:lnTo>
                    <a:pt x="236" y="100"/>
                  </a:lnTo>
                  <a:lnTo>
                    <a:pt x="222" y="82"/>
                  </a:lnTo>
                  <a:lnTo>
                    <a:pt x="229" y="65"/>
                  </a:lnTo>
                  <a:lnTo>
                    <a:pt x="210" y="32"/>
                  </a:lnTo>
                  <a:lnTo>
                    <a:pt x="117" y="0"/>
                  </a:lnTo>
                  <a:lnTo>
                    <a:pt x="80" y="35"/>
                  </a:lnTo>
                  <a:lnTo>
                    <a:pt x="80" y="112"/>
                  </a:lnTo>
                  <a:lnTo>
                    <a:pt x="0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195503" y="2780928"/>
              <a:ext cx="386086" cy="482606"/>
            </a:xfrm>
            <a:custGeom>
              <a:avLst/>
              <a:gdLst/>
              <a:ahLst/>
              <a:cxnLst>
                <a:cxn ang="0">
                  <a:pos x="0" y="235"/>
                </a:cxn>
                <a:cxn ang="0">
                  <a:pos x="57" y="168"/>
                </a:cxn>
                <a:cxn ang="0">
                  <a:pos x="52" y="77"/>
                </a:cxn>
                <a:cxn ang="0">
                  <a:pos x="117" y="17"/>
                </a:cxn>
                <a:cxn ang="0">
                  <a:pos x="160" y="26"/>
                </a:cxn>
                <a:cxn ang="0">
                  <a:pos x="160" y="24"/>
                </a:cxn>
                <a:cxn ang="0">
                  <a:pos x="164" y="22"/>
                </a:cxn>
                <a:cxn ang="0">
                  <a:pos x="168" y="16"/>
                </a:cxn>
                <a:cxn ang="0">
                  <a:pos x="174" y="12"/>
                </a:cxn>
                <a:cxn ang="0">
                  <a:pos x="180" y="7"/>
                </a:cxn>
                <a:cxn ang="0">
                  <a:pos x="187" y="2"/>
                </a:cxn>
                <a:cxn ang="0">
                  <a:pos x="194" y="0"/>
                </a:cxn>
                <a:cxn ang="0">
                  <a:pos x="201" y="0"/>
                </a:cxn>
                <a:cxn ang="0">
                  <a:pos x="204" y="0"/>
                </a:cxn>
                <a:cxn ang="0">
                  <a:pos x="207" y="4"/>
                </a:cxn>
                <a:cxn ang="0">
                  <a:pos x="210" y="10"/>
                </a:cxn>
                <a:cxn ang="0">
                  <a:pos x="213" y="16"/>
                </a:cxn>
                <a:cxn ang="0">
                  <a:pos x="213" y="22"/>
                </a:cxn>
                <a:cxn ang="0">
                  <a:pos x="214" y="29"/>
                </a:cxn>
                <a:cxn ang="0">
                  <a:pos x="214" y="32"/>
                </a:cxn>
                <a:cxn ang="0">
                  <a:pos x="215" y="33"/>
                </a:cxn>
                <a:cxn ang="0">
                  <a:pos x="210" y="55"/>
                </a:cxn>
                <a:cxn ang="0">
                  <a:pos x="211" y="73"/>
                </a:cxn>
                <a:cxn ang="0">
                  <a:pos x="160" y="54"/>
                </a:cxn>
                <a:cxn ang="0">
                  <a:pos x="138" y="41"/>
                </a:cxn>
                <a:cxn ang="0">
                  <a:pos x="102" y="66"/>
                </a:cxn>
                <a:cxn ang="0">
                  <a:pos x="160" y="66"/>
                </a:cxn>
                <a:cxn ang="0">
                  <a:pos x="197" y="80"/>
                </a:cxn>
                <a:cxn ang="0">
                  <a:pos x="207" y="103"/>
                </a:cxn>
                <a:cxn ang="0">
                  <a:pos x="154" y="92"/>
                </a:cxn>
                <a:cxn ang="0">
                  <a:pos x="189" y="114"/>
                </a:cxn>
                <a:cxn ang="0">
                  <a:pos x="192" y="127"/>
                </a:cxn>
                <a:cxn ang="0">
                  <a:pos x="139" y="124"/>
                </a:cxn>
                <a:cxn ang="0">
                  <a:pos x="114" y="127"/>
                </a:cxn>
                <a:cxn ang="0">
                  <a:pos x="114" y="128"/>
                </a:cxn>
                <a:cxn ang="0">
                  <a:pos x="114" y="132"/>
                </a:cxn>
                <a:cxn ang="0">
                  <a:pos x="114" y="136"/>
                </a:cxn>
                <a:cxn ang="0">
                  <a:pos x="114" y="144"/>
                </a:cxn>
                <a:cxn ang="0">
                  <a:pos x="111" y="152"/>
                </a:cxn>
                <a:cxn ang="0">
                  <a:pos x="111" y="163"/>
                </a:cxn>
                <a:cxn ang="0">
                  <a:pos x="109" y="168"/>
                </a:cxn>
                <a:cxn ang="0">
                  <a:pos x="108" y="173"/>
                </a:cxn>
                <a:cxn ang="0">
                  <a:pos x="107" y="179"/>
                </a:cxn>
                <a:cxn ang="0">
                  <a:pos x="105" y="184"/>
                </a:cxn>
                <a:cxn ang="0">
                  <a:pos x="103" y="190"/>
                </a:cxn>
                <a:cxn ang="0">
                  <a:pos x="100" y="196"/>
                </a:cxn>
                <a:cxn ang="0">
                  <a:pos x="97" y="201"/>
                </a:cxn>
                <a:cxn ang="0">
                  <a:pos x="94" y="207"/>
                </a:cxn>
                <a:cxn ang="0">
                  <a:pos x="91" y="213"/>
                </a:cxn>
                <a:cxn ang="0">
                  <a:pos x="88" y="219"/>
                </a:cxn>
                <a:cxn ang="0">
                  <a:pos x="86" y="223"/>
                </a:cxn>
                <a:cxn ang="0">
                  <a:pos x="83" y="229"/>
                </a:cxn>
                <a:cxn ang="0">
                  <a:pos x="78" y="237"/>
                </a:cxn>
                <a:cxn ang="0">
                  <a:pos x="73" y="244"/>
                </a:cxn>
                <a:cxn ang="0">
                  <a:pos x="70" y="248"/>
                </a:cxn>
                <a:cxn ang="0">
                  <a:pos x="70" y="251"/>
                </a:cxn>
                <a:cxn ang="0">
                  <a:pos x="47" y="244"/>
                </a:cxn>
                <a:cxn ang="0">
                  <a:pos x="29" y="269"/>
                </a:cxn>
                <a:cxn ang="0">
                  <a:pos x="0" y="235"/>
                </a:cxn>
                <a:cxn ang="0">
                  <a:pos x="0" y="235"/>
                </a:cxn>
              </a:cxnLst>
              <a:rect l="0" t="0" r="r" b="b"/>
              <a:pathLst>
                <a:path w="215" h="269">
                  <a:moveTo>
                    <a:pt x="0" y="235"/>
                  </a:moveTo>
                  <a:lnTo>
                    <a:pt x="57" y="168"/>
                  </a:lnTo>
                  <a:lnTo>
                    <a:pt x="52" y="77"/>
                  </a:lnTo>
                  <a:lnTo>
                    <a:pt x="117" y="17"/>
                  </a:lnTo>
                  <a:lnTo>
                    <a:pt x="160" y="26"/>
                  </a:lnTo>
                  <a:lnTo>
                    <a:pt x="160" y="24"/>
                  </a:lnTo>
                  <a:lnTo>
                    <a:pt x="164" y="22"/>
                  </a:lnTo>
                  <a:lnTo>
                    <a:pt x="168" y="16"/>
                  </a:lnTo>
                  <a:lnTo>
                    <a:pt x="174" y="12"/>
                  </a:lnTo>
                  <a:lnTo>
                    <a:pt x="180" y="7"/>
                  </a:lnTo>
                  <a:lnTo>
                    <a:pt x="187" y="2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4" y="0"/>
                  </a:lnTo>
                  <a:lnTo>
                    <a:pt x="207" y="4"/>
                  </a:lnTo>
                  <a:lnTo>
                    <a:pt x="210" y="10"/>
                  </a:lnTo>
                  <a:lnTo>
                    <a:pt x="213" y="16"/>
                  </a:lnTo>
                  <a:lnTo>
                    <a:pt x="213" y="22"/>
                  </a:lnTo>
                  <a:lnTo>
                    <a:pt x="214" y="29"/>
                  </a:lnTo>
                  <a:lnTo>
                    <a:pt x="214" y="32"/>
                  </a:lnTo>
                  <a:lnTo>
                    <a:pt x="215" y="33"/>
                  </a:lnTo>
                  <a:lnTo>
                    <a:pt x="210" y="55"/>
                  </a:lnTo>
                  <a:lnTo>
                    <a:pt x="211" y="73"/>
                  </a:lnTo>
                  <a:lnTo>
                    <a:pt x="160" y="54"/>
                  </a:lnTo>
                  <a:lnTo>
                    <a:pt x="138" y="41"/>
                  </a:lnTo>
                  <a:lnTo>
                    <a:pt x="102" y="66"/>
                  </a:lnTo>
                  <a:lnTo>
                    <a:pt x="160" y="66"/>
                  </a:lnTo>
                  <a:lnTo>
                    <a:pt x="197" y="80"/>
                  </a:lnTo>
                  <a:lnTo>
                    <a:pt x="207" y="103"/>
                  </a:lnTo>
                  <a:lnTo>
                    <a:pt x="154" y="92"/>
                  </a:lnTo>
                  <a:lnTo>
                    <a:pt x="189" y="114"/>
                  </a:lnTo>
                  <a:lnTo>
                    <a:pt x="192" y="127"/>
                  </a:lnTo>
                  <a:lnTo>
                    <a:pt x="139" y="124"/>
                  </a:lnTo>
                  <a:lnTo>
                    <a:pt x="114" y="127"/>
                  </a:lnTo>
                  <a:lnTo>
                    <a:pt x="114" y="128"/>
                  </a:lnTo>
                  <a:lnTo>
                    <a:pt x="114" y="132"/>
                  </a:lnTo>
                  <a:lnTo>
                    <a:pt x="114" y="136"/>
                  </a:lnTo>
                  <a:lnTo>
                    <a:pt x="114" y="144"/>
                  </a:lnTo>
                  <a:lnTo>
                    <a:pt x="111" y="152"/>
                  </a:lnTo>
                  <a:lnTo>
                    <a:pt x="111" y="163"/>
                  </a:lnTo>
                  <a:lnTo>
                    <a:pt x="109" y="168"/>
                  </a:lnTo>
                  <a:lnTo>
                    <a:pt x="108" y="173"/>
                  </a:lnTo>
                  <a:lnTo>
                    <a:pt x="107" y="179"/>
                  </a:lnTo>
                  <a:lnTo>
                    <a:pt x="105" y="184"/>
                  </a:lnTo>
                  <a:lnTo>
                    <a:pt x="103" y="190"/>
                  </a:lnTo>
                  <a:lnTo>
                    <a:pt x="100" y="196"/>
                  </a:lnTo>
                  <a:lnTo>
                    <a:pt x="97" y="201"/>
                  </a:lnTo>
                  <a:lnTo>
                    <a:pt x="94" y="207"/>
                  </a:lnTo>
                  <a:lnTo>
                    <a:pt x="91" y="213"/>
                  </a:lnTo>
                  <a:lnTo>
                    <a:pt x="88" y="219"/>
                  </a:lnTo>
                  <a:lnTo>
                    <a:pt x="86" y="223"/>
                  </a:lnTo>
                  <a:lnTo>
                    <a:pt x="83" y="229"/>
                  </a:lnTo>
                  <a:lnTo>
                    <a:pt x="78" y="237"/>
                  </a:lnTo>
                  <a:lnTo>
                    <a:pt x="73" y="244"/>
                  </a:lnTo>
                  <a:lnTo>
                    <a:pt x="70" y="248"/>
                  </a:lnTo>
                  <a:lnTo>
                    <a:pt x="70" y="251"/>
                  </a:lnTo>
                  <a:lnTo>
                    <a:pt x="47" y="244"/>
                  </a:lnTo>
                  <a:lnTo>
                    <a:pt x="29" y="269"/>
                  </a:lnTo>
                  <a:lnTo>
                    <a:pt x="0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6510092" y="2809527"/>
              <a:ext cx="67924" cy="78647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" y="14"/>
                </a:cxn>
                <a:cxn ang="0">
                  <a:pos x="9" y="8"/>
                </a:cxn>
                <a:cxn ang="0">
                  <a:pos x="13" y="5"/>
                </a:cxn>
                <a:cxn ang="0">
                  <a:pos x="17" y="3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31" y="5"/>
                </a:cxn>
                <a:cxn ang="0">
                  <a:pos x="36" y="10"/>
                </a:cxn>
                <a:cxn ang="0">
                  <a:pos x="38" y="16"/>
                </a:cxn>
                <a:cxn ang="0">
                  <a:pos x="38" y="21"/>
                </a:cxn>
                <a:cxn ang="0">
                  <a:pos x="31" y="42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8" h="42">
                  <a:moveTo>
                    <a:pt x="0" y="17"/>
                  </a:moveTo>
                  <a:lnTo>
                    <a:pt x="1" y="14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1" y="5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8" y="21"/>
                  </a:lnTo>
                  <a:lnTo>
                    <a:pt x="31" y="42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6520817" y="4686335"/>
              <a:ext cx="164444" cy="33246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9" y="0"/>
                </a:cxn>
                <a:cxn ang="0">
                  <a:pos x="59" y="1"/>
                </a:cxn>
                <a:cxn ang="0">
                  <a:pos x="62" y="7"/>
                </a:cxn>
                <a:cxn ang="0">
                  <a:pos x="64" y="9"/>
                </a:cxn>
                <a:cxn ang="0">
                  <a:pos x="67" y="14"/>
                </a:cxn>
                <a:cxn ang="0">
                  <a:pos x="69" y="19"/>
                </a:cxn>
                <a:cxn ang="0">
                  <a:pos x="72" y="25"/>
                </a:cxn>
                <a:cxn ang="0">
                  <a:pos x="75" y="30"/>
                </a:cxn>
                <a:cxn ang="0">
                  <a:pos x="77" y="35"/>
                </a:cxn>
                <a:cxn ang="0">
                  <a:pos x="80" y="41"/>
                </a:cxn>
                <a:cxn ang="0">
                  <a:pos x="83" y="49"/>
                </a:cxn>
                <a:cxn ang="0">
                  <a:pos x="85" y="55"/>
                </a:cxn>
                <a:cxn ang="0">
                  <a:pos x="86" y="62"/>
                </a:cxn>
                <a:cxn ang="0">
                  <a:pos x="88" y="69"/>
                </a:cxn>
                <a:cxn ang="0">
                  <a:pos x="91" y="77"/>
                </a:cxn>
                <a:cxn ang="0">
                  <a:pos x="91" y="82"/>
                </a:cxn>
                <a:cxn ang="0">
                  <a:pos x="92" y="89"/>
                </a:cxn>
                <a:cxn ang="0">
                  <a:pos x="92" y="95"/>
                </a:cxn>
                <a:cxn ang="0">
                  <a:pos x="93" y="102"/>
                </a:cxn>
                <a:cxn ang="0">
                  <a:pos x="92" y="108"/>
                </a:cxn>
                <a:cxn ang="0">
                  <a:pos x="92" y="112"/>
                </a:cxn>
                <a:cxn ang="0">
                  <a:pos x="92" y="118"/>
                </a:cxn>
                <a:cxn ang="0">
                  <a:pos x="92" y="124"/>
                </a:cxn>
                <a:cxn ang="0">
                  <a:pos x="89" y="131"/>
                </a:cxn>
                <a:cxn ang="0">
                  <a:pos x="88" y="136"/>
                </a:cxn>
                <a:cxn ang="0">
                  <a:pos x="87" y="141"/>
                </a:cxn>
                <a:cxn ang="0">
                  <a:pos x="87" y="143"/>
                </a:cxn>
                <a:cxn ang="0">
                  <a:pos x="2" y="185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3" h="185">
                  <a:moveTo>
                    <a:pt x="0" y="48"/>
                  </a:moveTo>
                  <a:lnTo>
                    <a:pt x="59" y="0"/>
                  </a:lnTo>
                  <a:lnTo>
                    <a:pt x="59" y="1"/>
                  </a:lnTo>
                  <a:lnTo>
                    <a:pt x="62" y="7"/>
                  </a:lnTo>
                  <a:lnTo>
                    <a:pt x="64" y="9"/>
                  </a:lnTo>
                  <a:lnTo>
                    <a:pt x="67" y="14"/>
                  </a:lnTo>
                  <a:lnTo>
                    <a:pt x="69" y="19"/>
                  </a:lnTo>
                  <a:lnTo>
                    <a:pt x="72" y="25"/>
                  </a:lnTo>
                  <a:lnTo>
                    <a:pt x="75" y="30"/>
                  </a:lnTo>
                  <a:lnTo>
                    <a:pt x="77" y="35"/>
                  </a:lnTo>
                  <a:lnTo>
                    <a:pt x="80" y="41"/>
                  </a:lnTo>
                  <a:lnTo>
                    <a:pt x="83" y="49"/>
                  </a:lnTo>
                  <a:lnTo>
                    <a:pt x="85" y="55"/>
                  </a:lnTo>
                  <a:lnTo>
                    <a:pt x="86" y="62"/>
                  </a:lnTo>
                  <a:lnTo>
                    <a:pt x="88" y="69"/>
                  </a:lnTo>
                  <a:lnTo>
                    <a:pt x="91" y="77"/>
                  </a:lnTo>
                  <a:lnTo>
                    <a:pt x="91" y="82"/>
                  </a:lnTo>
                  <a:lnTo>
                    <a:pt x="92" y="89"/>
                  </a:lnTo>
                  <a:lnTo>
                    <a:pt x="92" y="95"/>
                  </a:lnTo>
                  <a:lnTo>
                    <a:pt x="93" y="102"/>
                  </a:lnTo>
                  <a:lnTo>
                    <a:pt x="92" y="108"/>
                  </a:lnTo>
                  <a:lnTo>
                    <a:pt x="92" y="112"/>
                  </a:lnTo>
                  <a:lnTo>
                    <a:pt x="92" y="118"/>
                  </a:lnTo>
                  <a:lnTo>
                    <a:pt x="92" y="124"/>
                  </a:lnTo>
                  <a:lnTo>
                    <a:pt x="89" y="131"/>
                  </a:lnTo>
                  <a:lnTo>
                    <a:pt x="88" y="136"/>
                  </a:lnTo>
                  <a:lnTo>
                    <a:pt x="87" y="141"/>
                  </a:lnTo>
                  <a:lnTo>
                    <a:pt x="87" y="143"/>
                  </a:lnTo>
                  <a:lnTo>
                    <a:pt x="2" y="185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1B0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6599464" y="4421795"/>
              <a:ext cx="425411" cy="464733"/>
            </a:xfrm>
            <a:custGeom>
              <a:avLst/>
              <a:gdLst/>
              <a:ahLst/>
              <a:cxnLst>
                <a:cxn ang="0">
                  <a:pos x="3" y="260"/>
                </a:cxn>
                <a:cxn ang="0">
                  <a:pos x="65" y="207"/>
                </a:cxn>
                <a:cxn ang="0">
                  <a:pos x="112" y="199"/>
                </a:cxn>
                <a:cxn ang="0">
                  <a:pos x="205" y="166"/>
                </a:cxn>
                <a:cxn ang="0">
                  <a:pos x="197" y="143"/>
                </a:cxn>
                <a:cxn ang="0">
                  <a:pos x="211" y="123"/>
                </a:cxn>
                <a:cxn ang="0">
                  <a:pos x="200" y="103"/>
                </a:cxn>
                <a:cxn ang="0">
                  <a:pos x="217" y="95"/>
                </a:cxn>
                <a:cxn ang="0">
                  <a:pos x="217" y="63"/>
                </a:cxn>
                <a:cxn ang="0">
                  <a:pos x="238" y="50"/>
                </a:cxn>
                <a:cxn ang="0">
                  <a:pos x="229" y="17"/>
                </a:cxn>
                <a:cxn ang="0">
                  <a:pos x="174" y="17"/>
                </a:cxn>
                <a:cxn ang="0">
                  <a:pos x="118" y="0"/>
                </a:cxn>
                <a:cxn ang="0">
                  <a:pos x="73" y="54"/>
                </a:cxn>
                <a:cxn ang="0">
                  <a:pos x="40" y="151"/>
                </a:cxn>
                <a:cxn ang="0">
                  <a:pos x="0" y="179"/>
                </a:cxn>
                <a:cxn ang="0">
                  <a:pos x="3" y="260"/>
                </a:cxn>
                <a:cxn ang="0">
                  <a:pos x="3" y="260"/>
                </a:cxn>
              </a:cxnLst>
              <a:rect l="0" t="0" r="r" b="b"/>
              <a:pathLst>
                <a:path w="238" h="260">
                  <a:moveTo>
                    <a:pt x="3" y="260"/>
                  </a:moveTo>
                  <a:lnTo>
                    <a:pt x="65" y="207"/>
                  </a:lnTo>
                  <a:lnTo>
                    <a:pt x="112" y="199"/>
                  </a:lnTo>
                  <a:lnTo>
                    <a:pt x="205" y="166"/>
                  </a:lnTo>
                  <a:lnTo>
                    <a:pt x="197" y="143"/>
                  </a:lnTo>
                  <a:lnTo>
                    <a:pt x="211" y="123"/>
                  </a:lnTo>
                  <a:lnTo>
                    <a:pt x="200" y="103"/>
                  </a:lnTo>
                  <a:lnTo>
                    <a:pt x="217" y="95"/>
                  </a:lnTo>
                  <a:lnTo>
                    <a:pt x="217" y="63"/>
                  </a:lnTo>
                  <a:lnTo>
                    <a:pt x="238" y="50"/>
                  </a:lnTo>
                  <a:lnTo>
                    <a:pt x="229" y="17"/>
                  </a:lnTo>
                  <a:lnTo>
                    <a:pt x="174" y="17"/>
                  </a:lnTo>
                  <a:lnTo>
                    <a:pt x="118" y="0"/>
                  </a:lnTo>
                  <a:lnTo>
                    <a:pt x="73" y="54"/>
                  </a:lnTo>
                  <a:lnTo>
                    <a:pt x="40" y="151"/>
                  </a:lnTo>
                  <a:lnTo>
                    <a:pt x="0" y="179"/>
                  </a:lnTo>
                  <a:lnTo>
                    <a:pt x="3" y="260"/>
                  </a:lnTo>
                  <a:lnTo>
                    <a:pt x="3" y="260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6713860" y="4468267"/>
              <a:ext cx="257391" cy="2931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143" y="36"/>
                </a:cxn>
                <a:cxn ang="0">
                  <a:pos x="106" y="50"/>
                </a:cxn>
                <a:cxn ang="0">
                  <a:pos x="81" y="74"/>
                </a:cxn>
                <a:cxn ang="0">
                  <a:pos x="119" y="75"/>
                </a:cxn>
                <a:cxn ang="0">
                  <a:pos x="73" y="91"/>
                </a:cxn>
                <a:cxn ang="0">
                  <a:pos x="84" y="102"/>
                </a:cxn>
                <a:cxn ang="0">
                  <a:pos x="84" y="112"/>
                </a:cxn>
                <a:cxn ang="0">
                  <a:pos x="110" y="113"/>
                </a:cxn>
                <a:cxn ang="0">
                  <a:pos x="102" y="149"/>
                </a:cxn>
                <a:cxn ang="0">
                  <a:pos x="40" y="163"/>
                </a:cxn>
                <a:cxn ang="0">
                  <a:pos x="29" y="138"/>
                </a:cxn>
                <a:cxn ang="0">
                  <a:pos x="0" y="131"/>
                </a:cxn>
                <a:cxn ang="0">
                  <a:pos x="45" y="94"/>
                </a:cxn>
                <a:cxn ang="0">
                  <a:pos x="59" y="31"/>
                </a:cxn>
                <a:cxn ang="0">
                  <a:pos x="50" y="8"/>
                </a:cxn>
                <a:cxn ang="0">
                  <a:pos x="85" y="0"/>
                </a:cxn>
                <a:cxn ang="0">
                  <a:pos x="73" y="36"/>
                </a:cxn>
                <a:cxn ang="0">
                  <a:pos x="73" y="36"/>
                </a:cxn>
              </a:cxnLst>
              <a:rect l="0" t="0" r="r" b="b"/>
              <a:pathLst>
                <a:path w="143" h="163">
                  <a:moveTo>
                    <a:pt x="73" y="36"/>
                  </a:moveTo>
                  <a:lnTo>
                    <a:pt x="143" y="36"/>
                  </a:lnTo>
                  <a:lnTo>
                    <a:pt x="106" y="50"/>
                  </a:lnTo>
                  <a:lnTo>
                    <a:pt x="81" y="74"/>
                  </a:lnTo>
                  <a:lnTo>
                    <a:pt x="119" y="75"/>
                  </a:lnTo>
                  <a:lnTo>
                    <a:pt x="73" y="91"/>
                  </a:lnTo>
                  <a:lnTo>
                    <a:pt x="84" y="102"/>
                  </a:lnTo>
                  <a:lnTo>
                    <a:pt x="84" y="112"/>
                  </a:lnTo>
                  <a:lnTo>
                    <a:pt x="110" y="113"/>
                  </a:lnTo>
                  <a:lnTo>
                    <a:pt x="102" y="149"/>
                  </a:lnTo>
                  <a:lnTo>
                    <a:pt x="40" y="163"/>
                  </a:lnTo>
                  <a:lnTo>
                    <a:pt x="29" y="138"/>
                  </a:lnTo>
                  <a:lnTo>
                    <a:pt x="0" y="131"/>
                  </a:lnTo>
                  <a:lnTo>
                    <a:pt x="45" y="94"/>
                  </a:lnTo>
                  <a:lnTo>
                    <a:pt x="59" y="31"/>
                  </a:lnTo>
                  <a:lnTo>
                    <a:pt x="50" y="8"/>
                  </a:lnTo>
                  <a:lnTo>
                    <a:pt x="85" y="0"/>
                  </a:lnTo>
                  <a:lnTo>
                    <a:pt x="73" y="36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6606614" y="4382470"/>
              <a:ext cx="357487" cy="353911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32" y="162"/>
                </a:cxn>
                <a:cxn ang="0">
                  <a:pos x="37" y="106"/>
                </a:cxn>
                <a:cxn ang="0">
                  <a:pos x="59" y="60"/>
                </a:cxn>
                <a:cxn ang="0">
                  <a:pos x="112" y="15"/>
                </a:cxn>
                <a:cxn ang="0">
                  <a:pos x="157" y="7"/>
                </a:cxn>
                <a:cxn ang="0">
                  <a:pos x="190" y="0"/>
                </a:cxn>
                <a:cxn ang="0">
                  <a:pos x="202" y="16"/>
                </a:cxn>
                <a:cxn ang="0">
                  <a:pos x="181" y="40"/>
                </a:cxn>
                <a:cxn ang="0">
                  <a:pos x="197" y="52"/>
                </a:cxn>
                <a:cxn ang="0">
                  <a:pos x="197" y="78"/>
                </a:cxn>
                <a:cxn ang="0">
                  <a:pos x="135" y="95"/>
                </a:cxn>
                <a:cxn ang="0">
                  <a:pos x="124" y="70"/>
                </a:cxn>
                <a:cxn ang="0">
                  <a:pos x="158" y="38"/>
                </a:cxn>
                <a:cxn ang="0">
                  <a:pos x="125" y="31"/>
                </a:cxn>
                <a:cxn ang="0">
                  <a:pos x="91" y="53"/>
                </a:cxn>
                <a:cxn ang="0">
                  <a:pos x="91" y="54"/>
                </a:cxn>
                <a:cxn ang="0">
                  <a:pos x="93" y="57"/>
                </a:cxn>
                <a:cxn ang="0">
                  <a:pos x="95" y="63"/>
                </a:cxn>
                <a:cxn ang="0">
                  <a:pos x="96" y="71"/>
                </a:cxn>
                <a:cxn ang="0">
                  <a:pos x="96" y="75"/>
                </a:cxn>
                <a:cxn ang="0">
                  <a:pos x="96" y="80"/>
                </a:cxn>
                <a:cxn ang="0">
                  <a:pos x="96" y="86"/>
                </a:cxn>
                <a:cxn ang="0">
                  <a:pos x="97" y="91"/>
                </a:cxn>
                <a:cxn ang="0">
                  <a:pos x="96" y="96"/>
                </a:cxn>
                <a:cxn ang="0">
                  <a:pos x="96" y="102"/>
                </a:cxn>
                <a:cxn ang="0">
                  <a:pos x="95" y="108"/>
                </a:cxn>
                <a:cxn ang="0">
                  <a:pos x="94" y="115"/>
                </a:cxn>
                <a:cxn ang="0">
                  <a:pos x="91" y="119"/>
                </a:cxn>
                <a:cxn ang="0">
                  <a:pos x="87" y="125"/>
                </a:cxn>
                <a:cxn ang="0">
                  <a:pos x="84" y="131"/>
                </a:cxn>
                <a:cxn ang="0">
                  <a:pos x="80" y="136"/>
                </a:cxn>
                <a:cxn ang="0">
                  <a:pos x="76" y="142"/>
                </a:cxn>
                <a:cxn ang="0">
                  <a:pos x="72" y="148"/>
                </a:cxn>
                <a:cxn ang="0">
                  <a:pos x="68" y="152"/>
                </a:cxn>
                <a:cxn ang="0">
                  <a:pos x="64" y="158"/>
                </a:cxn>
                <a:cxn ang="0">
                  <a:pos x="56" y="166"/>
                </a:cxn>
                <a:cxn ang="0">
                  <a:pos x="49" y="173"/>
                </a:cxn>
                <a:cxn ang="0">
                  <a:pos x="46" y="178"/>
                </a:cxn>
                <a:cxn ang="0">
                  <a:pos x="45" y="180"/>
                </a:cxn>
                <a:cxn ang="0">
                  <a:pos x="57" y="198"/>
                </a:cxn>
                <a:cxn ang="0">
                  <a:pos x="0" y="197"/>
                </a:cxn>
                <a:cxn ang="0">
                  <a:pos x="0" y="197"/>
                </a:cxn>
              </a:cxnLst>
              <a:rect l="0" t="0" r="r" b="b"/>
              <a:pathLst>
                <a:path w="202" h="198">
                  <a:moveTo>
                    <a:pt x="0" y="197"/>
                  </a:moveTo>
                  <a:lnTo>
                    <a:pt x="32" y="162"/>
                  </a:lnTo>
                  <a:lnTo>
                    <a:pt x="37" y="106"/>
                  </a:lnTo>
                  <a:lnTo>
                    <a:pt x="59" y="60"/>
                  </a:lnTo>
                  <a:lnTo>
                    <a:pt x="112" y="15"/>
                  </a:lnTo>
                  <a:lnTo>
                    <a:pt x="157" y="7"/>
                  </a:lnTo>
                  <a:lnTo>
                    <a:pt x="190" y="0"/>
                  </a:lnTo>
                  <a:lnTo>
                    <a:pt x="202" y="16"/>
                  </a:lnTo>
                  <a:lnTo>
                    <a:pt x="181" y="40"/>
                  </a:lnTo>
                  <a:lnTo>
                    <a:pt x="197" y="52"/>
                  </a:lnTo>
                  <a:lnTo>
                    <a:pt x="197" y="78"/>
                  </a:lnTo>
                  <a:lnTo>
                    <a:pt x="135" y="95"/>
                  </a:lnTo>
                  <a:lnTo>
                    <a:pt x="124" y="70"/>
                  </a:lnTo>
                  <a:lnTo>
                    <a:pt x="158" y="38"/>
                  </a:lnTo>
                  <a:lnTo>
                    <a:pt x="125" y="31"/>
                  </a:lnTo>
                  <a:lnTo>
                    <a:pt x="91" y="53"/>
                  </a:lnTo>
                  <a:lnTo>
                    <a:pt x="91" y="54"/>
                  </a:lnTo>
                  <a:lnTo>
                    <a:pt x="93" y="57"/>
                  </a:lnTo>
                  <a:lnTo>
                    <a:pt x="95" y="63"/>
                  </a:lnTo>
                  <a:lnTo>
                    <a:pt x="96" y="71"/>
                  </a:lnTo>
                  <a:lnTo>
                    <a:pt x="96" y="75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7" y="91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5" y="108"/>
                  </a:lnTo>
                  <a:lnTo>
                    <a:pt x="94" y="115"/>
                  </a:lnTo>
                  <a:lnTo>
                    <a:pt x="91" y="119"/>
                  </a:lnTo>
                  <a:lnTo>
                    <a:pt x="87" y="125"/>
                  </a:lnTo>
                  <a:lnTo>
                    <a:pt x="84" y="131"/>
                  </a:lnTo>
                  <a:lnTo>
                    <a:pt x="80" y="136"/>
                  </a:lnTo>
                  <a:lnTo>
                    <a:pt x="76" y="142"/>
                  </a:lnTo>
                  <a:lnTo>
                    <a:pt x="72" y="148"/>
                  </a:lnTo>
                  <a:lnTo>
                    <a:pt x="68" y="152"/>
                  </a:lnTo>
                  <a:lnTo>
                    <a:pt x="64" y="158"/>
                  </a:lnTo>
                  <a:lnTo>
                    <a:pt x="56" y="166"/>
                  </a:lnTo>
                  <a:lnTo>
                    <a:pt x="49" y="173"/>
                  </a:lnTo>
                  <a:lnTo>
                    <a:pt x="46" y="178"/>
                  </a:lnTo>
                  <a:lnTo>
                    <a:pt x="45" y="180"/>
                  </a:lnTo>
                  <a:lnTo>
                    <a:pt x="57" y="198"/>
                  </a:lnTo>
                  <a:lnTo>
                    <a:pt x="0" y="19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6549416" y="4693485"/>
              <a:ext cx="60774" cy="17516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1"/>
                </a:cxn>
                <a:cxn ang="0">
                  <a:pos x="9" y="77"/>
                </a:cxn>
                <a:cxn ang="0">
                  <a:pos x="32" y="10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6" h="100">
                  <a:moveTo>
                    <a:pt x="36" y="0"/>
                  </a:moveTo>
                  <a:lnTo>
                    <a:pt x="0" y="31"/>
                  </a:lnTo>
                  <a:lnTo>
                    <a:pt x="9" y="77"/>
                  </a:lnTo>
                  <a:lnTo>
                    <a:pt x="32" y="10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B3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4837052" y="5336961"/>
              <a:ext cx="332464" cy="25024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39"/>
                </a:cxn>
                <a:cxn ang="0">
                  <a:pos x="25" y="34"/>
                </a:cxn>
                <a:cxn ang="0">
                  <a:pos x="27" y="31"/>
                </a:cxn>
                <a:cxn ang="0">
                  <a:pos x="32" y="29"/>
                </a:cxn>
                <a:cxn ang="0">
                  <a:pos x="38" y="25"/>
                </a:cxn>
                <a:cxn ang="0">
                  <a:pos x="47" y="23"/>
                </a:cxn>
                <a:cxn ang="0">
                  <a:pos x="50" y="21"/>
                </a:cxn>
                <a:cxn ang="0">
                  <a:pos x="55" y="21"/>
                </a:cxn>
                <a:cxn ang="0">
                  <a:pos x="61" y="18"/>
                </a:cxn>
                <a:cxn ang="0">
                  <a:pos x="66" y="17"/>
                </a:cxn>
                <a:cxn ang="0">
                  <a:pos x="72" y="16"/>
                </a:cxn>
                <a:cxn ang="0">
                  <a:pos x="77" y="16"/>
                </a:cxn>
                <a:cxn ang="0">
                  <a:pos x="82" y="15"/>
                </a:cxn>
                <a:cxn ang="0">
                  <a:pos x="89" y="15"/>
                </a:cxn>
                <a:cxn ang="0">
                  <a:pos x="93" y="14"/>
                </a:cxn>
                <a:cxn ang="0">
                  <a:pos x="98" y="13"/>
                </a:cxn>
                <a:cxn ang="0">
                  <a:pos x="103" y="13"/>
                </a:cxn>
                <a:cxn ang="0">
                  <a:pos x="108" y="13"/>
                </a:cxn>
                <a:cxn ang="0">
                  <a:pos x="113" y="13"/>
                </a:cxn>
                <a:cxn ang="0">
                  <a:pos x="116" y="13"/>
                </a:cxn>
                <a:cxn ang="0">
                  <a:pos x="117" y="11"/>
                </a:cxn>
                <a:cxn ang="0">
                  <a:pos x="120" y="9"/>
                </a:cxn>
                <a:cxn ang="0">
                  <a:pos x="125" y="7"/>
                </a:cxn>
                <a:cxn ang="0">
                  <a:pos x="132" y="5"/>
                </a:cxn>
                <a:cxn ang="0">
                  <a:pos x="139" y="2"/>
                </a:cxn>
                <a:cxn ang="0">
                  <a:pos x="147" y="0"/>
                </a:cxn>
                <a:cxn ang="0">
                  <a:pos x="155" y="0"/>
                </a:cxn>
                <a:cxn ang="0">
                  <a:pos x="163" y="0"/>
                </a:cxn>
                <a:cxn ang="0">
                  <a:pos x="167" y="1"/>
                </a:cxn>
                <a:cxn ang="0">
                  <a:pos x="172" y="5"/>
                </a:cxn>
                <a:cxn ang="0">
                  <a:pos x="176" y="7"/>
                </a:cxn>
                <a:cxn ang="0">
                  <a:pos x="180" y="11"/>
                </a:cxn>
                <a:cxn ang="0">
                  <a:pos x="183" y="16"/>
                </a:cxn>
                <a:cxn ang="0">
                  <a:pos x="185" y="21"/>
                </a:cxn>
                <a:cxn ang="0">
                  <a:pos x="187" y="81"/>
                </a:cxn>
                <a:cxn ang="0">
                  <a:pos x="0" y="141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187" h="141">
                  <a:moveTo>
                    <a:pt x="23" y="41"/>
                  </a:moveTo>
                  <a:lnTo>
                    <a:pt x="23" y="39"/>
                  </a:lnTo>
                  <a:lnTo>
                    <a:pt x="25" y="34"/>
                  </a:lnTo>
                  <a:lnTo>
                    <a:pt x="27" y="31"/>
                  </a:lnTo>
                  <a:lnTo>
                    <a:pt x="32" y="29"/>
                  </a:lnTo>
                  <a:lnTo>
                    <a:pt x="38" y="25"/>
                  </a:lnTo>
                  <a:lnTo>
                    <a:pt x="47" y="23"/>
                  </a:lnTo>
                  <a:lnTo>
                    <a:pt x="50" y="21"/>
                  </a:lnTo>
                  <a:lnTo>
                    <a:pt x="55" y="21"/>
                  </a:lnTo>
                  <a:lnTo>
                    <a:pt x="61" y="18"/>
                  </a:lnTo>
                  <a:lnTo>
                    <a:pt x="66" y="17"/>
                  </a:lnTo>
                  <a:lnTo>
                    <a:pt x="72" y="16"/>
                  </a:lnTo>
                  <a:lnTo>
                    <a:pt x="77" y="16"/>
                  </a:lnTo>
                  <a:lnTo>
                    <a:pt x="82" y="15"/>
                  </a:lnTo>
                  <a:lnTo>
                    <a:pt x="89" y="15"/>
                  </a:lnTo>
                  <a:lnTo>
                    <a:pt x="93" y="14"/>
                  </a:lnTo>
                  <a:lnTo>
                    <a:pt x="98" y="13"/>
                  </a:lnTo>
                  <a:lnTo>
                    <a:pt x="103" y="13"/>
                  </a:lnTo>
                  <a:lnTo>
                    <a:pt x="108" y="13"/>
                  </a:lnTo>
                  <a:lnTo>
                    <a:pt x="113" y="13"/>
                  </a:lnTo>
                  <a:lnTo>
                    <a:pt x="116" y="13"/>
                  </a:lnTo>
                  <a:lnTo>
                    <a:pt x="117" y="11"/>
                  </a:lnTo>
                  <a:lnTo>
                    <a:pt x="120" y="9"/>
                  </a:lnTo>
                  <a:lnTo>
                    <a:pt x="125" y="7"/>
                  </a:lnTo>
                  <a:lnTo>
                    <a:pt x="132" y="5"/>
                  </a:lnTo>
                  <a:lnTo>
                    <a:pt x="139" y="2"/>
                  </a:lnTo>
                  <a:lnTo>
                    <a:pt x="147" y="0"/>
                  </a:lnTo>
                  <a:lnTo>
                    <a:pt x="155" y="0"/>
                  </a:lnTo>
                  <a:lnTo>
                    <a:pt x="163" y="0"/>
                  </a:lnTo>
                  <a:lnTo>
                    <a:pt x="167" y="1"/>
                  </a:lnTo>
                  <a:lnTo>
                    <a:pt x="172" y="5"/>
                  </a:lnTo>
                  <a:lnTo>
                    <a:pt x="176" y="7"/>
                  </a:lnTo>
                  <a:lnTo>
                    <a:pt x="180" y="11"/>
                  </a:lnTo>
                  <a:lnTo>
                    <a:pt x="183" y="16"/>
                  </a:lnTo>
                  <a:lnTo>
                    <a:pt x="185" y="21"/>
                  </a:lnTo>
                  <a:lnTo>
                    <a:pt x="187" y="81"/>
                  </a:lnTo>
                  <a:lnTo>
                    <a:pt x="0" y="141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4776281" y="5358411"/>
              <a:ext cx="407535" cy="260964"/>
            </a:xfrm>
            <a:custGeom>
              <a:avLst/>
              <a:gdLst/>
              <a:ahLst/>
              <a:cxnLst>
                <a:cxn ang="0">
                  <a:pos x="50" y="28"/>
                </a:cxn>
                <a:cxn ang="0">
                  <a:pos x="78" y="10"/>
                </a:cxn>
                <a:cxn ang="0">
                  <a:pos x="72" y="18"/>
                </a:cxn>
                <a:cxn ang="0">
                  <a:pos x="63" y="34"/>
                </a:cxn>
                <a:cxn ang="0">
                  <a:pos x="57" y="48"/>
                </a:cxn>
                <a:cxn ang="0">
                  <a:pos x="53" y="57"/>
                </a:cxn>
                <a:cxn ang="0">
                  <a:pos x="50" y="72"/>
                </a:cxn>
                <a:cxn ang="0">
                  <a:pos x="49" y="88"/>
                </a:cxn>
                <a:cxn ang="0">
                  <a:pos x="51" y="101"/>
                </a:cxn>
                <a:cxn ang="0">
                  <a:pos x="53" y="108"/>
                </a:cxn>
                <a:cxn ang="0">
                  <a:pos x="56" y="108"/>
                </a:cxn>
                <a:cxn ang="0">
                  <a:pos x="68" y="103"/>
                </a:cxn>
                <a:cxn ang="0">
                  <a:pos x="80" y="98"/>
                </a:cxn>
                <a:cxn ang="0">
                  <a:pos x="91" y="92"/>
                </a:cxn>
                <a:cxn ang="0">
                  <a:pos x="103" y="85"/>
                </a:cxn>
                <a:cxn ang="0">
                  <a:pos x="114" y="81"/>
                </a:cxn>
                <a:cxn ang="0">
                  <a:pos x="120" y="75"/>
                </a:cxn>
                <a:cxn ang="0">
                  <a:pos x="122" y="71"/>
                </a:cxn>
                <a:cxn ang="0">
                  <a:pos x="111" y="67"/>
                </a:cxn>
                <a:cxn ang="0">
                  <a:pos x="92" y="68"/>
                </a:cxn>
                <a:cxn ang="0">
                  <a:pos x="79" y="69"/>
                </a:cxn>
                <a:cxn ang="0">
                  <a:pos x="79" y="66"/>
                </a:cxn>
                <a:cxn ang="0">
                  <a:pos x="90" y="55"/>
                </a:cxn>
                <a:cxn ang="0">
                  <a:pos x="103" y="45"/>
                </a:cxn>
                <a:cxn ang="0">
                  <a:pos x="116" y="40"/>
                </a:cxn>
                <a:cxn ang="0">
                  <a:pos x="130" y="37"/>
                </a:cxn>
                <a:cxn ang="0">
                  <a:pos x="142" y="37"/>
                </a:cxn>
                <a:cxn ang="0">
                  <a:pos x="148" y="37"/>
                </a:cxn>
                <a:cxn ang="0">
                  <a:pos x="160" y="72"/>
                </a:cxn>
                <a:cxn ang="0">
                  <a:pos x="163" y="63"/>
                </a:cxn>
                <a:cxn ang="0">
                  <a:pos x="167" y="53"/>
                </a:cxn>
                <a:cxn ang="0">
                  <a:pos x="169" y="44"/>
                </a:cxn>
                <a:cxn ang="0">
                  <a:pos x="169" y="32"/>
                </a:cxn>
                <a:cxn ang="0">
                  <a:pos x="169" y="22"/>
                </a:cxn>
                <a:cxn ang="0">
                  <a:pos x="168" y="12"/>
                </a:cxn>
                <a:cxn ang="0">
                  <a:pos x="209" y="1"/>
                </a:cxn>
                <a:cxn ang="0">
                  <a:pos x="213" y="8"/>
                </a:cxn>
                <a:cxn ang="0">
                  <a:pos x="215" y="17"/>
                </a:cxn>
                <a:cxn ang="0">
                  <a:pos x="219" y="32"/>
                </a:cxn>
                <a:cxn ang="0">
                  <a:pos x="221" y="41"/>
                </a:cxn>
                <a:cxn ang="0">
                  <a:pos x="222" y="51"/>
                </a:cxn>
                <a:cxn ang="0">
                  <a:pos x="224" y="61"/>
                </a:cxn>
                <a:cxn ang="0">
                  <a:pos x="225" y="72"/>
                </a:cxn>
                <a:cxn ang="0">
                  <a:pos x="227" y="87"/>
                </a:cxn>
                <a:cxn ang="0">
                  <a:pos x="229" y="93"/>
                </a:cxn>
                <a:cxn ang="0">
                  <a:pos x="5" y="120"/>
                </a:cxn>
              </a:cxnLst>
              <a:rect l="0" t="0" r="r" b="b"/>
              <a:pathLst>
                <a:path w="229" h="145">
                  <a:moveTo>
                    <a:pt x="5" y="120"/>
                  </a:moveTo>
                  <a:lnTo>
                    <a:pt x="50" y="28"/>
                  </a:lnTo>
                  <a:lnTo>
                    <a:pt x="79" y="9"/>
                  </a:lnTo>
                  <a:lnTo>
                    <a:pt x="78" y="10"/>
                  </a:lnTo>
                  <a:lnTo>
                    <a:pt x="75" y="13"/>
                  </a:lnTo>
                  <a:lnTo>
                    <a:pt x="72" y="18"/>
                  </a:lnTo>
                  <a:lnTo>
                    <a:pt x="68" y="26"/>
                  </a:lnTo>
                  <a:lnTo>
                    <a:pt x="63" y="34"/>
                  </a:lnTo>
                  <a:lnTo>
                    <a:pt x="59" y="43"/>
                  </a:lnTo>
                  <a:lnTo>
                    <a:pt x="57" y="48"/>
                  </a:lnTo>
                  <a:lnTo>
                    <a:pt x="55" y="52"/>
                  </a:lnTo>
                  <a:lnTo>
                    <a:pt x="53" y="57"/>
                  </a:lnTo>
                  <a:lnTo>
                    <a:pt x="53" y="63"/>
                  </a:lnTo>
                  <a:lnTo>
                    <a:pt x="50" y="72"/>
                  </a:lnTo>
                  <a:lnTo>
                    <a:pt x="49" y="81"/>
                  </a:lnTo>
                  <a:lnTo>
                    <a:pt x="49" y="88"/>
                  </a:lnTo>
                  <a:lnTo>
                    <a:pt x="50" y="96"/>
                  </a:lnTo>
                  <a:lnTo>
                    <a:pt x="51" y="101"/>
                  </a:lnTo>
                  <a:lnTo>
                    <a:pt x="52" y="106"/>
                  </a:lnTo>
                  <a:lnTo>
                    <a:pt x="53" y="108"/>
                  </a:lnTo>
                  <a:lnTo>
                    <a:pt x="53" y="111"/>
                  </a:lnTo>
                  <a:lnTo>
                    <a:pt x="56" y="108"/>
                  </a:lnTo>
                  <a:lnTo>
                    <a:pt x="64" y="106"/>
                  </a:lnTo>
                  <a:lnTo>
                    <a:pt x="68" y="103"/>
                  </a:lnTo>
                  <a:lnTo>
                    <a:pt x="74" y="100"/>
                  </a:lnTo>
                  <a:lnTo>
                    <a:pt x="80" y="98"/>
                  </a:lnTo>
                  <a:lnTo>
                    <a:pt x="86" y="96"/>
                  </a:lnTo>
                  <a:lnTo>
                    <a:pt x="91" y="92"/>
                  </a:lnTo>
                  <a:lnTo>
                    <a:pt x="98" y="89"/>
                  </a:lnTo>
                  <a:lnTo>
                    <a:pt x="103" y="85"/>
                  </a:lnTo>
                  <a:lnTo>
                    <a:pt x="110" y="83"/>
                  </a:lnTo>
                  <a:lnTo>
                    <a:pt x="114" y="81"/>
                  </a:lnTo>
                  <a:lnTo>
                    <a:pt x="118" y="77"/>
                  </a:lnTo>
                  <a:lnTo>
                    <a:pt x="120" y="75"/>
                  </a:lnTo>
                  <a:lnTo>
                    <a:pt x="123" y="74"/>
                  </a:lnTo>
                  <a:lnTo>
                    <a:pt x="122" y="71"/>
                  </a:lnTo>
                  <a:lnTo>
                    <a:pt x="118" y="68"/>
                  </a:lnTo>
                  <a:lnTo>
                    <a:pt x="111" y="67"/>
                  </a:lnTo>
                  <a:lnTo>
                    <a:pt x="103" y="68"/>
                  </a:lnTo>
                  <a:lnTo>
                    <a:pt x="92" y="68"/>
                  </a:lnTo>
                  <a:lnTo>
                    <a:pt x="84" y="69"/>
                  </a:lnTo>
                  <a:lnTo>
                    <a:pt x="79" y="69"/>
                  </a:lnTo>
                  <a:lnTo>
                    <a:pt x="78" y="69"/>
                  </a:lnTo>
                  <a:lnTo>
                    <a:pt x="79" y="66"/>
                  </a:lnTo>
                  <a:lnTo>
                    <a:pt x="86" y="59"/>
                  </a:lnTo>
                  <a:lnTo>
                    <a:pt x="90" y="55"/>
                  </a:lnTo>
                  <a:lnTo>
                    <a:pt x="97" y="50"/>
                  </a:lnTo>
                  <a:lnTo>
                    <a:pt x="103" y="45"/>
                  </a:lnTo>
                  <a:lnTo>
                    <a:pt x="111" y="43"/>
                  </a:lnTo>
                  <a:lnTo>
                    <a:pt x="116" y="40"/>
                  </a:lnTo>
                  <a:lnTo>
                    <a:pt x="123" y="38"/>
                  </a:lnTo>
                  <a:lnTo>
                    <a:pt x="130" y="37"/>
                  </a:lnTo>
                  <a:lnTo>
                    <a:pt x="137" y="37"/>
                  </a:lnTo>
                  <a:lnTo>
                    <a:pt x="142" y="37"/>
                  </a:lnTo>
                  <a:lnTo>
                    <a:pt x="146" y="37"/>
                  </a:lnTo>
                  <a:lnTo>
                    <a:pt x="148" y="37"/>
                  </a:lnTo>
                  <a:lnTo>
                    <a:pt x="151" y="38"/>
                  </a:lnTo>
                  <a:lnTo>
                    <a:pt x="160" y="72"/>
                  </a:lnTo>
                  <a:lnTo>
                    <a:pt x="160" y="69"/>
                  </a:lnTo>
                  <a:lnTo>
                    <a:pt x="163" y="63"/>
                  </a:lnTo>
                  <a:lnTo>
                    <a:pt x="165" y="58"/>
                  </a:lnTo>
                  <a:lnTo>
                    <a:pt x="167" y="53"/>
                  </a:lnTo>
                  <a:lnTo>
                    <a:pt x="168" y="49"/>
                  </a:lnTo>
                  <a:lnTo>
                    <a:pt x="169" y="44"/>
                  </a:lnTo>
                  <a:lnTo>
                    <a:pt x="169" y="37"/>
                  </a:lnTo>
                  <a:lnTo>
                    <a:pt x="169" y="32"/>
                  </a:lnTo>
                  <a:lnTo>
                    <a:pt x="169" y="27"/>
                  </a:lnTo>
                  <a:lnTo>
                    <a:pt x="169" y="22"/>
                  </a:lnTo>
                  <a:lnTo>
                    <a:pt x="168" y="16"/>
                  </a:lnTo>
                  <a:lnTo>
                    <a:pt x="168" y="12"/>
                  </a:lnTo>
                  <a:lnTo>
                    <a:pt x="191" y="0"/>
                  </a:lnTo>
                  <a:lnTo>
                    <a:pt x="209" y="1"/>
                  </a:lnTo>
                  <a:lnTo>
                    <a:pt x="209" y="2"/>
                  </a:lnTo>
                  <a:lnTo>
                    <a:pt x="213" y="8"/>
                  </a:lnTo>
                  <a:lnTo>
                    <a:pt x="213" y="11"/>
                  </a:lnTo>
                  <a:lnTo>
                    <a:pt x="215" y="17"/>
                  </a:lnTo>
                  <a:lnTo>
                    <a:pt x="217" y="24"/>
                  </a:lnTo>
                  <a:lnTo>
                    <a:pt x="219" y="32"/>
                  </a:lnTo>
                  <a:lnTo>
                    <a:pt x="219" y="36"/>
                  </a:lnTo>
                  <a:lnTo>
                    <a:pt x="221" y="41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3" y="56"/>
                  </a:lnTo>
                  <a:lnTo>
                    <a:pt x="224" y="61"/>
                  </a:lnTo>
                  <a:lnTo>
                    <a:pt x="225" y="66"/>
                  </a:lnTo>
                  <a:lnTo>
                    <a:pt x="225" y="72"/>
                  </a:lnTo>
                  <a:lnTo>
                    <a:pt x="226" y="80"/>
                  </a:lnTo>
                  <a:lnTo>
                    <a:pt x="227" y="87"/>
                  </a:lnTo>
                  <a:lnTo>
                    <a:pt x="227" y="91"/>
                  </a:lnTo>
                  <a:lnTo>
                    <a:pt x="229" y="93"/>
                  </a:lnTo>
                  <a:lnTo>
                    <a:pt x="0" y="145"/>
                  </a:lnTo>
                  <a:lnTo>
                    <a:pt x="5" y="120"/>
                  </a:lnTo>
                  <a:lnTo>
                    <a:pt x="5" y="120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4340147" y="4650586"/>
              <a:ext cx="586279" cy="1058162"/>
            </a:xfrm>
            <a:custGeom>
              <a:avLst/>
              <a:gdLst/>
              <a:ahLst/>
              <a:cxnLst>
                <a:cxn ang="0">
                  <a:pos x="100" y="23"/>
                </a:cxn>
                <a:cxn ang="0">
                  <a:pos x="96" y="29"/>
                </a:cxn>
                <a:cxn ang="0">
                  <a:pos x="89" y="34"/>
                </a:cxn>
                <a:cxn ang="0">
                  <a:pos x="81" y="42"/>
                </a:cxn>
                <a:cxn ang="0">
                  <a:pos x="71" y="51"/>
                </a:cxn>
                <a:cxn ang="0">
                  <a:pos x="58" y="59"/>
                </a:cxn>
                <a:cxn ang="0">
                  <a:pos x="46" y="67"/>
                </a:cxn>
                <a:cxn ang="0">
                  <a:pos x="34" y="77"/>
                </a:cxn>
                <a:cxn ang="0">
                  <a:pos x="25" y="87"/>
                </a:cxn>
                <a:cxn ang="0">
                  <a:pos x="18" y="98"/>
                </a:cxn>
                <a:cxn ang="0">
                  <a:pos x="14" y="108"/>
                </a:cxn>
                <a:cxn ang="0">
                  <a:pos x="6" y="182"/>
                </a:cxn>
                <a:cxn ang="0">
                  <a:pos x="2" y="192"/>
                </a:cxn>
                <a:cxn ang="0">
                  <a:pos x="1" y="203"/>
                </a:cxn>
                <a:cxn ang="0">
                  <a:pos x="0" y="213"/>
                </a:cxn>
                <a:cxn ang="0">
                  <a:pos x="0" y="225"/>
                </a:cxn>
                <a:cxn ang="0">
                  <a:pos x="1" y="239"/>
                </a:cxn>
                <a:cxn ang="0">
                  <a:pos x="3" y="253"/>
                </a:cxn>
                <a:cxn ang="0">
                  <a:pos x="7" y="269"/>
                </a:cxn>
                <a:cxn ang="0">
                  <a:pos x="13" y="287"/>
                </a:cxn>
                <a:cxn ang="0">
                  <a:pos x="16" y="302"/>
                </a:cxn>
                <a:cxn ang="0">
                  <a:pos x="18" y="311"/>
                </a:cxn>
                <a:cxn ang="0">
                  <a:pos x="21" y="321"/>
                </a:cxn>
                <a:cxn ang="0">
                  <a:pos x="22" y="330"/>
                </a:cxn>
                <a:cxn ang="0">
                  <a:pos x="25" y="342"/>
                </a:cxn>
                <a:cxn ang="0">
                  <a:pos x="26" y="352"/>
                </a:cxn>
                <a:cxn ang="0">
                  <a:pos x="29" y="363"/>
                </a:cxn>
                <a:cxn ang="0">
                  <a:pos x="30" y="374"/>
                </a:cxn>
                <a:cxn ang="0">
                  <a:pos x="31" y="384"/>
                </a:cxn>
                <a:cxn ang="0">
                  <a:pos x="31" y="395"/>
                </a:cxn>
                <a:cxn ang="0">
                  <a:pos x="31" y="406"/>
                </a:cxn>
                <a:cxn ang="0">
                  <a:pos x="30" y="417"/>
                </a:cxn>
                <a:cxn ang="0">
                  <a:pos x="30" y="427"/>
                </a:cxn>
                <a:cxn ang="0">
                  <a:pos x="27" y="438"/>
                </a:cxn>
                <a:cxn ang="0">
                  <a:pos x="26" y="448"/>
                </a:cxn>
                <a:cxn ang="0">
                  <a:pos x="23" y="458"/>
                </a:cxn>
                <a:cxn ang="0">
                  <a:pos x="21" y="472"/>
                </a:cxn>
                <a:cxn ang="0">
                  <a:pos x="16" y="488"/>
                </a:cxn>
                <a:cxn ang="0">
                  <a:pos x="11" y="502"/>
                </a:cxn>
                <a:cxn ang="0">
                  <a:pos x="6" y="516"/>
                </a:cxn>
                <a:cxn ang="0">
                  <a:pos x="41" y="591"/>
                </a:cxn>
                <a:cxn ang="0">
                  <a:pos x="268" y="524"/>
                </a:cxn>
                <a:cxn ang="0">
                  <a:pos x="268" y="511"/>
                </a:cxn>
                <a:cxn ang="0">
                  <a:pos x="271" y="498"/>
                </a:cxn>
                <a:cxn ang="0">
                  <a:pos x="274" y="487"/>
                </a:cxn>
                <a:cxn ang="0">
                  <a:pos x="278" y="477"/>
                </a:cxn>
                <a:cxn ang="0">
                  <a:pos x="283" y="466"/>
                </a:cxn>
                <a:cxn ang="0">
                  <a:pos x="288" y="455"/>
                </a:cxn>
                <a:cxn ang="0">
                  <a:pos x="293" y="445"/>
                </a:cxn>
                <a:cxn ang="0">
                  <a:pos x="304" y="430"/>
                </a:cxn>
                <a:cxn ang="0">
                  <a:pos x="316" y="416"/>
                </a:cxn>
                <a:cxn ang="0">
                  <a:pos x="325" y="407"/>
                </a:cxn>
                <a:cxn ang="0">
                  <a:pos x="312" y="406"/>
                </a:cxn>
                <a:cxn ang="0">
                  <a:pos x="274" y="273"/>
                </a:cxn>
                <a:cxn ang="0">
                  <a:pos x="309" y="155"/>
                </a:cxn>
                <a:cxn ang="0">
                  <a:pos x="264" y="53"/>
                </a:cxn>
                <a:cxn ang="0">
                  <a:pos x="239" y="32"/>
                </a:cxn>
                <a:cxn ang="0">
                  <a:pos x="128" y="22"/>
                </a:cxn>
              </a:cxnLst>
              <a:rect l="0" t="0" r="r" b="b"/>
              <a:pathLst>
                <a:path w="326" h="591">
                  <a:moveTo>
                    <a:pt x="128" y="22"/>
                  </a:moveTo>
                  <a:lnTo>
                    <a:pt x="100" y="23"/>
                  </a:lnTo>
                  <a:lnTo>
                    <a:pt x="98" y="24"/>
                  </a:lnTo>
                  <a:lnTo>
                    <a:pt x="96" y="29"/>
                  </a:lnTo>
                  <a:lnTo>
                    <a:pt x="92" y="31"/>
                  </a:lnTo>
                  <a:lnTo>
                    <a:pt x="89" y="34"/>
                  </a:lnTo>
                  <a:lnTo>
                    <a:pt x="86" y="38"/>
                  </a:lnTo>
                  <a:lnTo>
                    <a:pt x="81" y="42"/>
                  </a:lnTo>
                  <a:lnTo>
                    <a:pt x="76" y="46"/>
                  </a:lnTo>
                  <a:lnTo>
                    <a:pt x="71" y="51"/>
                  </a:lnTo>
                  <a:lnTo>
                    <a:pt x="64" y="54"/>
                  </a:lnTo>
                  <a:lnTo>
                    <a:pt x="58" y="59"/>
                  </a:lnTo>
                  <a:lnTo>
                    <a:pt x="51" y="62"/>
                  </a:lnTo>
                  <a:lnTo>
                    <a:pt x="46" y="67"/>
                  </a:lnTo>
                  <a:lnTo>
                    <a:pt x="40" y="71"/>
                  </a:lnTo>
                  <a:lnTo>
                    <a:pt x="34" y="77"/>
                  </a:lnTo>
                  <a:lnTo>
                    <a:pt x="30" y="83"/>
                  </a:lnTo>
                  <a:lnTo>
                    <a:pt x="25" y="87"/>
                  </a:lnTo>
                  <a:lnTo>
                    <a:pt x="22" y="92"/>
                  </a:lnTo>
                  <a:lnTo>
                    <a:pt x="18" y="98"/>
                  </a:lnTo>
                  <a:lnTo>
                    <a:pt x="14" y="105"/>
                  </a:lnTo>
                  <a:lnTo>
                    <a:pt x="14" y="108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6"/>
                  </a:lnTo>
                  <a:lnTo>
                    <a:pt x="2" y="192"/>
                  </a:lnTo>
                  <a:lnTo>
                    <a:pt x="1" y="200"/>
                  </a:lnTo>
                  <a:lnTo>
                    <a:pt x="1" y="203"/>
                  </a:lnTo>
                  <a:lnTo>
                    <a:pt x="0" y="208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2"/>
                  </a:lnTo>
                  <a:lnTo>
                    <a:pt x="1" y="239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61"/>
                  </a:lnTo>
                  <a:lnTo>
                    <a:pt x="7" y="269"/>
                  </a:lnTo>
                  <a:lnTo>
                    <a:pt x="10" y="279"/>
                  </a:lnTo>
                  <a:lnTo>
                    <a:pt x="13" y="287"/>
                  </a:lnTo>
                  <a:lnTo>
                    <a:pt x="15" y="297"/>
                  </a:lnTo>
                  <a:lnTo>
                    <a:pt x="16" y="302"/>
                  </a:lnTo>
                  <a:lnTo>
                    <a:pt x="18" y="306"/>
                  </a:lnTo>
                  <a:lnTo>
                    <a:pt x="18" y="311"/>
                  </a:lnTo>
                  <a:lnTo>
                    <a:pt x="21" y="316"/>
                  </a:lnTo>
                  <a:lnTo>
                    <a:pt x="21" y="321"/>
                  </a:lnTo>
                  <a:lnTo>
                    <a:pt x="22" y="327"/>
                  </a:lnTo>
                  <a:lnTo>
                    <a:pt x="22" y="330"/>
                  </a:lnTo>
                  <a:lnTo>
                    <a:pt x="24" y="336"/>
                  </a:lnTo>
                  <a:lnTo>
                    <a:pt x="25" y="342"/>
                  </a:lnTo>
                  <a:lnTo>
                    <a:pt x="26" y="347"/>
                  </a:lnTo>
                  <a:lnTo>
                    <a:pt x="26" y="352"/>
                  </a:lnTo>
                  <a:lnTo>
                    <a:pt x="29" y="358"/>
                  </a:lnTo>
                  <a:lnTo>
                    <a:pt x="29" y="363"/>
                  </a:lnTo>
                  <a:lnTo>
                    <a:pt x="30" y="368"/>
                  </a:lnTo>
                  <a:lnTo>
                    <a:pt x="30" y="374"/>
                  </a:lnTo>
                  <a:lnTo>
                    <a:pt x="31" y="379"/>
                  </a:lnTo>
                  <a:lnTo>
                    <a:pt x="31" y="384"/>
                  </a:lnTo>
                  <a:lnTo>
                    <a:pt x="31" y="390"/>
                  </a:lnTo>
                  <a:lnTo>
                    <a:pt x="31" y="395"/>
                  </a:lnTo>
                  <a:lnTo>
                    <a:pt x="32" y="400"/>
                  </a:lnTo>
                  <a:lnTo>
                    <a:pt x="31" y="406"/>
                  </a:lnTo>
                  <a:lnTo>
                    <a:pt x="31" y="411"/>
                  </a:lnTo>
                  <a:lnTo>
                    <a:pt x="30" y="417"/>
                  </a:lnTo>
                  <a:lnTo>
                    <a:pt x="30" y="422"/>
                  </a:lnTo>
                  <a:lnTo>
                    <a:pt x="30" y="427"/>
                  </a:lnTo>
                  <a:lnTo>
                    <a:pt x="29" y="433"/>
                  </a:lnTo>
                  <a:lnTo>
                    <a:pt x="27" y="438"/>
                  </a:lnTo>
                  <a:lnTo>
                    <a:pt x="27" y="443"/>
                  </a:lnTo>
                  <a:lnTo>
                    <a:pt x="26" y="448"/>
                  </a:lnTo>
                  <a:lnTo>
                    <a:pt x="25" y="454"/>
                  </a:lnTo>
                  <a:lnTo>
                    <a:pt x="23" y="458"/>
                  </a:lnTo>
                  <a:lnTo>
                    <a:pt x="23" y="463"/>
                  </a:lnTo>
                  <a:lnTo>
                    <a:pt x="21" y="472"/>
                  </a:lnTo>
                  <a:lnTo>
                    <a:pt x="18" y="481"/>
                  </a:lnTo>
                  <a:lnTo>
                    <a:pt x="16" y="488"/>
                  </a:lnTo>
                  <a:lnTo>
                    <a:pt x="14" y="495"/>
                  </a:lnTo>
                  <a:lnTo>
                    <a:pt x="11" y="502"/>
                  </a:lnTo>
                  <a:lnTo>
                    <a:pt x="10" y="508"/>
                  </a:lnTo>
                  <a:lnTo>
                    <a:pt x="6" y="516"/>
                  </a:lnTo>
                  <a:lnTo>
                    <a:pt x="6" y="519"/>
                  </a:lnTo>
                  <a:lnTo>
                    <a:pt x="41" y="591"/>
                  </a:lnTo>
                  <a:lnTo>
                    <a:pt x="268" y="525"/>
                  </a:lnTo>
                  <a:lnTo>
                    <a:pt x="268" y="524"/>
                  </a:lnTo>
                  <a:lnTo>
                    <a:pt x="268" y="519"/>
                  </a:lnTo>
                  <a:lnTo>
                    <a:pt x="268" y="511"/>
                  </a:lnTo>
                  <a:lnTo>
                    <a:pt x="271" y="503"/>
                  </a:lnTo>
                  <a:lnTo>
                    <a:pt x="271" y="498"/>
                  </a:lnTo>
                  <a:lnTo>
                    <a:pt x="272" y="493"/>
                  </a:lnTo>
                  <a:lnTo>
                    <a:pt x="274" y="487"/>
                  </a:lnTo>
                  <a:lnTo>
                    <a:pt x="276" y="482"/>
                  </a:lnTo>
                  <a:lnTo>
                    <a:pt x="278" y="477"/>
                  </a:lnTo>
                  <a:lnTo>
                    <a:pt x="280" y="471"/>
                  </a:lnTo>
                  <a:lnTo>
                    <a:pt x="283" y="466"/>
                  </a:lnTo>
                  <a:lnTo>
                    <a:pt x="286" y="461"/>
                  </a:lnTo>
                  <a:lnTo>
                    <a:pt x="288" y="455"/>
                  </a:lnTo>
                  <a:lnTo>
                    <a:pt x="291" y="449"/>
                  </a:lnTo>
                  <a:lnTo>
                    <a:pt x="293" y="445"/>
                  </a:lnTo>
                  <a:lnTo>
                    <a:pt x="296" y="440"/>
                  </a:lnTo>
                  <a:lnTo>
                    <a:pt x="304" y="430"/>
                  </a:lnTo>
                  <a:lnTo>
                    <a:pt x="311" y="423"/>
                  </a:lnTo>
                  <a:lnTo>
                    <a:pt x="316" y="416"/>
                  </a:lnTo>
                  <a:lnTo>
                    <a:pt x="321" y="410"/>
                  </a:lnTo>
                  <a:lnTo>
                    <a:pt x="325" y="407"/>
                  </a:lnTo>
                  <a:lnTo>
                    <a:pt x="326" y="407"/>
                  </a:lnTo>
                  <a:lnTo>
                    <a:pt x="312" y="406"/>
                  </a:lnTo>
                  <a:lnTo>
                    <a:pt x="269" y="413"/>
                  </a:lnTo>
                  <a:lnTo>
                    <a:pt x="274" y="273"/>
                  </a:lnTo>
                  <a:lnTo>
                    <a:pt x="318" y="240"/>
                  </a:lnTo>
                  <a:lnTo>
                    <a:pt x="309" y="155"/>
                  </a:lnTo>
                  <a:lnTo>
                    <a:pt x="282" y="70"/>
                  </a:lnTo>
                  <a:lnTo>
                    <a:pt x="264" y="53"/>
                  </a:lnTo>
                  <a:lnTo>
                    <a:pt x="255" y="53"/>
                  </a:lnTo>
                  <a:lnTo>
                    <a:pt x="239" y="32"/>
                  </a:lnTo>
                  <a:lnTo>
                    <a:pt x="205" y="0"/>
                  </a:lnTo>
                  <a:lnTo>
                    <a:pt x="128" y="22"/>
                  </a:lnTo>
                  <a:lnTo>
                    <a:pt x="128" y="22"/>
                  </a:lnTo>
                  <a:close/>
                </a:path>
              </a:pathLst>
            </a:custGeom>
            <a:solidFill>
              <a:srgbClr val="BA8A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4340147" y="4697059"/>
              <a:ext cx="643477" cy="886568"/>
            </a:xfrm>
            <a:custGeom>
              <a:avLst/>
              <a:gdLst/>
              <a:ahLst/>
              <a:cxnLst>
                <a:cxn ang="0">
                  <a:pos x="104" y="3"/>
                </a:cxn>
                <a:cxn ang="0">
                  <a:pos x="87" y="36"/>
                </a:cxn>
                <a:cxn ang="0">
                  <a:pos x="87" y="66"/>
                </a:cxn>
                <a:cxn ang="0">
                  <a:pos x="92" y="83"/>
                </a:cxn>
                <a:cxn ang="0">
                  <a:pos x="103" y="115"/>
                </a:cxn>
                <a:cxn ang="0">
                  <a:pos x="121" y="155"/>
                </a:cxn>
                <a:cxn ang="0">
                  <a:pos x="145" y="198"/>
                </a:cxn>
                <a:cxn ang="0">
                  <a:pos x="167" y="233"/>
                </a:cxn>
                <a:cxn ang="0">
                  <a:pos x="174" y="254"/>
                </a:cxn>
                <a:cxn ang="0">
                  <a:pos x="145" y="267"/>
                </a:cxn>
                <a:cxn ang="0">
                  <a:pos x="117" y="238"/>
                </a:cxn>
                <a:cxn ang="0">
                  <a:pos x="98" y="209"/>
                </a:cxn>
                <a:cxn ang="0">
                  <a:pos x="81" y="178"/>
                </a:cxn>
                <a:cxn ang="0">
                  <a:pos x="68" y="147"/>
                </a:cxn>
                <a:cxn ang="0">
                  <a:pos x="55" y="123"/>
                </a:cxn>
                <a:cxn ang="0">
                  <a:pos x="0" y="160"/>
                </a:cxn>
                <a:cxn ang="0">
                  <a:pos x="7" y="178"/>
                </a:cxn>
                <a:cxn ang="0">
                  <a:pos x="22" y="208"/>
                </a:cxn>
                <a:cxn ang="0">
                  <a:pos x="39" y="241"/>
                </a:cxn>
                <a:cxn ang="0">
                  <a:pos x="58" y="270"/>
                </a:cxn>
                <a:cxn ang="0">
                  <a:pos x="89" y="301"/>
                </a:cxn>
                <a:cxn ang="0">
                  <a:pos x="125" y="319"/>
                </a:cxn>
                <a:cxn ang="0">
                  <a:pos x="150" y="325"/>
                </a:cxn>
                <a:cxn ang="0">
                  <a:pos x="111" y="332"/>
                </a:cxn>
                <a:cxn ang="0">
                  <a:pos x="100" y="366"/>
                </a:cxn>
                <a:cxn ang="0">
                  <a:pos x="78" y="406"/>
                </a:cxn>
                <a:cxn ang="0">
                  <a:pos x="65" y="423"/>
                </a:cxn>
                <a:cxn ang="0">
                  <a:pos x="88" y="412"/>
                </a:cxn>
                <a:cxn ang="0">
                  <a:pos x="116" y="403"/>
                </a:cxn>
                <a:cxn ang="0">
                  <a:pos x="114" y="415"/>
                </a:cxn>
                <a:cxn ang="0">
                  <a:pos x="87" y="438"/>
                </a:cxn>
                <a:cxn ang="0">
                  <a:pos x="62" y="462"/>
                </a:cxn>
                <a:cxn ang="0">
                  <a:pos x="51" y="490"/>
                </a:cxn>
                <a:cxn ang="0">
                  <a:pos x="68" y="484"/>
                </a:cxn>
                <a:cxn ang="0">
                  <a:pos x="96" y="459"/>
                </a:cxn>
                <a:cxn ang="0">
                  <a:pos x="134" y="434"/>
                </a:cxn>
                <a:cxn ang="0">
                  <a:pos x="159" y="421"/>
                </a:cxn>
                <a:cxn ang="0">
                  <a:pos x="185" y="411"/>
                </a:cxn>
                <a:cxn ang="0">
                  <a:pos x="213" y="403"/>
                </a:cxn>
                <a:cxn ang="0">
                  <a:pos x="242" y="395"/>
                </a:cxn>
                <a:cxn ang="0">
                  <a:pos x="274" y="391"/>
                </a:cxn>
                <a:cxn ang="0">
                  <a:pos x="291" y="320"/>
                </a:cxn>
                <a:cxn ang="0">
                  <a:pos x="323" y="297"/>
                </a:cxn>
                <a:cxn ang="0">
                  <a:pos x="351" y="263"/>
                </a:cxn>
                <a:cxn ang="0">
                  <a:pos x="359" y="247"/>
                </a:cxn>
                <a:cxn ang="0">
                  <a:pos x="357" y="226"/>
                </a:cxn>
                <a:cxn ang="0">
                  <a:pos x="346" y="193"/>
                </a:cxn>
                <a:cxn ang="0">
                  <a:pos x="334" y="163"/>
                </a:cxn>
                <a:cxn ang="0">
                  <a:pos x="323" y="134"/>
                </a:cxn>
                <a:cxn ang="0">
                  <a:pos x="309" y="105"/>
                </a:cxn>
                <a:cxn ang="0">
                  <a:pos x="296" y="77"/>
                </a:cxn>
                <a:cxn ang="0">
                  <a:pos x="284" y="48"/>
                </a:cxn>
                <a:cxn ang="0">
                  <a:pos x="261" y="61"/>
                </a:cxn>
                <a:cxn ang="0">
                  <a:pos x="255" y="114"/>
                </a:cxn>
                <a:cxn ang="0">
                  <a:pos x="254" y="82"/>
                </a:cxn>
                <a:cxn ang="0">
                  <a:pos x="250" y="51"/>
                </a:cxn>
                <a:cxn ang="0">
                  <a:pos x="236" y="20"/>
                </a:cxn>
                <a:cxn ang="0">
                  <a:pos x="128" y="0"/>
                </a:cxn>
              </a:cxnLst>
              <a:rect l="0" t="0" r="r" b="b"/>
              <a:pathLst>
                <a:path w="359" h="495">
                  <a:moveTo>
                    <a:pt x="128" y="0"/>
                  </a:moveTo>
                  <a:lnTo>
                    <a:pt x="124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4" y="3"/>
                  </a:lnTo>
                  <a:lnTo>
                    <a:pt x="100" y="6"/>
                  </a:lnTo>
                  <a:lnTo>
                    <a:pt x="96" y="12"/>
                  </a:lnTo>
                  <a:lnTo>
                    <a:pt x="92" y="19"/>
                  </a:lnTo>
                  <a:lnTo>
                    <a:pt x="88" y="27"/>
                  </a:lnTo>
                  <a:lnTo>
                    <a:pt x="87" y="36"/>
                  </a:lnTo>
                  <a:lnTo>
                    <a:pt x="87" y="45"/>
                  </a:lnTo>
                  <a:lnTo>
                    <a:pt x="86" y="52"/>
                  </a:lnTo>
                  <a:lnTo>
                    <a:pt x="86" y="59"/>
                  </a:lnTo>
                  <a:lnTo>
                    <a:pt x="86" y="64"/>
                  </a:lnTo>
                  <a:lnTo>
                    <a:pt x="87" y="66"/>
                  </a:lnTo>
                  <a:lnTo>
                    <a:pt x="87" y="67"/>
                  </a:lnTo>
                  <a:lnTo>
                    <a:pt x="87" y="72"/>
                  </a:lnTo>
                  <a:lnTo>
                    <a:pt x="88" y="74"/>
                  </a:lnTo>
                  <a:lnTo>
                    <a:pt x="90" y="79"/>
                  </a:lnTo>
                  <a:lnTo>
                    <a:pt x="92" y="83"/>
                  </a:lnTo>
                  <a:lnTo>
                    <a:pt x="94" y="89"/>
                  </a:lnTo>
                  <a:lnTo>
                    <a:pt x="95" y="95"/>
                  </a:lnTo>
                  <a:lnTo>
                    <a:pt x="97" y="100"/>
                  </a:lnTo>
                  <a:lnTo>
                    <a:pt x="100" y="106"/>
                  </a:lnTo>
                  <a:lnTo>
                    <a:pt x="103" y="115"/>
                  </a:lnTo>
                  <a:lnTo>
                    <a:pt x="105" y="122"/>
                  </a:lnTo>
                  <a:lnTo>
                    <a:pt x="109" y="130"/>
                  </a:lnTo>
                  <a:lnTo>
                    <a:pt x="112" y="138"/>
                  </a:lnTo>
                  <a:lnTo>
                    <a:pt x="118" y="147"/>
                  </a:lnTo>
                  <a:lnTo>
                    <a:pt x="121" y="155"/>
                  </a:lnTo>
                  <a:lnTo>
                    <a:pt x="126" y="163"/>
                  </a:lnTo>
                  <a:lnTo>
                    <a:pt x="130" y="172"/>
                  </a:lnTo>
                  <a:lnTo>
                    <a:pt x="136" y="180"/>
                  </a:lnTo>
                  <a:lnTo>
                    <a:pt x="141" y="188"/>
                  </a:lnTo>
                  <a:lnTo>
                    <a:pt x="145" y="198"/>
                  </a:lnTo>
                  <a:lnTo>
                    <a:pt x="150" y="206"/>
                  </a:lnTo>
                  <a:lnTo>
                    <a:pt x="156" y="214"/>
                  </a:lnTo>
                  <a:lnTo>
                    <a:pt x="159" y="221"/>
                  </a:lnTo>
                  <a:lnTo>
                    <a:pt x="164" y="227"/>
                  </a:lnTo>
                  <a:lnTo>
                    <a:pt x="167" y="233"/>
                  </a:lnTo>
                  <a:lnTo>
                    <a:pt x="171" y="238"/>
                  </a:lnTo>
                  <a:lnTo>
                    <a:pt x="175" y="246"/>
                  </a:lnTo>
                  <a:lnTo>
                    <a:pt x="177" y="248"/>
                  </a:lnTo>
                  <a:lnTo>
                    <a:pt x="176" y="249"/>
                  </a:lnTo>
                  <a:lnTo>
                    <a:pt x="174" y="254"/>
                  </a:lnTo>
                  <a:lnTo>
                    <a:pt x="171" y="258"/>
                  </a:lnTo>
                  <a:lnTo>
                    <a:pt x="166" y="265"/>
                  </a:lnTo>
                  <a:lnTo>
                    <a:pt x="159" y="267"/>
                  </a:lnTo>
                  <a:lnTo>
                    <a:pt x="151" y="269"/>
                  </a:lnTo>
                  <a:lnTo>
                    <a:pt x="145" y="267"/>
                  </a:lnTo>
                  <a:lnTo>
                    <a:pt x="141" y="264"/>
                  </a:lnTo>
                  <a:lnTo>
                    <a:pt x="136" y="261"/>
                  </a:lnTo>
                  <a:lnTo>
                    <a:pt x="130" y="255"/>
                  </a:lnTo>
                  <a:lnTo>
                    <a:pt x="124" y="247"/>
                  </a:lnTo>
                  <a:lnTo>
                    <a:pt x="117" y="238"/>
                  </a:lnTo>
                  <a:lnTo>
                    <a:pt x="112" y="232"/>
                  </a:lnTo>
                  <a:lnTo>
                    <a:pt x="109" y="226"/>
                  </a:lnTo>
                  <a:lnTo>
                    <a:pt x="105" y="222"/>
                  </a:lnTo>
                  <a:lnTo>
                    <a:pt x="103" y="216"/>
                  </a:lnTo>
                  <a:lnTo>
                    <a:pt x="98" y="209"/>
                  </a:lnTo>
                  <a:lnTo>
                    <a:pt x="96" y="203"/>
                  </a:lnTo>
                  <a:lnTo>
                    <a:pt x="92" y="196"/>
                  </a:lnTo>
                  <a:lnTo>
                    <a:pt x="88" y="191"/>
                  </a:lnTo>
                  <a:lnTo>
                    <a:pt x="85" y="185"/>
                  </a:lnTo>
                  <a:lnTo>
                    <a:pt x="81" y="178"/>
                  </a:lnTo>
                  <a:lnTo>
                    <a:pt x="79" y="172"/>
                  </a:lnTo>
                  <a:lnTo>
                    <a:pt x="76" y="167"/>
                  </a:lnTo>
                  <a:lnTo>
                    <a:pt x="72" y="160"/>
                  </a:lnTo>
                  <a:lnTo>
                    <a:pt x="70" y="153"/>
                  </a:lnTo>
                  <a:lnTo>
                    <a:pt x="68" y="147"/>
                  </a:lnTo>
                  <a:lnTo>
                    <a:pt x="64" y="143"/>
                  </a:lnTo>
                  <a:lnTo>
                    <a:pt x="62" y="137"/>
                  </a:lnTo>
                  <a:lnTo>
                    <a:pt x="58" y="131"/>
                  </a:lnTo>
                  <a:lnTo>
                    <a:pt x="57" y="127"/>
                  </a:lnTo>
                  <a:lnTo>
                    <a:pt x="55" y="123"/>
                  </a:lnTo>
                  <a:lnTo>
                    <a:pt x="50" y="115"/>
                  </a:lnTo>
                  <a:lnTo>
                    <a:pt x="49" y="111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" y="166"/>
                  </a:lnTo>
                  <a:lnTo>
                    <a:pt x="2" y="168"/>
                  </a:lnTo>
                  <a:lnTo>
                    <a:pt x="5" y="172"/>
                  </a:lnTo>
                  <a:lnTo>
                    <a:pt x="7" y="178"/>
                  </a:lnTo>
                  <a:lnTo>
                    <a:pt x="10" y="184"/>
                  </a:lnTo>
                  <a:lnTo>
                    <a:pt x="13" y="188"/>
                  </a:lnTo>
                  <a:lnTo>
                    <a:pt x="15" y="195"/>
                  </a:lnTo>
                  <a:lnTo>
                    <a:pt x="18" y="201"/>
                  </a:lnTo>
                  <a:lnTo>
                    <a:pt x="22" y="208"/>
                  </a:lnTo>
                  <a:lnTo>
                    <a:pt x="24" y="214"/>
                  </a:lnTo>
                  <a:lnTo>
                    <a:pt x="29" y="222"/>
                  </a:lnTo>
                  <a:lnTo>
                    <a:pt x="32" y="229"/>
                  </a:lnTo>
                  <a:lnTo>
                    <a:pt x="37" y="235"/>
                  </a:lnTo>
                  <a:lnTo>
                    <a:pt x="39" y="241"/>
                  </a:lnTo>
                  <a:lnTo>
                    <a:pt x="42" y="247"/>
                  </a:lnTo>
                  <a:lnTo>
                    <a:pt x="47" y="253"/>
                  </a:lnTo>
                  <a:lnTo>
                    <a:pt x="50" y="258"/>
                  </a:lnTo>
                  <a:lnTo>
                    <a:pt x="55" y="264"/>
                  </a:lnTo>
                  <a:lnTo>
                    <a:pt x="58" y="270"/>
                  </a:lnTo>
                  <a:lnTo>
                    <a:pt x="63" y="276"/>
                  </a:lnTo>
                  <a:lnTo>
                    <a:pt x="68" y="280"/>
                  </a:lnTo>
                  <a:lnTo>
                    <a:pt x="76" y="289"/>
                  </a:lnTo>
                  <a:lnTo>
                    <a:pt x="85" y="297"/>
                  </a:lnTo>
                  <a:lnTo>
                    <a:pt x="89" y="301"/>
                  </a:lnTo>
                  <a:lnTo>
                    <a:pt x="95" y="304"/>
                  </a:lnTo>
                  <a:lnTo>
                    <a:pt x="100" y="308"/>
                  </a:lnTo>
                  <a:lnTo>
                    <a:pt x="105" y="311"/>
                  </a:lnTo>
                  <a:lnTo>
                    <a:pt x="114" y="316"/>
                  </a:lnTo>
                  <a:lnTo>
                    <a:pt x="125" y="319"/>
                  </a:lnTo>
                  <a:lnTo>
                    <a:pt x="128" y="320"/>
                  </a:lnTo>
                  <a:lnTo>
                    <a:pt x="134" y="321"/>
                  </a:lnTo>
                  <a:lnTo>
                    <a:pt x="138" y="321"/>
                  </a:lnTo>
                  <a:lnTo>
                    <a:pt x="143" y="324"/>
                  </a:lnTo>
                  <a:lnTo>
                    <a:pt x="150" y="325"/>
                  </a:lnTo>
                  <a:lnTo>
                    <a:pt x="157" y="325"/>
                  </a:lnTo>
                  <a:lnTo>
                    <a:pt x="161" y="325"/>
                  </a:lnTo>
                  <a:lnTo>
                    <a:pt x="163" y="326"/>
                  </a:lnTo>
                  <a:lnTo>
                    <a:pt x="112" y="330"/>
                  </a:lnTo>
                  <a:lnTo>
                    <a:pt x="111" y="332"/>
                  </a:lnTo>
                  <a:lnTo>
                    <a:pt x="110" y="335"/>
                  </a:lnTo>
                  <a:lnTo>
                    <a:pt x="108" y="341"/>
                  </a:lnTo>
                  <a:lnTo>
                    <a:pt x="106" y="349"/>
                  </a:lnTo>
                  <a:lnTo>
                    <a:pt x="103" y="357"/>
                  </a:lnTo>
                  <a:lnTo>
                    <a:pt x="100" y="366"/>
                  </a:lnTo>
                  <a:lnTo>
                    <a:pt x="96" y="374"/>
                  </a:lnTo>
                  <a:lnTo>
                    <a:pt x="93" y="384"/>
                  </a:lnTo>
                  <a:lnTo>
                    <a:pt x="87" y="391"/>
                  </a:lnTo>
                  <a:lnTo>
                    <a:pt x="84" y="399"/>
                  </a:lnTo>
                  <a:lnTo>
                    <a:pt x="78" y="406"/>
                  </a:lnTo>
                  <a:lnTo>
                    <a:pt x="74" y="412"/>
                  </a:lnTo>
                  <a:lnTo>
                    <a:pt x="70" y="416"/>
                  </a:lnTo>
                  <a:lnTo>
                    <a:pt x="68" y="420"/>
                  </a:lnTo>
                  <a:lnTo>
                    <a:pt x="65" y="422"/>
                  </a:lnTo>
                  <a:lnTo>
                    <a:pt x="65" y="423"/>
                  </a:lnTo>
                  <a:lnTo>
                    <a:pt x="68" y="422"/>
                  </a:lnTo>
                  <a:lnTo>
                    <a:pt x="74" y="420"/>
                  </a:lnTo>
                  <a:lnTo>
                    <a:pt x="78" y="416"/>
                  </a:lnTo>
                  <a:lnTo>
                    <a:pt x="84" y="415"/>
                  </a:lnTo>
                  <a:lnTo>
                    <a:pt x="88" y="412"/>
                  </a:lnTo>
                  <a:lnTo>
                    <a:pt x="95" y="411"/>
                  </a:lnTo>
                  <a:lnTo>
                    <a:pt x="100" y="407"/>
                  </a:lnTo>
                  <a:lnTo>
                    <a:pt x="105" y="406"/>
                  </a:lnTo>
                  <a:lnTo>
                    <a:pt x="110" y="404"/>
                  </a:lnTo>
                  <a:lnTo>
                    <a:pt x="116" y="403"/>
                  </a:lnTo>
                  <a:lnTo>
                    <a:pt x="122" y="401"/>
                  </a:lnTo>
                  <a:lnTo>
                    <a:pt x="127" y="403"/>
                  </a:lnTo>
                  <a:lnTo>
                    <a:pt x="125" y="406"/>
                  </a:lnTo>
                  <a:lnTo>
                    <a:pt x="119" y="412"/>
                  </a:lnTo>
                  <a:lnTo>
                    <a:pt x="114" y="415"/>
                  </a:lnTo>
                  <a:lnTo>
                    <a:pt x="110" y="420"/>
                  </a:lnTo>
                  <a:lnTo>
                    <a:pt x="104" y="423"/>
                  </a:lnTo>
                  <a:lnTo>
                    <a:pt x="100" y="429"/>
                  </a:lnTo>
                  <a:lnTo>
                    <a:pt x="94" y="434"/>
                  </a:lnTo>
                  <a:lnTo>
                    <a:pt x="87" y="438"/>
                  </a:lnTo>
                  <a:lnTo>
                    <a:pt x="82" y="444"/>
                  </a:lnTo>
                  <a:lnTo>
                    <a:pt x="77" y="448"/>
                  </a:lnTo>
                  <a:lnTo>
                    <a:pt x="71" y="453"/>
                  </a:lnTo>
                  <a:lnTo>
                    <a:pt x="66" y="458"/>
                  </a:lnTo>
                  <a:lnTo>
                    <a:pt x="62" y="462"/>
                  </a:lnTo>
                  <a:lnTo>
                    <a:pt x="58" y="468"/>
                  </a:lnTo>
                  <a:lnTo>
                    <a:pt x="54" y="475"/>
                  </a:lnTo>
                  <a:lnTo>
                    <a:pt x="50" y="482"/>
                  </a:lnTo>
                  <a:lnTo>
                    <a:pt x="50" y="485"/>
                  </a:lnTo>
                  <a:lnTo>
                    <a:pt x="51" y="490"/>
                  </a:lnTo>
                  <a:lnTo>
                    <a:pt x="56" y="493"/>
                  </a:lnTo>
                  <a:lnTo>
                    <a:pt x="58" y="495"/>
                  </a:lnTo>
                  <a:lnTo>
                    <a:pt x="59" y="493"/>
                  </a:lnTo>
                  <a:lnTo>
                    <a:pt x="65" y="488"/>
                  </a:lnTo>
                  <a:lnTo>
                    <a:pt x="68" y="484"/>
                  </a:lnTo>
                  <a:lnTo>
                    <a:pt x="73" y="480"/>
                  </a:lnTo>
                  <a:lnTo>
                    <a:pt x="78" y="475"/>
                  </a:lnTo>
                  <a:lnTo>
                    <a:pt x="84" y="470"/>
                  </a:lnTo>
                  <a:lnTo>
                    <a:pt x="89" y="464"/>
                  </a:lnTo>
                  <a:lnTo>
                    <a:pt x="96" y="459"/>
                  </a:lnTo>
                  <a:lnTo>
                    <a:pt x="104" y="453"/>
                  </a:lnTo>
                  <a:lnTo>
                    <a:pt x="112" y="447"/>
                  </a:lnTo>
                  <a:lnTo>
                    <a:pt x="120" y="442"/>
                  </a:lnTo>
                  <a:lnTo>
                    <a:pt x="129" y="436"/>
                  </a:lnTo>
                  <a:lnTo>
                    <a:pt x="134" y="434"/>
                  </a:lnTo>
                  <a:lnTo>
                    <a:pt x="138" y="431"/>
                  </a:lnTo>
                  <a:lnTo>
                    <a:pt x="144" y="428"/>
                  </a:lnTo>
                  <a:lnTo>
                    <a:pt x="149" y="427"/>
                  </a:lnTo>
                  <a:lnTo>
                    <a:pt x="153" y="423"/>
                  </a:lnTo>
                  <a:lnTo>
                    <a:pt x="159" y="421"/>
                  </a:lnTo>
                  <a:lnTo>
                    <a:pt x="165" y="419"/>
                  </a:lnTo>
                  <a:lnTo>
                    <a:pt x="169" y="416"/>
                  </a:lnTo>
                  <a:lnTo>
                    <a:pt x="175" y="414"/>
                  </a:lnTo>
                  <a:lnTo>
                    <a:pt x="181" y="412"/>
                  </a:lnTo>
                  <a:lnTo>
                    <a:pt x="185" y="411"/>
                  </a:lnTo>
                  <a:lnTo>
                    <a:pt x="192" y="409"/>
                  </a:lnTo>
                  <a:lnTo>
                    <a:pt x="197" y="407"/>
                  </a:lnTo>
                  <a:lnTo>
                    <a:pt x="203" y="405"/>
                  </a:lnTo>
                  <a:lnTo>
                    <a:pt x="207" y="403"/>
                  </a:lnTo>
                  <a:lnTo>
                    <a:pt x="213" y="403"/>
                  </a:lnTo>
                  <a:lnTo>
                    <a:pt x="217" y="400"/>
                  </a:lnTo>
                  <a:lnTo>
                    <a:pt x="222" y="399"/>
                  </a:lnTo>
                  <a:lnTo>
                    <a:pt x="228" y="398"/>
                  </a:lnTo>
                  <a:lnTo>
                    <a:pt x="234" y="398"/>
                  </a:lnTo>
                  <a:lnTo>
                    <a:pt x="242" y="395"/>
                  </a:lnTo>
                  <a:lnTo>
                    <a:pt x="251" y="395"/>
                  </a:lnTo>
                  <a:lnTo>
                    <a:pt x="258" y="392"/>
                  </a:lnTo>
                  <a:lnTo>
                    <a:pt x="264" y="391"/>
                  </a:lnTo>
                  <a:lnTo>
                    <a:pt x="269" y="391"/>
                  </a:lnTo>
                  <a:lnTo>
                    <a:pt x="274" y="391"/>
                  </a:lnTo>
                  <a:lnTo>
                    <a:pt x="276" y="391"/>
                  </a:lnTo>
                  <a:lnTo>
                    <a:pt x="277" y="391"/>
                  </a:lnTo>
                  <a:lnTo>
                    <a:pt x="287" y="322"/>
                  </a:lnTo>
                  <a:lnTo>
                    <a:pt x="287" y="321"/>
                  </a:lnTo>
                  <a:lnTo>
                    <a:pt x="291" y="320"/>
                  </a:lnTo>
                  <a:lnTo>
                    <a:pt x="295" y="317"/>
                  </a:lnTo>
                  <a:lnTo>
                    <a:pt x="301" y="313"/>
                  </a:lnTo>
                  <a:lnTo>
                    <a:pt x="308" y="309"/>
                  </a:lnTo>
                  <a:lnTo>
                    <a:pt x="316" y="304"/>
                  </a:lnTo>
                  <a:lnTo>
                    <a:pt x="323" y="297"/>
                  </a:lnTo>
                  <a:lnTo>
                    <a:pt x="331" y="292"/>
                  </a:lnTo>
                  <a:lnTo>
                    <a:pt x="337" y="284"/>
                  </a:lnTo>
                  <a:lnTo>
                    <a:pt x="342" y="277"/>
                  </a:lnTo>
                  <a:lnTo>
                    <a:pt x="347" y="270"/>
                  </a:lnTo>
                  <a:lnTo>
                    <a:pt x="351" y="263"/>
                  </a:lnTo>
                  <a:lnTo>
                    <a:pt x="354" y="256"/>
                  </a:lnTo>
                  <a:lnTo>
                    <a:pt x="357" y="251"/>
                  </a:lnTo>
                  <a:lnTo>
                    <a:pt x="358" y="248"/>
                  </a:lnTo>
                  <a:lnTo>
                    <a:pt x="359" y="248"/>
                  </a:lnTo>
                  <a:lnTo>
                    <a:pt x="359" y="247"/>
                  </a:lnTo>
                  <a:lnTo>
                    <a:pt x="359" y="245"/>
                  </a:lnTo>
                  <a:lnTo>
                    <a:pt x="358" y="240"/>
                  </a:lnTo>
                  <a:lnTo>
                    <a:pt x="358" y="234"/>
                  </a:lnTo>
                  <a:lnTo>
                    <a:pt x="357" y="230"/>
                  </a:lnTo>
                  <a:lnTo>
                    <a:pt x="357" y="226"/>
                  </a:lnTo>
                  <a:lnTo>
                    <a:pt x="355" y="221"/>
                  </a:lnTo>
                  <a:lnTo>
                    <a:pt x="354" y="215"/>
                  </a:lnTo>
                  <a:lnTo>
                    <a:pt x="351" y="208"/>
                  </a:lnTo>
                  <a:lnTo>
                    <a:pt x="349" y="201"/>
                  </a:lnTo>
                  <a:lnTo>
                    <a:pt x="346" y="193"/>
                  </a:lnTo>
                  <a:lnTo>
                    <a:pt x="343" y="185"/>
                  </a:lnTo>
                  <a:lnTo>
                    <a:pt x="341" y="179"/>
                  </a:lnTo>
                  <a:lnTo>
                    <a:pt x="339" y="174"/>
                  </a:lnTo>
                  <a:lnTo>
                    <a:pt x="337" y="168"/>
                  </a:lnTo>
                  <a:lnTo>
                    <a:pt x="334" y="163"/>
                  </a:lnTo>
                  <a:lnTo>
                    <a:pt x="332" y="156"/>
                  </a:lnTo>
                  <a:lnTo>
                    <a:pt x="330" y="152"/>
                  </a:lnTo>
                  <a:lnTo>
                    <a:pt x="327" y="145"/>
                  </a:lnTo>
                  <a:lnTo>
                    <a:pt x="325" y="139"/>
                  </a:lnTo>
                  <a:lnTo>
                    <a:pt x="323" y="134"/>
                  </a:lnTo>
                  <a:lnTo>
                    <a:pt x="321" y="127"/>
                  </a:lnTo>
                  <a:lnTo>
                    <a:pt x="317" y="122"/>
                  </a:lnTo>
                  <a:lnTo>
                    <a:pt x="315" y="116"/>
                  </a:lnTo>
                  <a:lnTo>
                    <a:pt x="312" y="111"/>
                  </a:lnTo>
                  <a:lnTo>
                    <a:pt x="309" y="105"/>
                  </a:lnTo>
                  <a:lnTo>
                    <a:pt x="307" y="99"/>
                  </a:lnTo>
                  <a:lnTo>
                    <a:pt x="304" y="95"/>
                  </a:lnTo>
                  <a:lnTo>
                    <a:pt x="302" y="89"/>
                  </a:lnTo>
                  <a:lnTo>
                    <a:pt x="300" y="83"/>
                  </a:lnTo>
                  <a:lnTo>
                    <a:pt x="296" y="77"/>
                  </a:lnTo>
                  <a:lnTo>
                    <a:pt x="295" y="74"/>
                  </a:lnTo>
                  <a:lnTo>
                    <a:pt x="291" y="65"/>
                  </a:lnTo>
                  <a:lnTo>
                    <a:pt x="288" y="58"/>
                  </a:lnTo>
                  <a:lnTo>
                    <a:pt x="285" y="52"/>
                  </a:lnTo>
                  <a:lnTo>
                    <a:pt x="284" y="48"/>
                  </a:lnTo>
                  <a:lnTo>
                    <a:pt x="282" y="44"/>
                  </a:lnTo>
                  <a:lnTo>
                    <a:pt x="291" y="106"/>
                  </a:lnTo>
                  <a:lnTo>
                    <a:pt x="295" y="158"/>
                  </a:lnTo>
                  <a:lnTo>
                    <a:pt x="271" y="90"/>
                  </a:lnTo>
                  <a:lnTo>
                    <a:pt x="261" y="61"/>
                  </a:lnTo>
                  <a:lnTo>
                    <a:pt x="255" y="131"/>
                  </a:lnTo>
                  <a:lnTo>
                    <a:pt x="255" y="129"/>
                  </a:lnTo>
                  <a:lnTo>
                    <a:pt x="255" y="123"/>
                  </a:lnTo>
                  <a:lnTo>
                    <a:pt x="255" y="119"/>
                  </a:lnTo>
                  <a:lnTo>
                    <a:pt x="255" y="114"/>
                  </a:lnTo>
                  <a:lnTo>
                    <a:pt x="255" y="108"/>
                  </a:lnTo>
                  <a:lnTo>
                    <a:pt x="255" y="103"/>
                  </a:lnTo>
                  <a:lnTo>
                    <a:pt x="255" y="96"/>
                  </a:lnTo>
                  <a:lnTo>
                    <a:pt x="255" y="90"/>
                  </a:lnTo>
                  <a:lnTo>
                    <a:pt x="254" y="82"/>
                  </a:lnTo>
                  <a:lnTo>
                    <a:pt x="254" y="76"/>
                  </a:lnTo>
                  <a:lnTo>
                    <a:pt x="252" y="69"/>
                  </a:lnTo>
                  <a:lnTo>
                    <a:pt x="252" y="63"/>
                  </a:lnTo>
                  <a:lnTo>
                    <a:pt x="251" y="57"/>
                  </a:lnTo>
                  <a:lnTo>
                    <a:pt x="250" y="51"/>
                  </a:lnTo>
                  <a:lnTo>
                    <a:pt x="247" y="45"/>
                  </a:lnTo>
                  <a:lnTo>
                    <a:pt x="245" y="40"/>
                  </a:lnTo>
                  <a:lnTo>
                    <a:pt x="243" y="34"/>
                  </a:lnTo>
                  <a:lnTo>
                    <a:pt x="240" y="29"/>
                  </a:lnTo>
                  <a:lnTo>
                    <a:pt x="236" y="20"/>
                  </a:lnTo>
                  <a:lnTo>
                    <a:pt x="232" y="14"/>
                  </a:lnTo>
                  <a:lnTo>
                    <a:pt x="228" y="8"/>
                  </a:lnTo>
                  <a:lnTo>
                    <a:pt x="225" y="5"/>
                  </a:lnTo>
                  <a:lnTo>
                    <a:pt x="223" y="3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8A61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4497441" y="4089331"/>
              <a:ext cx="346764" cy="929466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81" y="60"/>
                </a:cxn>
                <a:cxn ang="0">
                  <a:pos x="193" y="216"/>
                </a:cxn>
                <a:cxn ang="0">
                  <a:pos x="121" y="283"/>
                </a:cxn>
                <a:cxn ang="0">
                  <a:pos x="130" y="407"/>
                </a:cxn>
                <a:cxn ang="0">
                  <a:pos x="96" y="520"/>
                </a:cxn>
                <a:cxn ang="0">
                  <a:pos x="95" y="519"/>
                </a:cxn>
                <a:cxn ang="0">
                  <a:pos x="93" y="517"/>
                </a:cxn>
                <a:cxn ang="0">
                  <a:pos x="89" y="515"/>
                </a:cxn>
                <a:cxn ang="0">
                  <a:pos x="85" y="512"/>
                </a:cxn>
                <a:cxn ang="0">
                  <a:pos x="78" y="508"/>
                </a:cxn>
                <a:cxn ang="0">
                  <a:pos x="73" y="504"/>
                </a:cxn>
                <a:cxn ang="0">
                  <a:pos x="66" y="499"/>
                </a:cxn>
                <a:cxn ang="0">
                  <a:pos x="61" y="494"/>
                </a:cxn>
                <a:cxn ang="0">
                  <a:pos x="54" y="487"/>
                </a:cxn>
                <a:cxn ang="0">
                  <a:pos x="46" y="480"/>
                </a:cxn>
                <a:cxn ang="0">
                  <a:pos x="39" y="473"/>
                </a:cxn>
                <a:cxn ang="0">
                  <a:pos x="33" y="468"/>
                </a:cxn>
                <a:cxn ang="0">
                  <a:pos x="25" y="460"/>
                </a:cxn>
                <a:cxn ang="0">
                  <a:pos x="21" y="453"/>
                </a:cxn>
                <a:cxn ang="0">
                  <a:pos x="15" y="446"/>
                </a:cxn>
                <a:cxn ang="0">
                  <a:pos x="13" y="439"/>
                </a:cxn>
                <a:cxn ang="0">
                  <a:pos x="8" y="431"/>
                </a:cxn>
                <a:cxn ang="0">
                  <a:pos x="5" y="424"/>
                </a:cxn>
                <a:cxn ang="0">
                  <a:pos x="3" y="418"/>
                </a:cxn>
                <a:cxn ang="0">
                  <a:pos x="1" y="414"/>
                </a:cxn>
                <a:cxn ang="0">
                  <a:pos x="0" y="408"/>
                </a:cxn>
                <a:cxn ang="0">
                  <a:pos x="0" y="404"/>
                </a:cxn>
                <a:cxn ang="0">
                  <a:pos x="0" y="399"/>
                </a:cxn>
                <a:cxn ang="0">
                  <a:pos x="0" y="397"/>
                </a:cxn>
                <a:cxn ang="0">
                  <a:pos x="0" y="390"/>
                </a:cxn>
                <a:cxn ang="0">
                  <a:pos x="0" y="387"/>
                </a:cxn>
                <a:cxn ang="0">
                  <a:pos x="1" y="385"/>
                </a:cxn>
                <a:cxn ang="0">
                  <a:pos x="2" y="385"/>
                </a:cxn>
                <a:cxn ang="0">
                  <a:pos x="3" y="383"/>
                </a:cxn>
                <a:cxn ang="0">
                  <a:pos x="7" y="382"/>
                </a:cxn>
                <a:cxn ang="0">
                  <a:pos x="11" y="377"/>
                </a:cxn>
                <a:cxn ang="0">
                  <a:pos x="17" y="373"/>
                </a:cxn>
                <a:cxn ang="0">
                  <a:pos x="24" y="365"/>
                </a:cxn>
                <a:cxn ang="0">
                  <a:pos x="31" y="357"/>
                </a:cxn>
                <a:cxn ang="0">
                  <a:pos x="33" y="351"/>
                </a:cxn>
                <a:cxn ang="0">
                  <a:pos x="37" y="345"/>
                </a:cxn>
                <a:cxn ang="0">
                  <a:pos x="39" y="339"/>
                </a:cxn>
                <a:cxn ang="0">
                  <a:pos x="41" y="334"/>
                </a:cxn>
                <a:cxn ang="0">
                  <a:pos x="42" y="326"/>
                </a:cxn>
                <a:cxn ang="0">
                  <a:pos x="45" y="318"/>
                </a:cxn>
                <a:cxn ang="0">
                  <a:pos x="46" y="310"/>
                </a:cxn>
                <a:cxn ang="0">
                  <a:pos x="46" y="303"/>
                </a:cxn>
                <a:cxn ang="0">
                  <a:pos x="46" y="295"/>
                </a:cxn>
                <a:cxn ang="0">
                  <a:pos x="47" y="287"/>
                </a:cxn>
                <a:cxn ang="0">
                  <a:pos x="47" y="279"/>
                </a:cxn>
                <a:cxn ang="0">
                  <a:pos x="48" y="271"/>
                </a:cxn>
                <a:cxn ang="0">
                  <a:pos x="47" y="263"/>
                </a:cxn>
                <a:cxn ang="0">
                  <a:pos x="47" y="257"/>
                </a:cxn>
                <a:cxn ang="0">
                  <a:pos x="46" y="250"/>
                </a:cxn>
                <a:cxn ang="0">
                  <a:pos x="46" y="246"/>
                </a:cxn>
                <a:cxn ang="0">
                  <a:pos x="46" y="239"/>
                </a:cxn>
                <a:cxn ang="0">
                  <a:pos x="46" y="237"/>
                </a:cxn>
                <a:cxn ang="0">
                  <a:pos x="46" y="71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93" h="520">
                  <a:moveTo>
                    <a:pt x="137" y="0"/>
                  </a:moveTo>
                  <a:lnTo>
                    <a:pt x="181" y="60"/>
                  </a:lnTo>
                  <a:lnTo>
                    <a:pt x="193" y="216"/>
                  </a:lnTo>
                  <a:lnTo>
                    <a:pt x="121" y="283"/>
                  </a:lnTo>
                  <a:lnTo>
                    <a:pt x="130" y="407"/>
                  </a:lnTo>
                  <a:lnTo>
                    <a:pt x="96" y="520"/>
                  </a:lnTo>
                  <a:lnTo>
                    <a:pt x="95" y="519"/>
                  </a:lnTo>
                  <a:lnTo>
                    <a:pt x="93" y="517"/>
                  </a:lnTo>
                  <a:lnTo>
                    <a:pt x="89" y="515"/>
                  </a:lnTo>
                  <a:lnTo>
                    <a:pt x="85" y="512"/>
                  </a:lnTo>
                  <a:lnTo>
                    <a:pt x="78" y="508"/>
                  </a:lnTo>
                  <a:lnTo>
                    <a:pt x="73" y="504"/>
                  </a:lnTo>
                  <a:lnTo>
                    <a:pt x="66" y="499"/>
                  </a:lnTo>
                  <a:lnTo>
                    <a:pt x="61" y="494"/>
                  </a:lnTo>
                  <a:lnTo>
                    <a:pt x="54" y="487"/>
                  </a:lnTo>
                  <a:lnTo>
                    <a:pt x="46" y="480"/>
                  </a:lnTo>
                  <a:lnTo>
                    <a:pt x="39" y="473"/>
                  </a:lnTo>
                  <a:lnTo>
                    <a:pt x="33" y="468"/>
                  </a:lnTo>
                  <a:lnTo>
                    <a:pt x="25" y="460"/>
                  </a:lnTo>
                  <a:lnTo>
                    <a:pt x="21" y="453"/>
                  </a:lnTo>
                  <a:lnTo>
                    <a:pt x="15" y="446"/>
                  </a:lnTo>
                  <a:lnTo>
                    <a:pt x="13" y="439"/>
                  </a:lnTo>
                  <a:lnTo>
                    <a:pt x="8" y="431"/>
                  </a:lnTo>
                  <a:lnTo>
                    <a:pt x="5" y="424"/>
                  </a:lnTo>
                  <a:lnTo>
                    <a:pt x="3" y="418"/>
                  </a:lnTo>
                  <a:lnTo>
                    <a:pt x="1" y="414"/>
                  </a:lnTo>
                  <a:lnTo>
                    <a:pt x="0" y="408"/>
                  </a:lnTo>
                  <a:lnTo>
                    <a:pt x="0" y="404"/>
                  </a:lnTo>
                  <a:lnTo>
                    <a:pt x="0" y="399"/>
                  </a:lnTo>
                  <a:lnTo>
                    <a:pt x="0" y="397"/>
                  </a:lnTo>
                  <a:lnTo>
                    <a:pt x="0" y="390"/>
                  </a:lnTo>
                  <a:lnTo>
                    <a:pt x="0" y="387"/>
                  </a:lnTo>
                  <a:lnTo>
                    <a:pt x="1" y="385"/>
                  </a:lnTo>
                  <a:lnTo>
                    <a:pt x="2" y="385"/>
                  </a:lnTo>
                  <a:lnTo>
                    <a:pt x="3" y="383"/>
                  </a:lnTo>
                  <a:lnTo>
                    <a:pt x="7" y="382"/>
                  </a:lnTo>
                  <a:lnTo>
                    <a:pt x="11" y="377"/>
                  </a:lnTo>
                  <a:lnTo>
                    <a:pt x="17" y="373"/>
                  </a:lnTo>
                  <a:lnTo>
                    <a:pt x="24" y="365"/>
                  </a:lnTo>
                  <a:lnTo>
                    <a:pt x="31" y="357"/>
                  </a:lnTo>
                  <a:lnTo>
                    <a:pt x="33" y="351"/>
                  </a:lnTo>
                  <a:lnTo>
                    <a:pt x="37" y="345"/>
                  </a:lnTo>
                  <a:lnTo>
                    <a:pt x="39" y="339"/>
                  </a:lnTo>
                  <a:lnTo>
                    <a:pt x="41" y="334"/>
                  </a:lnTo>
                  <a:lnTo>
                    <a:pt x="42" y="326"/>
                  </a:lnTo>
                  <a:lnTo>
                    <a:pt x="45" y="318"/>
                  </a:lnTo>
                  <a:lnTo>
                    <a:pt x="46" y="310"/>
                  </a:lnTo>
                  <a:lnTo>
                    <a:pt x="46" y="303"/>
                  </a:lnTo>
                  <a:lnTo>
                    <a:pt x="46" y="295"/>
                  </a:lnTo>
                  <a:lnTo>
                    <a:pt x="47" y="287"/>
                  </a:lnTo>
                  <a:lnTo>
                    <a:pt x="47" y="279"/>
                  </a:lnTo>
                  <a:lnTo>
                    <a:pt x="48" y="271"/>
                  </a:lnTo>
                  <a:lnTo>
                    <a:pt x="47" y="263"/>
                  </a:lnTo>
                  <a:lnTo>
                    <a:pt x="47" y="257"/>
                  </a:lnTo>
                  <a:lnTo>
                    <a:pt x="46" y="250"/>
                  </a:lnTo>
                  <a:lnTo>
                    <a:pt x="46" y="246"/>
                  </a:lnTo>
                  <a:lnTo>
                    <a:pt x="46" y="239"/>
                  </a:lnTo>
                  <a:lnTo>
                    <a:pt x="46" y="237"/>
                  </a:lnTo>
                  <a:lnTo>
                    <a:pt x="46" y="71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4754831" y="4078607"/>
              <a:ext cx="146571" cy="246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8" y="3"/>
                </a:cxn>
                <a:cxn ang="0">
                  <a:pos x="13" y="7"/>
                </a:cxn>
                <a:cxn ang="0">
                  <a:pos x="19" y="9"/>
                </a:cxn>
                <a:cxn ang="0">
                  <a:pos x="24" y="12"/>
                </a:cxn>
                <a:cxn ang="0">
                  <a:pos x="29" y="15"/>
                </a:cxn>
                <a:cxn ang="0">
                  <a:pos x="33" y="17"/>
                </a:cxn>
                <a:cxn ang="0">
                  <a:pos x="39" y="20"/>
                </a:cxn>
                <a:cxn ang="0">
                  <a:pos x="45" y="25"/>
                </a:cxn>
                <a:cxn ang="0">
                  <a:pos x="49" y="28"/>
                </a:cxn>
                <a:cxn ang="0">
                  <a:pos x="55" y="33"/>
                </a:cxn>
                <a:cxn ang="0">
                  <a:pos x="60" y="38"/>
                </a:cxn>
                <a:cxn ang="0">
                  <a:pos x="65" y="43"/>
                </a:cxn>
                <a:cxn ang="0">
                  <a:pos x="71" y="52"/>
                </a:cxn>
                <a:cxn ang="0">
                  <a:pos x="77" y="62"/>
                </a:cxn>
                <a:cxn ang="0">
                  <a:pos x="78" y="66"/>
                </a:cxn>
                <a:cxn ang="0">
                  <a:pos x="79" y="72"/>
                </a:cxn>
                <a:cxn ang="0">
                  <a:pos x="80" y="78"/>
                </a:cxn>
                <a:cxn ang="0">
                  <a:pos x="81" y="82"/>
                </a:cxn>
                <a:cxn ang="0">
                  <a:pos x="80" y="91"/>
                </a:cxn>
                <a:cxn ang="0">
                  <a:pos x="79" y="101"/>
                </a:cxn>
                <a:cxn ang="0">
                  <a:pos x="77" y="109"/>
                </a:cxn>
                <a:cxn ang="0">
                  <a:pos x="75" y="117"/>
                </a:cxn>
                <a:cxn ang="0">
                  <a:pos x="70" y="122"/>
                </a:cxn>
                <a:cxn ang="0">
                  <a:pos x="67" y="127"/>
                </a:cxn>
                <a:cxn ang="0">
                  <a:pos x="62" y="130"/>
                </a:cxn>
                <a:cxn ang="0">
                  <a:pos x="59" y="134"/>
                </a:cxn>
                <a:cxn ang="0">
                  <a:pos x="53" y="136"/>
                </a:cxn>
                <a:cxn ang="0">
                  <a:pos x="51" y="137"/>
                </a:cxn>
                <a:cxn ang="0">
                  <a:pos x="21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1" h="137">
                  <a:moveTo>
                    <a:pt x="0" y="0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8" y="3"/>
                  </a:lnTo>
                  <a:lnTo>
                    <a:pt x="13" y="7"/>
                  </a:lnTo>
                  <a:lnTo>
                    <a:pt x="19" y="9"/>
                  </a:lnTo>
                  <a:lnTo>
                    <a:pt x="24" y="12"/>
                  </a:lnTo>
                  <a:lnTo>
                    <a:pt x="29" y="15"/>
                  </a:lnTo>
                  <a:lnTo>
                    <a:pt x="33" y="17"/>
                  </a:lnTo>
                  <a:lnTo>
                    <a:pt x="39" y="20"/>
                  </a:lnTo>
                  <a:lnTo>
                    <a:pt x="45" y="25"/>
                  </a:lnTo>
                  <a:lnTo>
                    <a:pt x="49" y="28"/>
                  </a:lnTo>
                  <a:lnTo>
                    <a:pt x="55" y="33"/>
                  </a:lnTo>
                  <a:lnTo>
                    <a:pt x="60" y="38"/>
                  </a:lnTo>
                  <a:lnTo>
                    <a:pt x="65" y="43"/>
                  </a:lnTo>
                  <a:lnTo>
                    <a:pt x="71" y="52"/>
                  </a:lnTo>
                  <a:lnTo>
                    <a:pt x="77" y="62"/>
                  </a:lnTo>
                  <a:lnTo>
                    <a:pt x="78" y="66"/>
                  </a:lnTo>
                  <a:lnTo>
                    <a:pt x="79" y="72"/>
                  </a:lnTo>
                  <a:lnTo>
                    <a:pt x="80" y="78"/>
                  </a:lnTo>
                  <a:lnTo>
                    <a:pt x="81" y="82"/>
                  </a:lnTo>
                  <a:lnTo>
                    <a:pt x="80" y="91"/>
                  </a:lnTo>
                  <a:lnTo>
                    <a:pt x="79" y="101"/>
                  </a:lnTo>
                  <a:lnTo>
                    <a:pt x="77" y="109"/>
                  </a:lnTo>
                  <a:lnTo>
                    <a:pt x="75" y="117"/>
                  </a:lnTo>
                  <a:lnTo>
                    <a:pt x="70" y="122"/>
                  </a:lnTo>
                  <a:lnTo>
                    <a:pt x="67" y="127"/>
                  </a:lnTo>
                  <a:lnTo>
                    <a:pt x="62" y="130"/>
                  </a:lnTo>
                  <a:lnTo>
                    <a:pt x="59" y="134"/>
                  </a:lnTo>
                  <a:lnTo>
                    <a:pt x="53" y="136"/>
                  </a:lnTo>
                  <a:lnTo>
                    <a:pt x="51" y="137"/>
                  </a:lnTo>
                  <a:lnTo>
                    <a:pt x="21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4658309" y="4232325"/>
              <a:ext cx="117972" cy="5362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66" y="1"/>
                </a:cxn>
                <a:cxn ang="0">
                  <a:pos x="42" y="14"/>
                </a:cxn>
                <a:cxn ang="0">
                  <a:pos x="42" y="3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66" h="30">
                  <a:moveTo>
                    <a:pt x="0" y="26"/>
                  </a:moveTo>
                  <a:lnTo>
                    <a:pt x="31" y="0"/>
                  </a:lnTo>
                  <a:lnTo>
                    <a:pt x="66" y="1"/>
                  </a:lnTo>
                  <a:lnTo>
                    <a:pt x="42" y="14"/>
                  </a:lnTo>
                  <a:lnTo>
                    <a:pt x="42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4661885" y="4157254"/>
              <a:ext cx="200193" cy="682799"/>
            </a:xfrm>
            <a:custGeom>
              <a:avLst/>
              <a:gdLst/>
              <a:ahLst/>
              <a:cxnLst>
                <a:cxn ang="0">
                  <a:pos x="88" y="84"/>
                </a:cxn>
                <a:cxn ang="0">
                  <a:pos x="81" y="181"/>
                </a:cxn>
                <a:cxn ang="0">
                  <a:pos x="49" y="207"/>
                </a:cxn>
                <a:cxn ang="0">
                  <a:pos x="39" y="215"/>
                </a:cxn>
                <a:cxn ang="0">
                  <a:pos x="31" y="225"/>
                </a:cxn>
                <a:cxn ang="0">
                  <a:pos x="23" y="236"/>
                </a:cxn>
                <a:cxn ang="0">
                  <a:pos x="13" y="251"/>
                </a:cxn>
                <a:cxn ang="0">
                  <a:pos x="5" y="267"/>
                </a:cxn>
                <a:cxn ang="0">
                  <a:pos x="1" y="283"/>
                </a:cxn>
                <a:cxn ang="0">
                  <a:pos x="0" y="299"/>
                </a:cxn>
                <a:cxn ang="0">
                  <a:pos x="1" y="315"/>
                </a:cxn>
                <a:cxn ang="0">
                  <a:pos x="5" y="330"/>
                </a:cxn>
                <a:cxn ang="0">
                  <a:pos x="10" y="346"/>
                </a:cxn>
                <a:cxn ang="0">
                  <a:pos x="17" y="359"/>
                </a:cxn>
                <a:cxn ang="0">
                  <a:pos x="23" y="369"/>
                </a:cxn>
                <a:cxn ang="0">
                  <a:pos x="31" y="379"/>
                </a:cxn>
                <a:cxn ang="0">
                  <a:pos x="47" y="329"/>
                </a:cxn>
                <a:cxn ang="0">
                  <a:pos x="60" y="229"/>
                </a:cxn>
                <a:cxn ang="0">
                  <a:pos x="111" y="207"/>
                </a:cxn>
                <a:cxn ang="0">
                  <a:pos x="111" y="200"/>
                </a:cxn>
                <a:cxn ang="0">
                  <a:pos x="111" y="189"/>
                </a:cxn>
                <a:cxn ang="0">
                  <a:pos x="111" y="173"/>
                </a:cxn>
                <a:cxn ang="0">
                  <a:pos x="111" y="157"/>
                </a:cxn>
                <a:cxn ang="0">
                  <a:pos x="111" y="138"/>
                </a:cxn>
                <a:cxn ang="0">
                  <a:pos x="111" y="121"/>
                </a:cxn>
                <a:cxn ang="0">
                  <a:pos x="111" y="103"/>
                </a:cxn>
                <a:cxn ang="0">
                  <a:pos x="108" y="89"/>
                </a:cxn>
                <a:cxn ang="0">
                  <a:pos x="107" y="75"/>
                </a:cxn>
                <a:cxn ang="0">
                  <a:pos x="104" y="63"/>
                </a:cxn>
                <a:cxn ang="0">
                  <a:pos x="103" y="54"/>
                </a:cxn>
                <a:cxn ang="0">
                  <a:pos x="100" y="43"/>
                </a:cxn>
                <a:cxn ang="0">
                  <a:pos x="98" y="35"/>
                </a:cxn>
                <a:cxn ang="0">
                  <a:pos x="67" y="0"/>
                </a:cxn>
              </a:cxnLst>
              <a:rect l="0" t="0" r="r" b="b"/>
              <a:pathLst>
                <a:path w="112" h="383">
                  <a:moveTo>
                    <a:pt x="67" y="0"/>
                  </a:moveTo>
                  <a:lnTo>
                    <a:pt x="88" y="84"/>
                  </a:lnTo>
                  <a:lnTo>
                    <a:pt x="57" y="103"/>
                  </a:lnTo>
                  <a:lnTo>
                    <a:pt x="81" y="181"/>
                  </a:lnTo>
                  <a:lnTo>
                    <a:pt x="51" y="204"/>
                  </a:lnTo>
                  <a:lnTo>
                    <a:pt x="49" y="207"/>
                  </a:lnTo>
                  <a:lnTo>
                    <a:pt x="43" y="211"/>
                  </a:lnTo>
                  <a:lnTo>
                    <a:pt x="39" y="215"/>
                  </a:lnTo>
                  <a:lnTo>
                    <a:pt x="35" y="219"/>
                  </a:lnTo>
                  <a:lnTo>
                    <a:pt x="31" y="225"/>
                  </a:lnTo>
                  <a:lnTo>
                    <a:pt x="27" y="232"/>
                  </a:lnTo>
                  <a:lnTo>
                    <a:pt x="23" y="236"/>
                  </a:lnTo>
                  <a:lnTo>
                    <a:pt x="18" y="244"/>
                  </a:lnTo>
                  <a:lnTo>
                    <a:pt x="13" y="251"/>
                  </a:lnTo>
                  <a:lnTo>
                    <a:pt x="10" y="259"/>
                  </a:lnTo>
                  <a:lnTo>
                    <a:pt x="5" y="267"/>
                  </a:lnTo>
                  <a:lnTo>
                    <a:pt x="3" y="275"/>
                  </a:lnTo>
                  <a:lnTo>
                    <a:pt x="1" y="283"/>
                  </a:lnTo>
                  <a:lnTo>
                    <a:pt x="1" y="292"/>
                  </a:lnTo>
                  <a:lnTo>
                    <a:pt x="0" y="299"/>
                  </a:lnTo>
                  <a:lnTo>
                    <a:pt x="0" y="307"/>
                  </a:lnTo>
                  <a:lnTo>
                    <a:pt x="1" y="315"/>
                  </a:lnTo>
                  <a:lnTo>
                    <a:pt x="3" y="323"/>
                  </a:lnTo>
                  <a:lnTo>
                    <a:pt x="5" y="330"/>
                  </a:lnTo>
                  <a:lnTo>
                    <a:pt x="8" y="338"/>
                  </a:lnTo>
                  <a:lnTo>
                    <a:pt x="10" y="346"/>
                  </a:lnTo>
                  <a:lnTo>
                    <a:pt x="13" y="353"/>
                  </a:lnTo>
                  <a:lnTo>
                    <a:pt x="17" y="359"/>
                  </a:lnTo>
                  <a:lnTo>
                    <a:pt x="20" y="365"/>
                  </a:lnTo>
                  <a:lnTo>
                    <a:pt x="23" y="369"/>
                  </a:lnTo>
                  <a:lnTo>
                    <a:pt x="26" y="375"/>
                  </a:lnTo>
                  <a:lnTo>
                    <a:pt x="31" y="379"/>
                  </a:lnTo>
                  <a:lnTo>
                    <a:pt x="33" y="383"/>
                  </a:lnTo>
                  <a:lnTo>
                    <a:pt x="47" y="329"/>
                  </a:lnTo>
                  <a:lnTo>
                    <a:pt x="48" y="273"/>
                  </a:lnTo>
                  <a:lnTo>
                    <a:pt x="60" y="229"/>
                  </a:lnTo>
                  <a:lnTo>
                    <a:pt x="111" y="208"/>
                  </a:lnTo>
                  <a:lnTo>
                    <a:pt x="111" y="207"/>
                  </a:lnTo>
                  <a:lnTo>
                    <a:pt x="111" y="204"/>
                  </a:lnTo>
                  <a:lnTo>
                    <a:pt x="111" y="200"/>
                  </a:lnTo>
                  <a:lnTo>
                    <a:pt x="111" y="195"/>
                  </a:lnTo>
                  <a:lnTo>
                    <a:pt x="111" y="189"/>
                  </a:lnTo>
                  <a:lnTo>
                    <a:pt x="111" y="181"/>
                  </a:lnTo>
                  <a:lnTo>
                    <a:pt x="111" y="173"/>
                  </a:lnTo>
                  <a:lnTo>
                    <a:pt x="112" y="166"/>
                  </a:lnTo>
                  <a:lnTo>
                    <a:pt x="111" y="157"/>
                  </a:lnTo>
                  <a:lnTo>
                    <a:pt x="111" y="148"/>
                  </a:lnTo>
                  <a:lnTo>
                    <a:pt x="111" y="138"/>
                  </a:lnTo>
                  <a:lnTo>
                    <a:pt x="111" y="130"/>
                  </a:lnTo>
                  <a:lnTo>
                    <a:pt x="111" y="121"/>
                  </a:lnTo>
                  <a:lnTo>
                    <a:pt x="111" y="111"/>
                  </a:lnTo>
                  <a:lnTo>
                    <a:pt x="111" y="103"/>
                  </a:lnTo>
                  <a:lnTo>
                    <a:pt x="111" y="97"/>
                  </a:lnTo>
                  <a:lnTo>
                    <a:pt x="108" y="89"/>
                  </a:lnTo>
                  <a:lnTo>
                    <a:pt x="108" y="83"/>
                  </a:lnTo>
                  <a:lnTo>
                    <a:pt x="107" y="75"/>
                  </a:lnTo>
                  <a:lnTo>
                    <a:pt x="106" y="70"/>
                  </a:lnTo>
                  <a:lnTo>
                    <a:pt x="104" y="63"/>
                  </a:lnTo>
                  <a:lnTo>
                    <a:pt x="104" y="59"/>
                  </a:lnTo>
                  <a:lnTo>
                    <a:pt x="103" y="54"/>
                  </a:lnTo>
                  <a:lnTo>
                    <a:pt x="103" y="51"/>
                  </a:lnTo>
                  <a:lnTo>
                    <a:pt x="100" y="43"/>
                  </a:lnTo>
                  <a:lnTo>
                    <a:pt x="99" y="38"/>
                  </a:lnTo>
                  <a:lnTo>
                    <a:pt x="98" y="35"/>
                  </a:lnTo>
                  <a:lnTo>
                    <a:pt x="81" y="3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4425943" y="4050008"/>
              <a:ext cx="403961" cy="486182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9" y="4"/>
                </a:cxn>
                <a:cxn ang="0">
                  <a:pos x="221" y="16"/>
                </a:cxn>
                <a:cxn ang="0">
                  <a:pos x="224" y="35"/>
                </a:cxn>
                <a:cxn ang="0">
                  <a:pos x="216" y="57"/>
                </a:cxn>
                <a:cxn ang="0">
                  <a:pos x="195" y="73"/>
                </a:cxn>
                <a:cxn ang="0">
                  <a:pos x="167" y="84"/>
                </a:cxn>
                <a:cxn ang="0">
                  <a:pos x="151" y="88"/>
                </a:cxn>
                <a:cxn ang="0">
                  <a:pos x="134" y="98"/>
                </a:cxn>
                <a:cxn ang="0">
                  <a:pos x="121" y="114"/>
                </a:cxn>
                <a:cxn ang="0">
                  <a:pos x="122" y="135"/>
                </a:cxn>
                <a:cxn ang="0">
                  <a:pos x="134" y="151"/>
                </a:cxn>
                <a:cxn ang="0">
                  <a:pos x="146" y="163"/>
                </a:cxn>
                <a:cxn ang="0">
                  <a:pos x="149" y="181"/>
                </a:cxn>
                <a:cxn ang="0">
                  <a:pos x="146" y="196"/>
                </a:cxn>
                <a:cxn ang="0">
                  <a:pos x="143" y="212"/>
                </a:cxn>
                <a:cxn ang="0">
                  <a:pos x="138" y="233"/>
                </a:cxn>
                <a:cxn ang="0">
                  <a:pos x="135" y="241"/>
                </a:cxn>
                <a:cxn ang="0">
                  <a:pos x="119" y="253"/>
                </a:cxn>
                <a:cxn ang="0">
                  <a:pos x="102" y="262"/>
                </a:cxn>
                <a:cxn ang="0">
                  <a:pos x="82" y="271"/>
                </a:cxn>
                <a:cxn ang="0">
                  <a:pos x="65" y="272"/>
                </a:cxn>
                <a:cxn ang="0">
                  <a:pos x="49" y="267"/>
                </a:cxn>
                <a:cxn ang="0">
                  <a:pos x="33" y="254"/>
                </a:cxn>
                <a:cxn ang="0">
                  <a:pos x="21" y="238"/>
                </a:cxn>
                <a:cxn ang="0">
                  <a:pos x="10" y="217"/>
                </a:cxn>
                <a:cxn ang="0">
                  <a:pos x="3" y="197"/>
                </a:cxn>
                <a:cxn ang="0">
                  <a:pos x="0" y="175"/>
                </a:cxn>
                <a:cxn ang="0">
                  <a:pos x="2" y="151"/>
                </a:cxn>
                <a:cxn ang="0">
                  <a:pos x="7" y="128"/>
                </a:cxn>
                <a:cxn ang="0">
                  <a:pos x="14" y="106"/>
                </a:cxn>
                <a:cxn ang="0">
                  <a:pos x="24" y="86"/>
                </a:cxn>
                <a:cxn ang="0">
                  <a:pos x="38" y="70"/>
                </a:cxn>
                <a:cxn ang="0">
                  <a:pos x="50" y="52"/>
                </a:cxn>
                <a:cxn ang="0">
                  <a:pos x="65" y="40"/>
                </a:cxn>
                <a:cxn ang="0">
                  <a:pos x="81" y="28"/>
                </a:cxn>
                <a:cxn ang="0">
                  <a:pos x="97" y="19"/>
                </a:cxn>
                <a:cxn ang="0">
                  <a:pos x="113" y="12"/>
                </a:cxn>
                <a:cxn ang="0">
                  <a:pos x="129" y="8"/>
                </a:cxn>
                <a:cxn ang="0">
                  <a:pos x="143" y="3"/>
                </a:cxn>
                <a:cxn ang="0">
                  <a:pos x="157" y="2"/>
                </a:cxn>
                <a:cxn ang="0">
                  <a:pos x="172" y="0"/>
                </a:cxn>
              </a:cxnLst>
              <a:rect l="0" t="0" r="r" b="b"/>
              <a:pathLst>
                <a:path w="225" h="272">
                  <a:moveTo>
                    <a:pt x="174" y="1"/>
                  </a:moveTo>
                  <a:lnTo>
                    <a:pt x="175" y="1"/>
                  </a:lnTo>
                  <a:lnTo>
                    <a:pt x="178" y="1"/>
                  </a:lnTo>
                  <a:lnTo>
                    <a:pt x="184" y="1"/>
                  </a:lnTo>
                  <a:lnTo>
                    <a:pt x="192" y="3"/>
                  </a:lnTo>
                  <a:lnTo>
                    <a:pt x="199" y="4"/>
                  </a:lnTo>
                  <a:lnTo>
                    <a:pt x="207" y="8"/>
                  </a:lnTo>
                  <a:lnTo>
                    <a:pt x="213" y="11"/>
                  </a:lnTo>
                  <a:lnTo>
                    <a:pt x="221" y="16"/>
                  </a:lnTo>
                  <a:lnTo>
                    <a:pt x="223" y="21"/>
                  </a:lnTo>
                  <a:lnTo>
                    <a:pt x="225" y="28"/>
                  </a:lnTo>
                  <a:lnTo>
                    <a:pt x="224" y="35"/>
                  </a:lnTo>
                  <a:lnTo>
                    <a:pt x="224" y="42"/>
                  </a:lnTo>
                  <a:lnTo>
                    <a:pt x="221" y="49"/>
                  </a:lnTo>
                  <a:lnTo>
                    <a:pt x="216" y="57"/>
                  </a:lnTo>
                  <a:lnTo>
                    <a:pt x="209" y="63"/>
                  </a:lnTo>
                  <a:lnTo>
                    <a:pt x="204" y="70"/>
                  </a:lnTo>
                  <a:lnTo>
                    <a:pt x="195" y="73"/>
                  </a:lnTo>
                  <a:lnTo>
                    <a:pt x="185" y="78"/>
                  </a:lnTo>
                  <a:lnTo>
                    <a:pt x="175" y="81"/>
                  </a:lnTo>
                  <a:lnTo>
                    <a:pt x="167" y="84"/>
                  </a:lnTo>
                  <a:lnTo>
                    <a:pt x="161" y="86"/>
                  </a:lnTo>
                  <a:lnTo>
                    <a:pt x="156" y="87"/>
                  </a:lnTo>
                  <a:lnTo>
                    <a:pt x="151" y="88"/>
                  </a:lnTo>
                  <a:lnTo>
                    <a:pt x="148" y="90"/>
                  </a:lnTo>
                  <a:lnTo>
                    <a:pt x="140" y="94"/>
                  </a:lnTo>
                  <a:lnTo>
                    <a:pt x="134" y="98"/>
                  </a:lnTo>
                  <a:lnTo>
                    <a:pt x="127" y="103"/>
                  </a:lnTo>
                  <a:lnTo>
                    <a:pt x="125" y="110"/>
                  </a:lnTo>
                  <a:lnTo>
                    <a:pt x="121" y="114"/>
                  </a:lnTo>
                  <a:lnTo>
                    <a:pt x="121" y="122"/>
                  </a:lnTo>
                  <a:lnTo>
                    <a:pt x="120" y="128"/>
                  </a:lnTo>
                  <a:lnTo>
                    <a:pt x="122" y="135"/>
                  </a:lnTo>
                  <a:lnTo>
                    <a:pt x="124" y="139"/>
                  </a:lnTo>
                  <a:lnTo>
                    <a:pt x="127" y="144"/>
                  </a:lnTo>
                  <a:lnTo>
                    <a:pt x="134" y="151"/>
                  </a:lnTo>
                  <a:lnTo>
                    <a:pt x="141" y="155"/>
                  </a:lnTo>
                  <a:lnTo>
                    <a:pt x="143" y="159"/>
                  </a:lnTo>
                  <a:lnTo>
                    <a:pt x="146" y="163"/>
                  </a:lnTo>
                  <a:lnTo>
                    <a:pt x="148" y="168"/>
                  </a:lnTo>
                  <a:lnTo>
                    <a:pt x="150" y="176"/>
                  </a:lnTo>
                  <a:lnTo>
                    <a:pt x="149" y="181"/>
                  </a:lnTo>
                  <a:lnTo>
                    <a:pt x="149" y="184"/>
                  </a:lnTo>
                  <a:lnTo>
                    <a:pt x="148" y="190"/>
                  </a:lnTo>
                  <a:lnTo>
                    <a:pt x="146" y="196"/>
                  </a:lnTo>
                  <a:lnTo>
                    <a:pt x="145" y="200"/>
                  </a:lnTo>
                  <a:lnTo>
                    <a:pt x="145" y="206"/>
                  </a:lnTo>
                  <a:lnTo>
                    <a:pt x="143" y="212"/>
                  </a:lnTo>
                  <a:lnTo>
                    <a:pt x="143" y="217"/>
                  </a:lnTo>
                  <a:lnTo>
                    <a:pt x="141" y="225"/>
                  </a:lnTo>
                  <a:lnTo>
                    <a:pt x="138" y="233"/>
                  </a:lnTo>
                  <a:lnTo>
                    <a:pt x="137" y="238"/>
                  </a:lnTo>
                  <a:lnTo>
                    <a:pt x="137" y="241"/>
                  </a:lnTo>
                  <a:lnTo>
                    <a:pt x="135" y="241"/>
                  </a:lnTo>
                  <a:lnTo>
                    <a:pt x="128" y="246"/>
                  </a:lnTo>
                  <a:lnTo>
                    <a:pt x="124" y="249"/>
                  </a:lnTo>
                  <a:lnTo>
                    <a:pt x="119" y="253"/>
                  </a:lnTo>
                  <a:lnTo>
                    <a:pt x="114" y="255"/>
                  </a:lnTo>
                  <a:lnTo>
                    <a:pt x="109" y="260"/>
                  </a:lnTo>
                  <a:lnTo>
                    <a:pt x="102" y="262"/>
                  </a:lnTo>
                  <a:lnTo>
                    <a:pt x="95" y="265"/>
                  </a:lnTo>
                  <a:lnTo>
                    <a:pt x="89" y="268"/>
                  </a:lnTo>
                  <a:lnTo>
                    <a:pt x="82" y="271"/>
                  </a:lnTo>
                  <a:lnTo>
                    <a:pt x="77" y="271"/>
                  </a:lnTo>
                  <a:lnTo>
                    <a:pt x="70" y="272"/>
                  </a:lnTo>
                  <a:lnTo>
                    <a:pt x="65" y="272"/>
                  </a:lnTo>
                  <a:lnTo>
                    <a:pt x="59" y="271"/>
                  </a:lnTo>
                  <a:lnTo>
                    <a:pt x="54" y="269"/>
                  </a:lnTo>
                  <a:lnTo>
                    <a:pt x="49" y="267"/>
                  </a:lnTo>
                  <a:lnTo>
                    <a:pt x="43" y="262"/>
                  </a:lnTo>
                  <a:lnTo>
                    <a:pt x="39" y="258"/>
                  </a:lnTo>
                  <a:lnTo>
                    <a:pt x="33" y="254"/>
                  </a:lnTo>
                  <a:lnTo>
                    <a:pt x="29" y="249"/>
                  </a:lnTo>
                  <a:lnTo>
                    <a:pt x="24" y="244"/>
                  </a:lnTo>
                  <a:lnTo>
                    <a:pt x="21" y="238"/>
                  </a:lnTo>
                  <a:lnTo>
                    <a:pt x="16" y="231"/>
                  </a:lnTo>
                  <a:lnTo>
                    <a:pt x="12" y="225"/>
                  </a:lnTo>
                  <a:lnTo>
                    <a:pt x="10" y="217"/>
                  </a:lnTo>
                  <a:lnTo>
                    <a:pt x="8" y="212"/>
                  </a:lnTo>
                  <a:lnTo>
                    <a:pt x="6" y="205"/>
                  </a:lnTo>
                  <a:lnTo>
                    <a:pt x="3" y="197"/>
                  </a:lnTo>
                  <a:lnTo>
                    <a:pt x="2" y="190"/>
                  </a:lnTo>
                  <a:lnTo>
                    <a:pt x="2" y="183"/>
                  </a:lnTo>
                  <a:lnTo>
                    <a:pt x="0" y="175"/>
                  </a:lnTo>
                  <a:lnTo>
                    <a:pt x="0" y="167"/>
                  </a:lnTo>
                  <a:lnTo>
                    <a:pt x="0" y="159"/>
                  </a:lnTo>
                  <a:lnTo>
                    <a:pt x="2" y="151"/>
                  </a:lnTo>
                  <a:lnTo>
                    <a:pt x="2" y="143"/>
                  </a:lnTo>
                  <a:lnTo>
                    <a:pt x="3" y="135"/>
                  </a:lnTo>
                  <a:lnTo>
                    <a:pt x="7" y="128"/>
                  </a:lnTo>
                  <a:lnTo>
                    <a:pt x="9" y="121"/>
                  </a:lnTo>
                  <a:lnTo>
                    <a:pt x="11" y="113"/>
                  </a:lnTo>
                  <a:lnTo>
                    <a:pt x="14" y="106"/>
                  </a:lnTo>
                  <a:lnTo>
                    <a:pt x="17" y="98"/>
                  </a:lnTo>
                  <a:lnTo>
                    <a:pt x="21" y="92"/>
                  </a:lnTo>
                  <a:lnTo>
                    <a:pt x="24" y="86"/>
                  </a:lnTo>
                  <a:lnTo>
                    <a:pt x="29" y="80"/>
                  </a:lnTo>
                  <a:lnTo>
                    <a:pt x="32" y="74"/>
                  </a:lnTo>
                  <a:lnTo>
                    <a:pt x="38" y="70"/>
                  </a:lnTo>
                  <a:lnTo>
                    <a:pt x="41" y="63"/>
                  </a:lnTo>
                  <a:lnTo>
                    <a:pt x="46" y="57"/>
                  </a:lnTo>
                  <a:lnTo>
                    <a:pt x="50" y="52"/>
                  </a:lnTo>
                  <a:lnTo>
                    <a:pt x="56" y="48"/>
                  </a:lnTo>
                  <a:lnTo>
                    <a:pt x="61" y="43"/>
                  </a:lnTo>
                  <a:lnTo>
                    <a:pt x="65" y="40"/>
                  </a:lnTo>
                  <a:lnTo>
                    <a:pt x="71" y="35"/>
                  </a:lnTo>
                  <a:lnTo>
                    <a:pt x="77" y="32"/>
                  </a:lnTo>
                  <a:lnTo>
                    <a:pt x="81" y="28"/>
                  </a:lnTo>
                  <a:lnTo>
                    <a:pt x="86" y="25"/>
                  </a:lnTo>
                  <a:lnTo>
                    <a:pt x="91" y="23"/>
                  </a:lnTo>
                  <a:lnTo>
                    <a:pt x="97" y="19"/>
                  </a:lnTo>
                  <a:lnTo>
                    <a:pt x="102" y="17"/>
                  </a:lnTo>
                  <a:lnTo>
                    <a:pt x="108" y="15"/>
                  </a:lnTo>
                  <a:lnTo>
                    <a:pt x="113" y="12"/>
                  </a:lnTo>
                  <a:lnTo>
                    <a:pt x="119" y="11"/>
                  </a:lnTo>
                  <a:lnTo>
                    <a:pt x="124" y="9"/>
                  </a:lnTo>
                  <a:lnTo>
                    <a:pt x="129" y="8"/>
                  </a:lnTo>
                  <a:lnTo>
                    <a:pt x="134" y="5"/>
                  </a:lnTo>
                  <a:lnTo>
                    <a:pt x="138" y="4"/>
                  </a:lnTo>
                  <a:lnTo>
                    <a:pt x="143" y="3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7" y="2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4" y="1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E2E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4458116" y="4060732"/>
              <a:ext cx="311015" cy="339612"/>
            </a:xfrm>
            <a:custGeom>
              <a:avLst/>
              <a:gdLst/>
              <a:ahLst/>
              <a:cxnLst>
                <a:cxn ang="0">
                  <a:pos x="172" y="15"/>
                </a:cxn>
                <a:cxn ang="0">
                  <a:pos x="170" y="27"/>
                </a:cxn>
                <a:cxn ang="0">
                  <a:pos x="164" y="35"/>
                </a:cxn>
                <a:cxn ang="0">
                  <a:pos x="152" y="43"/>
                </a:cxn>
                <a:cxn ang="0">
                  <a:pos x="136" y="50"/>
                </a:cxn>
                <a:cxn ang="0">
                  <a:pos x="118" y="55"/>
                </a:cxn>
                <a:cxn ang="0">
                  <a:pos x="101" y="65"/>
                </a:cxn>
                <a:cxn ang="0">
                  <a:pos x="86" y="77"/>
                </a:cxn>
                <a:cxn ang="0">
                  <a:pos x="73" y="94"/>
                </a:cxn>
                <a:cxn ang="0">
                  <a:pos x="64" y="114"/>
                </a:cxn>
                <a:cxn ang="0">
                  <a:pos x="62" y="128"/>
                </a:cxn>
                <a:cxn ang="0">
                  <a:pos x="61" y="138"/>
                </a:cxn>
                <a:cxn ang="0">
                  <a:pos x="62" y="153"/>
                </a:cxn>
                <a:cxn ang="0">
                  <a:pos x="67" y="169"/>
                </a:cxn>
                <a:cxn ang="0">
                  <a:pos x="72" y="182"/>
                </a:cxn>
                <a:cxn ang="0">
                  <a:pos x="76" y="191"/>
                </a:cxn>
                <a:cxn ang="0">
                  <a:pos x="76" y="192"/>
                </a:cxn>
                <a:cxn ang="0">
                  <a:pos x="68" y="186"/>
                </a:cxn>
                <a:cxn ang="0">
                  <a:pos x="57" y="176"/>
                </a:cxn>
                <a:cxn ang="0">
                  <a:pos x="47" y="163"/>
                </a:cxn>
                <a:cxn ang="0">
                  <a:pos x="43" y="150"/>
                </a:cxn>
                <a:cxn ang="0">
                  <a:pos x="41" y="139"/>
                </a:cxn>
                <a:cxn ang="0">
                  <a:pos x="41" y="130"/>
                </a:cxn>
                <a:cxn ang="0">
                  <a:pos x="43" y="120"/>
                </a:cxn>
                <a:cxn ang="0">
                  <a:pos x="44" y="107"/>
                </a:cxn>
                <a:cxn ang="0">
                  <a:pos x="47" y="97"/>
                </a:cxn>
                <a:cxn ang="0">
                  <a:pos x="46" y="97"/>
                </a:cxn>
                <a:cxn ang="0">
                  <a:pos x="39" y="106"/>
                </a:cxn>
                <a:cxn ang="0">
                  <a:pos x="33" y="118"/>
                </a:cxn>
                <a:cxn ang="0">
                  <a:pos x="27" y="136"/>
                </a:cxn>
                <a:cxn ang="0">
                  <a:pos x="20" y="150"/>
                </a:cxn>
                <a:cxn ang="0">
                  <a:pos x="17" y="161"/>
                </a:cxn>
                <a:cxn ang="0">
                  <a:pos x="13" y="176"/>
                </a:cxn>
                <a:cxn ang="0">
                  <a:pos x="11" y="187"/>
                </a:cxn>
                <a:cxn ang="0">
                  <a:pos x="9" y="187"/>
                </a:cxn>
                <a:cxn ang="0">
                  <a:pos x="6" y="180"/>
                </a:cxn>
                <a:cxn ang="0">
                  <a:pos x="3" y="166"/>
                </a:cxn>
                <a:cxn ang="0">
                  <a:pos x="0" y="153"/>
                </a:cxn>
                <a:cxn ang="0">
                  <a:pos x="0" y="142"/>
                </a:cxn>
                <a:cxn ang="0">
                  <a:pos x="1" y="130"/>
                </a:cxn>
                <a:cxn ang="0">
                  <a:pos x="3" y="117"/>
                </a:cxn>
                <a:cxn ang="0">
                  <a:pos x="7" y="105"/>
                </a:cxn>
                <a:cxn ang="0">
                  <a:pos x="13" y="91"/>
                </a:cxn>
                <a:cxn ang="0">
                  <a:pos x="19" y="77"/>
                </a:cxn>
                <a:cxn ang="0">
                  <a:pos x="27" y="65"/>
                </a:cxn>
                <a:cxn ang="0">
                  <a:pos x="37" y="52"/>
                </a:cxn>
                <a:cxn ang="0">
                  <a:pos x="47" y="41"/>
                </a:cxn>
                <a:cxn ang="0">
                  <a:pos x="60" y="31"/>
                </a:cxn>
                <a:cxn ang="0">
                  <a:pos x="71" y="21"/>
                </a:cxn>
                <a:cxn ang="0">
                  <a:pos x="84" y="14"/>
                </a:cxn>
                <a:cxn ang="0">
                  <a:pos x="96" y="10"/>
                </a:cxn>
                <a:cxn ang="0">
                  <a:pos x="109" y="5"/>
                </a:cxn>
                <a:cxn ang="0">
                  <a:pos x="119" y="3"/>
                </a:cxn>
                <a:cxn ang="0">
                  <a:pos x="128" y="0"/>
                </a:cxn>
                <a:cxn ang="0">
                  <a:pos x="94" y="27"/>
                </a:cxn>
                <a:cxn ang="0">
                  <a:pos x="173" y="14"/>
                </a:cxn>
              </a:cxnLst>
              <a:rect l="0" t="0" r="r" b="b"/>
              <a:pathLst>
                <a:path w="173" h="192">
                  <a:moveTo>
                    <a:pt x="173" y="14"/>
                  </a:moveTo>
                  <a:lnTo>
                    <a:pt x="172" y="15"/>
                  </a:lnTo>
                  <a:lnTo>
                    <a:pt x="171" y="23"/>
                  </a:lnTo>
                  <a:lnTo>
                    <a:pt x="170" y="27"/>
                  </a:lnTo>
                  <a:lnTo>
                    <a:pt x="167" y="31"/>
                  </a:lnTo>
                  <a:lnTo>
                    <a:pt x="164" y="35"/>
                  </a:lnTo>
                  <a:lnTo>
                    <a:pt x="159" y="39"/>
                  </a:lnTo>
                  <a:lnTo>
                    <a:pt x="152" y="43"/>
                  </a:lnTo>
                  <a:lnTo>
                    <a:pt x="146" y="46"/>
                  </a:lnTo>
                  <a:lnTo>
                    <a:pt x="136" y="50"/>
                  </a:lnTo>
                  <a:lnTo>
                    <a:pt x="128" y="53"/>
                  </a:lnTo>
                  <a:lnTo>
                    <a:pt x="118" y="55"/>
                  </a:lnTo>
                  <a:lnTo>
                    <a:pt x="110" y="60"/>
                  </a:lnTo>
                  <a:lnTo>
                    <a:pt x="101" y="65"/>
                  </a:lnTo>
                  <a:lnTo>
                    <a:pt x="94" y="71"/>
                  </a:lnTo>
                  <a:lnTo>
                    <a:pt x="86" y="77"/>
                  </a:lnTo>
                  <a:lnTo>
                    <a:pt x="79" y="86"/>
                  </a:lnTo>
                  <a:lnTo>
                    <a:pt x="73" y="94"/>
                  </a:lnTo>
                  <a:lnTo>
                    <a:pt x="69" y="105"/>
                  </a:lnTo>
                  <a:lnTo>
                    <a:pt x="64" y="114"/>
                  </a:lnTo>
                  <a:lnTo>
                    <a:pt x="63" y="123"/>
                  </a:lnTo>
                  <a:lnTo>
                    <a:pt x="62" y="128"/>
                  </a:lnTo>
                  <a:lnTo>
                    <a:pt x="61" y="133"/>
                  </a:lnTo>
                  <a:lnTo>
                    <a:pt x="61" y="138"/>
                  </a:lnTo>
                  <a:lnTo>
                    <a:pt x="62" y="144"/>
                  </a:lnTo>
                  <a:lnTo>
                    <a:pt x="62" y="153"/>
                  </a:lnTo>
                  <a:lnTo>
                    <a:pt x="64" y="162"/>
                  </a:lnTo>
                  <a:lnTo>
                    <a:pt x="67" y="169"/>
                  </a:lnTo>
                  <a:lnTo>
                    <a:pt x="70" y="177"/>
                  </a:lnTo>
                  <a:lnTo>
                    <a:pt x="72" y="182"/>
                  </a:lnTo>
                  <a:lnTo>
                    <a:pt x="76" y="187"/>
                  </a:lnTo>
                  <a:lnTo>
                    <a:pt x="76" y="191"/>
                  </a:lnTo>
                  <a:lnTo>
                    <a:pt x="78" y="192"/>
                  </a:lnTo>
                  <a:lnTo>
                    <a:pt x="76" y="192"/>
                  </a:lnTo>
                  <a:lnTo>
                    <a:pt x="73" y="189"/>
                  </a:lnTo>
                  <a:lnTo>
                    <a:pt x="68" y="186"/>
                  </a:lnTo>
                  <a:lnTo>
                    <a:pt x="63" y="182"/>
                  </a:lnTo>
                  <a:lnTo>
                    <a:pt x="57" y="176"/>
                  </a:lnTo>
                  <a:lnTo>
                    <a:pt x="52" y="171"/>
                  </a:lnTo>
                  <a:lnTo>
                    <a:pt x="47" y="163"/>
                  </a:lnTo>
                  <a:lnTo>
                    <a:pt x="44" y="155"/>
                  </a:lnTo>
                  <a:lnTo>
                    <a:pt x="43" y="150"/>
                  </a:lnTo>
                  <a:lnTo>
                    <a:pt x="41" y="145"/>
                  </a:lnTo>
                  <a:lnTo>
                    <a:pt x="41" y="139"/>
                  </a:lnTo>
                  <a:lnTo>
                    <a:pt x="41" y="134"/>
                  </a:lnTo>
                  <a:lnTo>
                    <a:pt x="41" y="130"/>
                  </a:lnTo>
                  <a:lnTo>
                    <a:pt x="41" y="125"/>
                  </a:lnTo>
                  <a:lnTo>
                    <a:pt x="43" y="120"/>
                  </a:lnTo>
                  <a:lnTo>
                    <a:pt x="43" y="116"/>
                  </a:lnTo>
                  <a:lnTo>
                    <a:pt x="44" y="107"/>
                  </a:lnTo>
                  <a:lnTo>
                    <a:pt x="46" y="101"/>
                  </a:lnTo>
                  <a:lnTo>
                    <a:pt x="47" y="97"/>
                  </a:lnTo>
                  <a:lnTo>
                    <a:pt x="47" y="95"/>
                  </a:lnTo>
                  <a:lnTo>
                    <a:pt x="46" y="97"/>
                  </a:lnTo>
                  <a:lnTo>
                    <a:pt x="41" y="102"/>
                  </a:lnTo>
                  <a:lnTo>
                    <a:pt x="39" y="106"/>
                  </a:lnTo>
                  <a:lnTo>
                    <a:pt x="36" y="113"/>
                  </a:lnTo>
                  <a:lnTo>
                    <a:pt x="33" y="118"/>
                  </a:lnTo>
                  <a:lnTo>
                    <a:pt x="31" y="128"/>
                  </a:lnTo>
                  <a:lnTo>
                    <a:pt x="27" y="136"/>
                  </a:lnTo>
                  <a:lnTo>
                    <a:pt x="22" y="146"/>
                  </a:lnTo>
                  <a:lnTo>
                    <a:pt x="20" y="150"/>
                  </a:lnTo>
                  <a:lnTo>
                    <a:pt x="19" y="155"/>
                  </a:lnTo>
                  <a:lnTo>
                    <a:pt x="17" y="161"/>
                  </a:lnTo>
                  <a:lnTo>
                    <a:pt x="16" y="166"/>
                  </a:lnTo>
                  <a:lnTo>
                    <a:pt x="13" y="176"/>
                  </a:lnTo>
                  <a:lnTo>
                    <a:pt x="11" y="182"/>
                  </a:lnTo>
                  <a:lnTo>
                    <a:pt x="11" y="187"/>
                  </a:lnTo>
                  <a:lnTo>
                    <a:pt x="11" y="189"/>
                  </a:lnTo>
                  <a:lnTo>
                    <a:pt x="9" y="187"/>
                  </a:lnTo>
                  <a:lnTo>
                    <a:pt x="7" y="185"/>
                  </a:lnTo>
                  <a:lnTo>
                    <a:pt x="6" y="180"/>
                  </a:lnTo>
                  <a:lnTo>
                    <a:pt x="4" y="176"/>
                  </a:lnTo>
                  <a:lnTo>
                    <a:pt x="3" y="166"/>
                  </a:lnTo>
                  <a:lnTo>
                    <a:pt x="1" y="158"/>
                  </a:lnTo>
                  <a:lnTo>
                    <a:pt x="0" y="153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1" y="138"/>
                  </a:lnTo>
                  <a:lnTo>
                    <a:pt x="1" y="130"/>
                  </a:lnTo>
                  <a:lnTo>
                    <a:pt x="3" y="124"/>
                  </a:lnTo>
                  <a:lnTo>
                    <a:pt x="3" y="117"/>
                  </a:lnTo>
                  <a:lnTo>
                    <a:pt x="6" y="112"/>
                  </a:lnTo>
                  <a:lnTo>
                    <a:pt x="7" y="105"/>
                  </a:lnTo>
                  <a:lnTo>
                    <a:pt x="11" y="98"/>
                  </a:lnTo>
                  <a:lnTo>
                    <a:pt x="13" y="91"/>
                  </a:lnTo>
                  <a:lnTo>
                    <a:pt x="16" y="84"/>
                  </a:lnTo>
                  <a:lnTo>
                    <a:pt x="19" y="77"/>
                  </a:lnTo>
                  <a:lnTo>
                    <a:pt x="23" y="71"/>
                  </a:lnTo>
                  <a:lnTo>
                    <a:pt x="27" y="65"/>
                  </a:lnTo>
                  <a:lnTo>
                    <a:pt x="32" y="59"/>
                  </a:lnTo>
                  <a:lnTo>
                    <a:pt x="37" y="52"/>
                  </a:lnTo>
                  <a:lnTo>
                    <a:pt x="43" y="46"/>
                  </a:lnTo>
                  <a:lnTo>
                    <a:pt x="47" y="41"/>
                  </a:lnTo>
                  <a:lnTo>
                    <a:pt x="54" y="36"/>
                  </a:lnTo>
                  <a:lnTo>
                    <a:pt x="60" y="31"/>
                  </a:lnTo>
                  <a:lnTo>
                    <a:pt x="65" y="26"/>
                  </a:lnTo>
                  <a:lnTo>
                    <a:pt x="71" y="21"/>
                  </a:lnTo>
                  <a:lnTo>
                    <a:pt x="79" y="19"/>
                  </a:lnTo>
                  <a:lnTo>
                    <a:pt x="84" y="14"/>
                  </a:lnTo>
                  <a:lnTo>
                    <a:pt x="92" y="12"/>
                  </a:lnTo>
                  <a:lnTo>
                    <a:pt x="96" y="10"/>
                  </a:lnTo>
                  <a:lnTo>
                    <a:pt x="104" y="7"/>
                  </a:lnTo>
                  <a:lnTo>
                    <a:pt x="109" y="5"/>
                  </a:lnTo>
                  <a:lnTo>
                    <a:pt x="115" y="4"/>
                  </a:lnTo>
                  <a:lnTo>
                    <a:pt x="119" y="3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94" y="27"/>
                  </a:lnTo>
                  <a:lnTo>
                    <a:pt x="156" y="6"/>
                  </a:lnTo>
                  <a:lnTo>
                    <a:pt x="173" y="14"/>
                  </a:lnTo>
                  <a:lnTo>
                    <a:pt x="173" y="14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4493865" y="4736383"/>
              <a:ext cx="132271" cy="24309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1" y="42"/>
                </a:cxn>
                <a:cxn ang="0">
                  <a:pos x="43" y="52"/>
                </a:cxn>
                <a:cxn ang="0">
                  <a:pos x="63" y="47"/>
                </a:cxn>
                <a:cxn ang="0">
                  <a:pos x="64" y="48"/>
                </a:cxn>
                <a:cxn ang="0">
                  <a:pos x="70" y="52"/>
                </a:cxn>
                <a:cxn ang="0">
                  <a:pos x="73" y="56"/>
                </a:cxn>
                <a:cxn ang="0">
                  <a:pos x="74" y="61"/>
                </a:cxn>
                <a:cxn ang="0">
                  <a:pos x="72" y="63"/>
                </a:cxn>
                <a:cxn ang="0">
                  <a:pos x="67" y="64"/>
                </a:cxn>
                <a:cxn ang="0">
                  <a:pos x="61" y="66"/>
                </a:cxn>
                <a:cxn ang="0">
                  <a:pos x="56" y="68"/>
                </a:cxn>
                <a:cxn ang="0">
                  <a:pos x="51" y="69"/>
                </a:cxn>
                <a:cxn ang="0">
                  <a:pos x="47" y="69"/>
                </a:cxn>
                <a:cxn ang="0">
                  <a:pos x="43" y="69"/>
                </a:cxn>
                <a:cxn ang="0">
                  <a:pos x="42" y="70"/>
                </a:cxn>
                <a:cxn ang="0">
                  <a:pos x="41" y="71"/>
                </a:cxn>
                <a:cxn ang="0">
                  <a:pos x="41" y="75"/>
                </a:cxn>
                <a:cxn ang="0">
                  <a:pos x="41" y="77"/>
                </a:cxn>
                <a:cxn ang="0">
                  <a:pos x="42" y="82"/>
                </a:cxn>
                <a:cxn ang="0">
                  <a:pos x="43" y="86"/>
                </a:cxn>
                <a:cxn ang="0">
                  <a:pos x="47" y="93"/>
                </a:cxn>
                <a:cxn ang="0">
                  <a:pos x="48" y="98"/>
                </a:cxn>
                <a:cxn ang="0">
                  <a:pos x="51" y="106"/>
                </a:cxn>
                <a:cxn ang="0">
                  <a:pos x="56" y="114"/>
                </a:cxn>
                <a:cxn ang="0">
                  <a:pos x="60" y="121"/>
                </a:cxn>
                <a:cxn ang="0">
                  <a:pos x="63" y="126"/>
                </a:cxn>
                <a:cxn ang="0">
                  <a:pos x="65" y="131"/>
                </a:cxn>
                <a:cxn ang="0">
                  <a:pos x="67" y="135"/>
                </a:cxn>
                <a:cxn ang="0">
                  <a:pos x="68" y="137"/>
                </a:cxn>
                <a:cxn ang="0">
                  <a:pos x="67" y="135"/>
                </a:cxn>
                <a:cxn ang="0">
                  <a:pos x="64" y="133"/>
                </a:cxn>
                <a:cxn ang="0">
                  <a:pos x="57" y="130"/>
                </a:cxn>
                <a:cxn ang="0">
                  <a:pos x="51" y="125"/>
                </a:cxn>
                <a:cxn ang="0">
                  <a:pos x="43" y="118"/>
                </a:cxn>
                <a:cxn ang="0">
                  <a:pos x="35" y="111"/>
                </a:cxn>
                <a:cxn ang="0">
                  <a:pos x="27" y="103"/>
                </a:cxn>
                <a:cxn ang="0">
                  <a:pos x="20" y="95"/>
                </a:cxn>
                <a:cxn ang="0">
                  <a:pos x="15" y="85"/>
                </a:cxn>
                <a:cxn ang="0">
                  <a:pos x="10" y="77"/>
                </a:cxn>
                <a:cxn ang="0">
                  <a:pos x="7" y="67"/>
                </a:cxn>
                <a:cxn ang="0">
                  <a:pos x="3" y="59"/>
                </a:cxn>
                <a:cxn ang="0">
                  <a:pos x="1" y="51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0" y="40"/>
                </a:cxn>
                <a:cxn ang="0">
                  <a:pos x="0" y="20"/>
                </a:cxn>
                <a:cxn ang="0">
                  <a:pos x="20" y="7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74" h="137">
                  <a:moveTo>
                    <a:pt x="32" y="0"/>
                  </a:moveTo>
                  <a:lnTo>
                    <a:pt x="21" y="42"/>
                  </a:lnTo>
                  <a:lnTo>
                    <a:pt x="43" y="52"/>
                  </a:lnTo>
                  <a:lnTo>
                    <a:pt x="63" y="47"/>
                  </a:lnTo>
                  <a:lnTo>
                    <a:pt x="64" y="48"/>
                  </a:lnTo>
                  <a:lnTo>
                    <a:pt x="70" y="52"/>
                  </a:lnTo>
                  <a:lnTo>
                    <a:pt x="73" y="56"/>
                  </a:lnTo>
                  <a:lnTo>
                    <a:pt x="74" y="61"/>
                  </a:lnTo>
                  <a:lnTo>
                    <a:pt x="72" y="63"/>
                  </a:lnTo>
                  <a:lnTo>
                    <a:pt x="67" y="64"/>
                  </a:lnTo>
                  <a:lnTo>
                    <a:pt x="61" y="66"/>
                  </a:lnTo>
                  <a:lnTo>
                    <a:pt x="56" y="68"/>
                  </a:lnTo>
                  <a:lnTo>
                    <a:pt x="51" y="69"/>
                  </a:lnTo>
                  <a:lnTo>
                    <a:pt x="47" y="69"/>
                  </a:lnTo>
                  <a:lnTo>
                    <a:pt x="43" y="69"/>
                  </a:lnTo>
                  <a:lnTo>
                    <a:pt x="42" y="70"/>
                  </a:lnTo>
                  <a:lnTo>
                    <a:pt x="41" y="71"/>
                  </a:lnTo>
                  <a:lnTo>
                    <a:pt x="41" y="75"/>
                  </a:lnTo>
                  <a:lnTo>
                    <a:pt x="41" y="77"/>
                  </a:lnTo>
                  <a:lnTo>
                    <a:pt x="42" y="82"/>
                  </a:lnTo>
                  <a:lnTo>
                    <a:pt x="43" y="86"/>
                  </a:lnTo>
                  <a:lnTo>
                    <a:pt x="47" y="93"/>
                  </a:lnTo>
                  <a:lnTo>
                    <a:pt x="48" y="98"/>
                  </a:lnTo>
                  <a:lnTo>
                    <a:pt x="51" y="106"/>
                  </a:lnTo>
                  <a:lnTo>
                    <a:pt x="56" y="114"/>
                  </a:lnTo>
                  <a:lnTo>
                    <a:pt x="60" y="121"/>
                  </a:lnTo>
                  <a:lnTo>
                    <a:pt x="63" y="126"/>
                  </a:lnTo>
                  <a:lnTo>
                    <a:pt x="65" y="131"/>
                  </a:lnTo>
                  <a:lnTo>
                    <a:pt x="67" y="135"/>
                  </a:lnTo>
                  <a:lnTo>
                    <a:pt x="68" y="137"/>
                  </a:lnTo>
                  <a:lnTo>
                    <a:pt x="67" y="135"/>
                  </a:lnTo>
                  <a:lnTo>
                    <a:pt x="64" y="133"/>
                  </a:lnTo>
                  <a:lnTo>
                    <a:pt x="57" y="130"/>
                  </a:lnTo>
                  <a:lnTo>
                    <a:pt x="51" y="125"/>
                  </a:lnTo>
                  <a:lnTo>
                    <a:pt x="43" y="118"/>
                  </a:lnTo>
                  <a:lnTo>
                    <a:pt x="35" y="111"/>
                  </a:lnTo>
                  <a:lnTo>
                    <a:pt x="27" y="103"/>
                  </a:lnTo>
                  <a:lnTo>
                    <a:pt x="20" y="95"/>
                  </a:lnTo>
                  <a:lnTo>
                    <a:pt x="15" y="85"/>
                  </a:lnTo>
                  <a:lnTo>
                    <a:pt x="10" y="77"/>
                  </a:lnTo>
                  <a:lnTo>
                    <a:pt x="7" y="67"/>
                  </a:lnTo>
                  <a:lnTo>
                    <a:pt x="3" y="59"/>
                  </a:lnTo>
                  <a:lnTo>
                    <a:pt x="1" y="51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20"/>
                  </a:lnTo>
                  <a:lnTo>
                    <a:pt x="20" y="7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4651159" y="4897251"/>
              <a:ext cx="35749" cy="125119"/>
            </a:xfrm>
            <a:custGeom>
              <a:avLst/>
              <a:gdLst/>
              <a:ahLst/>
              <a:cxnLst>
                <a:cxn ang="0">
                  <a:pos x="4" y="64"/>
                </a:cxn>
                <a:cxn ang="0">
                  <a:pos x="4" y="60"/>
                </a:cxn>
                <a:cxn ang="0">
                  <a:pos x="4" y="54"/>
                </a:cxn>
                <a:cxn ang="0">
                  <a:pos x="4" y="48"/>
                </a:cxn>
                <a:cxn ang="0">
                  <a:pos x="4" y="43"/>
                </a:cxn>
                <a:cxn ang="0">
                  <a:pos x="4" y="38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4" y="19"/>
                </a:cxn>
                <a:cxn ang="0">
                  <a:pos x="20" y="32"/>
                </a:cxn>
                <a:cxn ang="0">
                  <a:pos x="10" y="71"/>
                </a:cxn>
                <a:cxn ang="0">
                  <a:pos x="4" y="64"/>
                </a:cxn>
                <a:cxn ang="0">
                  <a:pos x="4" y="64"/>
                </a:cxn>
              </a:cxnLst>
              <a:rect l="0" t="0" r="r" b="b"/>
              <a:pathLst>
                <a:path w="20" h="71">
                  <a:moveTo>
                    <a:pt x="4" y="64"/>
                  </a:moveTo>
                  <a:lnTo>
                    <a:pt x="4" y="60"/>
                  </a:lnTo>
                  <a:lnTo>
                    <a:pt x="4" y="54"/>
                  </a:lnTo>
                  <a:lnTo>
                    <a:pt x="4" y="48"/>
                  </a:lnTo>
                  <a:lnTo>
                    <a:pt x="4" y="43"/>
                  </a:lnTo>
                  <a:lnTo>
                    <a:pt x="4" y="38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19"/>
                  </a:lnTo>
                  <a:lnTo>
                    <a:pt x="20" y="32"/>
                  </a:lnTo>
                  <a:lnTo>
                    <a:pt x="10" y="71"/>
                  </a:lnTo>
                  <a:lnTo>
                    <a:pt x="4" y="64"/>
                  </a:lnTo>
                  <a:lnTo>
                    <a:pt x="4" y="6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3728843" y="3821216"/>
              <a:ext cx="4643757" cy="2173521"/>
            </a:xfrm>
            <a:custGeom>
              <a:avLst/>
              <a:gdLst/>
              <a:ahLst/>
              <a:cxnLst>
                <a:cxn ang="0">
                  <a:pos x="17" y="1131"/>
                </a:cxn>
                <a:cxn ang="0">
                  <a:pos x="51" y="1123"/>
                </a:cxn>
                <a:cxn ang="0">
                  <a:pos x="95" y="1113"/>
                </a:cxn>
                <a:cxn ang="0">
                  <a:pos x="136" y="1105"/>
                </a:cxn>
                <a:cxn ang="0">
                  <a:pos x="172" y="1099"/>
                </a:cxn>
                <a:cxn ang="0">
                  <a:pos x="204" y="1089"/>
                </a:cxn>
                <a:cxn ang="0">
                  <a:pos x="240" y="1079"/>
                </a:cxn>
                <a:cxn ang="0">
                  <a:pos x="281" y="1069"/>
                </a:cxn>
                <a:cxn ang="0">
                  <a:pos x="328" y="1056"/>
                </a:cxn>
                <a:cxn ang="0">
                  <a:pos x="378" y="1042"/>
                </a:cxn>
                <a:cxn ang="0">
                  <a:pos x="433" y="1026"/>
                </a:cxn>
                <a:cxn ang="0">
                  <a:pos x="493" y="1009"/>
                </a:cxn>
                <a:cxn ang="0">
                  <a:pos x="557" y="993"/>
                </a:cxn>
                <a:cxn ang="0">
                  <a:pos x="626" y="975"/>
                </a:cxn>
                <a:cxn ang="0">
                  <a:pos x="699" y="955"/>
                </a:cxn>
                <a:cxn ang="0">
                  <a:pos x="788" y="931"/>
                </a:cxn>
                <a:cxn ang="0">
                  <a:pos x="894" y="903"/>
                </a:cxn>
                <a:cxn ang="0">
                  <a:pos x="1001" y="872"/>
                </a:cxn>
                <a:cxn ang="0">
                  <a:pos x="1110" y="839"/>
                </a:cxn>
                <a:cxn ang="0">
                  <a:pos x="1221" y="803"/>
                </a:cxn>
                <a:cxn ang="0">
                  <a:pos x="1331" y="765"/>
                </a:cxn>
                <a:cxn ang="0">
                  <a:pos x="1440" y="722"/>
                </a:cxn>
                <a:cxn ang="0">
                  <a:pos x="1547" y="676"/>
                </a:cxn>
                <a:cxn ang="0">
                  <a:pos x="1650" y="626"/>
                </a:cxn>
                <a:cxn ang="0">
                  <a:pos x="1751" y="572"/>
                </a:cxn>
                <a:cxn ang="0">
                  <a:pos x="1846" y="512"/>
                </a:cxn>
                <a:cxn ang="0">
                  <a:pos x="1932" y="448"/>
                </a:cxn>
                <a:cxn ang="0">
                  <a:pos x="2003" y="384"/>
                </a:cxn>
                <a:cxn ang="0">
                  <a:pos x="2065" y="318"/>
                </a:cxn>
                <a:cxn ang="0">
                  <a:pos x="2113" y="255"/>
                </a:cxn>
                <a:cxn ang="0">
                  <a:pos x="2151" y="194"/>
                </a:cxn>
                <a:cxn ang="0">
                  <a:pos x="2180" y="140"/>
                </a:cxn>
                <a:cxn ang="0">
                  <a:pos x="2202" y="91"/>
                </a:cxn>
                <a:cxn ang="0">
                  <a:pos x="2217" y="53"/>
                </a:cxn>
                <a:cxn ang="0">
                  <a:pos x="2227" y="19"/>
                </a:cxn>
                <a:cxn ang="0">
                  <a:pos x="2338" y="41"/>
                </a:cxn>
                <a:cxn ang="0">
                  <a:pos x="2359" y="67"/>
                </a:cxn>
                <a:cxn ang="0">
                  <a:pos x="2389" y="107"/>
                </a:cxn>
                <a:cxn ang="0">
                  <a:pos x="2413" y="140"/>
                </a:cxn>
                <a:cxn ang="0">
                  <a:pos x="2436" y="175"/>
                </a:cxn>
                <a:cxn ang="0">
                  <a:pos x="2460" y="215"/>
                </a:cxn>
                <a:cxn ang="0">
                  <a:pos x="2484" y="256"/>
                </a:cxn>
                <a:cxn ang="0">
                  <a:pos x="2508" y="299"/>
                </a:cxn>
                <a:cxn ang="0">
                  <a:pos x="2531" y="344"/>
                </a:cxn>
                <a:cxn ang="0">
                  <a:pos x="2549" y="387"/>
                </a:cxn>
                <a:cxn ang="0">
                  <a:pos x="2564" y="432"/>
                </a:cxn>
                <a:cxn ang="0">
                  <a:pos x="2578" y="476"/>
                </a:cxn>
                <a:cxn ang="0">
                  <a:pos x="2587" y="519"/>
                </a:cxn>
                <a:cxn ang="0">
                  <a:pos x="2593" y="564"/>
                </a:cxn>
                <a:cxn ang="0">
                  <a:pos x="2597" y="606"/>
                </a:cxn>
                <a:cxn ang="0">
                  <a:pos x="2597" y="651"/>
                </a:cxn>
                <a:cxn ang="0">
                  <a:pos x="2594" y="696"/>
                </a:cxn>
                <a:cxn ang="0">
                  <a:pos x="2588" y="740"/>
                </a:cxn>
                <a:cxn ang="0">
                  <a:pos x="2580" y="786"/>
                </a:cxn>
                <a:cxn ang="0">
                  <a:pos x="2570" y="833"/>
                </a:cxn>
                <a:cxn ang="0">
                  <a:pos x="2555" y="879"/>
                </a:cxn>
                <a:cxn ang="0">
                  <a:pos x="2538" y="926"/>
                </a:cxn>
                <a:cxn ang="0">
                  <a:pos x="2519" y="970"/>
                </a:cxn>
                <a:cxn ang="0">
                  <a:pos x="2500" y="1014"/>
                </a:cxn>
                <a:cxn ang="0">
                  <a:pos x="2479" y="1052"/>
                </a:cxn>
                <a:cxn ang="0">
                  <a:pos x="2461" y="1087"/>
                </a:cxn>
                <a:cxn ang="0">
                  <a:pos x="2439" y="1127"/>
                </a:cxn>
                <a:cxn ang="0">
                  <a:pos x="2417" y="1165"/>
                </a:cxn>
              </a:cxnLst>
              <a:rect l="0" t="0" r="r" b="b"/>
              <a:pathLst>
                <a:path w="2597" h="1218">
                  <a:moveTo>
                    <a:pt x="0" y="1135"/>
                  </a:moveTo>
                  <a:lnTo>
                    <a:pt x="1" y="1134"/>
                  </a:lnTo>
                  <a:lnTo>
                    <a:pt x="5" y="1133"/>
                  </a:lnTo>
                  <a:lnTo>
                    <a:pt x="8" y="1133"/>
                  </a:lnTo>
                  <a:lnTo>
                    <a:pt x="12" y="1132"/>
                  </a:lnTo>
                  <a:lnTo>
                    <a:pt x="17" y="1131"/>
                  </a:lnTo>
                  <a:lnTo>
                    <a:pt x="21" y="1129"/>
                  </a:lnTo>
                  <a:lnTo>
                    <a:pt x="26" y="1128"/>
                  </a:lnTo>
                  <a:lnTo>
                    <a:pt x="32" y="1127"/>
                  </a:lnTo>
                  <a:lnTo>
                    <a:pt x="37" y="1125"/>
                  </a:lnTo>
                  <a:lnTo>
                    <a:pt x="45" y="1125"/>
                  </a:lnTo>
                  <a:lnTo>
                    <a:pt x="51" y="1123"/>
                  </a:lnTo>
                  <a:lnTo>
                    <a:pt x="58" y="1121"/>
                  </a:lnTo>
                  <a:lnTo>
                    <a:pt x="66" y="1120"/>
                  </a:lnTo>
                  <a:lnTo>
                    <a:pt x="74" y="1120"/>
                  </a:lnTo>
                  <a:lnTo>
                    <a:pt x="81" y="1117"/>
                  </a:lnTo>
                  <a:lnTo>
                    <a:pt x="88" y="1116"/>
                  </a:lnTo>
                  <a:lnTo>
                    <a:pt x="95" y="1113"/>
                  </a:lnTo>
                  <a:lnTo>
                    <a:pt x="103" y="1112"/>
                  </a:lnTo>
                  <a:lnTo>
                    <a:pt x="108" y="1111"/>
                  </a:lnTo>
                  <a:lnTo>
                    <a:pt x="115" y="1110"/>
                  </a:lnTo>
                  <a:lnTo>
                    <a:pt x="123" y="1108"/>
                  </a:lnTo>
                  <a:lnTo>
                    <a:pt x="130" y="1108"/>
                  </a:lnTo>
                  <a:lnTo>
                    <a:pt x="136" y="1105"/>
                  </a:lnTo>
                  <a:lnTo>
                    <a:pt x="141" y="1104"/>
                  </a:lnTo>
                  <a:lnTo>
                    <a:pt x="147" y="1103"/>
                  </a:lnTo>
                  <a:lnTo>
                    <a:pt x="152" y="1102"/>
                  </a:lnTo>
                  <a:lnTo>
                    <a:pt x="160" y="1100"/>
                  </a:lnTo>
                  <a:lnTo>
                    <a:pt x="168" y="1100"/>
                  </a:lnTo>
                  <a:lnTo>
                    <a:pt x="172" y="1099"/>
                  </a:lnTo>
                  <a:lnTo>
                    <a:pt x="177" y="1096"/>
                  </a:lnTo>
                  <a:lnTo>
                    <a:pt x="182" y="1095"/>
                  </a:lnTo>
                  <a:lnTo>
                    <a:pt x="187" y="1094"/>
                  </a:lnTo>
                  <a:lnTo>
                    <a:pt x="193" y="1092"/>
                  </a:lnTo>
                  <a:lnTo>
                    <a:pt x="198" y="1092"/>
                  </a:lnTo>
                  <a:lnTo>
                    <a:pt x="204" y="1089"/>
                  </a:lnTo>
                  <a:lnTo>
                    <a:pt x="210" y="1088"/>
                  </a:lnTo>
                  <a:lnTo>
                    <a:pt x="216" y="1086"/>
                  </a:lnTo>
                  <a:lnTo>
                    <a:pt x="222" y="1085"/>
                  </a:lnTo>
                  <a:lnTo>
                    <a:pt x="227" y="1083"/>
                  </a:lnTo>
                  <a:lnTo>
                    <a:pt x="234" y="1081"/>
                  </a:lnTo>
                  <a:lnTo>
                    <a:pt x="240" y="1079"/>
                  </a:lnTo>
                  <a:lnTo>
                    <a:pt x="247" y="1078"/>
                  </a:lnTo>
                  <a:lnTo>
                    <a:pt x="254" y="1076"/>
                  </a:lnTo>
                  <a:lnTo>
                    <a:pt x="262" y="1076"/>
                  </a:lnTo>
                  <a:lnTo>
                    <a:pt x="267" y="1072"/>
                  </a:lnTo>
                  <a:lnTo>
                    <a:pt x="275" y="1071"/>
                  </a:lnTo>
                  <a:lnTo>
                    <a:pt x="281" y="1069"/>
                  </a:lnTo>
                  <a:lnTo>
                    <a:pt x="289" y="1067"/>
                  </a:lnTo>
                  <a:lnTo>
                    <a:pt x="296" y="1064"/>
                  </a:lnTo>
                  <a:lnTo>
                    <a:pt x="304" y="1063"/>
                  </a:lnTo>
                  <a:lnTo>
                    <a:pt x="312" y="1061"/>
                  </a:lnTo>
                  <a:lnTo>
                    <a:pt x="320" y="1059"/>
                  </a:lnTo>
                  <a:lnTo>
                    <a:pt x="328" y="1056"/>
                  </a:lnTo>
                  <a:lnTo>
                    <a:pt x="336" y="1054"/>
                  </a:lnTo>
                  <a:lnTo>
                    <a:pt x="344" y="1050"/>
                  </a:lnTo>
                  <a:lnTo>
                    <a:pt x="353" y="1049"/>
                  </a:lnTo>
                  <a:lnTo>
                    <a:pt x="361" y="1046"/>
                  </a:lnTo>
                  <a:lnTo>
                    <a:pt x="369" y="1045"/>
                  </a:lnTo>
                  <a:lnTo>
                    <a:pt x="378" y="1042"/>
                  </a:lnTo>
                  <a:lnTo>
                    <a:pt x="389" y="1040"/>
                  </a:lnTo>
                  <a:lnTo>
                    <a:pt x="397" y="1038"/>
                  </a:lnTo>
                  <a:lnTo>
                    <a:pt x="406" y="1034"/>
                  </a:lnTo>
                  <a:lnTo>
                    <a:pt x="414" y="1032"/>
                  </a:lnTo>
                  <a:lnTo>
                    <a:pt x="424" y="1030"/>
                  </a:lnTo>
                  <a:lnTo>
                    <a:pt x="433" y="1026"/>
                  </a:lnTo>
                  <a:lnTo>
                    <a:pt x="443" y="1024"/>
                  </a:lnTo>
                  <a:lnTo>
                    <a:pt x="453" y="1022"/>
                  </a:lnTo>
                  <a:lnTo>
                    <a:pt x="463" y="1018"/>
                  </a:lnTo>
                  <a:lnTo>
                    <a:pt x="472" y="1015"/>
                  </a:lnTo>
                  <a:lnTo>
                    <a:pt x="483" y="1013"/>
                  </a:lnTo>
                  <a:lnTo>
                    <a:pt x="493" y="1009"/>
                  </a:lnTo>
                  <a:lnTo>
                    <a:pt x="504" y="1007"/>
                  </a:lnTo>
                  <a:lnTo>
                    <a:pt x="514" y="1005"/>
                  </a:lnTo>
                  <a:lnTo>
                    <a:pt x="525" y="1001"/>
                  </a:lnTo>
                  <a:lnTo>
                    <a:pt x="535" y="999"/>
                  </a:lnTo>
                  <a:lnTo>
                    <a:pt x="547" y="997"/>
                  </a:lnTo>
                  <a:lnTo>
                    <a:pt x="557" y="993"/>
                  </a:lnTo>
                  <a:lnTo>
                    <a:pt x="568" y="990"/>
                  </a:lnTo>
                  <a:lnTo>
                    <a:pt x="580" y="986"/>
                  </a:lnTo>
                  <a:lnTo>
                    <a:pt x="591" y="984"/>
                  </a:lnTo>
                  <a:lnTo>
                    <a:pt x="603" y="981"/>
                  </a:lnTo>
                  <a:lnTo>
                    <a:pt x="614" y="977"/>
                  </a:lnTo>
                  <a:lnTo>
                    <a:pt x="626" y="975"/>
                  </a:lnTo>
                  <a:lnTo>
                    <a:pt x="638" y="973"/>
                  </a:lnTo>
                  <a:lnTo>
                    <a:pt x="650" y="968"/>
                  </a:lnTo>
                  <a:lnTo>
                    <a:pt x="662" y="965"/>
                  </a:lnTo>
                  <a:lnTo>
                    <a:pt x="674" y="961"/>
                  </a:lnTo>
                  <a:lnTo>
                    <a:pt x="686" y="959"/>
                  </a:lnTo>
                  <a:lnTo>
                    <a:pt x="699" y="955"/>
                  </a:lnTo>
                  <a:lnTo>
                    <a:pt x="712" y="952"/>
                  </a:lnTo>
                  <a:lnTo>
                    <a:pt x="725" y="949"/>
                  </a:lnTo>
                  <a:lnTo>
                    <a:pt x="738" y="946"/>
                  </a:lnTo>
                  <a:lnTo>
                    <a:pt x="754" y="941"/>
                  </a:lnTo>
                  <a:lnTo>
                    <a:pt x="771" y="936"/>
                  </a:lnTo>
                  <a:lnTo>
                    <a:pt x="788" y="931"/>
                  </a:lnTo>
                  <a:lnTo>
                    <a:pt x="805" y="927"/>
                  </a:lnTo>
                  <a:lnTo>
                    <a:pt x="823" y="921"/>
                  </a:lnTo>
                  <a:lnTo>
                    <a:pt x="840" y="917"/>
                  </a:lnTo>
                  <a:lnTo>
                    <a:pt x="857" y="912"/>
                  </a:lnTo>
                  <a:lnTo>
                    <a:pt x="876" y="907"/>
                  </a:lnTo>
                  <a:lnTo>
                    <a:pt x="894" y="903"/>
                  </a:lnTo>
                  <a:lnTo>
                    <a:pt x="911" y="898"/>
                  </a:lnTo>
                  <a:lnTo>
                    <a:pt x="928" y="892"/>
                  </a:lnTo>
                  <a:lnTo>
                    <a:pt x="946" y="888"/>
                  </a:lnTo>
                  <a:lnTo>
                    <a:pt x="965" y="882"/>
                  </a:lnTo>
                  <a:lnTo>
                    <a:pt x="983" y="878"/>
                  </a:lnTo>
                  <a:lnTo>
                    <a:pt x="1001" y="872"/>
                  </a:lnTo>
                  <a:lnTo>
                    <a:pt x="1020" y="867"/>
                  </a:lnTo>
                  <a:lnTo>
                    <a:pt x="1038" y="862"/>
                  </a:lnTo>
                  <a:lnTo>
                    <a:pt x="1056" y="856"/>
                  </a:lnTo>
                  <a:lnTo>
                    <a:pt x="1073" y="850"/>
                  </a:lnTo>
                  <a:lnTo>
                    <a:pt x="1093" y="844"/>
                  </a:lnTo>
                  <a:lnTo>
                    <a:pt x="1110" y="839"/>
                  </a:lnTo>
                  <a:lnTo>
                    <a:pt x="1128" y="833"/>
                  </a:lnTo>
                  <a:lnTo>
                    <a:pt x="1147" y="827"/>
                  </a:lnTo>
                  <a:lnTo>
                    <a:pt x="1166" y="821"/>
                  </a:lnTo>
                  <a:lnTo>
                    <a:pt x="1183" y="816"/>
                  </a:lnTo>
                  <a:lnTo>
                    <a:pt x="1203" y="809"/>
                  </a:lnTo>
                  <a:lnTo>
                    <a:pt x="1221" y="803"/>
                  </a:lnTo>
                  <a:lnTo>
                    <a:pt x="1239" y="797"/>
                  </a:lnTo>
                  <a:lnTo>
                    <a:pt x="1258" y="791"/>
                  </a:lnTo>
                  <a:lnTo>
                    <a:pt x="1276" y="785"/>
                  </a:lnTo>
                  <a:lnTo>
                    <a:pt x="1294" y="778"/>
                  </a:lnTo>
                  <a:lnTo>
                    <a:pt x="1314" y="772"/>
                  </a:lnTo>
                  <a:lnTo>
                    <a:pt x="1331" y="765"/>
                  </a:lnTo>
                  <a:lnTo>
                    <a:pt x="1349" y="758"/>
                  </a:lnTo>
                  <a:lnTo>
                    <a:pt x="1368" y="750"/>
                  </a:lnTo>
                  <a:lnTo>
                    <a:pt x="1386" y="745"/>
                  </a:lnTo>
                  <a:lnTo>
                    <a:pt x="1404" y="737"/>
                  </a:lnTo>
                  <a:lnTo>
                    <a:pt x="1421" y="729"/>
                  </a:lnTo>
                  <a:lnTo>
                    <a:pt x="1440" y="722"/>
                  </a:lnTo>
                  <a:lnTo>
                    <a:pt x="1458" y="715"/>
                  </a:lnTo>
                  <a:lnTo>
                    <a:pt x="1475" y="707"/>
                  </a:lnTo>
                  <a:lnTo>
                    <a:pt x="1495" y="700"/>
                  </a:lnTo>
                  <a:lnTo>
                    <a:pt x="1512" y="692"/>
                  </a:lnTo>
                  <a:lnTo>
                    <a:pt x="1530" y="684"/>
                  </a:lnTo>
                  <a:lnTo>
                    <a:pt x="1547" y="676"/>
                  </a:lnTo>
                  <a:lnTo>
                    <a:pt x="1564" y="668"/>
                  </a:lnTo>
                  <a:lnTo>
                    <a:pt x="1583" y="660"/>
                  </a:lnTo>
                  <a:lnTo>
                    <a:pt x="1601" y="652"/>
                  </a:lnTo>
                  <a:lnTo>
                    <a:pt x="1617" y="643"/>
                  </a:lnTo>
                  <a:lnTo>
                    <a:pt x="1634" y="635"/>
                  </a:lnTo>
                  <a:lnTo>
                    <a:pt x="1650" y="626"/>
                  </a:lnTo>
                  <a:lnTo>
                    <a:pt x="1669" y="618"/>
                  </a:lnTo>
                  <a:lnTo>
                    <a:pt x="1685" y="608"/>
                  </a:lnTo>
                  <a:lnTo>
                    <a:pt x="1702" y="599"/>
                  </a:lnTo>
                  <a:lnTo>
                    <a:pt x="1718" y="590"/>
                  </a:lnTo>
                  <a:lnTo>
                    <a:pt x="1735" y="581"/>
                  </a:lnTo>
                  <a:lnTo>
                    <a:pt x="1751" y="572"/>
                  </a:lnTo>
                  <a:lnTo>
                    <a:pt x="1767" y="562"/>
                  </a:lnTo>
                  <a:lnTo>
                    <a:pt x="1783" y="552"/>
                  </a:lnTo>
                  <a:lnTo>
                    <a:pt x="1799" y="543"/>
                  </a:lnTo>
                  <a:lnTo>
                    <a:pt x="1815" y="532"/>
                  </a:lnTo>
                  <a:lnTo>
                    <a:pt x="1830" y="523"/>
                  </a:lnTo>
                  <a:lnTo>
                    <a:pt x="1846" y="512"/>
                  </a:lnTo>
                  <a:lnTo>
                    <a:pt x="1862" y="503"/>
                  </a:lnTo>
                  <a:lnTo>
                    <a:pt x="1876" y="491"/>
                  </a:lnTo>
                  <a:lnTo>
                    <a:pt x="1891" y="480"/>
                  </a:lnTo>
                  <a:lnTo>
                    <a:pt x="1904" y="470"/>
                  </a:lnTo>
                  <a:lnTo>
                    <a:pt x="1918" y="458"/>
                  </a:lnTo>
                  <a:lnTo>
                    <a:pt x="1932" y="448"/>
                  </a:lnTo>
                  <a:lnTo>
                    <a:pt x="1946" y="437"/>
                  </a:lnTo>
                  <a:lnTo>
                    <a:pt x="1958" y="426"/>
                  </a:lnTo>
                  <a:lnTo>
                    <a:pt x="1970" y="416"/>
                  </a:lnTo>
                  <a:lnTo>
                    <a:pt x="1981" y="405"/>
                  </a:lnTo>
                  <a:lnTo>
                    <a:pt x="1993" y="394"/>
                  </a:lnTo>
                  <a:lnTo>
                    <a:pt x="2003" y="384"/>
                  </a:lnTo>
                  <a:lnTo>
                    <a:pt x="2016" y="373"/>
                  </a:lnTo>
                  <a:lnTo>
                    <a:pt x="2025" y="362"/>
                  </a:lnTo>
                  <a:lnTo>
                    <a:pt x="2036" y="351"/>
                  </a:lnTo>
                  <a:lnTo>
                    <a:pt x="2045" y="341"/>
                  </a:lnTo>
                  <a:lnTo>
                    <a:pt x="2056" y="329"/>
                  </a:lnTo>
                  <a:lnTo>
                    <a:pt x="2065" y="318"/>
                  </a:lnTo>
                  <a:lnTo>
                    <a:pt x="2073" y="307"/>
                  </a:lnTo>
                  <a:lnTo>
                    <a:pt x="2081" y="297"/>
                  </a:lnTo>
                  <a:lnTo>
                    <a:pt x="2090" y="286"/>
                  </a:lnTo>
                  <a:lnTo>
                    <a:pt x="2097" y="275"/>
                  </a:lnTo>
                  <a:lnTo>
                    <a:pt x="2105" y="264"/>
                  </a:lnTo>
                  <a:lnTo>
                    <a:pt x="2113" y="255"/>
                  </a:lnTo>
                  <a:lnTo>
                    <a:pt x="2121" y="244"/>
                  </a:lnTo>
                  <a:lnTo>
                    <a:pt x="2127" y="234"/>
                  </a:lnTo>
                  <a:lnTo>
                    <a:pt x="2133" y="224"/>
                  </a:lnTo>
                  <a:lnTo>
                    <a:pt x="2139" y="215"/>
                  </a:lnTo>
                  <a:lnTo>
                    <a:pt x="2146" y="204"/>
                  </a:lnTo>
                  <a:lnTo>
                    <a:pt x="2151" y="194"/>
                  </a:lnTo>
                  <a:lnTo>
                    <a:pt x="2156" y="186"/>
                  </a:lnTo>
                  <a:lnTo>
                    <a:pt x="2162" y="176"/>
                  </a:lnTo>
                  <a:lnTo>
                    <a:pt x="2168" y="168"/>
                  </a:lnTo>
                  <a:lnTo>
                    <a:pt x="2171" y="157"/>
                  </a:lnTo>
                  <a:lnTo>
                    <a:pt x="2176" y="148"/>
                  </a:lnTo>
                  <a:lnTo>
                    <a:pt x="2180" y="140"/>
                  </a:lnTo>
                  <a:lnTo>
                    <a:pt x="2185" y="132"/>
                  </a:lnTo>
                  <a:lnTo>
                    <a:pt x="2188" y="123"/>
                  </a:lnTo>
                  <a:lnTo>
                    <a:pt x="2192" y="115"/>
                  </a:lnTo>
                  <a:lnTo>
                    <a:pt x="2195" y="107"/>
                  </a:lnTo>
                  <a:lnTo>
                    <a:pt x="2200" y="99"/>
                  </a:lnTo>
                  <a:lnTo>
                    <a:pt x="2202" y="91"/>
                  </a:lnTo>
                  <a:lnTo>
                    <a:pt x="2204" y="84"/>
                  </a:lnTo>
                  <a:lnTo>
                    <a:pt x="2208" y="77"/>
                  </a:lnTo>
                  <a:lnTo>
                    <a:pt x="2211" y="70"/>
                  </a:lnTo>
                  <a:lnTo>
                    <a:pt x="2212" y="65"/>
                  </a:lnTo>
                  <a:lnTo>
                    <a:pt x="2216" y="58"/>
                  </a:lnTo>
                  <a:lnTo>
                    <a:pt x="2217" y="53"/>
                  </a:lnTo>
                  <a:lnTo>
                    <a:pt x="2220" y="47"/>
                  </a:lnTo>
                  <a:lnTo>
                    <a:pt x="2220" y="42"/>
                  </a:lnTo>
                  <a:lnTo>
                    <a:pt x="2223" y="36"/>
                  </a:lnTo>
                  <a:lnTo>
                    <a:pt x="2224" y="31"/>
                  </a:lnTo>
                  <a:lnTo>
                    <a:pt x="2225" y="27"/>
                  </a:lnTo>
                  <a:lnTo>
                    <a:pt x="2227" y="19"/>
                  </a:lnTo>
                  <a:lnTo>
                    <a:pt x="2230" y="12"/>
                  </a:lnTo>
                  <a:lnTo>
                    <a:pt x="2231" y="6"/>
                  </a:lnTo>
                  <a:lnTo>
                    <a:pt x="2232" y="4"/>
                  </a:lnTo>
                  <a:lnTo>
                    <a:pt x="2232" y="0"/>
                  </a:lnTo>
                  <a:lnTo>
                    <a:pt x="2233" y="0"/>
                  </a:lnTo>
                  <a:lnTo>
                    <a:pt x="2338" y="41"/>
                  </a:lnTo>
                  <a:lnTo>
                    <a:pt x="2340" y="42"/>
                  </a:lnTo>
                  <a:lnTo>
                    <a:pt x="2344" y="46"/>
                  </a:lnTo>
                  <a:lnTo>
                    <a:pt x="2346" y="50"/>
                  </a:lnTo>
                  <a:lnTo>
                    <a:pt x="2351" y="55"/>
                  </a:lnTo>
                  <a:lnTo>
                    <a:pt x="2354" y="60"/>
                  </a:lnTo>
                  <a:lnTo>
                    <a:pt x="2359" y="67"/>
                  </a:lnTo>
                  <a:lnTo>
                    <a:pt x="2364" y="74"/>
                  </a:lnTo>
                  <a:lnTo>
                    <a:pt x="2369" y="82"/>
                  </a:lnTo>
                  <a:lnTo>
                    <a:pt x="2375" y="90"/>
                  </a:lnTo>
                  <a:lnTo>
                    <a:pt x="2383" y="99"/>
                  </a:lnTo>
                  <a:lnTo>
                    <a:pt x="2385" y="104"/>
                  </a:lnTo>
                  <a:lnTo>
                    <a:pt x="2389" y="107"/>
                  </a:lnTo>
                  <a:lnTo>
                    <a:pt x="2392" y="113"/>
                  </a:lnTo>
                  <a:lnTo>
                    <a:pt x="2396" y="118"/>
                  </a:lnTo>
                  <a:lnTo>
                    <a:pt x="2400" y="124"/>
                  </a:lnTo>
                  <a:lnTo>
                    <a:pt x="2404" y="129"/>
                  </a:lnTo>
                  <a:lnTo>
                    <a:pt x="2408" y="134"/>
                  </a:lnTo>
                  <a:lnTo>
                    <a:pt x="2413" y="140"/>
                  </a:lnTo>
                  <a:lnTo>
                    <a:pt x="2415" y="146"/>
                  </a:lnTo>
                  <a:lnTo>
                    <a:pt x="2420" y="152"/>
                  </a:lnTo>
                  <a:lnTo>
                    <a:pt x="2423" y="157"/>
                  </a:lnTo>
                  <a:lnTo>
                    <a:pt x="2428" y="163"/>
                  </a:lnTo>
                  <a:lnTo>
                    <a:pt x="2431" y="169"/>
                  </a:lnTo>
                  <a:lnTo>
                    <a:pt x="2436" y="175"/>
                  </a:lnTo>
                  <a:lnTo>
                    <a:pt x="2439" y="181"/>
                  </a:lnTo>
                  <a:lnTo>
                    <a:pt x="2444" y="188"/>
                  </a:lnTo>
                  <a:lnTo>
                    <a:pt x="2447" y="194"/>
                  </a:lnTo>
                  <a:lnTo>
                    <a:pt x="2452" y="201"/>
                  </a:lnTo>
                  <a:lnTo>
                    <a:pt x="2455" y="207"/>
                  </a:lnTo>
                  <a:lnTo>
                    <a:pt x="2460" y="215"/>
                  </a:lnTo>
                  <a:lnTo>
                    <a:pt x="2463" y="220"/>
                  </a:lnTo>
                  <a:lnTo>
                    <a:pt x="2468" y="228"/>
                  </a:lnTo>
                  <a:lnTo>
                    <a:pt x="2472" y="235"/>
                  </a:lnTo>
                  <a:lnTo>
                    <a:pt x="2477" y="243"/>
                  </a:lnTo>
                  <a:lnTo>
                    <a:pt x="2480" y="249"/>
                  </a:lnTo>
                  <a:lnTo>
                    <a:pt x="2484" y="256"/>
                  </a:lnTo>
                  <a:lnTo>
                    <a:pt x="2487" y="263"/>
                  </a:lnTo>
                  <a:lnTo>
                    <a:pt x="2492" y="271"/>
                  </a:lnTo>
                  <a:lnTo>
                    <a:pt x="2495" y="276"/>
                  </a:lnTo>
                  <a:lnTo>
                    <a:pt x="2500" y="284"/>
                  </a:lnTo>
                  <a:lnTo>
                    <a:pt x="2503" y="291"/>
                  </a:lnTo>
                  <a:lnTo>
                    <a:pt x="2508" y="299"/>
                  </a:lnTo>
                  <a:lnTo>
                    <a:pt x="2511" y="306"/>
                  </a:lnTo>
                  <a:lnTo>
                    <a:pt x="2515" y="313"/>
                  </a:lnTo>
                  <a:lnTo>
                    <a:pt x="2519" y="321"/>
                  </a:lnTo>
                  <a:lnTo>
                    <a:pt x="2523" y="329"/>
                  </a:lnTo>
                  <a:lnTo>
                    <a:pt x="2526" y="336"/>
                  </a:lnTo>
                  <a:lnTo>
                    <a:pt x="2531" y="344"/>
                  </a:lnTo>
                  <a:lnTo>
                    <a:pt x="2533" y="351"/>
                  </a:lnTo>
                  <a:lnTo>
                    <a:pt x="2538" y="359"/>
                  </a:lnTo>
                  <a:lnTo>
                    <a:pt x="2540" y="366"/>
                  </a:lnTo>
                  <a:lnTo>
                    <a:pt x="2543" y="374"/>
                  </a:lnTo>
                  <a:lnTo>
                    <a:pt x="2546" y="379"/>
                  </a:lnTo>
                  <a:lnTo>
                    <a:pt x="2549" y="387"/>
                  </a:lnTo>
                  <a:lnTo>
                    <a:pt x="2551" y="396"/>
                  </a:lnTo>
                  <a:lnTo>
                    <a:pt x="2555" y="402"/>
                  </a:lnTo>
                  <a:lnTo>
                    <a:pt x="2557" y="409"/>
                  </a:lnTo>
                  <a:lnTo>
                    <a:pt x="2559" y="417"/>
                  </a:lnTo>
                  <a:lnTo>
                    <a:pt x="2562" y="424"/>
                  </a:lnTo>
                  <a:lnTo>
                    <a:pt x="2564" y="432"/>
                  </a:lnTo>
                  <a:lnTo>
                    <a:pt x="2566" y="438"/>
                  </a:lnTo>
                  <a:lnTo>
                    <a:pt x="2568" y="446"/>
                  </a:lnTo>
                  <a:lnTo>
                    <a:pt x="2571" y="454"/>
                  </a:lnTo>
                  <a:lnTo>
                    <a:pt x="2573" y="461"/>
                  </a:lnTo>
                  <a:lnTo>
                    <a:pt x="2575" y="468"/>
                  </a:lnTo>
                  <a:lnTo>
                    <a:pt x="2578" y="476"/>
                  </a:lnTo>
                  <a:lnTo>
                    <a:pt x="2579" y="483"/>
                  </a:lnTo>
                  <a:lnTo>
                    <a:pt x="2580" y="491"/>
                  </a:lnTo>
                  <a:lnTo>
                    <a:pt x="2582" y="496"/>
                  </a:lnTo>
                  <a:lnTo>
                    <a:pt x="2585" y="504"/>
                  </a:lnTo>
                  <a:lnTo>
                    <a:pt x="2585" y="511"/>
                  </a:lnTo>
                  <a:lnTo>
                    <a:pt x="2587" y="519"/>
                  </a:lnTo>
                  <a:lnTo>
                    <a:pt x="2588" y="526"/>
                  </a:lnTo>
                  <a:lnTo>
                    <a:pt x="2589" y="534"/>
                  </a:lnTo>
                  <a:lnTo>
                    <a:pt x="2590" y="541"/>
                  </a:lnTo>
                  <a:lnTo>
                    <a:pt x="2591" y="548"/>
                  </a:lnTo>
                  <a:lnTo>
                    <a:pt x="2593" y="556"/>
                  </a:lnTo>
                  <a:lnTo>
                    <a:pt x="2593" y="564"/>
                  </a:lnTo>
                  <a:lnTo>
                    <a:pt x="2594" y="571"/>
                  </a:lnTo>
                  <a:lnTo>
                    <a:pt x="2595" y="578"/>
                  </a:lnTo>
                  <a:lnTo>
                    <a:pt x="2596" y="586"/>
                  </a:lnTo>
                  <a:lnTo>
                    <a:pt x="2597" y="594"/>
                  </a:lnTo>
                  <a:lnTo>
                    <a:pt x="2597" y="599"/>
                  </a:lnTo>
                  <a:lnTo>
                    <a:pt x="2597" y="606"/>
                  </a:lnTo>
                  <a:lnTo>
                    <a:pt x="2597" y="614"/>
                  </a:lnTo>
                  <a:lnTo>
                    <a:pt x="2597" y="622"/>
                  </a:lnTo>
                  <a:lnTo>
                    <a:pt x="2597" y="629"/>
                  </a:lnTo>
                  <a:lnTo>
                    <a:pt x="2597" y="636"/>
                  </a:lnTo>
                  <a:lnTo>
                    <a:pt x="2597" y="643"/>
                  </a:lnTo>
                  <a:lnTo>
                    <a:pt x="2597" y="651"/>
                  </a:lnTo>
                  <a:lnTo>
                    <a:pt x="2596" y="659"/>
                  </a:lnTo>
                  <a:lnTo>
                    <a:pt x="2596" y="666"/>
                  </a:lnTo>
                  <a:lnTo>
                    <a:pt x="2595" y="673"/>
                  </a:lnTo>
                  <a:lnTo>
                    <a:pt x="2595" y="681"/>
                  </a:lnTo>
                  <a:lnTo>
                    <a:pt x="2594" y="687"/>
                  </a:lnTo>
                  <a:lnTo>
                    <a:pt x="2594" y="696"/>
                  </a:lnTo>
                  <a:lnTo>
                    <a:pt x="2593" y="702"/>
                  </a:lnTo>
                  <a:lnTo>
                    <a:pt x="2593" y="710"/>
                  </a:lnTo>
                  <a:lnTo>
                    <a:pt x="2591" y="717"/>
                  </a:lnTo>
                  <a:lnTo>
                    <a:pt x="2590" y="725"/>
                  </a:lnTo>
                  <a:lnTo>
                    <a:pt x="2589" y="732"/>
                  </a:lnTo>
                  <a:lnTo>
                    <a:pt x="2588" y="740"/>
                  </a:lnTo>
                  <a:lnTo>
                    <a:pt x="2587" y="747"/>
                  </a:lnTo>
                  <a:lnTo>
                    <a:pt x="2586" y="755"/>
                  </a:lnTo>
                  <a:lnTo>
                    <a:pt x="2585" y="762"/>
                  </a:lnTo>
                  <a:lnTo>
                    <a:pt x="2583" y="771"/>
                  </a:lnTo>
                  <a:lnTo>
                    <a:pt x="2581" y="778"/>
                  </a:lnTo>
                  <a:lnTo>
                    <a:pt x="2580" y="786"/>
                  </a:lnTo>
                  <a:lnTo>
                    <a:pt x="2578" y="793"/>
                  </a:lnTo>
                  <a:lnTo>
                    <a:pt x="2576" y="801"/>
                  </a:lnTo>
                  <a:lnTo>
                    <a:pt x="2574" y="809"/>
                  </a:lnTo>
                  <a:lnTo>
                    <a:pt x="2573" y="817"/>
                  </a:lnTo>
                  <a:lnTo>
                    <a:pt x="2571" y="825"/>
                  </a:lnTo>
                  <a:lnTo>
                    <a:pt x="2570" y="833"/>
                  </a:lnTo>
                  <a:lnTo>
                    <a:pt x="2567" y="841"/>
                  </a:lnTo>
                  <a:lnTo>
                    <a:pt x="2564" y="849"/>
                  </a:lnTo>
                  <a:lnTo>
                    <a:pt x="2562" y="856"/>
                  </a:lnTo>
                  <a:lnTo>
                    <a:pt x="2559" y="864"/>
                  </a:lnTo>
                  <a:lnTo>
                    <a:pt x="2557" y="871"/>
                  </a:lnTo>
                  <a:lnTo>
                    <a:pt x="2555" y="879"/>
                  </a:lnTo>
                  <a:lnTo>
                    <a:pt x="2551" y="887"/>
                  </a:lnTo>
                  <a:lnTo>
                    <a:pt x="2549" y="895"/>
                  </a:lnTo>
                  <a:lnTo>
                    <a:pt x="2546" y="903"/>
                  </a:lnTo>
                  <a:lnTo>
                    <a:pt x="2543" y="911"/>
                  </a:lnTo>
                  <a:lnTo>
                    <a:pt x="2540" y="918"/>
                  </a:lnTo>
                  <a:lnTo>
                    <a:pt x="2538" y="926"/>
                  </a:lnTo>
                  <a:lnTo>
                    <a:pt x="2534" y="933"/>
                  </a:lnTo>
                  <a:lnTo>
                    <a:pt x="2531" y="941"/>
                  </a:lnTo>
                  <a:lnTo>
                    <a:pt x="2528" y="947"/>
                  </a:lnTo>
                  <a:lnTo>
                    <a:pt x="2526" y="955"/>
                  </a:lnTo>
                  <a:lnTo>
                    <a:pt x="2523" y="963"/>
                  </a:lnTo>
                  <a:lnTo>
                    <a:pt x="2519" y="970"/>
                  </a:lnTo>
                  <a:lnTo>
                    <a:pt x="2515" y="977"/>
                  </a:lnTo>
                  <a:lnTo>
                    <a:pt x="2512" y="984"/>
                  </a:lnTo>
                  <a:lnTo>
                    <a:pt x="2509" y="992"/>
                  </a:lnTo>
                  <a:lnTo>
                    <a:pt x="2506" y="999"/>
                  </a:lnTo>
                  <a:lnTo>
                    <a:pt x="2502" y="1006"/>
                  </a:lnTo>
                  <a:lnTo>
                    <a:pt x="2500" y="1014"/>
                  </a:lnTo>
                  <a:lnTo>
                    <a:pt x="2496" y="1020"/>
                  </a:lnTo>
                  <a:lnTo>
                    <a:pt x="2493" y="1025"/>
                  </a:lnTo>
                  <a:lnTo>
                    <a:pt x="2489" y="1032"/>
                  </a:lnTo>
                  <a:lnTo>
                    <a:pt x="2486" y="1039"/>
                  </a:lnTo>
                  <a:lnTo>
                    <a:pt x="2483" y="1046"/>
                  </a:lnTo>
                  <a:lnTo>
                    <a:pt x="2479" y="1052"/>
                  </a:lnTo>
                  <a:lnTo>
                    <a:pt x="2477" y="1059"/>
                  </a:lnTo>
                  <a:lnTo>
                    <a:pt x="2473" y="1065"/>
                  </a:lnTo>
                  <a:lnTo>
                    <a:pt x="2470" y="1071"/>
                  </a:lnTo>
                  <a:lnTo>
                    <a:pt x="2467" y="1076"/>
                  </a:lnTo>
                  <a:lnTo>
                    <a:pt x="2463" y="1081"/>
                  </a:lnTo>
                  <a:lnTo>
                    <a:pt x="2461" y="1087"/>
                  </a:lnTo>
                  <a:lnTo>
                    <a:pt x="2457" y="1093"/>
                  </a:lnTo>
                  <a:lnTo>
                    <a:pt x="2455" y="1099"/>
                  </a:lnTo>
                  <a:lnTo>
                    <a:pt x="2453" y="1104"/>
                  </a:lnTo>
                  <a:lnTo>
                    <a:pt x="2449" y="1109"/>
                  </a:lnTo>
                  <a:lnTo>
                    <a:pt x="2445" y="1118"/>
                  </a:lnTo>
                  <a:lnTo>
                    <a:pt x="2439" y="1127"/>
                  </a:lnTo>
                  <a:lnTo>
                    <a:pt x="2435" y="1135"/>
                  </a:lnTo>
                  <a:lnTo>
                    <a:pt x="2431" y="1143"/>
                  </a:lnTo>
                  <a:lnTo>
                    <a:pt x="2425" y="1149"/>
                  </a:lnTo>
                  <a:lnTo>
                    <a:pt x="2423" y="1155"/>
                  </a:lnTo>
                  <a:lnTo>
                    <a:pt x="2420" y="1160"/>
                  </a:lnTo>
                  <a:lnTo>
                    <a:pt x="2417" y="1165"/>
                  </a:lnTo>
                  <a:lnTo>
                    <a:pt x="2414" y="1171"/>
                  </a:lnTo>
                  <a:lnTo>
                    <a:pt x="2413" y="1174"/>
                  </a:lnTo>
                  <a:lnTo>
                    <a:pt x="4" y="1218"/>
                  </a:lnTo>
                  <a:lnTo>
                    <a:pt x="0" y="1135"/>
                  </a:lnTo>
                  <a:lnTo>
                    <a:pt x="0" y="1135"/>
                  </a:lnTo>
                  <a:close/>
                </a:path>
              </a:pathLst>
            </a:custGeom>
            <a:solidFill>
              <a:srgbClr val="216B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4618986" y="4028559"/>
              <a:ext cx="3063665" cy="1783859"/>
            </a:xfrm>
            <a:custGeom>
              <a:avLst/>
              <a:gdLst/>
              <a:ahLst/>
              <a:cxnLst>
                <a:cxn ang="0">
                  <a:pos x="88" y="995"/>
                </a:cxn>
                <a:cxn ang="0">
                  <a:pos x="116" y="990"/>
                </a:cxn>
                <a:cxn ang="0">
                  <a:pos x="154" y="982"/>
                </a:cxn>
                <a:cxn ang="0">
                  <a:pos x="200" y="970"/>
                </a:cxn>
                <a:cxn ang="0">
                  <a:pos x="255" y="959"/>
                </a:cxn>
                <a:cxn ang="0">
                  <a:pos x="320" y="945"/>
                </a:cxn>
                <a:cxn ang="0">
                  <a:pos x="387" y="928"/>
                </a:cxn>
                <a:cxn ang="0">
                  <a:pos x="461" y="912"/>
                </a:cxn>
                <a:cxn ang="0">
                  <a:pos x="538" y="893"/>
                </a:cxn>
                <a:cxn ang="0">
                  <a:pos x="616" y="876"/>
                </a:cxn>
                <a:cxn ang="0">
                  <a:pos x="695" y="857"/>
                </a:cxn>
                <a:cxn ang="0">
                  <a:pos x="772" y="838"/>
                </a:cxn>
                <a:cxn ang="0">
                  <a:pos x="847" y="818"/>
                </a:cxn>
                <a:cxn ang="0">
                  <a:pos x="921" y="797"/>
                </a:cxn>
                <a:cxn ang="0">
                  <a:pos x="992" y="773"/>
                </a:cxn>
                <a:cxn ang="0">
                  <a:pos x="1062" y="747"/>
                </a:cxn>
                <a:cxn ang="0">
                  <a:pos x="1131" y="719"/>
                </a:cxn>
                <a:cxn ang="0">
                  <a:pos x="1195" y="688"/>
                </a:cxn>
                <a:cxn ang="0">
                  <a:pos x="1258" y="656"/>
                </a:cxn>
                <a:cxn ang="0">
                  <a:pos x="1315" y="621"/>
                </a:cxn>
                <a:cxn ang="0">
                  <a:pos x="1370" y="585"/>
                </a:cxn>
                <a:cxn ang="0">
                  <a:pos x="1423" y="548"/>
                </a:cxn>
                <a:cxn ang="0">
                  <a:pos x="1468" y="508"/>
                </a:cxn>
                <a:cxn ang="0">
                  <a:pos x="1512" y="466"/>
                </a:cxn>
                <a:cxn ang="0">
                  <a:pos x="1551" y="423"/>
                </a:cxn>
                <a:cxn ang="0">
                  <a:pos x="1584" y="378"/>
                </a:cxn>
                <a:cxn ang="0">
                  <a:pos x="1612" y="332"/>
                </a:cxn>
                <a:cxn ang="0">
                  <a:pos x="1636" y="288"/>
                </a:cxn>
                <a:cxn ang="0">
                  <a:pos x="1655" y="243"/>
                </a:cxn>
                <a:cxn ang="0">
                  <a:pos x="1672" y="201"/>
                </a:cxn>
                <a:cxn ang="0">
                  <a:pos x="1684" y="159"/>
                </a:cxn>
                <a:cxn ang="0">
                  <a:pos x="1693" y="122"/>
                </a:cxn>
                <a:cxn ang="0">
                  <a:pos x="1701" y="86"/>
                </a:cxn>
                <a:cxn ang="0">
                  <a:pos x="1705" y="58"/>
                </a:cxn>
                <a:cxn ang="0">
                  <a:pos x="1709" y="29"/>
                </a:cxn>
                <a:cxn ang="0">
                  <a:pos x="1712" y="0"/>
                </a:cxn>
                <a:cxn ang="0">
                  <a:pos x="1705" y="20"/>
                </a:cxn>
                <a:cxn ang="0">
                  <a:pos x="1695" y="51"/>
                </a:cxn>
                <a:cxn ang="0">
                  <a:pos x="1678" y="83"/>
                </a:cxn>
                <a:cxn ang="0">
                  <a:pos x="1657" y="123"/>
                </a:cxn>
                <a:cxn ang="0">
                  <a:pos x="1630" y="169"/>
                </a:cxn>
                <a:cxn ang="0">
                  <a:pos x="1594" y="219"/>
                </a:cxn>
                <a:cxn ang="0">
                  <a:pos x="1550" y="273"/>
                </a:cxn>
                <a:cxn ang="0">
                  <a:pos x="1496" y="328"/>
                </a:cxn>
                <a:cxn ang="0">
                  <a:pos x="1433" y="384"/>
                </a:cxn>
                <a:cxn ang="0">
                  <a:pos x="1360" y="440"/>
                </a:cxn>
                <a:cxn ang="0">
                  <a:pos x="1273" y="495"/>
                </a:cxn>
                <a:cxn ang="0">
                  <a:pos x="1174" y="548"/>
                </a:cxn>
                <a:cxn ang="0">
                  <a:pos x="1063" y="598"/>
                </a:cxn>
                <a:cxn ang="0">
                  <a:pos x="944" y="646"/>
                </a:cxn>
                <a:cxn ang="0">
                  <a:pos x="819" y="691"/>
                </a:cxn>
                <a:cxn ang="0">
                  <a:pos x="693" y="733"/>
                </a:cxn>
                <a:cxn ang="0">
                  <a:pos x="567" y="771"/>
                </a:cxn>
                <a:cxn ang="0">
                  <a:pos x="447" y="806"/>
                </a:cxn>
                <a:cxn ang="0">
                  <a:pos x="333" y="836"/>
                </a:cxn>
                <a:cxn ang="0">
                  <a:pos x="231" y="862"/>
                </a:cxn>
                <a:cxn ang="0">
                  <a:pos x="144" y="884"/>
                </a:cxn>
                <a:cxn ang="0">
                  <a:pos x="75" y="900"/>
                </a:cxn>
                <a:cxn ang="0">
                  <a:pos x="25" y="912"/>
                </a:cxn>
                <a:cxn ang="0">
                  <a:pos x="0" y="919"/>
                </a:cxn>
              </a:cxnLst>
              <a:rect l="0" t="0" r="r" b="b"/>
              <a:pathLst>
                <a:path w="1712" h="999">
                  <a:moveTo>
                    <a:pt x="0" y="919"/>
                  </a:moveTo>
                  <a:lnTo>
                    <a:pt x="79" y="999"/>
                  </a:lnTo>
                  <a:lnTo>
                    <a:pt x="79" y="999"/>
                  </a:lnTo>
                  <a:lnTo>
                    <a:pt x="83" y="998"/>
                  </a:lnTo>
                  <a:lnTo>
                    <a:pt x="88" y="995"/>
                  </a:lnTo>
                  <a:lnTo>
                    <a:pt x="96" y="995"/>
                  </a:lnTo>
                  <a:lnTo>
                    <a:pt x="99" y="993"/>
                  </a:lnTo>
                  <a:lnTo>
                    <a:pt x="105" y="992"/>
                  </a:lnTo>
                  <a:lnTo>
                    <a:pt x="111" y="991"/>
                  </a:lnTo>
                  <a:lnTo>
                    <a:pt x="116" y="990"/>
                  </a:lnTo>
                  <a:lnTo>
                    <a:pt x="123" y="987"/>
                  </a:lnTo>
                  <a:lnTo>
                    <a:pt x="130" y="987"/>
                  </a:lnTo>
                  <a:lnTo>
                    <a:pt x="138" y="985"/>
                  </a:lnTo>
                  <a:lnTo>
                    <a:pt x="146" y="984"/>
                  </a:lnTo>
                  <a:lnTo>
                    <a:pt x="154" y="982"/>
                  </a:lnTo>
                  <a:lnTo>
                    <a:pt x="162" y="979"/>
                  </a:lnTo>
                  <a:lnTo>
                    <a:pt x="171" y="977"/>
                  </a:lnTo>
                  <a:lnTo>
                    <a:pt x="182" y="975"/>
                  </a:lnTo>
                  <a:lnTo>
                    <a:pt x="190" y="972"/>
                  </a:lnTo>
                  <a:lnTo>
                    <a:pt x="200" y="970"/>
                  </a:lnTo>
                  <a:lnTo>
                    <a:pt x="210" y="968"/>
                  </a:lnTo>
                  <a:lnTo>
                    <a:pt x="222" y="967"/>
                  </a:lnTo>
                  <a:lnTo>
                    <a:pt x="233" y="963"/>
                  </a:lnTo>
                  <a:lnTo>
                    <a:pt x="244" y="961"/>
                  </a:lnTo>
                  <a:lnTo>
                    <a:pt x="255" y="959"/>
                  </a:lnTo>
                  <a:lnTo>
                    <a:pt x="268" y="955"/>
                  </a:lnTo>
                  <a:lnTo>
                    <a:pt x="280" y="953"/>
                  </a:lnTo>
                  <a:lnTo>
                    <a:pt x="293" y="950"/>
                  </a:lnTo>
                  <a:lnTo>
                    <a:pt x="306" y="947"/>
                  </a:lnTo>
                  <a:lnTo>
                    <a:pt x="320" y="945"/>
                  </a:lnTo>
                  <a:lnTo>
                    <a:pt x="333" y="942"/>
                  </a:lnTo>
                  <a:lnTo>
                    <a:pt x="345" y="938"/>
                  </a:lnTo>
                  <a:lnTo>
                    <a:pt x="359" y="933"/>
                  </a:lnTo>
                  <a:lnTo>
                    <a:pt x="374" y="931"/>
                  </a:lnTo>
                  <a:lnTo>
                    <a:pt x="387" y="928"/>
                  </a:lnTo>
                  <a:lnTo>
                    <a:pt x="403" y="925"/>
                  </a:lnTo>
                  <a:lnTo>
                    <a:pt x="416" y="921"/>
                  </a:lnTo>
                  <a:lnTo>
                    <a:pt x="431" y="919"/>
                  </a:lnTo>
                  <a:lnTo>
                    <a:pt x="446" y="915"/>
                  </a:lnTo>
                  <a:lnTo>
                    <a:pt x="461" y="912"/>
                  </a:lnTo>
                  <a:lnTo>
                    <a:pt x="476" y="908"/>
                  </a:lnTo>
                  <a:lnTo>
                    <a:pt x="492" y="905"/>
                  </a:lnTo>
                  <a:lnTo>
                    <a:pt x="507" y="900"/>
                  </a:lnTo>
                  <a:lnTo>
                    <a:pt x="522" y="897"/>
                  </a:lnTo>
                  <a:lnTo>
                    <a:pt x="538" y="893"/>
                  </a:lnTo>
                  <a:lnTo>
                    <a:pt x="554" y="891"/>
                  </a:lnTo>
                  <a:lnTo>
                    <a:pt x="570" y="887"/>
                  </a:lnTo>
                  <a:lnTo>
                    <a:pt x="585" y="883"/>
                  </a:lnTo>
                  <a:lnTo>
                    <a:pt x="600" y="880"/>
                  </a:lnTo>
                  <a:lnTo>
                    <a:pt x="616" y="876"/>
                  </a:lnTo>
                  <a:lnTo>
                    <a:pt x="632" y="872"/>
                  </a:lnTo>
                  <a:lnTo>
                    <a:pt x="648" y="868"/>
                  </a:lnTo>
                  <a:lnTo>
                    <a:pt x="664" y="864"/>
                  </a:lnTo>
                  <a:lnTo>
                    <a:pt x="680" y="861"/>
                  </a:lnTo>
                  <a:lnTo>
                    <a:pt x="695" y="857"/>
                  </a:lnTo>
                  <a:lnTo>
                    <a:pt x="711" y="853"/>
                  </a:lnTo>
                  <a:lnTo>
                    <a:pt x="725" y="850"/>
                  </a:lnTo>
                  <a:lnTo>
                    <a:pt x="743" y="846"/>
                  </a:lnTo>
                  <a:lnTo>
                    <a:pt x="758" y="842"/>
                  </a:lnTo>
                  <a:lnTo>
                    <a:pt x="772" y="838"/>
                  </a:lnTo>
                  <a:lnTo>
                    <a:pt x="787" y="835"/>
                  </a:lnTo>
                  <a:lnTo>
                    <a:pt x="803" y="832"/>
                  </a:lnTo>
                  <a:lnTo>
                    <a:pt x="818" y="827"/>
                  </a:lnTo>
                  <a:lnTo>
                    <a:pt x="832" y="822"/>
                  </a:lnTo>
                  <a:lnTo>
                    <a:pt x="847" y="818"/>
                  </a:lnTo>
                  <a:lnTo>
                    <a:pt x="862" y="814"/>
                  </a:lnTo>
                  <a:lnTo>
                    <a:pt x="877" y="810"/>
                  </a:lnTo>
                  <a:lnTo>
                    <a:pt x="891" y="806"/>
                  </a:lnTo>
                  <a:lnTo>
                    <a:pt x="906" y="802"/>
                  </a:lnTo>
                  <a:lnTo>
                    <a:pt x="921" y="797"/>
                  </a:lnTo>
                  <a:lnTo>
                    <a:pt x="935" y="793"/>
                  </a:lnTo>
                  <a:lnTo>
                    <a:pt x="950" y="788"/>
                  </a:lnTo>
                  <a:lnTo>
                    <a:pt x="964" y="782"/>
                  </a:lnTo>
                  <a:lnTo>
                    <a:pt x="978" y="778"/>
                  </a:lnTo>
                  <a:lnTo>
                    <a:pt x="992" y="773"/>
                  </a:lnTo>
                  <a:lnTo>
                    <a:pt x="1007" y="769"/>
                  </a:lnTo>
                  <a:lnTo>
                    <a:pt x="1021" y="763"/>
                  </a:lnTo>
                  <a:lnTo>
                    <a:pt x="1036" y="758"/>
                  </a:lnTo>
                  <a:lnTo>
                    <a:pt x="1049" y="753"/>
                  </a:lnTo>
                  <a:lnTo>
                    <a:pt x="1062" y="747"/>
                  </a:lnTo>
                  <a:lnTo>
                    <a:pt x="1076" y="741"/>
                  </a:lnTo>
                  <a:lnTo>
                    <a:pt x="1090" y="737"/>
                  </a:lnTo>
                  <a:lnTo>
                    <a:pt x="1103" y="730"/>
                  </a:lnTo>
                  <a:lnTo>
                    <a:pt x="1117" y="724"/>
                  </a:lnTo>
                  <a:lnTo>
                    <a:pt x="1131" y="719"/>
                  </a:lnTo>
                  <a:lnTo>
                    <a:pt x="1143" y="714"/>
                  </a:lnTo>
                  <a:lnTo>
                    <a:pt x="1156" y="707"/>
                  </a:lnTo>
                  <a:lnTo>
                    <a:pt x="1169" y="701"/>
                  </a:lnTo>
                  <a:lnTo>
                    <a:pt x="1181" y="694"/>
                  </a:lnTo>
                  <a:lnTo>
                    <a:pt x="1195" y="688"/>
                  </a:lnTo>
                  <a:lnTo>
                    <a:pt x="1207" y="682"/>
                  </a:lnTo>
                  <a:lnTo>
                    <a:pt x="1220" y="676"/>
                  </a:lnTo>
                  <a:lnTo>
                    <a:pt x="1233" y="669"/>
                  </a:lnTo>
                  <a:lnTo>
                    <a:pt x="1245" y="663"/>
                  </a:lnTo>
                  <a:lnTo>
                    <a:pt x="1258" y="656"/>
                  </a:lnTo>
                  <a:lnTo>
                    <a:pt x="1269" y="650"/>
                  </a:lnTo>
                  <a:lnTo>
                    <a:pt x="1281" y="641"/>
                  </a:lnTo>
                  <a:lnTo>
                    <a:pt x="1292" y="636"/>
                  </a:lnTo>
                  <a:lnTo>
                    <a:pt x="1302" y="629"/>
                  </a:lnTo>
                  <a:lnTo>
                    <a:pt x="1315" y="621"/>
                  </a:lnTo>
                  <a:lnTo>
                    <a:pt x="1326" y="614"/>
                  </a:lnTo>
                  <a:lnTo>
                    <a:pt x="1338" y="608"/>
                  </a:lnTo>
                  <a:lnTo>
                    <a:pt x="1348" y="600"/>
                  </a:lnTo>
                  <a:lnTo>
                    <a:pt x="1360" y="592"/>
                  </a:lnTo>
                  <a:lnTo>
                    <a:pt x="1370" y="585"/>
                  </a:lnTo>
                  <a:lnTo>
                    <a:pt x="1381" y="579"/>
                  </a:lnTo>
                  <a:lnTo>
                    <a:pt x="1391" y="570"/>
                  </a:lnTo>
                  <a:lnTo>
                    <a:pt x="1402" y="562"/>
                  </a:lnTo>
                  <a:lnTo>
                    <a:pt x="1411" y="554"/>
                  </a:lnTo>
                  <a:lnTo>
                    <a:pt x="1423" y="548"/>
                  </a:lnTo>
                  <a:lnTo>
                    <a:pt x="1431" y="540"/>
                  </a:lnTo>
                  <a:lnTo>
                    <a:pt x="1441" y="532"/>
                  </a:lnTo>
                  <a:lnTo>
                    <a:pt x="1450" y="524"/>
                  </a:lnTo>
                  <a:lnTo>
                    <a:pt x="1459" y="516"/>
                  </a:lnTo>
                  <a:lnTo>
                    <a:pt x="1468" y="508"/>
                  </a:lnTo>
                  <a:lnTo>
                    <a:pt x="1478" y="500"/>
                  </a:lnTo>
                  <a:lnTo>
                    <a:pt x="1487" y="491"/>
                  </a:lnTo>
                  <a:lnTo>
                    <a:pt x="1496" y="483"/>
                  </a:lnTo>
                  <a:lnTo>
                    <a:pt x="1504" y="474"/>
                  </a:lnTo>
                  <a:lnTo>
                    <a:pt x="1512" y="466"/>
                  </a:lnTo>
                  <a:lnTo>
                    <a:pt x="1520" y="457"/>
                  </a:lnTo>
                  <a:lnTo>
                    <a:pt x="1528" y="449"/>
                  </a:lnTo>
                  <a:lnTo>
                    <a:pt x="1536" y="440"/>
                  </a:lnTo>
                  <a:lnTo>
                    <a:pt x="1544" y="432"/>
                  </a:lnTo>
                  <a:lnTo>
                    <a:pt x="1551" y="423"/>
                  </a:lnTo>
                  <a:lnTo>
                    <a:pt x="1559" y="415"/>
                  </a:lnTo>
                  <a:lnTo>
                    <a:pt x="1566" y="406"/>
                  </a:lnTo>
                  <a:lnTo>
                    <a:pt x="1571" y="396"/>
                  </a:lnTo>
                  <a:lnTo>
                    <a:pt x="1577" y="387"/>
                  </a:lnTo>
                  <a:lnTo>
                    <a:pt x="1584" y="378"/>
                  </a:lnTo>
                  <a:lnTo>
                    <a:pt x="1590" y="369"/>
                  </a:lnTo>
                  <a:lnTo>
                    <a:pt x="1596" y="361"/>
                  </a:lnTo>
                  <a:lnTo>
                    <a:pt x="1601" y="351"/>
                  </a:lnTo>
                  <a:lnTo>
                    <a:pt x="1607" y="343"/>
                  </a:lnTo>
                  <a:lnTo>
                    <a:pt x="1612" y="332"/>
                  </a:lnTo>
                  <a:lnTo>
                    <a:pt x="1617" y="324"/>
                  </a:lnTo>
                  <a:lnTo>
                    <a:pt x="1622" y="315"/>
                  </a:lnTo>
                  <a:lnTo>
                    <a:pt x="1626" y="306"/>
                  </a:lnTo>
                  <a:lnTo>
                    <a:pt x="1631" y="297"/>
                  </a:lnTo>
                  <a:lnTo>
                    <a:pt x="1636" y="288"/>
                  </a:lnTo>
                  <a:lnTo>
                    <a:pt x="1640" y="279"/>
                  </a:lnTo>
                  <a:lnTo>
                    <a:pt x="1645" y="270"/>
                  </a:lnTo>
                  <a:lnTo>
                    <a:pt x="1647" y="261"/>
                  </a:lnTo>
                  <a:lnTo>
                    <a:pt x="1652" y="252"/>
                  </a:lnTo>
                  <a:lnTo>
                    <a:pt x="1655" y="243"/>
                  </a:lnTo>
                  <a:lnTo>
                    <a:pt x="1658" y="234"/>
                  </a:lnTo>
                  <a:lnTo>
                    <a:pt x="1661" y="225"/>
                  </a:lnTo>
                  <a:lnTo>
                    <a:pt x="1664" y="217"/>
                  </a:lnTo>
                  <a:lnTo>
                    <a:pt x="1668" y="209"/>
                  </a:lnTo>
                  <a:lnTo>
                    <a:pt x="1672" y="201"/>
                  </a:lnTo>
                  <a:lnTo>
                    <a:pt x="1673" y="191"/>
                  </a:lnTo>
                  <a:lnTo>
                    <a:pt x="1676" y="183"/>
                  </a:lnTo>
                  <a:lnTo>
                    <a:pt x="1679" y="175"/>
                  </a:lnTo>
                  <a:lnTo>
                    <a:pt x="1681" y="167"/>
                  </a:lnTo>
                  <a:lnTo>
                    <a:pt x="1684" y="159"/>
                  </a:lnTo>
                  <a:lnTo>
                    <a:pt x="1686" y="151"/>
                  </a:lnTo>
                  <a:lnTo>
                    <a:pt x="1688" y="145"/>
                  </a:lnTo>
                  <a:lnTo>
                    <a:pt x="1691" y="138"/>
                  </a:lnTo>
                  <a:lnTo>
                    <a:pt x="1692" y="130"/>
                  </a:lnTo>
                  <a:lnTo>
                    <a:pt x="1693" y="122"/>
                  </a:lnTo>
                  <a:lnTo>
                    <a:pt x="1694" y="114"/>
                  </a:lnTo>
                  <a:lnTo>
                    <a:pt x="1696" y="108"/>
                  </a:lnTo>
                  <a:lnTo>
                    <a:pt x="1696" y="100"/>
                  </a:lnTo>
                  <a:lnTo>
                    <a:pt x="1699" y="93"/>
                  </a:lnTo>
                  <a:lnTo>
                    <a:pt x="1701" y="86"/>
                  </a:lnTo>
                  <a:lnTo>
                    <a:pt x="1702" y="82"/>
                  </a:lnTo>
                  <a:lnTo>
                    <a:pt x="1702" y="75"/>
                  </a:lnTo>
                  <a:lnTo>
                    <a:pt x="1704" y="69"/>
                  </a:lnTo>
                  <a:lnTo>
                    <a:pt x="1704" y="63"/>
                  </a:lnTo>
                  <a:lnTo>
                    <a:pt x="1705" y="58"/>
                  </a:lnTo>
                  <a:lnTo>
                    <a:pt x="1705" y="52"/>
                  </a:lnTo>
                  <a:lnTo>
                    <a:pt x="1708" y="47"/>
                  </a:lnTo>
                  <a:lnTo>
                    <a:pt x="1708" y="41"/>
                  </a:lnTo>
                  <a:lnTo>
                    <a:pt x="1709" y="38"/>
                  </a:lnTo>
                  <a:lnTo>
                    <a:pt x="1709" y="29"/>
                  </a:lnTo>
                  <a:lnTo>
                    <a:pt x="1710" y="21"/>
                  </a:lnTo>
                  <a:lnTo>
                    <a:pt x="1711" y="15"/>
                  </a:lnTo>
                  <a:lnTo>
                    <a:pt x="1712" y="9"/>
                  </a:lnTo>
                  <a:lnTo>
                    <a:pt x="1712" y="3"/>
                  </a:lnTo>
                  <a:lnTo>
                    <a:pt x="1712" y="0"/>
                  </a:lnTo>
                  <a:lnTo>
                    <a:pt x="1712" y="0"/>
                  </a:lnTo>
                  <a:lnTo>
                    <a:pt x="1711" y="3"/>
                  </a:lnTo>
                  <a:lnTo>
                    <a:pt x="1709" y="7"/>
                  </a:lnTo>
                  <a:lnTo>
                    <a:pt x="1709" y="13"/>
                  </a:lnTo>
                  <a:lnTo>
                    <a:pt x="1705" y="20"/>
                  </a:lnTo>
                  <a:lnTo>
                    <a:pt x="1703" y="29"/>
                  </a:lnTo>
                  <a:lnTo>
                    <a:pt x="1701" y="33"/>
                  </a:lnTo>
                  <a:lnTo>
                    <a:pt x="1699" y="39"/>
                  </a:lnTo>
                  <a:lnTo>
                    <a:pt x="1696" y="44"/>
                  </a:lnTo>
                  <a:lnTo>
                    <a:pt x="1695" y="51"/>
                  </a:lnTo>
                  <a:lnTo>
                    <a:pt x="1692" y="56"/>
                  </a:lnTo>
                  <a:lnTo>
                    <a:pt x="1688" y="62"/>
                  </a:lnTo>
                  <a:lnTo>
                    <a:pt x="1685" y="69"/>
                  </a:lnTo>
                  <a:lnTo>
                    <a:pt x="1683" y="77"/>
                  </a:lnTo>
                  <a:lnTo>
                    <a:pt x="1678" y="83"/>
                  </a:lnTo>
                  <a:lnTo>
                    <a:pt x="1675" y="91"/>
                  </a:lnTo>
                  <a:lnTo>
                    <a:pt x="1671" y="99"/>
                  </a:lnTo>
                  <a:lnTo>
                    <a:pt x="1668" y="107"/>
                  </a:lnTo>
                  <a:lnTo>
                    <a:pt x="1662" y="115"/>
                  </a:lnTo>
                  <a:lnTo>
                    <a:pt x="1657" y="123"/>
                  </a:lnTo>
                  <a:lnTo>
                    <a:pt x="1652" y="132"/>
                  </a:lnTo>
                  <a:lnTo>
                    <a:pt x="1647" y="142"/>
                  </a:lnTo>
                  <a:lnTo>
                    <a:pt x="1641" y="150"/>
                  </a:lnTo>
                  <a:lnTo>
                    <a:pt x="1636" y="159"/>
                  </a:lnTo>
                  <a:lnTo>
                    <a:pt x="1630" y="169"/>
                  </a:lnTo>
                  <a:lnTo>
                    <a:pt x="1624" y="180"/>
                  </a:lnTo>
                  <a:lnTo>
                    <a:pt x="1617" y="188"/>
                  </a:lnTo>
                  <a:lnTo>
                    <a:pt x="1610" y="198"/>
                  </a:lnTo>
                  <a:lnTo>
                    <a:pt x="1602" y="209"/>
                  </a:lnTo>
                  <a:lnTo>
                    <a:pt x="1594" y="219"/>
                  </a:lnTo>
                  <a:lnTo>
                    <a:pt x="1586" y="229"/>
                  </a:lnTo>
                  <a:lnTo>
                    <a:pt x="1577" y="241"/>
                  </a:lnTo>
                  <a:lnTo>
                    <a:pt x="1569" y="251"/>
                  </a:lnTo>
                  <a:lnTo>
                    <a:pt x="1560" y="262"/>
                  </a:lnTo>
                  <a:lnTo>
                    <a:pt x="1550" y="273"/>
                  </a:lnTo>
                  <a:lnTo>
                    <a:pt x="1541" y="283"/>
                  </a:lnTo>
                  <a:lnTo>
                    <a:pt x="1529" y="295"/>
                  </a:lnTo>
                  <a:lnTo>
                    <a:pt x="1519" y="305"/>
                  </a:lnTo>
                  <a:lnTo>
                    <a:pt x="1507" y="316"/>
                  </a:lnTo>
                  <a:lnTo>
                    <a:pt x="1496" y="328"/>
                  </a:lnTo>
                  <a:lnTo>
                    <a:pt x="1484" y="339"/>
                  </a:lnTo>
                  <a:lnTo>
                    <a:pt x="1473" y="351"/>
                  </a:lnTo>
                  <a:lnTo>
                    <a:pt x="1459" y="361"/>
                  </a:lnTo>
                  <a:lnTo>
                    <a:pt x="1447" y="372"/>
                  </a:lnTo>
                  <a:lnTo>
                    <a:pt x="1433" y="384"/>
                  </a:lnTo>
                  <a:lnTo>
                    <a:pt x="1419" y="395"/>
                  </a:lnTo>
                  <a:lnTo>
                    <a:pt x="1404" y="407"/>
                  </a:lnTo>
                  <a:lnTo>
                    <a:pt x="1389" y="417"/>
                  </a:lnTo>
                  <a:lnTo>
                    <a:pt x="1375" y="429"/>
                  </a:lnTo>
                  <a:lnTo>
                    <a:pt x="1360" y="440"/>
                  </a:lnTo>
                  <a:lnTo>
                    <a:pt x="1343" y="451"/>
                  </a:lnTo>
                  <a:lnTo>
                    <a:pt x="1325" y="462"/>
                  </a:lnTo>
                  <a:lnTo>
                    <a:pt x="1308" y="472"/>
                  </a:lnTo>
                  <a:lnTo>
                    <a:pt x="1291" y="485"/>
                  </a:lnTo>
                  <a:lnTo>
                    <a:pt x="1273" y="495"/>
                  </a:lnTo>
                  <a:lnTo>
                    <a:pt x="1254" y="505"/>
                  </a:lnTo>
                  <a:lnTo>
                    <a:pt x="1235" y="517"/>
                  </a:lnTo>
                  <a:lnTo>
                    <a:pt x="1217" y="528"/>
                  </a:lnTo>
                  <a:lnTo>
                    <a:pt x="1195" y="538"/>
                  </a:lnTo>
                  <a:lnTo>
                    <a:pt x="1174" y="548"/>
                  </a:lnTo>
                  <a:lnTo>
                    <a:pt x="1152" y="558"/>
                  </a:lnTo>
                  <a:lnTo>
                    <a:pt x="1131" y="568"/>
                  </a:lnTo>
                  <a:lnTo>
                    <a:pt x="1109" y="579"/>
                  </a:lnTo>
                  <a:lnTo>
                    <a:pt x="1086" y="588"/>
                  </a:lnTo>
                  <a:lnTo>
                    <a:pt x="1063" y="598"/>
                  </a:lnTo>
                  <a:lnTo>
                    <a:pt x="1041" y="608"/>
                  </a:lnTo>
                  <a:lnTo>
                    <a:pt x="1016" y="617"/>
                  </a:lnTo>
                  <a:lnTo>
                    <a:pt x="992" y="628"/>
                  </a:lnTo>
                  <a:lnTo>
                    <a:pt x="968" y="637"/>
                  </a:lnTo>
                  <a:lnTo>
                    <a:pt x="944" y="646"/>
                  </a:lnTo>
                  <a:lnTo>
                    <a:pt x="919" y="655"/>
                  </a:lnTo>
                  <a:lnTo>
                    <a:pt x="895" y="664"/>
                  </a:lnTo>
                  <a:lnTo>
                    <a:pt x="870" y="674"/>
                  </a:lnTo>
                  <a:lnTo>
                    <a:pt x="846" y="683"/>
                  </a:lnTo>
                  <a:lnTo>
                    <a:pt x="819" y="691"/>
                  </a:lnTo>
                  <a:lnTo>
                    <a:pt x="795" y="700"/>
                  </a:lnTo>
                  <a:lnTo>
                    <a:pt x="769" y="708"/>
                  </a:lnTo>
                  <a:lnTo>
                    <a:pt x="744" y="717"/>
                  </a:lnTo>
                  <a:lnTo>
                    <a:pt x="717" y="725"/>
                  </a:lnTo>
                  <a:lnTo>
                    <a:pt x="693" y="733"/>
                  </a:lnTo>
                  <a:lnTo>
                    <a:pt x="667" y="741"/>
                  </a:lnTo>
                  <a:lnTo>
                    <a:pt x="643" y="749"/>
                  </a:lnTo>
                  <a:lnTo>
                    <a:pt x="617" y="756"/>
                  </a:lnTo>
                  <a:lnTo>
                    <a:pt x="592" y="764"/>
                  </a:lnTo>
                  <a:lnTo>
                    <a:pt x="567" y="771"/>
                  </a:lnTo>
                  <a:lnTo>
                    <a:pt x="543" y="779"/>
                  </a:lnTo>
                  <a:lnTo>
                    <a:pt x="518" y="786"/>
                  </a:lnTo>
                  <a:lnTo>
                    <a:pt x="494" y="793"/>
                  </a:lnTo>
                  <a:lnTo>
                    <a:pt x="471" y="800"/>
                  </a:lnTo>
                  <a:lnTo>
                    <a:pt x="447" y="806"/>
                  </a:lnTo>
                  <a:lnTo>
                    <a:pt x="423" y="812"/>
                  </a:lnTo>
                  <a:lnTo>
                    <a:pt x="400" y="818"/>
                  </a:lnTo>
                  <a:lnTo>
                    <a:pt x="377" y="825"/>
                  </a:lnTo>
                  <a:lnTo>
                    <a:pt x="356" y="830"/>
                  </a:lnTo>
                  <a:lnTo>
                    <a:pt x="333" y="836"/>
                  </a:lnTo>
                  <a:lnTo>
                    <a:pt x="312" y="842"/>
                  </a:lnTo>
                  <a:lnTo>
                    <a:pt x="292" y="848"/>
                  </a:lnTo>
                  <a:lnTo>
                    <a:pt x="271" y="853"/>
                  </a:lnTo>
                  <a:lnTo>
                    <a:pt x="250" y="858"/>
                  </a:lnTo>
                  <a:lnTo>
                    <a:pt x="231" y="862"/>
                  </a:lnTo>
                  <a:lnTo>
                    <a:pt x="213" y="867"/>
                  </a:lnTo>
                  <a:lnTo>
                    <a:pt x="194" y="872"/>
                  </a:lnTo>
                  <a:lnTo>
                    <a:pt x="177" y="876"/>
                  </a:lnTo>
                  <a:lnTo>
                    <a:pt x="161" y="880"/>
                  </a:lnTo>
                  <a:lnTo>
                    <a:pt x="144" y="884"/>
                  </a:lnTo>
                  <a:lnTo>
                    <a:pt x="129" y="888"/>
                  </a:lnTo>
                  <a:lnTo>
                    <a:pt x="113" y="891"/>
                  </a:lnTo>
                  <a:lnTo>
                    <a:pt x="99" y="895"/>
                  </a:lnTo>
                  <a:lnTo>
                    <a:pt x="87" y="897"/>
                  </a:lnTo>
                  <a:lnTo>
                    <a:pt x="75" y="900"/>
                  </a:lnTo>
                  <a:lnTo>
                    <a:pt x="63" y="903"/>
                  </a:lnTo>
                  <a:lnTo>
                    <a:pt x="51" y="905"/>
                  </a:lnTo>
                  <a:lnTo>
                    <a:pt x="42" y="908"/>
                  </a:lnTo>
                  <a:lnTo>
                    <a:pt x="34" y="911"/>
                  </a:lnTo>
                  <a:lnTo>
                    <a:pt x="25" y="912"/>
                  </a:lnTo>
                  <a:lnTo>
                    <a:pt x="18" y="913"/>
                  </a:lnTo>
                  <a:lnTo>
                    <a:pt x="12" y="914"/>
                  </a:lnTo>
                  <a:lnTo>
                    <a:pt x="8" y="916"/>
                  </a:lnTo>
                  <a:lnTo>
                    <a:pt x="1" y="917"/>
                  </a:lnTo>
                  <a:lnTo>
                    <a:pt x="0" y="919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3750292" y="5672999"/>
              <a:ext cx="836520" cy="235941"/>
            </a:xfrm>
            <a:custGeom>
              <a:avLst/>
              <a:gdLst/>
              <a:ahLst/>
              <a:cxnLst>
                <a:cxn ang="0">
                  <a:pos x="466" y="100"/>
                </a:cxn>
                <a:cxn ang="0">
                  <a:pos x="448" y="102"/>
                </a:cxn>
                <a:cxn ang="0">
                  <a:pos x="426" y="104"/>
                </a:cxn>
                <a:cxn ang="0">
                  <a:pos x="410" y="108"/>
                </a:cxn>
                <a:cxn ang="0">
                  <a:pos x="388" y="109"/>
                </a:cxn>
                <a:cxn ang="0">
                  <a:pos x="365" y="112"/>
                </a:cxn>
                <a:cxn ang="0">
                  <a:pos x="344" y="114"/>
                </a:cxn>
                <a:cxn ang="0">
                  <a:pos x="329" y="117"/>
                </a:cxn>
                <a:cxn ang="0">
                  <a:pos x="314" y="119"/>
                </a:cxn>
                <a:cxn ang="0">
                  <a:pos x="298" y="120"/>
                </a:cxn>
                <a:cxn ang="0">
                  <a:pos x="279" y="121"/>
                </a:cxn>
                <a:cxn ang="0">
                  <a:pos x="263" y="124"/>
                </a:cxn>
                <a:cxn ang="0">
                  <a:pos x="243" y="124"/>
                </a:cxn>
                <a:cxn ang="0">
                  <a:pos x="226" y="125"/>
                </a:cxn>
                <a:cxn ang="0">
                  <a:pos x="206" y="126"/>
                </a:cxn>
                <a:cxn ang="0">
                  <a:pos x="187" y="127"/>
                </a:cxn>
                <a:cxn ang="0">
                  <a:pos x="167" y="127"/>
                </a:cxn>
                <a:cxn ang="0">
                  <a:pos x="149" y="128"/>
                </a:cxn>
                <a:cxn ang="0">
                  <a:pos x="132" y="128"/>
                </a:cxn>
                <a:cxn ang="0">
                  <a:pos x="115" y="129"/>
                </a:cxn>
                <a:cxn ang="0">
                  <a:pos x="96" y="129"/>
                </a:cxn>
                <a:cxn ang="0">
                  <a:pos x="80" y="129"/>
                </a:cxn>
                <a:cxn ang="0">
                  <a:pos x="67" y="129"/>
                </a:cxn>
                <a:cxn ang="0">
                  <a:pos x="53" y="129"/>
                </a:cxn>
                <a:cxn ang="0">
                  <a:pos x="29" y="130"/>
                </a:cxn>
                <a:cxn ang="0">
                  <a:pos x="14" y="130"/>
                </a:cxn>
                <a:cxn ang="0">
                  <a:pos x="0" y="103"/>
                </a:cxn>
                <a:cxn ang="0">
                  <a:pos x="8" y="101"/>
                </a:cxn>
                <a:cxn ang="0">
                  <a:pos x="22" y="98"/>
                </a:cxn>
                <a:cxn ang="0">
                  <a:pos x="38" y="95"/>
                </a:cxn>
                <a:cxn ang="0">
                  <a:pos x="60" y="91"/>
                </a:cxn>
                <a:cxn ang="0">
                  <a:pos x="85" y="87"/>
                </a:cxn>
                <a:cxn ang="0">
                  <a:pos x="111" y="82"/>
                </a:cxn>
                <a:cxn ang="0">
                  <a:pos x="135" y="77"/>
                </a:cxn>
                <a:cxn ang="0">
                  <a:pos x="150" y="74"/>
                </a:cxn>
                <a:cxn ang="0">
                  <a:pos x="165" y="71"/>
                </a:cxn>
                <a:cxn ang="0">
                  <a:pos x="180" y="69"/>
                </a:cxn>
                <a:cxn ang="0">
                  <a:pos x="194" y="65"/>
                </a:cxn>
                <a:cxn ang="0">
                  <a:pos x="210" y="63"/>
                </a:cxn>
                <a:cxn ang="0">
                  <a:pos x="223" y="59"/>
                </a:cxn>
                <a:cxn ang="0">
                  <a:pos x="247" y="54"/>
                </a:cxn>
                <a:cxn ang="0">
                  <a:pos x="262" y="50"/>
                </a:cxn>
                <a:cxn ang="0">
                  <a:pos x="286" y="45"/>
                </a:cxn>
                <a:cxn ang="0">
                  <a:pos x="300" y="41"/>
                </a:cxn>
                <a:cxn ang="0">
                  <a:pos x="324" y="34"/>
                </a:cxn>
                <a:cxn ang="0">
                  <a:pos x="352" y="27"/>
                </a:cxn>
                <a:cxn ang="0">
                  <a:pos x="378" y="21"/>
                </a:cxn>
                <a:cxn ang="0">
                  <a:pos x="399" y="14"/>
                </a:cxn>
                <a:cxn ang="0">
                  <a:pos x="418" y="8"/>
                </a:cxn>
                <a:cxn ang="0">
                  <a:pos x="437" y="3"/>
                </a:cxn>
                <a:cxn ang="0">
                  <a:pos x="450" y="0"/>
                </a:cxn>
              </a:cxnLst>
              <a:rect l="0" t="0" r="r" b="b"/>
              <a:pathLst>
                <a:path w="468" h="132">
                  <a:moveTo>
                    <a:pt x="450" y="0"/>
                  </a:moveTo>
                  <a:lnTo>
                    <a:pt x="468" y="100"/>
                  </a:lnTo>
                  <a:lnTo>
                    <a:pt x="466" y="100"/>
                  </a:lnTo>
                  <a:lnTo>
                    <a:pt x="459" y="101"/>
                  </a:lnTo>
                  <a:lnTo>
                    <a:pt x="453" y="101"/>
                  </a:lnTo>
                  <a:lnTo>
                    <a:pt x="448" y="102"/>
                  </a:lnTo>
                  <a:lnTo>
                    <a:pt x="440" y="103"/>
                  </a:lnTo>
                  <a:lnTo>
                    <a:pt x="432" y="104"/>
                  </a:lnTo>
                  <a:lnTo>
                    <a:pt x="426" y="104"/>
                  </a:lnTo>
                  <a:lnTo>
                    <a:pt x="420" y="105"/>
                  </a:lnTo>
                  <a:lnTo>
                    <a:pt x="415" y="106"/>
                  </a:lnTo>
                  <a:lnTo>
                    <a:pt x="410" y="108"/>
                  </a:lnTo>
                  <a:lnTo>
                    <a:pt x="402" y="108"/>
                  </a:lnTo>
                  <a:lnTo>
                    <a:pt x="395" y="108"/>
                  </a:lnTo>
                  <a:lnTo>
                    <a:pt x="388" y="109"/>
                  </a:lnTo>
                  <a:lnTo>
                    <a:pt x="381" y="111"/>
                  </a:lnTo>
                  <a:lnTo>
                    <a:pt x="373" y="111"/>
                  </a:lnTo>
                  <a:lnTo>
                    <a:pt x="365" y="112"/>
                  </a:lnTo>
                  <a:lnTo>
                    <a:pt x="357" y="112"/>
                  </a:lnTo>
                  <a:lnTo>
                    <a:pt x="349" y="114"/>
                  </a:lnTo>
                  <a:lnTo>
                    <a:pt x="344" y="114"/>
                  </a:lnTo>
                  <a:lnTo>
                    <a:pt x="339" y="116"/>
                  </a:lnTo>
                  <a:lnTo>
                    <a:pt x="333" y="116"/>
                  </a:lnTo>
                  <a:lnTo>
                    <a:pt x="329" y="117"/>
                  </a:lnTo>
                  <a:lnTo>
                    <a:pt x="324" y="117"/>
                  </a:lnTo>
                  <a:lnTo>
                    <a:pt x="320" y="118"/>
                  </a:lnTo>
                  <a:lnTo>
                    <a:pt x="314" y="119"/>
                  </a:lnTo>
                  <a:lnTo>
                    <a:pt x="309" y="120"/>
                  </a:lnTo>
                  <a:lnTo>
                    <a:pt x="303" y="120"/>
                  </a:lnTo>
                  <a:lnTo>
                    <a:pt x="298" y="120"/>
                  </a:lnTo>
                  <a:lnTo>
                    <a:pt x="292" y="120"/>
                  </a:lnTo>
                  <a:lnTo>
                    <a:pt x="286" y="121"/>
                  </a:lnTo>
                  <a:lnTo>
                    <a:pt x="279" y="121"/>
                  </a:lnTo>
                  <a:lnTo>
                    <a:pt x="275" y="121"/>
                  </a:lnTo>
                  <a:lnTo>
                    <a:pt x="268" y="122"/>
                  </a:lnTo>
                  <a:lnTo>
                    <a:pt x="263" y="124"/>
                  </a:lnTo>
                  <a:lnTo>
                    <a:pt x="255" y="124"/>
                  </a:lnTo>
                  <a:lnTo>
                    <a:pt x="251" y="124"/>
                  </a:lnTo>
                  <a:lnTo>
                    <a:pt x="243" y="124"/>
                  </a:lnTo>
                  <a:lnTo>
                    <a:pt x="238" y="124"/>
                  </a:lnTo>
                  <a:lnTo>
                    <a:pt x="230" y="124"/>
                  </a:lnTo>
                  <a:lnTo>
                    <a:pt x="226" y="125"/>
                  </a:lnTo>
                  <a:lnTo>
                    <a:pt x="218" y="125"/>
                  </a:lnTo>
                  <a:lnTo>
                    <a:pt x="213" y="126"/>
                  </a:lnTo>
                  <a:lnTo>
                    <a:pt x="206" y="126"/>
                  </a:lnTo>
                  <a:lnTo>
                    <a:pt x="199" y="126"/>
                  </a:lnTo>
                  <a:lnTo>
                    <a:pt x="194" y="126"/>
                  </a:lnTo>
                  <a:lnTo>
                    <a:pt x="187" y="127"/>
                  </a:lnTo>
                  <a:lnTo>
                    <a:pt x="180" y="127"/>
                  </a:lnTo>
                  <a:lnTo>
                    <a:pt x="174" y="127"/>
                  </a:lnTo>
                  <a:lnTo>
                    <a:pt x="167" y="127"/>
                  </a:lnTo>
                  <a:lnTo>
                    <a:pt x="162" y="128"/>
                  </a:lnTo>
                  <a:lnTo>
                    <a:pt x="156" y="128"/>
                  </a:lnTo>
                  <a:lnTo>
                    <a:pt x="149" y="128"/>
                  </a:lnTo>
                  <a:lnTo>
                    <a:pt x="143" y="128"/>
                  </a:lnTo>
                  <a:lnTo>
                    <a:pt x="137" y="128"/>
                  </a:lnTo>
                  <a:lnTo>
                    <a:pt x="132" y="128"/>
                  </a:lnTo>
                  <a:lnTo>
                    <a:pt x="125" y="128"/>
                  </a:lnTo>
                  <a:lnTo>
                    <a:pt x="119" y="128"/>
                  </a:lnTo>
                  <a:lnTo>
                    <a:pt x="115" y="129"/>
                  </a:lnTo>
                  <a:lnTo>
                    <a:pt x="108" y="129"/>
                  </a:lnTo>
                  <a:lnTo>
                    <a:pt x="103" y="129"/>
                  </a:lnTo>
                  <a:lnTo>
                    <a:pt x="96" y="129"/>
                  </a:lnTo>
                  <a:lnTo>
                    <a:pt x="91" y="129"/>
                  </a:lnTo>
                  <a:lnTo>
                    <a:pt x="86" y="129"/>
                  </a:lnTo>
                  <a:lnTo>
                    <a:pt x="80" y="129"/>
                  </a:lnTo>
                  <a:lnTo>
                    <a:pt x="76" y="129"/>
                  </a:lnTo>
                  <a:lnTo>
                    <a:pt x="71" y="129"/>
                  </a:lnTo>
                  <a:lnTo>
                    <a:pt x="67" y="129"/>
                  </a:lnTo>
                  <a:lnTo>
                    <a:pt x="61" y="129"/>
                  </a:lnTo>
                  <a:lnTo>
                    <a:pt x="56" y="129"/>
                  </a:lnTo>
                  <a:lnTo>
                    <a:pt x="53" y="129"/>
                  </a:lnTo>
                  <a:lnTo>
                    <a:pt x="44" y="129"/>
                  </a:lnTo>
                  <a:lnTo>
                    <a:pt x="38" y="130"/>
                  </a:lnTo>
                  <a:lnTo>
                    <a:pt x="29" y="130"/>
                  </a:lnTo>
                  <a:lnTo>
                    <a:pt x="24" y="130"/>
                  </a:lnTo>
                  <a:lnTo>
                    <a:pt x="17" y="130"/>
                  </a:lnTo>
                  <a:lnTo>
                    <a:pt x="14" y="130"/>
                  </a:lnTo>
                  <a:lnTo>
                    <a:pt x="8" y="130"/>
                  </a:lnTo>
                  <a:lnTo>
                    <a:pt x="6" y="132"/>
                  </a:lnTo>
                  <a:lnTo>
                    <a:pt x="0" y="103"/>
                  </a:lnTo>
                  <a:lnTo>
                    <a:pt x="1" y="103"/>
                  </a:lnTo>
                  <a:lnTo>
                    <a:pt x="5" y="102"/>
                  </a:lnTo>
                  <a:lnTo>
                    <a:pt x="8" y="101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22" y="98"/>
                  </a:lnTo>
                  <a:lnTo>
                    <a:pt x="25" y="97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6" y="94"/>
                  </a:lnTo>
                  <a:lnTo>
                    <a:pt x="52" y="91"/>
                  </a:lnTo>
                  <a:lnTo>
                    <a:pt x="60" y="91"/>
                  </a:lnTo>
                  <a:lnTo>
                    <a:pt x="68" y="90"/>
                  </a:lnTo>
                  <a:lnTo>
                    <a:pt x="77" y="89"/>
                  </a:lnTo>
                  <a:lnTo>
                    <a:pt x="85" y="87"/>
                  </a:lnTo>
                  <a:lnTo>
                    <a:pt x="93" y="86"/>
                  </a:lnTo>
                  <a:lnTo>
                    <a:pt x="102" y="82"/>
                  </a:lnTo>
                  <a:lnTo>
                    <a:pt x="111" y="82"/>
                  </a:lnTo>
                  <a:lnTo>
                    <a:pt x="120" y="79"/>
                  </a:lnTo>
                  <a:lnTo>
                    <a:pt x="131" y="78"/>
                  </a:lnTo>
                  <a:lnTo>
                    <a:pt x="135" y="77"/>
                  </a:lnTo>
                  <a:lnTo>
                    <a:pt x="140" y="75"/>
                  </a:lnTo>
                  <a:lnTo>
                    <a:pt x="144" y="74"/>
                  </a:lnTo>
                  <a:lnTo>
                    <a:pt x="150" y="74"/>
                  </a:lnTo>
                  <a:lnTo>
                    <a:pt x="155" y="73"/>
                  </a:lnTo>
                  <a:lnTo>
                    <a:pt x="160" y="72"/>
                  </a:lnTo>
                  <a:lnTo>
                    <a:pt x="165" y="71"/>
                  </a:lnTo>
                  <a:lnTo>
                    <a:pt x="170" y="70"/>
                  </a:lnTo>
                  <a:lnTo>
                    <a:pt x="174" y="69"/>
                  </a:lnTo>
                  <a:lnTo>
                    <a:pt x="180" y="69"/>
                  </a:lnTo>
                  <a:lnTo>
                    <a:pt x="184" y="66"/>
                  </a:lnTo>
                  <a:lnTo>
                    <a:pt x="189" y="66"/>
                  </a:lnTo>
                  <a:lnTo>
                    <a:pt x="194" y="65"/>
                  </a:lnTo>
                  <a:lnTo>
                    <a:pt x="199" y="65"/>
                  </a:lnTo>
                  <a:lnTo>
                    <a:pt x="204" y="63"/>
                  </a:lnTo>
                  <a:lnTo>
                    <a:pt x="210" y="63"/>
                  </a:lnTo>
                  <a:lnTo>
                    <a:pt x="214" y="62"/>
                  </a:lnTo>
                  <a:lnTo>
                    <a:pt x="219" y="62"/>
                  </a:lnTo>
                  <a:lnTo>
                    <a:pt x="223" y="59"/>
                  </a:lnTo>
                  <a:lnTo>
                    <a:pt x="229" y="59"/>
                  </a:lnTo>
                  <a:lnTo>
                    <a:pt x="238" y="57"/>
                  </a:lnTo>
                  <a:lnTo>
                    <a:pt x="247" y="54"/>
                  </a:lnTo>
                  <a:lnTo>
                    <a:pt x="252" y="53"/>
                  </a:lnTo>
                  <a:lnTo>
                    <a:pt x="257" y="51"/>
                  </a:lnTo>
                  <a:lnTo>
                    <a:pt x="262" y="50"/>
                  </a:lnTo>
                  <a:lnTo>
                    <a:pt x="267" y="49"/>
                  </a:lnTo>
                  <a:lnTo>
                    <a:pt x="276" y="47"/>
                  </a:lnTo>
                  <a:lnTo>
                    <a:pt x="286" y="45"/>
                  </a:lnTo>
                  <a:lnTo>
                    <a:pt x="291" y="42"/>
                  </a:lnTo>
                  <a:lnTo>
                    <a:pt x="295" y="41"/>
                  </a:lnTo>
                  <a:lnTo>
                    <a:pt x="300" y="41"/>
                  </a:lnTo>
                  <a:lnTo>
                    <a:pt x="306" y="40"/>
                  </a:lnTo>
                  <a:lnTo>
                    <a:pt x="315" y="38"/>
                  </a:lnTo>
                  <a:lnTo>
                    <a:pt x="324" y="34"/>
                  </a:lnTo>
                  <a:lnTo>
                    <a:pt x="332" y="32"/>
                  </a:lnTo>
                  <a:lnTo>
                    <a:pt x="342" y="30"/>
                  </a:lnTo>
                  <a:lnTo>
                    <a:pt x="352" y="27"/>
                  </a:lnTo>
                  <a:lnTo>
                    <a:pt x="361" y="25"/>
                  </a:lnTo>
                  <a:lnTo>
                    <a:pt x="369" y="23"/>
                  </a:lnTo>
                  <a:lnTo>
                    <a:pt x="378" y="21"/>
                  </a:lnTo>
                  <a:lnTo>
                    <a:pt x="385" y="18"/>
                  </a:lnTo>
                  <a:lnTo>
                    <a:pt x="392" y="16"/>
                  </a:lnTo>
                  <a:lnTo>
                    <a:pt x="399" y="14"/>
                  </a:lnTo>
                  <a:lnTo>
                    <a:pt x="407" y="12"/>
                  </a:lnTo>
                  <a:lnTo>
                    <a:pt x="411" y="9"/>
                  </a:lnTo>
                  <a:lnTo>
                    <a:pt x="418" y="8"/>
                  </a:lnTo>
                  <a:lnTo>
                    <a:pt x="423" y="7"/>
                  </a:lnTo>
                  <a:lnTo>
                    <a:pt x="429" y="6"/>
                  </a:lnTo>
                  <a:lnTo>
                    <a:pt x="437" y="3"/>
                  </a:lnTo>
                  <a:lnTo>
                    <a:pt x="443" y="1"/>
                  </a:lnTo>
                  <a:lnTo>
                    <a:pt x="448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7725547" y="3781892"/>
              <a:ext cx="568405" cy="2144922"/>
            </a:xfrm>
            <a:custGeom>
              <a:avLst/>
              <a:gdLst/>
              <a:ahLst/>
              <a:cxnLst>
                <a:cxn ang="0">
                  <a:pos x="86" y="31"/>
                </a:cxn>
                <a:cxn ang="0">
                  <a:pos x="109" y="70"/>
                </a:cxn>
                <a:cxn ang="0">
                  <a:pos x="129" y="106"/>
                </a:cxn>
                <a:cxn ang="0">
                  <a:pos x="152" y="149"/>
                </a:cxn>
                <a:cxn ang="0">
                  <a:pos x="176" y="198"/>
                </a:cxn>
                <a:cxn ang="0">
                  <a:pos x="201" y="249"/>
                </a:cxn>
                <a:cxn ang="0">
                  <a:pos x="226" y="307"/>
                </a:cxn>
                <a:cxn ang="0">
                  <a:pos x="250" y="363"/>
                </a:cxn>
                <a:cxn ang="0">
                  <a:pos x="271" y="421"/>
                </a:cxn>
                <a:cxn ang="0">
                  <a:pos x="289" y="477"/>
                </a:cxn>
                <a:cxn ang="0">
                  <a:pos x="303" y="531"/>
                </a:cxn>
                <a:cxn ang="0">
                  <a:pos x="311" y="583"/>
                </a:cxn>
                <a:cxn ang="0">
                  <a:pos x="315" y="633"/>
                </a:cxn>
                <a:cxn ang="0">
                  <a:pos x="319" y="680"/>
                </a:cxn>
                <a:cxn ang="0">
                  <a:pos x="319" y="728"/>
                </a:cxn>
                <a:cxn ang="0">
                  <a:pos x="313" y="770"/>
                </a:cxn>
                <a:cxn ang="0">
                  <a:pos x="307" y="814"/>
                </a:cxn>
                <a:cxn ang="0">
                  <a:pos x="299" y="856"/>
                </a:cxn>
                <a:cxn ang="0">
                  <a:pos x="291" y="898"/>
                </a:cxn>
                <a:cxn ang="0">
                  <a:pos x="281" y="937"/>
                </a:cxn>
                <a:cxn ang="0">
                  <a:pos x="271" y="974"/>
                </a:cxn>
                <a:cxn ang="0">
                  <a:pos x="258" y="1010"/>
                </a:cxn>
                <a:cxn ang="0">
                  <a:pos x="247" y="1045"/>
                </a:cxn>
                <a:cxn ang="0">
                  <a:pos x="234" y="1076"/>
                </a:cxn>
                <a:cxn ang="0">
                  <a:pos x="217" y="1124"/>
                </a:cxn>
                <a:cxn ang="0">
                  <a:pos x="197" y="1168"/>
                </a:cxn>
                <a:cxn ang="0">
                  <a:pos x="186" y="1199"/>
                </a:cxn>
                <a:cxn ang="0">
                  <a:pos x="94" y="1177"/>
                </a:cxn>
                <a:cxn ang="0">
                  <a:pos x="116" y="1133"/>
                </a:cxn>
                <a:cxn ang="0">
                  <a:pos x="132" y="1104"/>
                </a:cxn>
                <a:cxn ang="0">
                  <a:pos x="148" y="1068"/>
                </a:cxn>
                <a:cxn ang="0">
                  <a:pos x="164" y="1029"/>
                </a:cxn>
                <a:cxn ang="0">
                  <a:pos x="180" y="988"/>
                </a:cxn>
                <a:cxn ang="0">
                  <a:pos x="197" y="946"/>
                </a:cxn>
                <a:cxn ang="0">
                  <a:pos x="211" y="902"/>
                </a:cxn>
                <a:cxn ang="0">
                  <a:pos x="223" y="858"/>
                </a:cxn>
                <a:cxn ang="0">
                  <a:pos x="232" y="813"/>
                </a:cxn>
                <a:cxn ang="0">
                  <a:pos x="237" y="769"/>
                </a:cxn>
                <a:cxn ang="0">
                  <a:pos x="241" y="725"/>
                </a:cxn>
                <a:cxn ang="0">
                  <a:pos x="242" y="680"/>
                </a:cxn>
                <a:cxn ang="0">
                  <a:pos x="242" y="635"/>
                </a:cxn>
                <a:cxn ang="0">
                  <a:pos x="237" y="591"/>
                </a:cxn>
                <a:cxn ang="0">
                  <a:pos x="231" y="546"/>
                </a:cxn>
                <a:cxn ang="0">
                  <a:pos x="223" y="501"/>
                </a:cxn>
                <a:cxn ang="0">
                  <a:pos x="212" y="457"/>
                </a:cxn>
                <a:cxn ang="0">
                  <a:pos x="201" y="411"/>
                </a:cxn>
                <a:cxn ang="0">
                  <a:pos x="185" y="365"/>
                </a:cxn>
                <a:cxn ang="0">
                  <a:pos x="168" y="317"/>
                </a:cxn>
                <a:cxn ang="0">
                  <a:pos x="149" y="271"/>
                </a:cxn>
                <a:cxn ang="0">
                  <a:pos x="131" y="224"/>
                </a:cxn>
                <a:cxn ang="0">
                  <a:pos x="112" y="181"/>
                </a:cxn>
                <a:cxn ang="0">
                  <a:pos x="94" y="142"/>
                </a:cxn>
                <a:cxn ang="0">
                  <a:pos x="78" y="109"/>
                </a:cxn>
                <a:cxn ang="0">
                  <a:pos x="59" y="70"/>
                </a:cxn>
                <a:cxn ang="0">
                  <a:pos x="0" y="25"/>
                </a:cxn>
              </a:cxnLst>
              <a:rect l="0" t="0" r="r" b="b"/>
              <a:pathLst>
                <a:path w="319" h="1199">
                  <a:moveTo>
                    <a:pt x="0" y="25"/>
                  </a:moveTo>
                  <a:lnTo>
                    <a:pt x="14" y="0"/>
                  </a:lnTo>
                  <a:lnTo>
                    <a:pt x="53" y="0"/>
                  </a:lnTo>
                  <a:lnTo>
                    <a:pt x="81" y="20"/>
                  </a:lnTo>
                  <a:lnTo>
                    <a:pt x="82" y="23"/>
                  </a:lnTo>
                  <a:lnTo>
                    <a:pt x="86" y="31"/>
                  </a:lnTo>
                  <a:lnTo>
                    <a:pt x="90" y="36"/>
                  </a:lnTo>
                  <a:lnTo>
                    <a:pt x="94" y="43"/>
                  </a:lnTo>
                  <a:lnTo>
                    <a:pt x="99" y="50"/>
                  </a:lnTo>
                  <a:lnTo>
                    <a:pt x="104" y="61"/>
                  </a:lnTo>
                  <a:lnTo>
                    <a:pt x="107" y="65"/>
                  </a:lnTo>
                  <a:lnTo>
                    <a:pt x="109" y="70"/>
                  </a:lnTo>
                  <a:lnTo>
                    <a:pt x="112" y="74"/>
                  </a:lnTo>
                  <a:lnTo>
                    <a:pt x="115" y="81"/>
                  </a:lnTo>
                  <a:lnTo>
                    <a:pt x="117" y="87"/>
                  </a:lnTo>
                  <a:lnTo>
                    <a:pt x="121" y="93"/>
                  </a:lnTo>
                  <a:lnTo>
                    <a:pt x="124" y="98"/>
                  </a:lnTo>
                  <a:lnTo>
                    <a:pt x="129" y="106"/>
                  </a:lnTo>
                  <a:lnTo>
                    <a:pt x="131" y="112"/>
                  </a:lnTo>
                  <a:lnTo>
                    <a:pt x="136" y="119"/>
                  </a:lnTo>
                  <a:lnTo>
                    <a:pt x="139" y="126"/>
                  </a:lnTo>
                  <a:lnTo>
                    <a:pt x="144" y="134"/>
                  </a:lnTo>
                  <a:lnTo>
                    <a:pt x="147" y="141"/>
                  </a:lnTo>
                  <a:lnTo>
                    <a:pt x="152" y="149"/>
                  </a:lnTo>
                  <a:lnTo>
                    <a:pt x="155" y="157"/>
                  </a:lnTo>
                  <a:lnTo>
                    <a:pt x="160" y="165"/>
                  </a:lnTo>
                  <a:lnTo>
                    <a:pt x="163" y="173"/>
                  </a:lnTo>
                  <a:lnTo>
                    <a:pt x="168" y="181"/>
                  </a:lnTo>
                  <a:lnTo>
                    <a:pt x="171" y="189"/>
                  </a:lnTo>
                  <a:lnTo>
                    <a:pt x="176" y="198"/>
                  </a:lnTo>
                  <a:lnTo>
                    <a:pt x="179" y="206"/>
                  </a:lnTo>
                  <a:lnTo>
                    <a:pt x="184" y="214"/>
                  </a:lnTo>
                  <a:lnTo>
                    <a:pt x="187" y="222"/>
                  </a:lnTo>
                  <a:lnTo>
                    <a:pt x="193" y="232"/>
                  </a:lnTo>
                  <a:lnTo>
                    <a:pt x="196" y="240"/>
                  </a:lnTo>
                  <a:lnTo>
                    <a:pt x="201" y="249"/>
                  </a:lnTo>
                  <a:lnTo>
                    <a:pt x="205" y="259"/>
                  </a:lnTo>
                  <a:lnTo>
                    <a:pt x="209" y="268"/>
                  </a:lnTo>
                  <a:lnTo>
                    <a:pt x="213" y="277"/>
                  </a:lnTo>
                  <a:lnTo>
                    <a:pt x="217" y="287"/>
                  </a:lnTo>
                  <a:lnTo>
                    <a:pt x="221" y="296"/>
                  </a:lnTo>
                  <a:lnTo>
                    <a:pt x="226" y="307"/>
                  </a:lnTo>
                  <a:lnTo>
                    <a:pt x="229" y="316"/>
                  </a:lnTo>
                  <a:lnTo>
                    <a:pt x="234" y="325"/>
                  </a:lnTo>
                  <a:lnTo>
                    <a:pt x="237" y="334"/>
                  </a:lnTo>
                  <a:lnTo>
                    <a:pt x="242" y="345"/>
                  </a:lnTo>
                  <a:lnTo>
                    <a:pt x="245" y="354"/>
                  </a:lnTo>
                  <a:lnTo>
                    <a:pt x="250" y="363"/>
                  </a:lnTo>
                  <a:lnTo>
                    <a:pt x="253" y="372"/>
                  </a:lnTo>
                  <a:lnTo>
                    <a:pt x="258" y="382"/>
                  </a:lnTo>
                  <a:lnTo>
                    <a:pt x="260" y="391"/>
                  </a:lnTo>
                  <a:lnTo>
                    <a:pt x="264" y="402"/>
                  </a:lnTo>
                  <a:lnTo>
                    <a:pt x="267" y="411"/>
                  </a:lnTo>
                  <a:lnTo>
                    <a:pt x="271" y="421"/>
                  </a:lnTo>
                  <a:lnTo>
                    <a:pt x="274" y="430"/>
                  </a:lnTo>
                  <a:lnTo>
                    <a:pt x="278" y="441"/>
                  </a:lnTo>
                  <a:lnTo>
                    <a:pt x="281" y="450"/>
                  </a:lnTo>
                  <a:lnTo>
                    <a:pt x="284" y="460"/>
                  </a:lnTo>
                  <a:lnTo>
                    <a:pt x="287" y="468"/>
                  </a:lnTo>
                  <a:lnTo>
                    <a:pt x="289" y="477"/>
                  </a:lnTo>
                  <a:lnTo>
                    <a:pt x="291" y="485"/>
                  </a:lnTo>
                  <a:lnTo>
                    <a:pt x="294" y="496"/>
                  </a:lnTo>
                  <a:lnTo>
                    <a:pt x="295" y="504"/>
                  </a:lnTo>
                  <a:lnTo>
                    <a:pt x="298" y="514"/>
                  </a:lnTo>
                  <a:lnTo>
                    <a:pt x="299" y="522"/>
                  </a:lnTo>
                  <a:lnTo>
                    <a:pt x="303" y="531"/>
                  </a:lnTo>
                  <a:lnTo>
                    <a:pt x="304" y="539"/>
                  </a:lnTo>
                  <a:lnTo>
                    <a:pt x="305" y="548"/>
                  </a:lnTo>
                  <a:lnTo>
                    <a:pt x="306" y="556"/>
                  </a:lnTo>
                  <a:lnTo>
                    <a:pt x="307" y="566"/>
                  </a:lnTo>
                  <a:lnTo>
                    <a:pt x="308" y="574"/>
                  </a:lnTo>
                  <a:lnTo>
                    <a:pt x="311" y="583"/>
                  </a:lnTo>
                  <a:lnTo>
                    <a:pt x="312" y="592"/>
                  </a:lnTo>
                  <a:lnTo>
                    <a:pt x="313" y="601"/>
                  </a:lnTo>
                  <a:lnTo>
                    <a:pt x="313" y="609"/>
                  </a:lnTo>
                  <a:lnTo>
                    <a:pt x="314" y="617"/>
                  </a:lnTo>
                  <a:lnTo>
                    <a:pt x="315" y="625"/>
                  </a:lnTo>
                  <a:lnTo>
                    <a:pt x="315" y="633"/>
                  </a:lnTo>
                  <a:lnTo>
                    <a:pt x="315" y="641"/>
                  </a:lnTo>
                  <a:lnTo>
                    <a:pt x="316" y="649"/>
                  </a:lnTo>
                  <a:lnTo>
                    <a:pt x="318" y="657"/>
                  </a:lnTo>
                  <a:lnTo>
                    <a:pt x="319" y="665"/>
                  </a:lnTo>
                  <a:lnTo>
                    <a:pt x="319" y="672"/>
                  </a:lnTo>
                  <a:lnTo>
                    <a:pt x="319" y="680"/>
                  </a:lnTo>
                  <a:lnTo>
                    <a:pt x="319" y="688"/>
                  </a:lnTo>
                  <a:lnTo>
                    <a:pt x="319" y="696"/>
                  </a:lnTo>
                  <a:lnTo>
                    <a:pt x="319" y="704"/>
                  </a:lnTo>
                  <a:lnTo>
                    <a:pt x="319" y="712"/>
                  </a:lnTo>
                  <a:lnTo>
                    <a:pt x="319" y="720"/>
                  </a:lnTo>
                  <a:lnTo>
                    <a:pt x="319" y="728"/>
                  </a:lnTo>
                  <a:lnTo>
                    <a:pt x="318" y="735"/>
                  </a:lnTo>
                  <a:lnTo>
                    <a:pt x="316" y="742"/>
                  </a:lnTo>
                  <a:lnTo>
                    <a:pt x="315" y="749"/>
                  </a:lnTo>
                  <a:lnTo>
                    <a:pt x="315" y="757"/>
                  </a:lnTo>
                  <a:lnTo>
                    <a:pt x="314" y="764"/>
                  </a:lnTo>
                  <a:lnTo>
                    <a:pt x="313" y="770"/>
                  </a:lnTo>
                  <a:lnTo>
                    <a:pt x="312" y="778"/>
                  </a:lnTo>
                  <a:lnTo>
                    <a:pt x="312" y="787"/>
                  </a:lnTo>
                  <a:lnTo>
                    <a:pt x="311" y="792"/>
                  </a:lnTo>
                  <a:lnTo>
                    <a:pt x="310" y="799"/>
                  </a:lnTo>
                  <a:lnTo>
                    <a:pt x="308" y="807"/>
                  </a:lnTo>
                  <a:lnTo>
                    <a:pt x="307" y="814"/>
                  </a:lnTo>
                  <a:lnTo>
                    <a:pt x="306" y="820"/>
                  </a:lnTo>
                  <a:lnTo>
                    <a:pt x="305" y="828"/>
                  </a:lnTo>
                  <a:lnTo>
                    <a:pt x="304" y="835"/>
                  </a:lnTo>
                  <a:lnTo>
                    <a:pt x="304" y="843"/>
                  </a:lnTo>
                  <a:lnTo>
                    <a:pt x="302" y="848"/>
                  </a:lnTo>
                  <a:lnTo>
                    <a:pt x="299" y="856"/>
                  </a:lnTo>
                  <a:lnTo>
                    <a:pt x="298" y="862"/>
                  </a:lnTo>
                  <a:lnTo>
                    <a:pt x="297" y="869"/>
                  </a:lnTo>
                  <a:lnTo>
                    <a:pt x="295" y="876"/>
                  </a:lnTo>
                  <a:lnTo>
                    <a:pt x="295" y="883"/>
                  </a:lnTo>
                  <a:lnTo>
                    <a:pt x="292" y="890"/>
                  </a:lnTo>
                  <a:lnTo>
                    <a:pt x="291" y="898"/>
                  </a:lnTo>
                  <a:lnTo>
                    <a:pt x="289" y="903"/>
                  </a:lnTo>
                  <a:lnTo>
                    <a:pt x="288" y="910"/>
                  </a:lnTo>
                  <a:lnTo>
                    <a:pt x="286" y="916"/>
                  </a:lnTo>
                  <a:lnTo>
                    <a:pt x="284" y="923"/>
                  </a:lnTo>
                  <a:lnTo>
                    <a:pt x="283" y="930"/>
                  </a:lnTo>
                  <a:lnTo>
                    <a:pt x="281" y="937"/>
                  </a:lnTo>
                  <a:lnTo>
                    <a:pt x="279" y="943"/>
                  </a:lnTo>
                  <a:lnTo>
                    <a:pt x="279" y="950"/>
                  </a:lnTo>
                  <a:lnTo>
                    <a:pt x="275" y="955"/>
                  </a:lnTo>
                  <a:lnTo>
                    <a:pt x="274" y="962"/>
                  </a:lnTo>
                  <a:lnTo>
                    <a:pt x="272" y="967"/>
                  </a:lnTo>
                  <a:lnTo>
                    <a:pt x="271" y="974"/>
                  </a:lnTo>
                  <a:lnTo>
                    <a:pt x="267" y="980"/>
                  </a:lnTo>
                  <a:lnTo>
                    <a:pt x="266" y="986"/>
                  </a:lnTo>
                  <a:lnTo>
                    <a:pt x="264" y="993"/>
                  </a:lnTo>
                  <a:lnTo>
                    <a:pt x="263" y="998"/>
                  </a:lnTo>
                  <a:lnTo>
                    <a:pt x="259" y="1004"/>
                  </a:lnTo>
                  <a:lnTo>
                    <a:pt x="258" y="1010"/>
                  </a:lnTo>
                  <a:lnTo>
                    <a:pt x="256" y="1016"/>
                  </a:lnTo>
                  <a:lnTo>
                    <a:pt x="255" y="1021"/>
                  </a:lnTo>
                  <a:lnTo>
                    <a:pt x="252" y="1027"/>
                  </a:lnTo>
                  <a:lnTo>
                    <a:pt x="250" y="1034"/>
                  </a:lnTo>
                  <a:lnTo>
                    <a:pt x="249" y="1038"/>
                  </a:lnTo>
                  <a:lnTo>
                    <a:pt x="247" y="1045"/>
                  </a:lnTo>
                  <a:lnTo>
                    <a:pt x="244" y="1050"/>
                  </a:lnTo>
                  <a:lnTo>
                    <a:pt x="242" y="1056"/>
                  </a:lnTo>
                  <a:lnTo>
                    <a:pt x="241" y="1061"/>
                  </a:lnTo>
                  <a:lnTo>
                    <a:pt x="239" y="1066"/>
                  </a:lnTo>
                  <a:lnTo>
                    <a:pt x="236" y="1070"/>
                  </a:lnTo>
                  <a:lnTo>
                    <a:pt x="234" y="1076"/>
                  </a:lnTo>
                  <a:lnTo>
                    <a:pt x="233" y="1082"/>
                  </a:lnTo>
                  <a:lnTo>
                    <a:pt x="231" y="1087"/>
                  </a:lnTo>
                  <a:lnTo>
                    <a:pt x="227" y="1096"/>
                  </a:lnTo>
                  <a:lnTo>
                    <a:pt x="224" y="1106"/>
                  </a:lnTo>
                  <a:lnTo>
                    <a:pt x="220" y="1115"/>
                  </a:lnTo>
                  <a:lnTo>
                    <a:pt x="217" y="1124"/>
                  </a:lnTo>
                  <a:lnTo>
                    <a:pt x="213" y="1132"/>
                  </a:lnTo>
                  <a:lnTo>
                    <a:pt x="209" y="1140"/>
                  </a:lnTo>
                  <a:lnTo>
                    <a:pt x="207" y="1147"/>
                  </a:lnTo>
                  <a:lnTo>
                    <a:pt x="204" y="1155"/>
                  </a:lnTo>
                  <a:lnTo>
                    <a:pt x="201" y="1161"/>
                  </a:lnTo>
                  <a:lnTo>
                    <a:pt x="197" y="1168"/>
                  </a:lnTo>
                  <a:lnTo>
                    <a:pt x="196" y="1174"/>
                  </a:lnTo>
                  <a:lnTo>
                    <a:pt x="194" y="1178"/>
                  </a:lnTo>
                  <a:lnTo>
                    <a:pt x="189" y="1186"/>
                  </a:lnTo>
                  <a:lnTo>
                    <a:pt x="188" y="1194"/>
                  </a:lnTo>
                  <a:lnTo>
                    <a:pt x="186" y="1198"/>
                  </a:lnTo>
                  <a:lnTo>
                    <a:pt x="186" y="1199"/>
                  </a:lnTo>
                  <a:lnTo>
                    <a:pt x="83" y="1199"/>
                  </a:lnTo>
                  <a:lnTo>
                    <a:pt x="83" y="1196"/>
                  </a:lnTo>
                  <a:lnTo>
                    <a:pt x="86" y="1191"/>
                  </a:lnTo>
                  <a:lnTo>
                    <a:pt x="89" y="1186"/>
                  </a:lnTo>
                  <a:lnTo>
                    <a:pt x="91" y="1182"/>
                  </a:lnTo>
                  <a:lnTo>
                    <a:pt x="94" y="1177"/>
                  </a:lnTo>
                  <a:lnTo>
                    <a:pt x="99" y="1171"/>
                  </a:lnTo>
                  <a:lnTo>
                    <a:pt x="101" y="1163"/>
                  </a:lnTo>
                  <a:lnTo>
                    <a:pt x="106" y="1156"/>
                  </a:lnTo>
                  <a:lnTo>
                    <a:pt x="109" y="1147"/>
                  </a:lnTo>
                  <a:lnTo>
                    <a:pt x="115" y="1139"/>
                  </a:lnTo>
                  <a:lnTo>
                    <a:pt x="116" y="1133"/>
                  </a:lnTo>
                  <a:lnTo>
                    <a:pt x="120" y="1129"/>
                  </a:lnTo>
                  <a:lnTo>
                    <a:pt x="122" y="1124"/>
                  </a:lnTo>
                  <a:lnTo>
                    <a:pt x="124" y="1120"/>
                  </a:lnTo>
                  <a:lnTo>
                    <a:pt x="128" y="1114"/>
                  </a:lnTo>
                  <a:lnTo>
                    <a:pt x="130" y="1108"/>
                  </a:lnTo>
                  <a:lnTo>
                    <a:pt x="132" y="1104"/>
                  </a:lnTo>
                  <a:lnTo>
                    <a:pt x="136" y="1099"/>
                  </a:lnTo>
                  <a:lnTo>
                    <a:pt x="138" y="1092"/>
                  </a:lnTo>
                  <a:lnTo>
                    <a:pt x="140" y="1087"/>
                  </a:lnTo>
                  <a:lnTo>
                    <a:pt x="144" y="1080"/>
                  </a:lnTo>
                  <a:lnTo>
                    <a:pt x="146" y="1075"/>
                  </a:lnTo>
                  <a:lnTo>
                    <a:pt x="148" y="1068"/>
                  </a:lnTo>
                  <a:lnTo>
                    <a:pt x="152" y="1062"/>
                  </a:lnTo>
                  <a:lnTo>
                    <a:pt x="154" y="1056"/>
                  </a:lnTo>
                  <a:lnTo>
                    <a:pt x="156" y="1050"/>
                  </a:lnTo>
                  <a:lnTo>
                    <a:pt x="160" y="1043"/>
                  </a:lnTo>
                  <a:lnTo>
                    <a:pt x="162" y="1037"/>
                  </a:lnTo>
                  <a:lnTo>
                    <a:pt x="164" y="1029"/>
                  </a:lnTo>
                  <a:lnTo>
                    <a:pt x="168" y="1024"/>
                  </a:lnTo>
                  <a:lnTo>
                    <a:pt x="170" y="1017"/>
                  </a:lnTo>
                  <a:lnTo>
                    <a:pt x="172" y="1010"/>
                  </a:lnTo>
                  <a:lnTo>
                    <a:pt x="176" y="1003"/>
                  </a:lnTo>
                  <a:lnTo>
                    <a:pt x="179" y="996"/>
                  </a:lnTo>
                  <a:lnTo>
                    <a:pt x="180" y="988"/>
                  </a:lnTo>
                  <a:lnTo>
                    <a:pt x="184" y="982"/>
                  </a:lnTo>
                  <a:lnTo>
                    <a:pt x="186" y="974"/>
                  </a:lnTo>
                  <a:lnTo>
                    <a:pt x="188" y="967"/>
                  </a:lnTo>
                  <a:lnTo>
                    <a:pt x="192" y="959"/>
                  </a:lnTo>
                  <a:lnTo>
                    <a:pt x="194" y="954"/>
                  </a:lnTo>
                  <a:lnTo>
                    <a:pt x="197" y="946"/>
                  </a:lnTo>
                  <a:lnTo>
                    <a:pt x="200" y="939"/>
                  </a:lnTo>
                  <a:lnTo>
                    <a:pt x="201" y="931"/>
                  </a:lnTo>
                  <a:lnTo>
                    <a:pt x="204" y="924"/>
                  </a:lnTo>
                  <a:lnTo>
                    <a:pt x="207" y="917"/>
                  </a:lnTo>
                  <a:lnTo>
                    <a:pt x="209" y="910"/>
                  </a:lnTo>
                  <a:lnTo>
                    <a:pt x="211" y="902"/>
                  </a:lnTo>
                  <a:lnTo>
                    <a:pt x="213" y="895"/>
                  </a:lnTo>
                  <a:lnTo>
                    <a:pt x="216" y="888"/>
                  </a:lnTo>
                  <a:lnTo>
                    <a:pt x="218" y="882"/>
                  </a:lnTo>
                  <a:lnTo>
                    <a:pt x="219" y="874"/>
                  </a:lnTo>
                  <a:lnTo>
                    <a:pt x="221" y="864"/>
                  </a:lnTo>
                  <a:lnTo>
                    <a:pt x="223" y="858"/>
                  </a:lnTo>
                  <a:lnTo>
                    <a:pt x="225" y="851"/>
                  </a:lnTo>
                  <a:lnTo>
                    <a:pt x="226" y="843"/>
                  </a:lnTo>
                  <a:lnTo>
                    <a:pt x="227" y="836"/>
                  </a:lnTo>
                  <a:lnTo>
                    <a:pt x="229" y="828"/>
                  </a:lnTo>
                  <a:lnTo>
                    <a:pt x="231" y="821"/>
                  </a:lnTo>
                  <a:lnTo>
                    <a:pt x="232" y="813"/>
                  </a:lnTo>
                  <a:lnTo>
                    <a:pt x="233" y="806"/>
                  </a:lnTo>
                  <a:lnTo>
                    <a:pt x="234" y="798"/>
                  </a:lnTo>
                  <a:lnTo>
                    <a:pt x="235" y="791"/>
                  </a:lnTo>
                  <a:lnTo>
                    <a:pt x="235" y="783"/>
                  </a:lnTo>
                  <a:lnTo>
                    <a:pt x="237" y="776"/>
                  </a:lnTo>
                  <a:lnTo>
                    <a:pt x="237" y="769"/>
                  </a:lnTo>
                  <a:lnTo>
                    <a:pt x="239" y="762"/>
                  </a:lnTo>
                  <a:lnTo>
                    <a:pt x="239" y="753"/>
                  </a:lnTo>
                  <a:lnTo>
                    <a:pt x="240" y="746"/>
                  </a:lnTo>
                  <a:lnTo>
                    <a:pt x="240" y="740"/>
                  </a:lnTo>
                  <a:lnTo>
                    <a:pt x="241" y="733"/>
                  </a:lnTo>
                  <a:lnTo>
                    <a:pt x="241" y="725"/>
                  </a:lnTo>
                  <a:lnTo>
                    <a:pt x="242" y="717"/>
                  </a:lnTo>
                  <a:lnTo>
                    <a:pt x="242" y="710"/>
                  </a:lnTo>
                  <a:lnTo>
                    <a:pt x="242" y="703"/>
                  </a:lnTo>
                  <a:lnTo>
                    <a:pt x="242" y="695"/>
                  </a:lnTo>
                  <a:lnTo>
                    <a:pt x="242" y="687"/>
                  </a:lnTo>
                  <a:lnTo>
                    <a:pt x="242" y="680"/>
                  </a:lnTo>
                  <a:lnTo>
                    <a:pt x="242" y="673"/>
                  </a:lnTo>
                  <a:lnTo>
                    <a:pt x="242" y="665"/>
                  </a:lnTo>
                  <a:lnTo>
                    <a:pt x="242" y="658"/>
                  </a:lnTo>
                  <a:lnTo>
                    <a:pt x="242" y="650"/>
                  </a:lnTo>
                  <a:lnTo>
                    <a:pt x="242" y="643"/>
                  </a:lnTo>
                  <a:lnTo>
                    <a:pt x="242" y="635"/>
                  </a:lnTo>
                  <a:lnTo>
                    <a:pt x="241" y="628"/>
                  </a:lnTo>
                  <a:lnTo>
                    <a:pt x="240" y="620"/>
                  </a:lnTo>
                  <a:lnTo>
                    <a:pt x="240" y="614"/>
                  </a:lnTo>
                  <a:lnTo>
                    <a:pt x="239" y="606"/>
                  </a:lnTo>
                  <a:lnTo>
                    <a:pt x="237" y="598"/>
                  </a:lnTo>
                  <a:lnTo>
                    <a:pt x="237" y="591"/>
                  </a:lnTo>
                  <a:lnTo>
                    <a:pt x="237" y="584"/>
                  </a:lnTo>
                  <a:lnTo>
                    <a:pt x="235" y="576"/>
                  </a:lnTo>
                  <a:lnTo>
                    <a:pt x="234" y="568"/>
                  </a:lnTo>
                  <a:lnTo>
                    <a:pt x="234" y="561"/>
                  </a:lnTo>
                  <a:lnTo>
                    <a:pt x="233" y="554"/>
                  </a:lnTo>
                  <a:lnTo>
                    <a:pt x="231" y="546"/>
                  </a:lnTo>
                  <a:lnTo>
                    <a:pt x="229" y="539"/>
                  </a:lnTo>
                  <a:lnTo>
                    <a:pt x="229" y="531"/>
                  </a:lnTo>
                  <a:lnTo>
                    <a:pt x="228" y="524"/>
                  </a:lnTo>
                  <a:lnTo>
                    <a:pt x="226" y="516"/>
                  </a:lnTo>
                  <a:lnTo>
                    <a:pt x="225" y="509"/>
                  </a:lnTo>
                  <a:lnTo>
                    <a:pt x="223" y="501"/>
                  </a:lnTo>
                  <a:lnTo>
                    <a:pt x="221" y="495"/>
                  </a:lnTo>
                  <a:lnTo>
                    <a:pt x="219" y="485"/>
                  </a:lnTo>
                  <a:lnTo>
                    <a:pt x="218" y="478"/>
                  </a:lnTo>
                  <a:lnTo>
                    <a:pt x="216" y="472"/>
                  </a:lnTo>
                  <a:lnTo>
                    <a:pt x="215" y="465"/>
                  </a:lnTo>
                  <a:lnTo>
                    <a:pt x="212" y="457"/>
                  </a:lnTo>
                  <a:lnTo>
                    <a:pt x="210" y="449"/>
                  </a:lnTo>
                  <a:lnTo>
                    <a:pt x="209" y="441"/>
                  </a:lnTo>
                  <a:lnTo>
                    <a:pt x="207" y="434"/>
                  </a:lnTo>
                  <a:lnTo>
                    <a:pt x="204" y="426"/>
                  </a:lnTo>
                  <a:lnTo>
                    <a:pt x="202" y="419"/>
                  </a:lnTo>
                  <a:lnTo>
                    <a:pt x="201" y="411"/>
                  </a:lnTo>
                  <a:lnTo>
                    <a:pt x="199" y="404"/>
                  </a:lnTo>
                  <a:lnTo>
                    <a:pt x="196" y="396"/>
                  </a:lnTo>
                  <a:lnTo>
                    <a:pt x="193" y="388"/>
                  </a:lnTo>
                  <a:lnTo>
                    <a:pt x="191" y="380"/>
                  </a:lnTo>
                  <a:lnTo>
                    <a:pt x="188" y="373"/>
                  </a:lnTo>
                  <a:lnTo>
                    <a:pt x="185" y="365"/>
                  </a:lnTo>
                  <a:lnTo>
                    <a:pt x="183" y="357"/>
                  </a:lnTo>
                  <a:lnTo>
                    <a:pt x="180" y="349"/>
                  </a:lnTo>
                  <a:lnTo>
                    <a:pt x="177" y="341"/>
                  </a:lnTo>
                  <a:lnTo>
                    <a:pt x="173" y="333"/>
                  </a:lnTo>
                  <a:lnTo>
                    <a:pt x="171" y="325"/>
                  </a:lnTo>
                  <a:lnTo>
                    <a:pt x="168" y="317"/>
                  </a:lnTo>
                  <a:lnTo>
                    <a:pt x="164" y="309"/>
                  </a:lnTo>
                  <a:lnTo>
                    <a:pt x="161" y="301"/>
                  </a:lnTo>
                  <a:lnTo>
                    <a:pt x="158" y="294"/>
                  </a:lnTo>
                  <a:lnTo>
                    <a:pt x="156" y="286"/>
                  </a:lnTo>
                  <a:lnTo>
                    <a:pt x="153" y="279"/>
                  </a:lnTo>
                  <a:lnTo>
                    <a:pt x="149" y="271"/>
                  </a:lnTo>
                  <a:lnTo>
                    <a:pt x="146" y="263"/>
                  </a:lnTo>
                  <a:lnTo>
                    <a:pt x="144" y="255"/>
                  </a:lnTo>
                  <a:lnTo>
                    <a:pt x="140" y="247"/>
                  </a:lnTo>
                  <a:lnTo>
                    <a:pt x="137" y="238"/>
                  </a:lnTo>
                  <a:lnTo>
                    <a:pt x="133" y="231"/>
                  </a:lnTo>
                  <a:lnTo>
                    <a:pt x="131" y="224"/>
                  </a:lnTo>
                  <a:lnTo>
                    <a:pt x="128" y="219"/>
                  </a:lnTo>
                  <a:lnTo>
                    <a:pt x="124" y="209"/>
                  </a:lnTo>
                  <a:lnTo>
                    <a:pt x="121" y="203"/>
                  </a:lnTo>
                  <a:lnTo>
                    <a:pt x="117" y="196"/>
                  </a:lnTo>
                  <a:lnTo>
                    <a:pt x="115" y="189"/>
                  </a:lnTo>
                  <a:lnTo>
                    <a:pt x="112" y="181"/>
                  </a:lnTo>
                  <a:lnTo>
                    <a:pt x="109" y="175"/>
                  </a:lnTo>
                  <a:lnTo>
                    <a:pt x="107" y="168"/>
                  </a:lnTo>
                  <a:lnTo>
                    <a:pt x="104" y="162"/>
                  </a:lnTo>
                  <a:lnTo>
                    <a:pt x="100" y="156"/>
                  </a:lnTo>
                  <a:lnTo>
                    <a:pt x="98" y="149"/>
                  </a:lnTo>
                  <a:lnTo>
                    <a:pt x="94" y="142"/>
                  </a:lnTo>
                  <a:lnTo>
                    <a:pt x="91" y="136"/>
                  </a:lnTo>
                  <a:lnTo>
                    <a:pt x="89" y="130"/>
                  </a:lnTo>
                  <a:lnTo>
                    <a:pt x="86" y="125"/>
                  </a:lnTo>
                  <a:lnTo>
                    <a:pt x="83" y="119"/>
                  </a:lnTo>
                  <a:lnTo>
                    <a:pt x="81" y="114"/>
                  </a:lnTo>
                  <a:lnTo>
                    <a:pt x="78" y="109"/>
                  </a:lnTo>
                  <a:lnTo>
                    <a:pt x="75" y="103"/>
                  </a:lnTo>
                  <a:lnTo>
                    <a:pt x="73" y="98"/>
                  </a:lnTo>
                  <a:lnTo>
                    <a:pt x="70" y="94"/>
                  </a:lnTo>
                  <a:lnTo>
                    <a:pt x="66" y="85"/>
                  </a:lnTo>
                  <a:lnTo>
                    <a:pt x="63" y="78"/>
                  </a:lnTo>
                  <a:lnTo>
                    <a:pt x="59" y="70"/>
                  </a:lnTo>
                  <a:lnTo>
                    <a:pt x="57" y="62"/>
                  </a:lnTo>
                  <a:lnTo>
                    <a:pt x="53" y="57"/>
                  </a:lnTo>
                  <a:lnTo>
                    <a:pt x="51" y="53"/>
                  </a:lnTo>
                  <a:lnTo>
                    <a:pt x="47" y="46"/>
                  </a:lnTo>
                  <a:lnTo>
                    <a:pt x="47" y="4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7721974" y="3778318"/>
              <a:ext cx="336038" cy="40753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" y="0"/>
                </a:cxn>
                <a:cxn ang="0">
                  <a:pos x="56" y="0"/>
                </a:cxn>
                <a:cxn ang="0">
                  <a:pos x="102" y="63"/>
                </a:cxn>
                <a:cxn ang="0">
                  <a:pos x="189" y="227"/>
                </a:cxn>
                <a:cxn ang="0">
                  <a:pos x="56" y="41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89" h="227">
                  <a:moveTo>
                    <a:pt x="0" y="29"/>
                  </a:moveTo>
                  <a:lnTo>
                    <a:pt x="17" y="0"/>
                  </a:lnTo>
                  <a:lnTo>
                    <a:pt x="56" y="0"/>
                  </a:lnTo>
                  <a:lnTo>
                    <a:pt x="102" y="63"/>
                  </a:lnTo>
                  <a:lnTo>
                    <a:pt x="189" y="227"/>
                  </a:lnTo>
                  <a:lnTo>
                    <a:pt x="56" y="4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7857819" y="4032133"/>
              <a:ext cx="414685" cy="1905405"/>
            </a:xfrm>
            <a:custGeom>
              <a:avLst/>
              <a:gdLst/>
              <a:ahLst/>
              <a:cxnLst>
                <a:cxn ang="0">
                  <a:pos x="31" y="17"/>
                </a:cxn>
                <a:cxn ang="0">
                  <a:pos x="41" y="35"/>
                </a:cxn>
                <a:cxn ang="0">
                  <a:pos x="56" y="61"/>
                </a:cxn>
                <a:cxn ang="0">
                  <a:pos x="71" y="91"/>
                </a:cxn>
                <a:cxn ang="0">
                  <a:pos x="89" y="128"/>
                </a:cxn>
                <a:cxn ang="0">
                  <a:pos x="110" y="168"/>
                </a:cxn>
                <a:cxn ang="0">
                  <a:pos x="130" y="211"/>
                </a:cxn>
                <a:cxn ang="0">
                  <a:pos x="149" y="256"/>
                </a:cxn>
                <a:cxn ang="0">
                  <a:pos x="168" y="304"/>
                </a:cxn>
                <a:cxn ang="0">
                  <a:pos x="185" y="351"/>
                </a:cxn>
                <a:cxn ang="0">
                  <a:pos x="201" y="399"/>
                </a:cxn>
                <a:cxn ang="0">
                  <a:pos x="214" y="446"/>
                </a:cxn>
                <a:cxn ang="0">
                  <a:pos x="224" y="492"/>
                </a:cxn>
                <a:cxn ang="0">
                  <a:pos x="229" y="535"/>
                </a:cxn>
                <a:cxn ang="0">
                  <a:pos x="231" y="576"/>
                </a:cxn>
                <a:cxn ang="0">
                  <a:pos x="227" y="613"/>
                </a:cxn>
                <a:cxn ang="0">
                  <a:pos x="221" y="655"/>
                </a:cxn>
                <a:cxn ang="0">
                  <a:pos x="213" y="695"/>
                </a:cxn>
                <a:cxn ang="0">
                  <a:pos x="204" y="737"/>
                </a:cxn>
                <a:cxn ang="0">
                  <a:pos x="191" y="778"/>
                </a:cxn>
                <a:cxn ang="0">
                  <a:pos x="180" y="819"/>
                </a:cxn>
                <a:cxn ang="0">
                  <a:pos x="166" y="858"/>
                </a:cxn>
                <a:cxn ang="0">
                  <a:pos x="153" y="896"/>
                </a:cxn>
                <a:cxn ang="0">
                  <a:pos x="140" y="930"/>
                </a:cxn>
                <a:cxn ang="0">
                  <a:pos x="126" y="964"/>
                </a:cxn>
                <a:cxn ang="0">
                  <a:pos x="114" y="991"/>
                </a:cxn>
                <a:cxn ang="0">
                  <a:pos x="105" y="1016"/>
                </a:cxn>
                <a:cxn ang="0">
                  <a:pos x="95" y="1037"/>
                </a:cxn>
                <a:cxn ang="0">
                  <a:pos x="85" y="1062"/>
                </a:cxn>
                <a:cxn ang="0">
                  <a:pos x="0" y="1063"/>
                </a:cxn>
                <a:cxn ang="0">
                  <a:pos x="8" y="1046"/>
                </a:cxn>
                <a:cxn ang="0">
                  <a:pos x="23" y="1014"/>
                </a:cxn>
                <a:cxn ang="0">
                  <a:pos x="33" y="990"/>
                </a:cxn>
                <a:cxn ang="0">
                  <a:pos x="45" y="964"/>
                </a:cxn>
                <a:cxn ang="0">
                  <a:pos x="57" y="934"/>
                </a:cxn>
                <a:cxn ang="0">
                  <a:pos x="72" y="901"/>
                </a:cxn>
                <a:cxn ang="0">
                  <a:pos x="85" y="864"/>
                </a:cxn>
                <a:cxn ang="0">
                  <a:pos x="98" y="827"/>
                </a:cxn>
                <a:cxn ang="0">
                  <a:pos x="113" y="788"/>
                </a:cxn>
                <a:cxn ang="0">
                  <a:pos x="126" y="750"/>
                </a:cxn>
                <a:cxn ang="0">
                  <a:pos x="137" y="709"/>
                </a:cxn>
                <a:cxn ang="0">
                  <a:pos x="146" y="669"/>
                </a:cxn>
                <a:cxn ang="0">
                  <a:pos x="156" y="630"/>
                </a:cxn>
                <a:cxn ang="0">
                  <a:pos x="162" y="593"/>
                </a:cxn>
                <a:cxn ang="0">
                  <a:pos x="164" y="550"/>
                </a:cxn>
                <a:cxn ang="0">
                  <a:pos x="162" y="506"/>
                </a:cxn>
                <a:cxn ang="0">
                  <a:pos x="158" y="458"/>
                </a:cxn>
                <a:cxn ang="0">
                  <a:pos x="150" y="408"/>
                </a:cxn>
                <a:cxn ang="0">
                  <a:pos x="138" y="358"/>
                </a:cxn>
                <a:cxn ang="0">
                  <a:pos x="126" y="309"/>
                </a:cxn>
                <a:cxn ang="0">
                  <a:pos x="113" y="259"/>
                </a:cxn>
                <a:cxn ang="0">
                  <a:pos x="98" y="213"/>
                </a:cxn>
                <a:cxn ang="0">
                  <a:pos x="83" y="168"/>
                </a:cxn>
                <a:cxn ang="0">
                  <a:pos x="69" y="126"/>
                </a:cxn>
                <a:cxn ang="0">
                  <a:pos x="56" y="89"/>
                </a:cxn>
                <a:cxn ang="0">
                  <a:pos x="45" y="58"/>
                </a:cxn>
                <a:cxn ang="0">
                  <a:pos x="34" y="30"/>
                </a:cxn>
                <a:cxn ang="0">
                  <a:pos x="25" y="9"/>
                </a:cxn>
              </a:cxnLst>
              <a:rect l="0" t="0" r="r" b="b"/>
              <a:pathLst>
                <a:path w="231" h="1066">
                  <a:moveTo>
                    <a:pt x="22" y="0"/>
                  </a:moveTo>
                  <a:lnTo>
                    <a:pt x="24" y="4"/>
                  </a:lnTo>
                  <a:lnTo>
                    <a:pt x="26" y="8"/>
                  </a:lnTo>
                  <a:lnTo>
                    <a:pt x="31" y="17"/>
                  </a:lnTo>
                  <a:lnTo>
                    <a:pt x="32" y="20"/>
                  </a:lnTo>
                  <a:lnTo>
                    <a:pt x="35" y="25"/>
                  </a:lnTo>
                  <a:lnTo>
                    <a:pt x="38" y="29"/>
                  </a:lnTo>
                  <a:lnTo>
                    <a:pt x="41" y="35"/>
                  </a:lnTo>
                  <a:lnTo>
                    <a:pt x="45" y="41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6" y="61"/>
                  </a:lnTo>
                  <a:lnTo>
                    <a:pt x="58" y="67"/>
                  </a:lnTo>
                  <a:lnTo>
                    <a:pt x="63" y="75"/>
                  </a:lnTo>
                  <a:lnTo>
                    <a:pt x="66" y="83"/>
                  </a:lnTo>
                  <a:lnTo>
                    <a:pt x="71" y="91"/>
                  </a:lnTo>
                  <a:lnTo>
                    <a:pt x="75" y="99"/>
                  </a:lnTo>
                  <a:lnTo>
                    <a:pt x="80" y="109"/>
                  </a:lnTo>
                  <a:lnTo>
                    <a:pt x="85" y="119"/>
                  </a:lnTo>
                  <a:lnTo>
                    <a:pt x="89" y="128"/>
                  </a:lnTo>
                  <a:lnTo>
                    <a:pt x="94" y="137"/>
                  </a:lnTo>
                  <a:lnTo>
                    <a:pt x="98" y="147"/>
                  </a:lnTo>
                  <a:lnTo>
                    <a:pt x="104" y="156"/>
                  </a:lnTo>
                  <a:lnTo>
                    <a:pt x="110" y="168"/>
                  </a:lnTo>
                  <a:lnTo>
                    <a:pt x="113" y="178"/>
                  </a:lnTo>
                  <a:lnTo>
                    <a:pt x="119" y="190"/>
                  </a:lnTo>
                  <a:lnTo>
                    <a:pt x="125" y="200"/>
                  </a:lnTo>
                  <a:lnTo>
                    <a:pt x="130" y="211"/>
                  </a:lnTo>
                  <a:lnTo>
                    <a:pt x="134" y="222"/>
                  </a:lnTo>
                  <a:lnTo>
                    <a:pt x="138" y="233"/>
                  </a:lnTo>
                  <a:lnTo>
                    <a:pt x="143" y="245"/>
                  </a:lnTo>
                  <a:lnTo>
                    <a:pt x="149" y="256"/>
                  </a:lnTo>
                  <a:lnTo>
                    <a:pt x="153" y="267"/>
                  </a:lnTo>
                  <a:lnTo>
                    <a:pt x="159" y="280"/>
                  </a:lnTo>
                  <a:lnTo>
                    <a:pt x="162" y="292"/>
                  </a:lnTo>
                  <a:lnTo>
                    <a:pt x="168" y="304"/>
                  </a:lnTo>
                  <a:lnTo>
                    <a:pt x="172" y="314"/>
                  </a:lnTo>
                  <a:lnTo>
                    <a:pt x="176" y="327"/>
                  </a:lnTo>
                  <a:lnTo>
                    <a:pt x="181" y="338"/>
                  </a:lnTo>
                  <a:lnTo>
                    <a:pt x="185" y="351"/>
                  </a:lnTo>
                  <a:lnTo>
                    <a:pt x="189" y="363"/>
                  </a:lnTo>
                  <a:lnTo>
                    <a:pt x="193" y="375"/>
                  </a:lnTo>
                  <a:lnTo>
                    <a:pt x="197" y="387"/>
                  </a:lnTo>
                  <a:lnTo>
                    <a:pt x="201" y="399"/>
                  </a:lnTo>
                  <a:lnTo>
                    <a:pt x="204" y="411"/>
                  </a:lnTo>
                  <a:lnTo>
                    <a:pt x="208" y="423"/>
                  </a:lnTo>
                  <a:lnTo>
                    <a:pt x="211" y="434"/>
                  </a:lnTo>
                  <a:lnTo>
                    <a:pt x="214" y="446"/>
                  </a:lnTo>
                  <a:lnTo>
                    <a:pt x="216" y="456"/>
                  </a:lnTo>
                  <a:lnTo>
                    <a:pt x="219" y="469"/>
                  </a:lnTo>
                  <a:lnTo>
                    <a:pt x="221" y="480"/>
                  </a:lnTo>
                  <a:lnTo>
                    <a:pt x="224" y="492"/>
                  </a:lnTo>
                  <a:lnTo>
                    <a:pt x="224" y="502"/>
                  </a:lnTo>
                  <a:lnTo>
                    <a:pt x="227" y="514"/>
                  </a:lnTo>
                  <a:lnTo>
                    <a:pt x="228" y="524"/>
                  </a:lnTo>
                  <a:lnTo>
                    <a:pt x="229" y="535"/>
                  </a:lnTo>
                  <a:lnTo>
                    <a:pt x="229" y="54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31" y="576"/>
                  </a:lnTo>
                  <a:lnTo>
                    <a:pt x="229" y="585"/>
                  </a:lnTo>
                  <a:lnTo>
                    <a:pt x="229" y="594"/>
                  </a:lnTo>
                  <a:lnTo>
                    <a:pt x="228" y="603"/>
                  </a:lnTo>
                  <a:lnTo>
                    <a:pt x="227" y="613"/>
                  </a:lnTo>
                  <a:lnTo>
                    <a:pt x="224" y="622"/>
                  </a:lnTo>
                  <a:lnTo>
                    <a:pt x="224" y="633"/>
                  </a:lnTo>
                  <a:lnTo>
                    <a:pt x="222" y="643"/>
                  </a:lnTo>
                  <a:lnTo>
                    <a:pt x="221" y="655"/>
                  </a:lnTo>
                  <a:lnTo>
                    <a:pt x="219" y="664"/>
                  </a:lnTo>
                  <a:lnTo>
                    <a:pt x="216" y="674"/>
                  </a:lnTo>
                  <a:lnTo>
                    <a:pt x="215" y="683"/>
                  </a:lnTo>
                  <a:lnTo>
                    <a:pt x="213" y="695"/>
                  </a:lnTo>
                  <a:lnTo>
                    <a:pt x="211" y="704"/>
                  </a:lnTo>
                  <a:lnTo>
                    <a:pt x="208" y="715"/>
                  </a:lnTo>
                  <a:lnTo>
                    <a:pt x="205" y="726"/>
                  </a:lnTo>
                  <a:lnTo>
                    <a:pt x="204" y="737"/>
                  </a:lnTo>
                  <a:lnTo>
                    <a:pt x="199" y="746"/>
                  </a:lnTo>
                  <a:lnTo>
                    <a:pt x="197" y="758"/>
                  </a:lnTo>
                  <a:lnTo>
                    <a:pt x="195" y="767"/>
                  </a:lnTo>
                  <a:lnTo>
                    <a:pt x="191" y="778"/>
                  </a:lnTo>
                  <a:lnTo>
                    <a:pt x="188" y="787"/>
                  </a:lnTo>
                  <a:lnTo>
                    <a:pt x="185" y="799"/>
                  </a:lnTo>
                  <a:lnTo>
                    <a:pt x="182" y="808"/>
                  </a:lnTo>
                  <a:lnTo>
                    <a:pt x="180" y="819"/>
                  </a:lnTo>
                  <a:lnTo>
                    <a:pt x="175" y="827"/>
                  </a:lnTo>
                  <a:lnTo>
                    <a:pt x="172" y="839"/>
                  </a:lnTo>
                  <a:lnTo>
                    <a:pt x="168" y="848"/>
                  </a:lnTo>
                  <a:lnTo>
                    <a:pt x="166" y="858"/>
                  </a:lnTo>
                  <a:lnTo>
                    <a:pt x="162" y="868"/>
                  </a:lnTo>
                  <a:lnTo>
                    <a:pt x="159" y="877"/>
                  </a:lnTo>
                  <a:lnTo>
                    <a:pt x="156" y="886"/>
                  </a:lnTo>
                  <a:lnTo>
                    <a:pt x="153" y="896"/>
                  </a:lnTo>
                  <a:lnTo>
                    <a:pt x="150" y="904"/>
                  </a:lnTo>
                  <a:lnTo>
                    <a:pt x="146" y="913"/>
                  </a:lnTo>
                  <a:lnTo>
                    <a:pt x="142" y="922"/>
                  </a:lnTo>
                  <a:lnTo>
                    <a:pt x="140" y="930"/>
                  </a:lnTo>
                  <a:lnTo>
                    <a:pt x="136" y="939"/>
                  </a:lnTo>
                  <a:lnTo>
                    <a:pt x="133" y="947"/>
                  </a:lnTo>
                  <a:lnTo>
                    <a:pt x="129" y="956"/>
                  </a:lnTo>
                  <a:lnTo>
                    <a:pt x="126" y="964"/>
                  </a:lnTo>
                  <a:lnTo>
                    <a:pt x="122" y="969"/>
                  </a:lnTo>
                  <a:lnTo>
                    <a:pt x="120" y="976"/>
                  </a:lnTo>
                  <a:lnTo>
                    <a:pt x="118" y="984"/>
                  </a:lnTo>
                  <a:lnTo>
                    <a:pt x="114" y="991"/>
                  </a:lnTo>
                  <a:lnTo>
                    <a:pt x="112" y="997"/>
                  </a:lnTo>
                  <a:lnTo>
                    <a:pt x="110" y="1005"/>
                  </a:lnTo>
                  <a:lnTo>
                    <a:pt x="106" y="1011"/>
                  </a:lnTo>
                  <a:lnTo>
                    <a:pt x="105" y="1016"/>
                  </a:lnTo>
                  <a:lnTo>
                    <a:pt x="102" y="1021"/>
                  </a:lnTo>
                  <a:lnTo>
                    <a:pt x="99" y="1027"/>
                  </a:lnTo>
                  <a:lnTo>
                    <a:pt x="97" y="1031"/>
                  </a:lnTo>
                  <a:lnTo>
                    <a:pt x="95" y="1037"/>
                  </a:lnTo>
                  <a:lnTo>
                    <a:pt x="91" y="1045"/>
                  </a:lnTo>
                  <a:lnTo>
                    <a:pt x="89" y="1052"/>
                  </a:lnTo>
                  <a:lnTo>
                    <a:pt x="86" y="1058"/>
                  </a:lnTo>
                  <a:lnTo>
                    <a:pt x="85" y="1062"/>
                  </a:lnTo>
                  <a:lnTo>
                    <a:pt x="83" y="1063"/>
                  </a:lnTo>
                  <a:lnTo>
                    <a:pt x="83" y="1066"/>
                  </a:lnTo>
                  <a:lnTo>
                    <a:pt x="0" y="1066"/>
                  </a:lnTo>
                  <a:lnTo>
                    <a:pt x="0" y="1063"/>
                  </a:lnTo>
                  <a:lnTo>
                    <a:pt x="1" y="1062"/>
                  </a:lnTo>
                  <a:lnTo>
                    <a:pt x="3" y="1058"/>
                  </a:lnTo>
                  <a:lnTo>
                    <a:pt x="6" y="1053"/>
                  </a:lnTo>
                  <a:lnTo>
                    <a:pt x="8" y="1046"/>
                  </a:lnTo>
                  <a:lnTo>
                    <a:pt x="11" y="1038"/>
                  </a:lnTo>
                  <a:lnTo>
                    <a:pt x="16" y="1030"/>
                  </a:lnTo>
                  <a:lnTo>
                    <a:pt x="21" y="1021"/>
                  </a:lnTo>
                  <a:lnTo>
                    <a:pt x="23" y="1014"/>
                  </a:lnTo>
                  <a:lnTo>
                    <a:pt x="25" y="1009"/>
                  </a:lnTo>
                  <a:lnTo>
                    <a:pt x="27" y="1003"/>
                  </a:lnTo>
                  <a:lnTo>
                    <a:pt x="31" y="997"/>
                  </a:lnTo>
                  <a:lnTo>
                    <a:pt x="33" y="990"/>
                  </a:lnTo>
                  <a:lnTo>
                    <a:pt x="35" y="984"/>
                  </a:lnTo>
                  <a:lnTo>
                    <a:pt x="39" y="977"/>
                  </a:lnTo>
                  <a:lnTo>
                    <a:pt x="42" y="972"/>
                  </a:lnTo>
                  <a:lnTo>
                    <a:pt x="45" y="964"/>
                  </a:lnTo>
                  <a:lnTo>
                    <a:pt x="48" y="956"/>
                  </a:lnTo>
                  <a:lnTo>
                    <a:pt x="51" y="949"/>
                  </a:lnTo>
                  <a:lnTo>
                    <a:pt x="55" y="942"/>
                  </a:lnTo>
                  <a:lnTo>
                    <a:pt x="57" y="934"/>
                  </a:lnTo>
                  <a:lnTo>
                    <a:pt x="61" y="926"/>
                  </a:lnTo>
                  <a:lnTo>
                    <a:pt x="64" y="918"/>
                  </a:lnTo>
                  <a:lnTo>
                    <a:pt x="69" y="910"/>
                  </a:lnTo>
                  <a:lnTo>
                    <a:pt x="72" y="901"/>
                  </a:lnTo>
                  <a:lnTo>
                    <a:pt x="75" y="892"/>
                  </a:lnTo>
                  <a:lnTo>
                    <a:pt x="79" y="882"/>
                  </a:lnTo>
                  <a:lnTo>
                    <a:pt x="82" y="874"/>
                  </a:lnTo>
                  <a:lnTo>
                    <a:pt x="85" y="864"/>
                  </a:lnTo>
                  <a:lnTo>
                    <a:pt x="89" y="856"/>
                  </a:lnTo>
                  <a:lnTo>
                    <a:pt x="93" y="846"/>
                  </a:lnTo>
                  <a:lnTo>
                    <a:pt x="96" y="837"/>
                  </a:lnTo>
                  <a:lnTo>
                    <a:pt x="98" y="827"/>
                  </a:lnTo>
                  <a:lnTo>
                    <a:pt x="102" y="817"/>
                  </a:lnTo>
                  <a:lnTo>
                    <a:pt x="105" y="807"/>
                  </a:lnTo>
                  <a:lnTo>
                    <a:pt x="110" y="799"/>
                  </a:lnTo>
                  <a:lnTo>
                    <a:pt x="113" y="788"/>
                  </a:lnTo>
                  <a:lnTo>
                    <a:pt x="117" y="778"/>
                  </a:lnTo>
                  <a:lnTo>
                    <a:pt x="120" y="769"/>
                  </a:lnTo>
                  <a:lnTo>
                    <a:pt x="124" y="760"/>
                  </a:lnTo>
                  <a:lnTo>
                    <a:pt x="126" y="750"/>
                  </a:lnTo>
                  <a:lnTo>
                    <a:pt x="129" y="739"/>
                  </a:lnTo>
                  <a:lnTo>
                    <a:pt x="132" y="729"/>
                  </a:lnTo>
                  <a:lnTo>
                    <a:pt x="134" y="720"/>
                  </a:lnTo>
                  <a:lnTo>
                    <a:pt x="137" y="709"/>
                  </a:lnTo>
                  <a:lnTo>
                    <a:pt x="140" y="700"/>
                  </a:lnTo>
                  <a:lnTo>
                    <a:pt x="142" y="690"/>
                  </a:lnTo>
                  <a:lnTo>
                    <a:pt x="145" y="680"/>
                  </a:lnTo>
                  <a:lnTo>
                    <a:pt x="146" y="669"/>
                  </a:lnTo>
                  <a:lnTo>
                    <a:pt x="150" y="660"/>
                  </a:lnTo>
                  <a:lnTo>
                    <a:pt x="151" y="650"/>
                  </a:lnTo>
                  <a:lnTo>
                    <a:pt x="154" y="641"/>
                  </a:lnTo>
                  <a:lnTo>
                    <a:pt x="156" y="630"/>
                  </a:lnTo>
                  <a:lnTo>
                    <a:pt x="158" y="622"/>
                  </a:lnTo>
                  <a:lnTo>
                    <a:pt x="159" y="612"/>
                  </a:lnTo>
                  <a:lnTo>
                    <a:pt x="162" y="603"/>
                  </a:lnTo>
                  <a:lnTo>
                    <a:pt x="162" y="593"/>
                  </a:lnTo>
                  <a:lnTo>
                    <a:pt x="164" y="582"/>
                  </a:lnTo>
                  <a:lnTo>
                    <a:pt x="164" y="572"/>
                  </a:lnTo>
                  <a:lnTo>
                    <a:pt x="165" y="562"/>
                  </a:lnTo>
                  <a:lnTo>
                    <a:pt x="164" y="550"/>
                  </a:lnTo>
                  <a:lnTo>
                    <a:pt x="164" y="539"/>
                  </a:lnTo>
                  <a:lnTo>
                    <a:pt x="164" y="529"/>
                  </a:lnTo>
                  <a:lnTo>
                    <a:pt x="164" y="518"/>
                  </a:lnTo>
                  <a:lnTo>
                    <a:pt x="162" y="506"/>
                  </a:lnTo>
                  <a:lnTo>
                    <a:pt x="161" y="494"/>
                  </a:lnTo>
                  <a:lnTo>
                    <a:pt x="160" y="482"/>
                  </a:lnTo>
                  <a:lnTo>
                    <a:pt x="159" y="470"/>
                  </a:lnTo>
                  <a:lnTo>
                    <a:pt x="158" y="458"/>
                  </a:lnTo>
                  <a:lnTo>
                    <a:pt x="156" y="446"/>
                  </a:lnTo>
                  <a:lnTo>
                    <a:pt x="154" y="434"/>
                  </a:lnTo>
                  <a:lnTo>
                    <a:pt x="152" y="422"/>
                  </a:lnTo>
                  <a:lnTo>
                    <a:pt x="150" y="408"/>
                  </a:lnTo>
                  <a:lnTo>
                    <a:pt x="146" y="397"/>
                  </a:lnTo>
                  <a:lnTo>
                    <a:pt x="144" y="383"/>
                  </a:lnTo>
                  <a:lnTo>
                    <a:pt x="142" y="372"/>
                  </a:lnTo>
                  <a:lnTo>
                    <a:pt x="138" y="358"/>
                  </a:lnTo>
                  <a:lnTo>
                    <a:pt x="135" y="346"/>
                  </a:lnTo>
                  <a:lnTo>
                    <a:pt x="133" y="334"/>
                  </a:lnTo>
                  <a:lnTo>
                    <a:pt x="130" y="321"/>
                  </a:lnTo>
                  <a:lnTo>
                    <a:pt x="126" y="309"/>
                  </a:lnTo>
                  <a:lnTo>
                    <a:pt x="122" y="296"/>
                  </a:lnTo>
                  <a:lnTo>
                    <a:pt x="119" y="285"/>
                  </a:lnTo>
                  <a:lnTo>
                    <a:pt x="117" y="272"/>
                  </a:lnTo>
                  <a:lnTo>
                    <a:pt x="113" y="259"/>
                  </a:lnTo>
                  <a:lnTo>
                    <a:pt x="110" y="248"/>
                  </a:lnTo>
                  <a:lnTo>
                    <a:pt x="105" y="235"/>
                  </a:lnTo>
                  <a:lnTo>
                    <a:pt x="103" y="225"/>
                  </a:lnTo>
                  <a:lnTo>
                    <a:pt x="98" y="213"/>
                  </a:lnTo>
                  <a:lnTo>
                    <a:pt x="95" y="201"/>
                  </a:lnTo>
                  <a:lnTo>
                    <a:pt x="90" y="190"/>
                  </a:lnTo>
                  <a:lnTo>
                    <a:pt x="88" y="178"/>
                  </a:lnTo>
                  <a:lnTo>
                    <a:pt x="83" y="168"/>
                  </a:lnTo>
                  <a:lnTo>
                    <a:pt x="80" y="156"/>
                  </a:lnTo>
                  <a:lnTo>
                    <a:pt x="77" y="146"/>
                  </a:lnTo>
                  <a:lnTo>
                    <a:pt x="73" y="136"/>
                  </a:lnTo>
                  <a:lnTo>
                    <a:pt x="69" y="126"/>
                  </a:lnTo>
                  <a:lnTo>
                    <a:pt x="65" y="115"/>
                  </a:lnTo>
                  <a:lnTo>
                    <a:pt x="62" y="106"/>
                  </a:lnTo>
                  <a:lnTo>
                    <a:pt x="59" y="98"/>
                  </a:lnTo>
                  <a:lnTo>
                    <a:pt x="56" y="89"/>
                  </a:lnTo>
                  <a:lnTo>
                    <a:pt x="53" y="81"/>
                  </a:lnTo>
                  <a:lnTo>
                    <a:pt x="50" y="73"/>
                  </a:lnTo>
                  <a:lnTo>
                    <a:pt x="48" y="66"/>
                  </a:lnTo>
                  <a:lnTo>
                    <a:pt x="45" y="58"/>
                  </a:lnTo>
                  <a:lnTo>
                    <a:pt x="41" y="50"/>
                  </a:lnTo>
                  <a:lnTo>
                    <a:pt x="39" y="43"/>
                  </a:lnTo>
                  <a:lnTo>
                    <a:pt x="37" y="37"/>
                  </a:lnTo>
                  <a:lnTo>
                    <a:pt x="34" y="30"/>
                  </a:lnTo>
                  <a:lnTo>
                    <a:pt x="32" y="25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5" y="9"/>
                  </a:lnTo>
                  <a:lnTo>
                    <a:pt x="24" y="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D2B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3635896" y="5780245"/>
              <a:ext cx="4700955" cy="293139"/>
            </a:xfrm>
            <a:custGeom>
              <a:avLst/>
              <a:gdLst/>
              <a:ahLst/>
              <a:cxnLst>
                <a:cxn ang="0">
                  <a:pos x="2500" y="93"/>
                </a:cxn>
                <a:cxn ang="0">
                  <a:pos x="2176" y="0"/>
                </a:cxn>
                <a:cxn ang="0">
                  <a:pos x="2022" y="54"/>
                </a:cxn>
                <a:cxn ang="0">
                  <a:pos x="1794" y="0"/>
                </a:cxn>
                <a:cxn ang="0">
                  <a:pos x="1549" y="50"/>
                </a:cxn>
                <a:cxn ang="0">
                  <a:pos x="1284" y="73"/>
                </a:cxn>
                <a:cxn ang="0">
                  <a:pos x="1092" y="82"/>
                </a:cxn>
                <a:cxn ang="0">
                  <a:pos x="148" y="110"/>
                </a:cxn>
                <a:cxn ang="0">
                  <a:pos x="0" y="114"/>
                </a:cxn>
                <a:cxn ang="0">
                  <a:pos x="0" y="141"/>
                </a:cxn>
                <a:cxn ang="0">
                  <a:pos x="782" y="141"/>
                </a:cxn>
                <a:cxn ang="0">
                  <a:pos x="413" y="164"/>
                </a:cxn>
                <a:cxn ang="0">
                  <a:pos x="2630" y="133"/>
                </a:cxn>
                <a:cxn ang="0">
                  <a:pos x="2630" y="95"/>
                </a:cxn>
                <a:cxn ang="0">
                  <a:pos x="2500" y="93"/>
                </a:cxn>
                <a:cxn ang="0">
                  <a:pos x="2500" y="93"/>
                </a:cxn>
              </a:cxnLst>
              <a:rect l="0" t="0" r="r" b="b"/>
              <a:pathLst>
                <a:path w="2630" h="164">
                  <a:moveTo>
                    <a:pt x="2500" y="93"/>
                  </a:moveTo>
                  <a:lnTo>
                    <a:pt x="2176" y="0"/>
                  </a:lnTo>
                  <a:lnTo>
                    <a:pt x="2022" y="54"/>
                  </a:lnTo>
                  <a:lnTo>
                    <a:pt x="1794" y="0"/>
                  </a:lnTo>
                  <a:lnTo>
                    <a:pt x="1549" y="50"/>
                  </a:lnTo>
                  <a:lnTo>
                    <a:pt x="1284" y="73"/>
                  </a:lnTo>
                  <a:lnTo>
                    <a:pt x="1092" y="82"/>
                  </a:lnTo>
                  <a:lnTo>
                    <a:pt x="148" y="110"/>
                  </a:lnTo>
                  <a:lnTo>
                    <a:pt x="0" y="114"/>
                  </a:lnTo>
                  <a:lnTo>
                    <a:pt x="0" y="141"/>
                  </a:lnTo>
                  <a:lnTo>
                    <a:pt x="782" y="141"/>
                  </a:lnTo>
                  <a:lnTo>
                    <a:pt x="413" y="164"/>
                  </a:lnTo>
                  <a:lnTo>
                    <a:pt x="2630" y="133"/>
                  </a:lnTo>
                  <a:lnTo>
                    <a:pt x="2630" y="95"/>
                  </a:lnTo>
                  <a:lnTo>
                    <a:pt x="2500" y="93"/>
                  </a:lnTo>
                  <a:lnTo>
                    <a:pt x="2500" y="93"/>
                  </a:lnTo>
                  <a:close/>
                </a:path>
              </a:pathLst>
            </a:custGeom>
            <a:solidFill>
              <a:srgbClr val="4F59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4969324" y="5780245"/>
              <a:ext cx="3063665" cy="214492"/>
            </a:xfrm>
            <a:custGeom>
              <a:avLst/>
              <a:gdLst/>
              <a:ahLst/>
              <a:cxnLst>
                <a:cxn ang="0">
                  <a:pos x="1672" y="67"/>
                </a:cxn>
                <a:cxn ang="0">
                  <a:pos x="1616" y="50"/>
                </a:cxn>
                <a:cxn ang="0">
                  <a:pos x="1567" y="35"/>
                </a:cxn>
                <a:cxn ang="0">
                  <a:pos x="1514" y="21"/>
                </a:cxn>
                <a:cxn ang="0">
                  <a:pos x="1461" y="9"/>
                </a:cxn>
                <a:cxn ang="0">
                  <a:pos x="1411" y="3"/>
                </a:cxn>
                <a:cxn ang="0">
                  <a:pos x="1366" y="0"/>
                </a:cxn>
                <a:cxn ang="0">
                  <a:pos x="1307" y="4"/>
                </a:cxn>
                <a:cxn ang="0">
                  <a:pos x="1256" y="21"/>
                </a:cxn>
                <a:cxn ang="0">
                  <a:pos x="1222" y="45"/>
                </a:cxn>
                <a:cxn ang="0">
                  <a:pos x="1181" y="29"/>
                </a:cxn>
                <a:cxn ang="0">
                  <a:pos x="1120" y="14"/>
                </a:cxn>
                <a:cxn ang="0">
                  <a:pos x="1067" y="7"/>
                </a:cxn>
                <a:cxn ang="0">
                  <a:pos x="1024" y="6"/>
                </a:cxn>
                <a:cxn ang="0">
                  <a:pos x="977" y="7"/>
                </a:cxn>
                <a:cxn ang="0">
                  <a:pos x="929" y="13"/>
                </a:cxn>
                <a:cxn ang="0">
                  <a:pos x="881" y="21"/>
                </a:cxn>
                <a:cxn ang="0">
                  <a:pos x="835" y="31"/>
                </a:cxn>
                <a:cxn ang="0">
                  <a:pos x="789" y="42"/>
                </a:cxn>
                <a:cxn ang="0">
                  <a:pos x="735" y="58"/>
                </a:cxn>
                <a:cxn ang="0">
                  <a:pos x="699" y="54"/>
                </a:cxn>
                <a:cxn ang="0">
                  <a:pos x="654" y="50"/>
                </a:cxn>
                <a:cxn ang="0">
                  <a:pos x="592" y="50"/>
                </a:cxn>
                <a:cxn ang="0">
                  <a:pos x="548" y="53"/>
                </a:cxn>
                <a:cxn ang="0">
                  <a:pos x="506" y="58"/>
                </a:cxn>
                <a:cxn ang="0">
                  <a:pos x="464" y="63"/>
                </a:cxn>
                <a:cxn ang="0">
                  <a:pos x="414" y="72"/>
                </a:cxn>
                <a:cxn ang="0">
                  <a:pos x="360" y="83"/>
                </a:cxn>
                <a:cxn ang="0">
                  <a:pos x="0" y="117"/>
                </a:cxn>
                <a:cxn ang="0">
                  <a:pos x="453" y="111"/>
                </a:cxn>
                <a:cxn ang="0">
                  <a:pos x="500" y="103"/>
                </a:cxn>
                <a:cxn ang="0">
                  <a:pos x="556" y="95"/>
                </a:cxn>
                <a:cxn ang="0">
                  <a:pos x="600" y="94"/>
                </a:cxn>
                <a:cxn ang="0">
                  <a:pos x="647" y="92"/>
                </a:cxn>
                <a:cxn ang="0">
                  <a:pos x="700" y="92"/>
                </a:cxn>
                <a:cxn ang="0">
                  <a:pos x="751" y="92"/>
                </a:cxn>
                <a:cxn ang="0">
                  <a:pos x="802" y="94"/>
                </a:cxn>
                <a:cxn ang="0">
                  <a:pos x="846" y="95"/>
                </a:cxn>
                <a:cxn ang="0">
                  <a:pos x="906" y="99"/>
                </a:cxn>
                <a:cxn ang="0">
                  <a:pos x="867" y="69"/>
                </a:cxn>
                <a:cxn ang="0">
                  <a:pos x="919" y="62"/>
                </a:cxn>
                <a:cxn ang="0">
                  <a:pos x="982" y="55"/>
                </a:cxn>
                <a:cxn ang="0">
                  <a:pos x="1023" y="54"/>
                </a:cxn>
                <a:cxn ang="0">
                  <a:pos x="1067" y="54"/>
                </a:cxn>
                <a:cxn ang="0">
                  <a:pos x="1112" y="56"/>
                </a:cxn>
                <a:cxn ang="0">
                  <a:pos x="1158" y="62"/>
                </a:cxn>
                <a:cxn ang="0">
                  <a:pos x="1201" y="67"/>
                </a:cxn>
                <a:cxn ang="0">
                  <a:pos x="1241" y="75"/>
                </a:cxn>
                <a:cxn ang="0">
                  <a:pos x="1296" y="85"/>
                </a:cxn>
                <a:cxn ang="0">
                  <a:pos x="1333" y="94"/>
                </a:cxn>
                <a:cxn ang="0">
                  <a:pos x="1344" y="46"/>
                </a:cxn>
                <a:cxn ang="0">
                  <a:pos x="1390" y="45"/>
                </a:cxn>
                <a:cxn ang="0">
                  <a:pos x="1452" y="47"/>
                </a:cxn>
                <a:cxn ang="0">
                  <a:pos x="1506" y="52"/>
                </a:cxn>
                <a:cxn ang="0">
                  <a:pos x="1555" y="58"/>
                </a:cxn>
                <a:cxn ang="0">
                  <a:pos x="1608" y="66"/>
                </a:cxn>
                <a:cxn ang="0">
                  <a:pos x="1672" y="75"/>
                </a:cxn>
                <a:cxn ang="0">
                  <a:pos x="1714" y="83"/>
                </a:cxn>
              </a:cxnLst>
              <a:rect l="0" t="0" r="r" b="b"/>
              <a:pathLst>
                <a:path w="1714" h="122">
                  <a:moveTo>
                    <a:pt x="1714" y="83"/>
                  </a:moveTo>
                  <a:lnTo>
                    <a:pt x="1711" y="82"/>
                  </a:lnTo>
                  <a:lnTo>
                    <a:pt x="1705" y="79"/>
                  </a:lnTo>
                  <a:lnTo>
                    <a:pt x="1699" y="77"/>
                  </a:lnTo>
                  <a:lnTo>
                    <a:pt x="1694" y="75"/>
                  </a:lnTo>
                  <a:lnTo>
                    <a:pt x="1687" y="72"/>
                  </a:lnTo>
                  <a:lnTo>
                    <a:pt x="1681" y="70"/>
                  </a:lnTo>
                  <a:lnTo>
                    <a:pt x="1672" y="67"/>
                  </a:lnTo>
                  <a:lnTo>
                    <a:pt x="1663" y="64"/>
                  </a:lnTo>
                  <a:lnTo>
                    <a:pt x="1652" y="62"/>
                  </a:lnTo>
                  <a:lnTo>
                    <a:pt x="1644" y="59"/>
                  </a:lnTo>
                  <a:lnTo>
                    <a:pt x="1639" y="56"/>
                  </a:lnTo>
                  <a:lnTo>
                    <a:pt x="1633" y="55"/>
                  </a:lnTo>
                  <a:lnTo>
                    <a:pt x="1628" y="53"/>
                  </a:lnTo>
                  <a:lnTo>
                    <a:pt x="1623" y="52"/>
                  </a:lnTo>
                  <a:lnTo>
                    <a:pt x="1616" y="50"/>
                  </a:lnTo>
                  <a:lnTo>
                    <a:pt x="1611" y="48"/>
                  </a:lnTo>
                  <a:lnTo>
                    <a:pt x="1604" y="46"/>
                  </a:lnTo>
                  <a:lnTo>
                    <a:pt x="1600" y="45"/>
                  </a:lnTo>
                  <a:lnTo>
                    <a:pt x="1592" y="43"/>
                  </a:lnTo>
                  <a:lnTo>
                    <a:pt x="1586" y="40"/>
                  </a:lnTo>
                  <a:lnTo>
                    <a:pt x="1579" y="39"/>
                  </a:lnTo>
                  <a:lnTo>
                    <a:pt x="1573" y="37"/>
                  </a:lnTo>
                  <a:lnTo>
                    <a:pt x="1567" y="35"/>
                  </a:lnTo>
                  <a:lnTo>
                    <a:pt x="1561" y="33"/>
                  </a:lnTo>
                  <a:lnTo>
                    <a:pt x="1554" y="31"/>
                  </a:lnTo>
                  <a:lnTo>
                    <a:pt x="1548" y="30"/>
                  </a:lnTo>
                  <a:lnTo>
                    <a:pt x="1541" y="28"/>
                  </a:lnTo>
                  <a:lnTo>
                    <a:pt x="1534" y="27"/>
                  </a:lnTo>
                  <a:lnTo>
                    <a:pt x="1528" y="24"/>
                  </a:lnTo>
                  <a:lnTo>
                    <a:pt x="1522" y="23"/>
                  </a:lnTo>
                  <a:lnTo>
                    <a:pt x="1514" y="21"/>
                  </a:lnTo>
                  <a:lnTo>
                    <a:pt x="1508" y="20"/>
                  </a:lnTo>
                  <a:lnTo>
                    <a:pt x="1501" y="19"/>
                  </a:lnTo>
                  <a:lnTo>
                    <a:pt x="1496" y="17"/>
                  </a:lnTo>
                  <a:lnTo>
                    <a:pt x="1489" y="15"/>
                  </a:lnTo>
                  <a:lnTo>
                    <a:pt x="1482" y="14"/>
                  </a:lnTo>
                  <a:lnTo>
                    <a:pt x="1475" y="12"/>
                  </a:lnTo>
                  <a:lnTo>
                    <a:pt x="1469" y="12"/>
                  </a:lnTo>
                  <a:lnTo>
                    <a:pt x="1461" y="9"/>
                  </a:lnTo>
                  <a:lnTo>
                    <a:pt x="1455" y="8"/>
                  </a:lnTo>
                  <a:lnTo>
                    <a:pt x="1449" y="7"/>
                  </a:lnTo>
                  <a:lnTo>
                    <a:pt x="1443" y="7"/>
                  </a:lnTo>
                  <a:lnTo>
                    <a:pt x="1436" y="5"/>
                  </a:lnTo>
                  <a:lnTo>
                    <a:pt x="1429" y="4"/>
                  </a:lnTo>
                  <a:lnTo>
                    <a:pt x="1423" y="4"/>
                  </a:lnTo>
                  <a:lnTo>
                    <a:pt x="1418" y="4"/>
                  </a:lnTo>
                  <a:lnTo>
                    <a:pt x="1411" y="3"/>
                  </a:lnTo>
                  <a:lnTo>
                    <a:pt x="1405" y="1"/>
                  </a:lnTo>
                  <a:lnTo>
                    <a:pt x="1399" y="1"/>
                  </a:lnTo>
                  <a:lnTo>
                    <a:pt x="1395" y="1"/>
                  </a:lnTo>
                  <a:lnTo>
                    <a:pt x="1388" y="0"/>
                  </a:lnTo>
                  <a:lnTo>
                    <a:pt x="1382" y="0"/>
                  </a:lnTo>
                  <a:lnTo>
                    <a:pt x="1376" y="0"/>
                  </a:lnTo>
                  <a:lnTo>
                    <a:pt x="1371" y="0"/>
                  </a:lnTo>
                  <a:lnTo>
                    <a:pt x="1366" y="0"/>
                  </a:lnTo>
                  <a:lnTo>
                    <a:pt x="1360" y="0"/>
                  </a:lnTo>
                  <a:lnTo>
                    <a:pt x="1355" y="0"/>
                  </a:lnTo>
                  <a:lnTo>
                    <a:pt x="1350" y="0"/>
                  </a:lnTo>
                  <a:lnTo>
                    <a:pt x="1341" y="0"/>
                  </a:lnTo>
                  <a:lnTo>
                    <a:pt x="1332" y="0"/>
                  </a:lnTo>
                  <a:lnTo>
                    <a:pt x="1323" y="1"/>
                  </a:lnTo>
                  <a:lnTo>
                    <a:pt x="1315" y="4"/>
                  </a:lnTo>
                  <a:lnTo>
                    <a:pt x="1307" y="4"/>
                  </a:lnTo>
                  <a:lnTo>
                    <a:pt x="1299" y="6"/>
                  </a:lnTo>
                  <a:lnTo>
                    <a:pt x="1292" y="7"/>
                  </a:lnTo>
                  <a:lnTo>
                    <a:pt x="1285" y="9"/>
                  </a:lnTo>
                  <a:lnTo>
                    <a:pt x="1278" y="12"/>
                  </a:lnTo>
                  <a:lnTo>
                    <a:pt x="1272" y="14"/>
                  </a:lnTo>
                  <a:lnTo>
                    <a:pt x="1267" y="16"/>
                  </a:lnTo>
                  <a:lnTo>
                    <a:pt x="1262" y="20"/>
                  </a:lnTo>
                  <a:lnTo>
                    <a:pt x="1256" y="21"/>
                  </a:lnTo>
                  <a:lnTo>
                    <a:pt x="1252" y="24"/>
                  </a:lnTo>
                  <a:lnTo>
                    <a:pt x="1247" y="25"/>
                  </a:lnTo>
                  <a:lnTo>
                    <a:pt x="1244" y="29"/>
                  </a:lnTo>
                  <a:lnTo>
                    <a:pt x="1237" y="32"/>
                  </a:lnTo>
                  <a:lnTo>
                    <a:pt x="1232" y="37"/>
                  </a:lnTo>
                  <a:lnTo>
                    <a:pt x="1225" y="43"/>
                  </a:lnTo>
                  <a:lnTo>
                    <a:pt x="1223" y="45"/>
                  </a:lnTo>
                  <a:lnTo>
                    <a:pt x="1222" y="45"/>
                  </a:lnTo>
                  <a:lnTo>
                    <a:pt x="1219" y="43"/>
                  </a:lnTo>
                  <a:lnTo>
                    <a:pt x="1213" y="40"/>
                  </a:lnTo>
                  <a:lnTo>
                    <a:pt x="1207" y="38"/>
                  </a:lnTo>
                  <a:lnTo>
                    <a:pt x="1201" y="37"/>
                  </a:lnTo>
                  <a:lnTo>
                    <a:pt x="1197" y="35"/>
                  </a:lnTo>
                  <a:lnTo>
                    <a:pt x="1191" y="33"/>
                  </a:lnTo>
                  <a:lnTo>
                    <a:pt x="1186" y="31"/>
                  </a:lnTo>
                  <a:lnTo>
                    <a:pt x="1181" y="29"/>
                  </a:lnTo>
                  <a:lnTo>
                    <a:pt x="1174" y="28"/>
                  </a:lnTo>
                  <a:lnTo>
                    <a:pt x="1168" y="25"/>
                  </a:lnTo>
                  <a:lnTo>
                    <a:pt x="1161" y="24"/>
                  </a:lnTo>
                  <a:lnTo>
                    <a:pt x="1153" y="21"/>
                  </a:lnTo>
                  <a:lnTo>
                    <a:pt x="1145" y="20"/>
                  </a:lnTo>
                  <a:lnTo>
                    <a:pt x="1137" y="17"/>
                  </a:lnTo>
                  <a:lnTo>
                    <a:pt x="1129" y="16"/>
                  </a:lnTo>
                  <a:lnTo>
                    <a:pt x="1120" y="14"/>
                  </a:lnTo>
                  <a:lnTo>
                    <a:pt x="1111" y="13"/>
                  </a:lnTo>
                  <a:lnTo>
                    <a:pt x="1102" y="12"/>
                  </a:lnTo>
                  <a:lnTo>
                    <a:pt x="1093" y="11"/>
                  </a:lnTo>
                  <a:lnTo>
                    <a:pt x="1088" y="9"/>
                  </a:lnTo>
                  <a:lnTo>
                    <a:pt x="1082" y="8"/>
                  </a:lnTo>
                  <a:lnTo>
                    <a:pt x="1077" y="8"/>
                  </a:lnTo>
                  <a:lnTo>
                    <a:pt x="1072" y="8"/>
                  </a:lnTo>
                  <a:lnTo>
                    <a:pt x="1067" y="7"/>
                  </a:lnTo>
                  <a:lnTo>
                    <a:pt x="1062" y="6"/>
                  </a:lnTo>
                  <a:lnTo>
                    <a:pt x="1056" y="6"/>
                  </a:lnTo>
                  <a:lnTo>
                    <a:pt x="1051" y="6"/>
                  </a:lnTo>
                  <a:lnTo>
                    <a:pt x="1046" y="6"/>
                  </a:lnTo>
                  <a:lnTo>
                    <a:pt x="1040" y="6"/>
                  </a:lnTo>
                  <a:lnTo>
                    <a:pt x="1034" y="6"/>
                  </a:lnTo>
                  <a:lnTo>
                    <a:pt x="1030" y="6"/>
                  </a:lnTo>
                  <a:lnTo>
                    <a:pt x="1024" y="6"/>
                  </a:lnTo>
                  <a:lnTo>
                    <a:pt x="1018" y="6"/>
                  </a:lnTo>
                  <a:lnTo>
                    <a:pt x="1014" y="6"/>
                  </a:lnTo>
                  <a:lnTo>
                    <a:pt x="1008" y="7"/>
                  </a:lnTo>
                  <a:lnTo>
                    <a:pt x="1001" y="7"/>
                  </a:lnTo>
                  <a:lnTo>
                    <a:pt x="995" y="7"/>
                  </a:lnTo>
                  <a:lnTo>
                    <a:pt x="990" y="7"/>
                  </a:lnTo>
                  <a:lnTo>
                    <a:pt x="984" y="7"/>
                  </a:lnTo>
                  <a:lnTo>
                    <a:pt x="977" y="7"/>
                  </a:lnTo>
                  <a:lnTo>
                    <a:pt x="971" y="8"/>
                  </a:lnTo>
                  <a:lnTo>
                    <a:pt x="964" y="8"/>
                  </a:lnTo>
                  <a:lnTo>
                    <a:pt x="960" y="9"/>
                  </a:lnTo>
                  <a:lnTo>
                    <a:pt x="953" y="9"/>
                  </a:lnTo>
                  <a:lnTo>
                    <a:pt x="947" y="11"/>
                  </a:lnTo>
                  <a:lnTo>
                    <a:pt x="940" y="12"/>
                  </a:lnTo>
                  <a:lnTo>
                    <a:pt x="936" y="12"/>
                  </a:lnTo>
                  <a:lnTo>
                    <a:pt x="929" y="13"/>
                  </a:lnTo>
                  <a:lnTo>
                    <a:pt x="923" y="14"/>
                  </a:lnTo>
                  <a:lnTo>
                    <a:pt x="916" y="15"/>
                  </a:lnTo>
                  <a:lnTo>
                    <a:pt x="912" y="16"/>
                  </a:lnTo>
                  <a:lnTo>
                    <a:pt x="905" y="16"/>
                  </a:lnTo>
                  <a:lnTo>
                    <a:pt x="899" y="19"/>
                  </a:lnTo>
                  <a:lnTo>
                    <a:pt x="892" y="19"/>
                  </a:lnTo>
                  <a:lnTo>
                    <a:pt x="887" y="20"/>
                  </a:lnTo>
                  <a:lnTo>
                    <a:pt x="881" y="21"/>
                  </a:lnTo>
                  <a:lnTo>
                    <a:pt x="875" y="22"/>
                  </a:lnTo>
                  <a:lnTo>
                    <a:pt x="869" y="23"/>
                  </a:lnTo>
                  <a:lnTo>
                    <a:pt x="864" y="24"/>
                  </a:lnTo>
                  <a:lnTo>
                    <a:pt x="858" y="25"/>
                  </a:lnTo>
                  <a:lnTo>
                    <a:pt x="852" y="28"/>
                  </a:lnTo>
                  <a:lnTo>
                    <a:pt x="846" y="29"/>
                  </a:lnTo>
                  <a:lnTo>
                    <a:pt x="841" y="30"/>
                  </a:lnTo>
                  <a:lnTo>
                    <a:pt x="835" y="31"/>
                  </a:lnTo>
                  <a:lnTo>
                    <a:pt x="829" y="33"/>
                  </a:lnTo>
                  <a:lnTo>
                    <a:pt x="825" y="33"/>
                  </a:lnTo>
                  <a:lnTo>
                    <a:pt x="820" y="36"/>
                  </a:lnTo>
                  <a:lnTo>
                    <a:pt x="814" y="36"/>
                  </a:lnTo>
                  <a:lnTo>
                    <a:pt x="809" y="37"/>
                  </a:lnTo>
                  <a:lnTo>
                    <a:pt x="804" y="38"/>
                  </a:lnTo>
                  <a:lnTo>
                    <a:pt x="800" y="40"/>
                  </a:lnTo>
                  <a:lnTo>
                    <a:pt x="789" y="42"/>
                  </a:lnTo>
                  <a:lnTo>
                    <a:pt x="781" y="45"/>
                  </a:lnTo>
                  <a:lnTo>
                    <a:pt x="773" y="46"/>
                  </a:lnTo>
                  <a:lnTo>
                    <a:pt x="765" y="48"/>
                  </a:lnTo>
                  <a:lnTo>
                    <a:pt x="758" y="50"/>
                  </a:lnTo>
                  <a:lnTo>
                    <a:pt x="753" y="53"/>
                  </a:lnTo>
                  <a:lnTo>
                    <a:pt x="746" y="54"/>
                  </a:lnTo>
                  <a:lnTo>
                    <a:pt x="741" y="55"/>
                  </a:lnTo>
                  <a:lnTo>
                    <a:pt x="735" y="58"/>
                  </a:lnTo>
                  <a:lnTo>
                    <a:pt x="733" y="59"/>
                  </a:lnTo>
                  <a:lnTo>
                    <a:pt x="727" y="61"/>
                  </a:lnTo>
                  <a:lnTo>
                    <a:pt x="727" y="62"/>
                  </a:lnTo>
                  <a:lnTo>
                    <a:pt x="724" y="60"/>
                  </a:lnTo>
                  <a:lnTo>
                    <a:pt x="718" y="59"/>
                  </a:lnTo>
                  <a:lnTo>
                    <a:pt x="711" y="58"/>
                  </a:lnTo>
                  <a:lnTo>
                    <a:pt x="707" y="56"/>
                  </a:lnTo>
                  <a:lnTo>
                    <a:pt x="699" y="54"/>
                  </a:lnTo>
                  <a:lnTo>
                    <a:pt x="692" y="54"/>
                  </a:lnTo>
                  <a:lnTo>
                    <a:pt x="686" y="53"/>
                  </a:lnTo>
                  <a:lnTo>
                    <a:pt x="683" y="52"/>
                  </a:lnTo>
                  <a:lnTo>
                    <a:pt x="677" y="51"/>
                  </a:lnTo>
                  <a:lnTo>
                    <a:pt x="671" y="51"/>
                  </a:lnTo>
                  <a:lnTo>
                    <a:pt x="666" y="50"/>
                  </a:lnTo>
                  <a:lnTo>
                    <a:pt x="660" y="50"/>
                  </a:lnTo>
                  <a:lnTo>
                    <a:pt x="654" y="50"/>
                  </a:lnTo>
                  <a:lnTo>
                    <a:pt x="647" y="50"/>
                  </a:lnTo>
                  <a:lnTo>
                    <a:pt x="640" y="48"/>
                  </a:lnTo>
                  <a:lnTo>
                    <a:pt x="634" y="48"/>
                  </a:lnTo>
                  <a:lnTo>
                    <a:pt x="624" y="48"/>
                  </a:lnTo>
                  <a:lnTo>
                    <a:pt x="617" y="48"/>
                  </a:lnTo>
                  <a:lnTo>
                    <a:pt x="608" y="48"/>
                  </a:lnTo>
                  <a:lnTo>
                    <a:pt x="600" y="50"/>
                  </a:lnTo>
                  <a:lnTo>
                    <a:pt x="592" y="50"/>
                  </a:lnTo>
                  <a:lnTo>
                    <a:pt x="584" y="51"/>
                  </a:lnTo>
                  <a:lnTo>
                    <a:pt x="579" y="51"/>
                  </a:lnTo>
                  <a:lnTo>
                    <a:pt x="574" y="51"/>
                  </a:lnTo>
                  <a:lnTo>
                    <a:pt x="568" y="51"/>
                  </a:lnTo>
                  <a:lnTo>
                    <a:pt x="564" y="52"/>
                  </a:lnTo>
                  <a:lnTo>
                    <a:pt x="559" y="52"/>
                  </a:lnTo>
                  <a:lnTo>
                    <a:pt x="553" y="53"/>
                  </a:lnTo>
                  <a:lnTo>
                    <a:pt x="548" y="53"/>
                  </a:lnTo>
                  <a:lnTo>
                    <a:pt x="543" y="54"/>
                  </a:lnTo>
                  <a:lnTo>
                    <a:pt x="538" y="54"/>
                  </a:lnTo>
                  <a:lnTo>
                    <a:pt x="533" y="54"/>
                  </a:lnTo>
                  <a:lnTo>
                    <a:pt x="527" y="55"/>
                  </a:lnTo>
                  <a:lnTo>
                    <a:pt x="522" y="56"/>
                  </a:lnTo>
                  <a:lnTo>
                    <a:pt x="517" y="56"/>
                  </a:lnTo>
                  <a:lnTo>
                    <a:pt x="511" y="58"/>
                  </a:lnTo>
                  <a:lnTo>
                    <a:pt x="506" y="58"/>
                  </a:lnTo>
                  <a:lnTo>
                    <a:pt x="502" y="59"/>
                  </a:lnTo>
                  <a:lnTo>
                    <a:pt x="496" y="59"/>
                  </a:lnTo>
                  <a:lnTo>
                    <a:pt x="490" y="60"/>
                  </a:lnTo>
                  <a:lnTo>
                    <a:pt x="486" y="61"/>
                  </a:lnTo>
                  <a:lnTo>
                    <a:pt x="480" y="62"/>
                  </a:lnTo>
                  <a:lnTo>
                    <a:pt x="474" y="62"/>
                  </a:lnTo>
                  <a:lnTo>
                    <a:pt x="470" y="63"/>
                  </a:lnTo>
                  <a:lnTo>
                    <a:pt x="464" y="63"/>
                  </a:lnTo>
                  <a:lnTo>
                    <a:pt x="458" y="66"/>
                  </a:lnTo>
                  <a:lnTo>
                    <a:pt x="453" y="66"/>
                  </a:lnTo>
                  <a:lnTo>
                    <a:pt x="448" y="66"/>
                  </a:lnTo>
                  <a:lnTo>
                    <a:pt x="442" y="67"/>
                  </a:lnTo>
                  <a:lnTo>
                    <a:pt x="438" y="69"/>
                  </a:lnTo>
                  <a:lnTo>
                    <a:pt x="429" y="70"/>
                  </a:lnTo>
                  <a:lnTo>
                    <a:pt x="419" y="72"/>
                  </a:lnTo>
                  <a:lnTo>
                    <a:pt x="414" y="72"/>
                  </a:lnTo>
                  <a:lnTo>
                    <a:pt x="408" y="74"/>
                  </a:lnTo>
                  <a:lnTo>
                    <a:pt x="403" y="75"/>
                  </a:lnTo>
                  <a:lnTo>
                    <a:pt x="400" y="75"/>
                  </a:lnTo>
                  <a:lnTo>
                    <a:pt x="391" y="76"/>
                  </a:lnTo>
                  <a:lnTo>
                    <a:pt x="383" y="78"/>
                  </a:lnTo>
                  <a:lnTo>
                    <a:pt x="375" y="78"/>
                  </a:lnTo>
                  <a:lnTo>
                    <a:pt x="367" y="80"/>
                  </a:lnTo>
                  <a:lnTo>
                    <a:pt x="360" y="83"/>
                  </a:lnTo>
                  <a:lnTo>
                    <a:pt x="354" y="84"/>
                  </a:lnTo>
                  <a:lnTo>
                    <a:pt x="348" y="84"/>
                  </a:lnTo>
                  <a:lnTo>
                    <a:pt x="344" y="86"/>
                  </a:lnTo>
                  <a:lnTo>
                    <a:pt x="338" y="86"/>
                  </a:lnTo>
                  <a:lnTo>
                    <a:pt x="336" y="87"/>
                  </a:lnTo>
                  <a:lnTo>
                    <a:pt x="330" y="88"/>
                  </a:lnTo>
                  <a:lnTo>
                    <a:pt x="330" y="90"/>
                  </a:lnTo>
                  <a:lnTo>
                    <a:pt x="0" y="117"/>
                  </a:lnTo>
                  <a:lnTo>
                    <a:pt x="424" y="122"/>
                  </a:lnTo>
                  <a:lnTo>
                    <a:pt x="424" y="121"/>
                  </a:lnTo>
                  <a:lnTo>
                    <a:pt x="427" y="119"/>
                  </a:lnTo>
                  <a:lnTo>
                    <a:pt x="430" y="119"/>
                  </a:lnTo>
                  <a:lnTo>
                    <a:pt x="435" y="118"/>
                  </a:lnTo>
                  <a:lnTo>
                    <a:pt x="441" y="115"/>
                  </a:lnTo>
                  <a:lnTo>
                    <a:pt x="449" y="114"/>
                  </a:lnTo>
                  <a:lnTo>
                    <a:pt x="453" y="111"/>
                  </a:lnTo>
                  <a:lnTo>
                    <a:pt x="457" y="111"/>
                  </a:lnTo>
                  <a:lnTo>
                    <a:pt x="462" y="110"/>
                  </a:lnTo>
                  <a:lnTo>
                    <a:pt x="469" y="110"/>
                  </a:lnTo>
                  <a:lnTo>
                    <a:pt x="473" y="108"/>
                  </a:lnTo>
                  <a:lnTo>
                    <a:pt x="479" y="107"/>
                  </a:lnTo>
                  <a:lnTo>
                    <a:pt x="486" y="106"/>
                  </a:lnTo>
                  <a:lnTo>
                    <a:pt x="493" y="104"/>
                  </a:lnTo>
                  <a:lnTo>
                    <a:pt x="500" y="103"/>
                  </a:lnTo>
                  <a:lnTo>
                    <a:pt x="508" y="102"/>
                  </a:lnTo>
                  <a:lnTo>
                    <a:pt x="516" y="100"/>
                  </a:lnTo>
                  <a:lnTo>
                    <a:pt x="525" y="100"/>
                  </a:lnTo>
                  <a:lnTo>
                    <a:pt x="533" y="99"/>
                  </a:lnTo>
                  <a:lnTo>
                    <a:pt x="542" y="98"/>
                  </a:lnTo>
                  <a:lnTo>
                    <a:pt x="546" y="96"/>
                  </a:lnTo>
                  <a:lnTo>
                    <a:pt x="551" y="96"/>
                  </a:lnTo>
                  <a:lnTo>
                    <a:pt x="556" y="95"/>
                  </a:lnTo>
                  <a:lnTo>
                    <a:pt x="561" y="95"/>
                  </a:lnTo>
                  <a:lnTo>
                    <a:pt x="567" y="95"/>
                  </a:lnTo>
                  <a:lnTo>
                    <a:pt x="572" y="95"/>
                  </a:lnTo>
                  <a:lnTo>
                    <a:pt x="577" y="94"/>
                  </a:lnTo>
                  <a:lnTo>
                    <a:pt x="583" y="94"/>
                  </a:lnTo>
                  <a:lnTo>
                    <a:pt x="588" y="94"/>
                  </a:lnTo>
                  <a:lnTo>
                    <a:pt x="593" y="94"/>
                  </a:lnTo>
                  <a:lnTo>
                    <a:pt x="600" y="94"/>
                  </a:lnTo>
                  <a:lnTo>
                    <a:pt x="606" y="94"/>
                  </a:lnTo>
                  <a:lnTo>
                    <a:pt x="612" y="93"/>
                  </a:lnTo>
                  <a:lnTo>
                    <a:pt x="616" y="93"/>
                  </a:lnTo>
                  <a:lnTo>
                    <a:pt x="623" y="92"/>
                  </a:lnTo>
                  <a:lnTo>
                    <a:pt x="629" y="92"/>
                  </a:lnTo>
                  <a:lnTo>
                    <a:pt x="635" y="92"/>
                  </a:lnTo>
                  <a:lnTo>
                    <a:pt x="642" y="92"/>
                  </a:lnTo>
                  <a:lnTo>
                    <a:pt x="647" y="92"/>
                  </a:lnTo>
                  <a:lnTo>
                    <a:pt x="654" y="92"/>
                  </a:lnTo>
                  <a:lnTo>
                    <a:pt x="660" y="92"/>
                  </a:lnTo>
                  <a:lnTo>
                    <a:pt x="667" y="92"/>
                  </a:lnTo>
                  <a:lnTo>
                    <a:pt x="674" y="92"/>
                  </a:lnTo>
                  <a:lnTo>
                    <a:pt x="680" y="92"/>
                  </a:lnTo>
                  <a:lnTo>
                    <a:pt x="686" y="92"/>
                  </a:lnTo>
                  <a:lnTo>
                    <a:pt x="694" y="92"/>
                  </a:lnTo>
                  <a:lnTo>
                    <a:pt x="700" y="92"/>
                  </a:lnTo>
                  <a:lnTo>
                    <a:pt x="707" y="92"/>
                  </a:lnTo>
                  <a:lnTo>
                    <a:pt x="712" y="92"/>
                  </a:lnTo>
                  <a:lnTo>
                    <a:pt x="719" y="92"/>
                  </a:lnTo>
                  <a:lnTo>
                    <a:pt x="726" y="92"/>
                  </a:lnTo>
                  <a:lnTo>
                    <a:pt x="733" y="92"/>
                  </a:lnTo>
                  <a:lnTo>
                    <a:pt x="739" y="92"/>
                  </a:lnTo>
                  <a:lnTo>
                    <a:pt x="746" y="92"/>
                  </a:lnTo>
                  <a:lnTo>
                    <a:pt x="751" y="92"/>
                  </a:lnTo>
                  <a:lnTo>
                    <a:pt x="759" y="93"/>
                  </a:lnTo>
                  <a:lnTo>
                    <a:pt x="764" y="93"/>
                  </a:lnTo>
                  <a:lnTo>
                    <a:pt x="772" y="93"/>
                  </a:lnTo>
                  <a:lnTo>
                    <a:pt x="777" y="93"/>
                  </a:lnTo>
                  <a:lnTo>
                    <a:pt x="785" y="94"/>
                  </a:lnTo>
                  <a:lnTo>
                    <a:pt x="789" y="94"/>
                  </a:lnTo>
                  <a:lnTo>
                    <a:pt x="797" y="94"/>
                  </a:lnTo>
                  <a:lnTo>
                    <a:pt x="802" y="94"/>
                  </a:lnTo>
                  <a:lnTo>
                    <a:pt x="809" y="95"/>
                  </a:lnTo>
                  <a:lnTo>
                    <a:pt x="814" y="95"/>
                  </a:lnTo>
                  <a:lnTo>
                    <a:pt x="820" y="95"/>
                  </a:lnTo>
                  <a:lnTo>
                    <a:pt x="826" y="95"/>
                  </a:lnTo>
                  <a:lnTo>
                    <a:pt x="832" y="95"/>
                  </a:lnTo>
                  <a:lnTo>
                    <a:pt x="836" y="95"/>
                  </a:lnTo>
                  <a:lnTo>
                    <a:pt x="842" y="95"/>
                  </a:lnTo>
                  <a:lnTo>
                    <a:pt x="846" y="95"/>
                  </a:lnTo>
                  <a:lnTo>
                    <a:pt x="852" y="96"/>
                  </a:lnTo>
                  <a:lnTo>
                    <a:pt x="861" y="96"/>
                  </a:lnTo>
                  <a:lnTo>
                    <a:pt x="870" y="96"/>
                  </a:lnTo>
                  <a:lnTo>
                    <a:pt x="878" y="98"/>
                  </a:lnTo>
                  <a:lnTo>
                    <a:pt x="888" y="99"/>
                  </a:lnTo>
                  <a:lnTo>
                    <a:pt x="895" y="99"/>
                  </a:lnTo>
                  <a:lnTo>
                    <a:pt x="900" y="99"/>
                  </a:lnTo>
                  <a:lnTo>
                    <a:pt x="906" y="99"/>
                  </a:lnTo>
                  <a:lnTo>
                    <a:pt x="912" y="99"/>
                  </a:lnTo>
                  <a:lnTo>
                    <a:pt x="917" y="99"/>
                  </a:lnTo>
                  <a:lnTo>
                    <a:pt x="920" y="100"/>
                  </a:lnTo>
                  <a:lnTo>
                    <a:pt x="849" y="74"/>
                  </a:lnTo>
                  <a:lnTo>
                    <a:pt x="850" y="72"/>
                  </a:lnTo>
                  <a:lnTo>
                    <a:pt x="853" y="71"/>
                  </a:lnTo>
                  <a:lnTo>
                    <a:pt x="858" y="70"/>
                  </a:lnTo>
                  <a:lnTo>
                    <a:pt x="867" y="69"/>
                  </a:lnTo>
                  <a:lnTo>
                    <a:pt x="870" y="67"/>
                  </a:lnTo>
                  <a:lnTo>
                    <a:pt x="876" y="67"/>
                  </a:lnTo>
                  <a:lnTo>
                    <a:pt x="882" y="66"/>
                  </a:lnTo>
                  <a:lnTo>
                    <a:pt x="889" y="66"/>
                  </a:lnTo>
                  <a:lnTo>
                    <a:pt x="895" y="64"/>
                  </a:lnTo>
                  <a:lnTo>
                    <a:pt x="903" y="63"/>
                  </a:lnTo>
                  <a:lnTo>
                    <a:pt x="911" y="62"/>
                  </a:lnTo>
                  <a:lnTo>
                    <a:pt x="919" y="62"/>
                  </a:lnTo>
                  <a:lnTo>
                    <a:pt x="927" y="61"/>
                  </a:lnTo>
                  <a:lnTo>
                    <a:pt x="935" y="60"/>
                  </a:lnTo>
                  <a:lnTo>
                    <a:pt x="944" y="59"/>
                  </a:lnTo>
                  <a:lnTo>
                    <a:pt x="953" y="58"/>
                  </a:lnTo>
                  <a:lnTo>
                    <a:pt x="961" y="58"/>
                  </a:lnTo>
                  <a:lnTo>
                    <a:pt x="971" y="56"/>
                  </a:lnTo>
                  <a:lnTo>
                    <a:pt x="976" y="55"/>
                  </a:lnTo>
                  <a:lnTo>
                    <a:pt x="982" y="55"/>
                  </a:lnTo>
                  <a:lnTo>
                    <a:pt x="986" y="55"/>
                  </a:lnTo>
                  <a:lnTo>
                    <a:pt x="992" y="55"/>
                  </a:lnTo>
                  <a:lnTo>
                    <a:pt x="996" y="54"/>
                  </a:lnTo>
                  <a:lnTo>
                    <a:pt x="1001" y="54"/>
                  </a:lnTo>
                  <a:lnTo>
                    <a:pt x="1007" y="54"/>
                  </a:lnTo>
                  <a:lnTo>
                    <a:pt x="1012" y="54"/>
                  </a:lnTo>
                  <a:lnTo>
                    <a:pt x="1018" y="54"/>
                  </a:lnTo>
                  <a:lnTo>
                    <a:pt x="1023" y="54"/>
                  </a:lnTo>
                  <a:lnTo>
                    <a:pt x="1028" y="54"/>
                  </a:lnTo>
                  <a:lnTo>
                    <a:pt x="1034" y="54"/>
                  </a:lnTo>
                  <a:lnTo>
                    <a:pt x="1039" y="54"/>
                  </a:lnTo>
                  <a:lnTo>
                    <a:pt x="1044" y="54"/>
                  </a:lnTo>
                  <a:lnTo>
                    <a:pt x="1050" y="54"/>
                  </a:lnTo>
                  <a:lnTo>
                    <a:pt x="1056" y="54"/>
                  </a:lnTo>
                  <a:lnTo>
                    <a:pt x="1062" y="54"/>
                  </a:lnTo>
                  <a:lnTo>
                    <a:pt x="1067" y="54"/>
                  </a:lnTo>
                  <a:lnTo>
                    <a:pt x="1073" y="54"/>
                  </a:lnTo>
                  <a:lnTo>
                    <a:pt x="1079" y="55"/>
                  </a:lnTo>
                  <a:lnTo>
                    <a:pt x="1085" y="55"/>
                  </a:lnTo>
                  <a:lnTo>
                    <a:pt x="1090" y="55"/>
                  </a:lnTo>
                  <a:lnTo>
                    <a:pt x="1096" y="55"/>
                  </a:lnTo>
                  <a:lnTo>
                    <a:pt x="1102" y="55"/>
                  </a:lnTo>
                  <a:lnTo>
                    <a:pt x="1107" y="55"/>
                  </a:lnTo>
                  <a:lnTo>
                    <a:pt x="1112" y="56"/>
                  </a:lnTo>
                  <a:lnTo>
                    <a:pt x="1118" y="58"/>
                  </a:lnTo>
                  <a:lnTo>
                    <a:pt x="1125" y="58"/>
                  </a:lnTo>
                  <a:lnTo>
                    <a:pt x="1129" y="58"/>
                  </a:lnTo>
                  <a:lnTo>
                    <a:pt x="1135" y="59"/>
                  </a:lnTo>
                  <a:lnTo>
                    <a:pt x="1141" y="60"/>
                  </a:lnTo>
                  <a:lnTo>
                    <a:pt x="1146" y="61"/>
                  </a:lnTo>
                  <a:lnTo>
                    <a:pt x="1152" y="61"/>
                  </a:lnTo>
                  <a:lnTo>
                    <a:pt x="1158" y="62"/>
                  </a:lnTo>
                  <a:lnTo>
                    <a:pt x="1164" y="62"/>
                  </a:lnTo>
                  <a:lnTo>
                    <a:pt x="1169" y="63"/>
                  </a:lnTo>
                  <a:lnTo>
                    <a:pt x="1174" y="63"/>
                  </a:lnTo>
                  <a:lnTo>
                    <a:pt x="1180" y="64"/>
                  </a:lnTo>
                  <a:lnTo>
                    <a:pt x="1185" y="66"/>
                  </a:lnTo>
                  <a:lnTo>
                    <a:pt x="1190" y="66"/>
                  </a:lnTo>
                  <a:lnTo>
                    <a:pt x="1196" y="66"/>
                  </a:lnTo>
                  <a:lnTo>
                    <a:pt x="1201" y="67"/>
                  </a:lnTo>
                  <a:lnTo>
                    <a:pt x="1207" y="68"/>
                  </a:lnTo>
                  <a:lnTo>
                    <a:pt x="1212" y="70"/>
                  </a:lnTo>
                  <a:lnTo>
                    <a:pt x="1216" y="70"/>
                  </a:lnTo>
                  <a:lnTo>
                    <a:pt x="1222" y="70"/>
                  </a:lnTo>
                  <a:lnTo>
                    <a:pt x="1227" y="71"/>
                  </a:lnTo>
                  <a:lnTo>
                    <a:pt x="1231" y="72"/>
                  </a:lnTo>
                  <a:lnTo>
                    <a:pt x="1236" y="74"/>
                  </a:lnTo>
                  <a:lnTo>
                    <a:pt x="1241" y="75"/>
                  </a:lnTo>
                  <a:lnTo>
                    <a:pt x="1246" y="75"/>
                  </a:lnTo>
                  <a:lnTo>
                    <a:pt x="1252" y="77"/>
                  </a:lnTo>
                  <a:lnTo>
                    <a:pt x="1260" y="78"/>
                  </a:lnTo>
                  <a:lnTo>
                    <a:pt x="1268" y="79"/>
                  </a:lnTo>
                  <a:lnTo>
                    <a:pt x="1276" y="80"/>
                  </a:lnTo>
                  <a:lnTo>
                    <a:pt x="1284" y="83"/>
                  </a:lnTo>
                  <a:lnTo>
                    <a:pt x="1289" y="83"/>
                  </a:lnTo>
                  <a:lnTo>
                    <a:pt x="1296" y="85"/>
                  </a:lnTo>
                  <a:lnTo>
                    <a:pt x="1303" y="86"/>
                  </a:lnTo>
                  <a:lnTo>
                    <a:pt x="1309" y="88"/>
                  </a:lnTo>
                  <a:lnTo>
                    <a:pt x="1314" y="88"/>
                  </a:lnTo>
                  <a:lnTo>
                    <a:pt x="1318" y="91"/>
                  </a:lnTo>
                  <a:lnTo>
                    <a:pt x="1322" y="91"/>
                  </a:lnTo>
                  <a:lnTo>
                    <a:pt x="1326" y="92"/>
                  </a:lnTo>
                  <a:lnTo>
                    <a:pt x="1331" y="93"/>
                  </a:lnTo>
                  <a:lnTo>
                    <a:pt x="1333" y="94"/>
                  </a:lnTo>
                  <a:lnTo>
                    <a:pt x="1317" y="51"/>
                  </a:lnTo>
                  <a:lnTo>
                    <a:pt x="1317" y="50"/>
                  </a:lnTo>
                  <a:lnTo>
                    <a:pt x="1319" y="50"/>
                  </a:lnTo>
                  <a:lnTo>
                    <a:pt x="1322" y="50"/>
                  </a:lnTo>
                  <a:lnTo>
                    <a:pt x="1327" y="50"/>
                  </a:lnTo>
                  <a:lnTo>
                    <a:pt x="1333" y="48"/>
                  </a:lnTo>
                  <a:lnTo>
                    <a:pt x="1341" y="47"/>
                  </a:lnTo>
                  <a:lnTo>
                    <a:pt x="1344" y="46"/>
                  </a:lnTo>
                  <a:lnTo>
                    <a:pt x="1350" y="46"/>
                  </a:lnTo>
                  <a:lnTo>
                    <a:pt x="1355" y="46"/>
                  </a:lnTo>
                  <a:lnTo>
                    <a:pt x="1360" y="46"/>
                  </a:lnTo>
                  <a:lnTo>
                    <a:pt x="1366" y="45"/>
                  </a:lnTo>
                  <a:lnTo>
                    <a:pt x="1371" y="45"/>
                  </a:lnTo>
                  <a:lnTo>
                    <a:pt x="1376" y="45"/>
                  </a:lnTo>
                  <a:lnTo>
                    <a:pt x="1383" y="45"/>
                  </a:lnTo>
                  <a:lnTo>
                    <a:pt x="1390" y="45"/>
                  </a:lnTo>
                  <a:lnTo>
                    <a:pt x="1397" y="45"/>
                  </a:lnTo>
                  <a:lnTo>
                    <a:pt x="1404" y="45"/>
                  </a:lnTo>
                  <a:lnTo>
                    <a:pt x="1412" y="45"/>
                  </a:lnTo>
                  <a:lnTo>
                    <a:pt x="1420" y="45"/>
                  </a:lnTo>
                  <a:lnTo>
                    <a:pt x="1428" y="45"/>
                  </a:lnTo>
                  <a:lnTo>
                    <a:pt x="1436" y="46"/>
                  </a:lnTo>
                  <a:lnTo>
                    <a:pt x="1444" y="47"/>
                  </a:lnTo>
                  <a:lnTo>
                    <a:pt x="1452" y="47"/>
                  </a:lnTo>
                  <a:lnTo>
                    <a:pt x="1462" y="48"/>
                  </a:lnTo>
                  <a:lnTo>
                    <a:pt x="1467" y="48"/>
                  </a:lnTo>
                  <a:lnTo>
                    <a:pt x="1472" y="50"/>
                  </a:lnTo>
                  <a:lnTo>
                    <a:pt x="1477" y="50"/>
                  </a:lnTo>
                  <a:lnTo>
                    <a:pt x="1482" y="51"/>
                  </a:lnTo>
                  <a:lnTo>
                    <a:pt x="1491" y="51"/>
                  </a:lnTo>
                  <a:lnTo>
                    <a:pt x="1501" y="52"/>
                  </a:lnTo>
                  <a:lnTo>
                    <a:pt x="1506" y="52"/>
                  </a:lnTo>
                  <a:lnTo>
                    <a:pt x="1509" y="53"/>
                  </a:lnTo>
                  <a:lnTo>
                    <a:pt x="1515" y="54"/>
                  </a:lnTo>
                  <a:lnTo>
                    <a:pt x="1521" y="54"/>
                  </a:lnTo>
                  <a:lnTo>
                    <a:pt x="1530" y="54"/>
                  </a:lnTo>
                  <a:lnTo>
                    <a:pt x="1539" y="56"/>
                  </a:lnTo>
                  <a:lnTo>
                    <a:pt x="1544" y="56"/>
                  </a:lnTo>
                  <a:lnTo>
                    <a:pt x="1549" y="58"/>
                  </a:lnTo>
                  <a:lnTo>
                    <a:pt x="1555" y="58"/>
                  </a:lnTo>
                  <a:lnTo>
                    <a:pt x="1560" y="59"/>
                  </a:lnTo>
                  <a:lnTo>
                    <a:pt x="1569" y="60"/>
                  </a:lnTo>
                  <a:lnTo>
                    <a:pt x="1579" y="62"/>
                  </a:lnTo>
                  <a:lnTo>
                    <a:pt x="1584" y="62"/>
                  </a:lnTo>
                  <a:lnTo>
                    <a:pt x="1588" y="62"/>
                  </a:lnTo>
                  <a:lnTo>
                    <a:pt x="1593" y="63"/>
                  </a:lnTo>
                  <a:lnTo>
                    <a:pt x="1599" y="64"/>
                  </a:lnTo>
                  <a:lnTo>
                    <a:pt x="1608" y="66"/>
                  </a:lnTo>
                  <a:lnTo>
                    <a:pt x="1617" y="67"/>
                  </a:lnTo>
                  <a:lnTo>
                    <a:pt x="1626" y="69"/>
                  </a:lnTo>
                  <a:lnTo>
                    <a:pt x="1635" y="70"/>
                  </a:lnTo>
                  <a:lnTo>
                    <a:pt x="1642" y="70"/>
                  </a:lnTo>
                  <a:lnTo>
                    <a:pt x="1650" y="72"/>
                  </a:lnTo>
                  <a:lnTo>
                    <a:pt x="1657" y="72"/>
                  </a:lnTo>
                  <a:lnTo>
                    <a:pt x="1665" y="75"/>
                  </a:lnTo>
                  <a:lnTo>
                    <a:pt x="1672" y="75"/>
                  </a:lnTo>
                  <a:lnTo>
                    <a:pt x="1679" y="76"/>
                  </a:lnTo>
                  <a:lnTo>
                    <a:pt x="1686" y="77"/>
                  </a:lnTo>
                  <a:lnTo>
                    <a:pt x="1691" y="78"/>
                  </a:lnTo>
                  <a:lnTo>
                    <a:pt x="1699" y="79"/>
                  </a:lnTo>
                  <a:lnTo>
                    <a:pt x="1707" y="82"/>
                  </a:lnTo>
                  <a:lnTo>
                    <a:pt x="1712" y="83"/>
                  </a:lnTo>
                  <a:lnTo>
                    <a:pt x="1714" y="83"/>
                  </a:lnTo>
                  <a:lnTo>
                    <a:pt x="1714" y="83"/>
                  </a:lnTo>
                  <a:close/>
                </a:path>
              </a:pathLst>
            </a:custGeom>
            <a:solidFill>
              <a:srgbClr val="BFC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4250774" y="5662274"/>
              <a:ext cx="175170" cy="418259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5" y="55"/>
                </a:cxn>
                <a:cxn ang="0">
                  <a:pos x="56" y="115"/>
                </a:cxn>
                <a:cxn ang="0">
                  <a:pos x="30" y="144"/>
                </a:cxn>
                <a:cxn ang="0">
                  <a:pos x="12" y="187"/>
                </a:cxn>
                <a:cxn ang="0">
                  <a:pos x="0" y="234"/>
                </a:cxn>
                <a:cxn ang="0">
                  <a:pos x="97" y="232"/>
                </a:cxn>
                <a:cxn ang="0">
                  <a:pos x="95" y="132"/>
                </a:cxn>
                <a:cxn ang="0">
                  <a:pos x="84" y="85"/>
                </a:cxn>
                <a:cxn ang="0">
                  <a:pos x="87" y="1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97" h="234">
                  <a:moveTo>
                    <a:pt x="68" y="0"/>
                  </a:moveTo>
                  <a:lnTo>
                    <a:pt x="65" y="55"/>
                  </a:lnTo>
                  <a:lnTo>
                    <a:pt x="56" y="115"/>
                  </a:lnTo>
                  <a:lnTo>
                    <a:pt x="30" y="144"/>
                  </a:lnTo>
                  <a:lnTo>
                    <a:pt x="12" y="187"/>
                  </a:lnTo>
                  <a:lnTo>
                    <a:pt x="0" y="234"/>
                  </a:lnTo>
                  <a:lnTo>
                    <a:pt x="97" y="232"/>
                  </a:lnTo>
                  <a:lnTo>
                    <a:pt x="95" y="132"/>
                  </a:lnTo>
                  <a:lnTo>
                    <a:pt x="84" y="85"/>
                  </a:lnTo>
                  <a:lnTo>
                    <a:pt x="87" y="1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4368745" y="5630101"/>
              <a:ext cx="75073" cy="450434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90"/>
                </a:cxn>
                <a:cxn ang="0">
                  <a:pos x="35" y="145"/>
                </a:cxn>
                <a:cxn ang="0">
                  <a:pos x="42" y="204"/>
                </a:cxn>
                <a:cxn ang="0">
                  <a:pos x="39" y="251"/>
                </a:cxn>
                <a:cxn ang="0">
                  <a:pos x="4" y="251"/>
                </a:cxn>
                <a:cxn ang="0">
                  <a:pos x="4" y="247"/>
                </a:cxn>
                <a:cxn ang="0">
                  <a:pos x="6" y="243"/>
                </a:cxn>
                <a:cxn ang="0">
                  <a:pos x="7" y="238"/>
                </a:cxn>
                <a:cxn ang="0">
                  <a:pos x="7" y="233"/>
                </a:cxn>
                <a:cxn ang="0">
                  <a:pos x="8" y="228"/>
                </a:cxn>
                <a:cxn ang="0">
                  <a:pos x="10" y="222"/>
                </a:cxn>
                <a:cxn ang="0">
                  <a:pos x="11" y="215"/>
                </a:cxn>
                <a:cxn ang="0">
                  <a:pos x="11" y="209"/>
                </a:cxn>
                <a:cxn ang="0">
                  <a:pos x="12" y="201"/>
                </a:cxn>
                <a:cxn ang="0">
                  <a:pos x="15" y="196"/>
                </a:cxn>
                <a:cxn ang="0">
                  <a:pos x="15" y="188"/>
                </a:cxn>
                <a:cxn ang="0">
                  <a:pos x="15" y="181"/>
                </a:cxn>
                <a:cxn ang="0">
                  <a:pos x="16" y="174"/>
                </a:cxn>
                <a:cxn ang="0">
                  <a:pos x="17" y="168"/>
                </a:cxn>
                <a:cxn ang="0">
                  <a:pos x="16" y="160"/>
                </a:cxn>
                <a:cxn ang="0">
                  <a:pos x="16" y="153"/>
                </a:cxn>
                <a:cxn ang="0">
                  <a:pos x="16" y="146"/>
                </a:cxn>
                <a:cxn ang="0">
                  <a:pos x="16" y="141"/>
                </a:cxn>
                <a:cxn ang="0">
                  <a:pos x="15" y="135"/>
                </a:cxn>
                <a:cxn ang="0">
                  <a:pos x="15" y="129"/>
                </a:cxn>
                <a:cxn ang="0">
                  <a:pos x="15" y="124"/>
                </a:cxn>
                <a:cxn ang="0">
                  <a:pos x="15" y="120"/>
                </a:cxn>
                <a:cxn ang="0">
                  <a:pos x="12" y="112"/>
                </a:cxn>
                <a:cxn ang="0">
                  <a:pos x="11" y="106"/>
                </a:cxn>
                <a:cxn ang="0">
                  <a:pos x="11" y="103"/>
                </a:cxn>
                <a:cxn ang="0">
                  <a:pos x="11" y="102"/>
                </a:cxn>
                <a:cxn ang="0">
                  <a:pos x="14" y="64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28" y="14"/>
                </a:cxn>
                <a:cxn ang="0">
                  <a:pos x="28" y="14"/>
                </a:cxn>
              </a:cxnLst>
              <a:rect l="0" t="0" r="r" b="b"/>
              <a:pathLst>
                <a:path w="42" h="251">
                  <a:moveTo>
                    <a:pt x="28" y="14"/>
                  </a:moveTo>
                  <a:lnTo>
                    <a:pt x="28" y="90"/>
                  </a:lnTo>
                  <a:lnTo>
                    <a:pt x="35" y="145"/>
                  </a:lnTo>
                  <a:lnTo>
                    <a:pt x="42" y="204"/>
                  </a:lnTo>
                  <a:lnTo>
                    <a:pt x="39" y="251"/>
                  </a:lnTo>
                  <a:lnTo>
                    <a:pt x="4" y="251"/>
                  </a:lnTo>
                  <a:lnTo>
                    <a:pt x="4" y="247"/>
                  </a:lnTo>
                  <a:lnTo>
                    <a:pt x="6" y="243"/>
                  </a:lnTo>
                  <a:lnTo>
                    <a:pt x="7" y="238"/>
                  </a:lnTo>
                  <a:lnTo>
                    <a:pt x="7" y="233"/>
                  </a:lnTo>
                  <a:lnTo>
                    <a:pt x="8" y="228"/>
                  </a:lnTo>
                  <a:lnTo>
                    <a:pt x="10" y="222"/>
                  </a:lnTo>
                  <a:lnTo>
                    <a:pt x="11" y="215"/>
                  </a:lnTo>
                  <a:lnTo>
                    <a:pt x="11" y="209"/>
                  </a:lnTo>
                  <a:lnTo>
                    <a:pt x="12" y="201"/>
                  </a:lnTo>
                  <a:lnTo>
                    <a:pt x="15" y="196"/>
                  </a:lnTo>
                  <a:lnTo>
                    <a:pt x="15" y="188"/>
                  </a:lnTo>
                  <a:lnTo>
                    <a:pt x="15" y="181"/>
                  </a:lnTo>
                  <a:lnTo>
                    <a:pt x="16" y="174"/>
                  </a:lnTo>
                  <a:lnTo>
                    <a:pt x="17" y="168"/>
                  </a:lnTo>
                  <a:lnTo>
                    <a:pt x="16" y="160"/>
                  </a:lnTo>
                  <a:lnTo>
                    <a:pt x="16" y="153"/>
                  </a:lnTo>
                  <a:lnTo>
                    <a:pt x="16" y="146"/>
                  </a:lnTo>
                  <a:lnTo>
                    <a:pt x="16" y="141"/>
                  </a:lnTo>
                  <a:lnTo>
                    <a:pt x="15" y="135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20"/>
                  </a:lnTo>
                  <a:lnTo>
                    <a:pt x="12" y="112"/>
                  </a:lnTo>
                  <a:lnTo>
                    <a:pt x="11" y="106"/>
                  </a:lnTo>
                  <a:lnTo>
                    <a:pt x="11" y="103"/>
                  </a:lnTo>
                  <a:lnTo>
                    <a:pt x="11" y="102"/>
                  </a:lnTo>
                  <a:lnTo>
                    <a:pt x="14" y="64"/>
                  </a:lnTo>
                  <a:lnTo>
                    <a:pt x="0" y="49"/>
                  </a:lnTo>
                  <a:lnTo>
                    <a:pt x="1" y="0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4290098" y="5837443"/>
              <a:ext cx="100096" cy="243091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132"/>
                </a:cxn>
                <a:cxn ang="0">
                  <a:pos x="0" y="130"/>
                </a:cxn>
                <a:cxn ang="0">
                  <a:pos x="1" y="124"/>
                </a:cxn>
                <a:cxn ang="0">
                  <a:pos x="3" y="120"/>
                </a:cxn>
                <a:cxn ang="0">
                  <a:pos x="4" y="112"/>
                </a:cxn>
                <a:cxn ang="0">
                  <a:pos x="6" y="105"/>
                </a:cxn>
                <a:cxn ang="0">
                  <a:pos x="9" y="98"/>
                </a:cxn>
                <a:cxn ang="0">
                  <a:pos x="13" y="91"/>
                </a:cxn>
                <a:cxn ang="0">
                  <a:pos x="15" y="82"/>
                </a:cxn>
                <a:cxn ang="0">
                  <a:pos x="20" y="75"/>
                </a:cxn>
                <a:cxn ang="0">
                  <a:pos x="22" y="69"/>
                </a:cxn>
                <a:cxn ang="0">
                  <a:pos x="27" y="63"/>
                </a:cxn>
                <a:cxn ang="0">
                  <a:pos x="30" y="58"/>
                </a:cxn>
                <a:cxn ang="0">
                  <a:pos x="32" y="55"/>
                </a:cxn>
                <a:cxn ang="0">
                  <a:pos x="35" y="53"/>
                </a:cxn>
                <a:cxn ang="0">
                  <a:pos x="35" y="53"/>
                </a:cxn>
                <a:cxn ang="0">
                  <a:pos x="34" y="54"/>
                </a:cxn>
                <a:cxn ang="0">
                  <a:pos x="31" y="62"/>
                </a:cxn>
                <a:cxn ang="0">
                  <a:pos x="29" y="66"/>
                </a:cxn>
                <a:cxn ang="0">
                  <a:pos x="28" y="71"/>
                </a:cxn>
                <a:cxn ang="0">
                  <a:pos x="27" y="77"/>
                </a:cxn>
                <a:cxn ang="0">
                  <a:pos x="26" y="84"/>
                </a:cxn>
                <a:cxn ang="0">
                  <a:pos x="23" y="90"/>
                </a:cxn>
                <a:cxn ang="0">
                  <a:pos x="22" y="96"/>
                </a:cxn>
                <a:cxn ang="0">
                  <a:pos x="21" y="101"/>
                </a:cxn>
                <a:cxn ang="0">
                  <a:pos x="21" y="107"/>
                </a:cxn>
                <a:cxn ang="0">
                  <a:pos x="20" y="112"/>
                </a:cxn>
                <a:cxn ang="0">
                  <a:pos x="20" y="115"/>
                </a:cxn>
                <a:cxn ang="0">
                  <a:pos x="20" y="117"/>
                </a:cxn>
                <a:cxn ang="0">
                  <a:pos x="20" y="120"/>
                </a:cxn>
                <a:cxn ang="0">
                  <a:pos x="39" y="91"/>
                </a:cxn>
                <a:cxn ang="0">
                  <a:pos x="48" y="53"/>
                </a:cxn>
                <a:cxn ang="0">
                  <a:pos x="44" y="26"/>
                </a:cxn>
                <a:cxn ang="0">
                  <a:pos x="48" y="0"/>
                </a:cxn>
                <a:cxn ang="0">
                  <a:pos x="56" y="43"/>
                </a:cxn>
                <a:cxn ang="0">
                  <a:pos x="44" y="136"/>
                </a:cxn>
                <a:cxn ang="0">
                  <a:pos x="0" y="134"/>
                </a:cxn>
                <a:cxn ang="0">
                  <a:pos x="0" y="134"/>
                </a:cxn>
              </a:cxnLst>
              <a:rect l="0" t="0" r="r" b="b"/>
              <a:pathLst>
                <a:path w="56" h="136">
                  <a:moveTo>
                    <a:pt x="0" y="134"/>
                  </a:moveTo>
                  <a:lnTo>
                    <a:pt x="0" y="132"/>
                  </a:lnTo>
                  <a:lnTo>
                    <a:pt x="0" y="130"/>
                  </a:lnTo>
                  <a:lnTo>
                    <a:pt x="1" y="124"/>
                  </a:lnTo>
                  <a:lnTo>
                    <a:pt x="3" y="120"/>
                  </a:lnTo>
                  <a:lnTo>
                    <a:pt x="4" y="112"/>
                  </a:lnTo>
                  <a:lnTo>
                    <a:pt x="6" y="105"/>
                  </a:lnTo>
                  <a:lnTo>
                    <a:pt x="9" y="98"/>
                  </a:lnTo>
                  <a:lnTo>
                    <a:pt x="13" y="91"/>
                  </a:lnTo>
                  <a:lnTo>
                    <a:pt x="15" y="82"/>
                  </a:lnTo>
                  <a:lnTo>
                    <a:pt x="20" y="75"/>
                  </a:lnTo>
                  <a:lnTo>
                    <a:pt x="22" y="69"/>
                  </a:lnTo>
                  <a:lnTo>
                    <a:pt x="27" y="63"/>
                  </a:lnTo>
                  <a:lnTo>
                    <a:pt x="30" y="58"/>
                  </a:lnTo>
                  <a:lnTo>
                    <a:pt x="32" y="55"/>
                  </a:lnTo>
                  <a:lnTo>
                    <a:pt x="35" y="53"/>
                  </a:lnTo>
                  <a:lnTo>
                    <a:pt x="35" y="53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9" y="66"/>
                  </a:lnTo>
                  <a:lnTo>
                    <a:pt x="28" y="71"/>
                  </a:lnTo>
                  <a:lnTo>
                    <a:pt x="27" y="77"/>
                  </a:lnTo>
                  <a:lnTo>
                    <a:pt x="26" y="84"/>
                  </a:lnTo>
                  <a:lnTo>
                    <a:pt x="23" y="90"/>
                  </a:lnTo>
                  <a:lnTo>
                    <a:pt x="22" y="96"/>
                  </a:lnTo>
                  <a:lnTo>
                    <a:pt x="21" y="101"/>
                  </a:lnTo>
                  <a:lnTo>
                    <a:pt x="21" y="107"/>
                  </a:lnTo>
                  <a:lnTo>
                    <a:pt x="20" y="112"/>
                  </a:lnTo>
                  <a:lnTo>
                    <a:pt x="20" y="115"/>
                  </a:lnTo>
                  <a:lnTo>
                    <a:pt x="20" y="117"/>
                  </a:lnTo>
                  <a:lnTo>
                    <a:pt x="20" y="120"/>
                  </a:lnTo>
                  <a:lnTo>
                    <a:pt x="39" y="91"/>
                  </a:lnTo>
                  <a:lnTo>
                    <a:pt x="48" y="53"/>
                  </a:lnTo>
                  <a:lnTo>
                    <a:pt x="44" y="26"/>
                  </a:lnTo>
                  <a:lnTo>
                    <a:pt x="48" y="0"/>
                  </a:lnTo>
                  <a:lnTo>
                    <a:pt x="56" y="43"/>
                  </a:lnTo>
                  <a:lnTo>
                    <a:pt x="44" y="13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4007682" y="4825754"/>
              <a:ext cx="511208" cy="861543"/>
            </a:xfrm>
            <a:custGeom>
              <a:avLst/>
              <a:gdLst/>
              <a:ahLst/>
              <a:cxnLst>
                <a:cxn ang="0">
                  <a:pos x="217" y="115"/>
                </a:cxn>
                <a:cxn ang="0">
                  <a:pos x="213" y="123"/>
                </a:cxn>
                <a:cxn ang="0">
                  <a:pos x="209" y="134"/>
                </a:cxn>
                <a:cxn ang="0">
                  <a:pos x="203" y="144"/>
                </a:cxn>
                <a:cxn ang="0">
                  <a:pos x="197" y="156"/>
                </a:cxn>
                <a:cxn ang="0">
                  <a:pos x="189" y="167"/>
                </a:cxn>
                <a:cxn ang="0">
                  <a:pos x="182" y="178"/>
                </a:cxn>
                <a:cxn ang="0">
                  <a:pos x="170" y="192"/>
                </a:cxn>
                <a:cxn ang="0">
                  <a:pos x="153" y="205"/>
                </a:cxn>
                <a:cxn ang="0">
                  <a:pos x="135" y="214"/>
                </a:cxn>
                <a:cxn ang="0">
                  <a:pos x="121" y="220"/>
                </a:cxn>
                <a:cxn ang="0">
                  <a:pos x="108" y="229"/>
                </a:cxn>
                <a:cxn ang="0">
                  <a:pos x="99" y="239"/>
                </a:cxn>
                <a:cxn ang="0">
                  <a:pos x="91" y="249"/>
                </a:cxn>
                <a:cxn ang="0">
                  <a:pos x="92" y="254"/>
                </a:cxn>
                <a:cxn ang="0">
                  <a:pos x="100" y="261"/>
                </a:cxn>
                <a:cxn ang="0">
                  <a:pos x="108" y="269"/>
                </a:cxn>
                <a:cxn ang="0">
                  <a:pos x="114" y="279"/>
                </a:cxn>
                <a:cxn ang="0">
                  <a:pos x="119" y="290"/>
                </a:cxn>
                <a:cxn ang="0">
                  <a:pos x="124" y="301"/>
                </a:cxn>
                <a:cxn ang="0">
                  <a:pos x="130" y="314"/>
                </a:cxn>
                <a:cxn ang="0">
                  <a:pos x="135" y="326"/>
                </a:cxn>
                <a:cxn ang="0">
                  <a:pos x="140" y="339"/>
                </a:cxn>
                <a:cxn ang="0">
                  <a:pos x="143" y="350"/>
                </a:cxn>
                <a:cxn ang="0">
                  <a:pos x="148" y="362"/>
                </a:cxn>
                <a:cxn ang="0">
                  <a:pos x="155" y="380"/>
                </a:cxn>
                <a:cxn ang="0">
                  <a:pos x="237" y="371"/>
                </a:cxn>
                <a:cxn ang="0">
                  <a:pos x="277" y="389"/>
                </a:cxn>
                <a:cxn ang="0">
                  <a:pos x="277" y="396"/>
                </a:cxn>
                <a:cxn ang="0">
                  <a:pos x="266" y="401"/>
                </a:cxn>
                <a:cxn ang="0">
                  <a:pos x="252" y="404"/>
                </a:cxn>
                <a:cxn ang="0">
                  <a:pos x="218" y="399"/>
                </a:cxn>
                <a:cxn ang="0">
                  <a:pos x="287" y="442"/>
                </a:cxn>
                <a:cxn ang="0">
                  <a:pos x="250" y="458"/>
                </a:cxn>
                <a:cxn ang="0">
                  <a:pos x="211" y="482"/>
                </a:cxn>
                <a:cxn ang="0">
                  <a:pos x="147" y="429"/>
                </a:cxn>
                <a:cxn ang="0">
                  <a:pos x="139" y="428"/>
                </a:cxn>
                <a:cxn ang="0">
                  <a:pos x="123" y="425"/>
                </a:cxn>
                <a:cxn ang="0">
                  <a:pos x="111" y="419"/>
                </a:cxn>
                <a:cxn ang="0">
                  <a:pos x="100" y="412"/>
                </a:cxn>
                <a:cxn ang="0">
                  <a:pos x="86" y="402"/>
                </a:cxn>
                <a:cxn ang="0">
                  <a:pos x="74" y="389"/>
                </a:cxn>
                <a:cxn ang="0">
                  <a:pos x="60" y="371"/>
                </a:cxn>
                <a:cxn ang="0">
                  <a:pos x="46" y="353"/>
                </a:cxn>
                <a:cxn ang="0">
                  <a:pos x="40" y="342"/>
                </a:cxn>
                <a:cxn ang="0">
                  <a:pos x="34" y="332"/>
                </a:cxn>
                <a:cxn ang="0">
                  <a:pos x="23" y="314"/>
                </a:cxn>
                <a:cxn ang="0">
                  <a:pos x="13" y="295"/>
                </a:cxn>
                <a:cxn ang="0">
                  <a:pos x="6" y="280"/>
                </a:cxn>
                <a:cxn ang="0">
                  <a:pos x="2" y="271"/>
                </a:cxn>
                <a:cxn ang="0">
                  <a:pos x="116" y="133"/>
                </a:cxn>
                <a:cxn ang="0">
                  <a:pos x="225" y="0"/>
                </a:cxn>
                <a:cxn ang="0">
                  <a:pos x="226" y="4"/>
                </a:cxn>
                <a:cxn ang="0">
                  <a:pos x="232" y="17"/>
                </a:cxn>
                <a:cxn ang="0">
                  <a:pos x="237" y="34"/>
                </a:cxn>
                <a:cxn ang="0">
                  <a:pos x="238" y="46"/>
                </a:cxn>
                <a:cxn ang="0">
                  <a:pos x="240" y="56"/>
                </a:cxn>
                <a:cxn ang="0">
                  <a:pos x="237" y="66"/>
                </a:cxn>
                <a:cxn ang="0">
                  <a:pos x="235" y="75"/>
                </a:cxn>
                <a:cxn ang="0">
                  <a:pos x="232" y="86"/>
                </a:cxn>
                <a:cxn ang="0">
                  <a:pos x="228" y="95"/>
                </a:cxn>
                <a:cxn ang="0">
                  <a:pos x="221" y="109"/>
                </a:cxn>
                <a:cxn ang="0">
                  <a:pos x="218" y="114"/>
                </a:cxn>
              </a:cxnLst>
              <a:rect l="0" t="0" r="r" b="b"/>
              <a:pathLst>
                <a:path w="287" h="482">
                  <a:moveTo>
                    <a:pt x="218" y="114"/>
                  </a:moveTo>
                  <a:lnTo>
                    <a:pt x="217" y="115"/>
                  </a:lnTo>
                  <a:lnTo>
                    <a:pt x="214" y="121"/>
                  </a:lnTo>
                  <a:lnTo>
                    <a:pt x="213" y="123"/>
                  </a:lnTo>
                  <a:lnTo>
                    <a:pt x="211" y="128"/>
                  </a:lnTo>
                  <a:lnTo>
                    <a:pt x="209" y="134"/>
                  </a:lnTo>
                  <a:lnTo>
                    <a:pt x="206" y="140"/>
                  </a:lnTo>
                  <a:lnTo>
                    <a:pt x="203" y="144"/>
                  </a:lnTo>
                  <a:lnTo>
                    <a:pt x="201" y="150"/>
                  </a:lnTo>
                  <a:lnTo>
                    <a:pt x="197" y="156"/>
                  </a:lnTo>
                  <a:lnTo>
                    <a:pt x="194" y="161"/>
                  </a:lnTo>
                  <a:lnTo>
                    <a:pt x="189" y="167"/>
                  </a:lnTo>
                  <a:lnTo>
                    <a:pt x="187" y="174"/>
                  </a:lnTo>
                  <a:lnTo>
                    <a:pt x="182" y="178"/>
                  </a:lnTo>
                  <a:lnTo>
                    <a:pt x="180" y="184"/>
                  </a:lnTo>
                  <a:lnTo>
                    <a:pt x="170" y="192"/>
                  </a:lnTo>
                  <a:lnTo>
                    <a:pt x="162" y="199"/>
                  </a:lnTo>
                  <a:lnTo>
                    <a:pt x="153" y="205"/>
                  </a:lnTo>
                  <a:lnTo>
                    <a:pt x="145" y="211"/>
                  </a:lnTo>
                  <a:lnTo>
                    <a:pt x="135" y="214"/>
                  </a:lnTo>
                  <a:lnTo>
                    <a:pt x="129" y="217"/>
                  </a:lnTo>
                  <a:lnTo>
                    <a:pt x="121" y="220"/>
                  </a:lnTo>
                  <a:lnTo>
                    <a:pt x="115" y="225"/>
                  </a:lnTo>
                  <a:lnTo>
                    <a:pt x="108" y="229"/>
                  </a:lnTo>
                  <a:lnTo>
                    <a:pt x="103" y="235"/>
                  </a:lnTo>
                  <a:lnTo>
                    <a:pt x="99" y="239"/>
                  </a:lnTo>
                  <a:lnTo>
                    <a:pt x="95" y="244"/>
                  </a:lnTo>
                  <a:lnTo>
                    <a:pt x="91" y="249"/>
                  </a:lnTo>
                  <a:lnTo>
                    <a:pt x="91" y="253"/>
                  </a:lnTo>
                  <a:lnTo>
                    <a:pt x="92" y="254"/>
                  </a:lnTo>
                  <a:lnTo>
                    <a:pt x="98" y="257"/>
                  </a:lnTo>
                  <a:lnTo>
                    <a:pt x="100" y="261"/>
                  </a:lnTo>
                  <a:lnTo>
                    <a:pt x="106" y="267"/>
                  </a:lnTo>
                  <a:lnTo>
                    <a:pt x="108" y="269"/>
                  </a:lnTo>
                  <a:lnTo>
                    <a:pt x="110" y="274"/>
                  </a:lnTo>
                  <a:lnTo>
                    <a:pt x="114" y="279"/>
                  </a:lnTo>
                  <a:lnTo>
                    <a:pt x="116" y="285"/>
                  </a:lnTo>
                  <a:lnTo>
                    <a:pt x="119" y="290"/>
                  </a:lnTo>
                  <a:lnTo>
                    <a:pt x="122" y="294"/>
                  </a:lnTo>
                  <a:lnTo>
                    <a:pt x="124" y="301"/>
                  </a:lnTo>
                  <a:lnTo>
                    <a:pt x="127" y="308"/>
                  </a:lnTo>
                  <a:lnTo>
                    <a:pt x="130" y="314"/>
                  </a:lnTo>
                  <a:lnTo>
                    <a:pt x="132" y="320"/>
                  </a:lnTo>
                  <a:lnTo>
                    <a:pt x="135" y="326"/>
                  </a:lnTo>
                  <a:lnTo>
                    <a:pt x="139" y="334"/>
                  </a:lnTo>
                  <a:lnTo>
                    <a:pt x="140" y="339"/>
                  </a:lnTo>
                  <a:lnTo>
                    <a:pt x="142" y="346"/>
                  </a:lnTo>
                  <a:lnTo>
                    <a:pt x="143" y="350"/>
                  </a:lnTo>
                  <a:lnTo>
                    <a:pt x="147" y="355"/>
                  </a:lnTo>
                  <a:lnTo>
                    <a:pt x="148" y="362"/>
                  </a:lnTo>
                  <a:lnTo>
                    <a:pt x="150" y="364"/>
                  </a:lnTo>
                  <a:lnTo>
                    <a:pt x="155" y="380"/>
                  </a:lnTo>
                  <a:lnTo>
                    <a:pt x="189" y="371"/>
                  </a:lnTo>
                  <a:lnTo>
                    <a:pt x="237" y="371"/>
                  </a:lnTo>
                  <a:lnTo>
                    <a:pt x="255" y="382"/>
                  </a:lnTo>
                  <a:lnTo>
                    <a:pt x="277" y="389"/>
                  </a:lnTo>
                  <a:lnTo>
                    <a:pt x="279" y="393"/>
                  </a:lnTo>
                  <a:lnTo>
                    <a:pt x="277" y="396"/>
                  </a:lnTo>
                  <a:lnTo>
                    <a:pt x="274" y="399"/>
                  </a:lnTo>
                  <a:lnTo>
                    <a:pt x="266" y="401"/>
                  </a:lnTo>
                  <a:lnTo>
                    <a:pt x="258" y="403"/>
                  </a:lnTo>
                  <a:lnTo>
                    <a:pt x="252" y="404"/>
                  </a:lnTo>
                  <a:lnTo>
                    <a:pt x="250" y="404"/>
                  </a:lnTo>
                  <a:lnTo>
                    <a:pt x="218" y="399"/>
                  </a:lnTo>
                  <a:lnTo>
                    <a:pt x="252" y="435"/>
                  </a:lnTo>
                  <a:lnTo>
                    <a:pt x="287" y="442"/>
                  </a:lnTo>
                  <a:lnTo>
                    <a:pt x="283" y="453"/>
                  </a:lnTo>
                  <a:lnTo>
                    <a:pt x="250" y="458"/>
                  </a:lnTo>
                  <a:lnTo>
                    <a:pt x="241" y="474"/>
                  </a:lnTo>
                  <a:lnTo>
                    <a:pt x="211" y="482"/>
                  </a:lnTo>
                  <a:lnTo>
                    <a:pt x="193" y="478"/>
                  </a:lnTo>
                  <a:lnTo>
                    <a:pt x="147" y="429"/>
                  </a:lnTo>
                  <a:lnTo>
                    <a:pt x="143" y="428"/>
                  </a:lnTo>
                  <a:lnTo>
                    <a:pt x="139" y="428"/>
                  </a:lnTo>
                  <a:lnTo>
                    <a:pt x="132" y="426"/>
                  </a:lnTo>
                  <a:lnTo>
                    <a:pt x="123" y="425"/>
                  </a:lnTo>
                  <a:lnTo>
                    <a:pt x="117" y="421"/>
                  </a:lnTo>
                  <a:lnTo>
                    <a:pt x="111" y="419"/>
                  </a:lnTo>
                  <a:lnTo>
                    <a:pt x="106" y="415"/>
                  </a:lnTo>
                  <a:lnTo>
                    <a:pt x="100" y="412"/>
                  </a:lnTo>
                  <a:lnTo>
                    <a:pt x="93" y="407"/>
                  </a:lnTo>
                  <a:lnTo>
                    <a:pt x="86" y="402"/>
                  </a:lnTo>
                  <a:lnTo>
                    <a:pt x="80" y="396"/>
                  </a:lnTo>
                  <a:lnTo>
                    <a:pt x="74" y="389"/>
                  </a:lnTo>
                  <a:lnTo>
                    <a:pt x="66" y="380"/>
                  </a:lnTo>
                  <a:lnTo>
                    <a:pt x="60" y="371"/>
                  </a:lnTo>
                  <a:lnTo>
                    <a:pt x="53" y="362"/>
                  </a:lnTo>
                  <a:lnTo>
                    <a:pt x="46" y="353"/>
                  </a:lnTo>
                  <a:lnTo>
                    <a:pt x="43" y="347"/>
                  </a:lnTo>
                  <a:lnTo>
                    <a:pt x="40" y="342"/>
                  </a:lnTo>
                  <a:lnTo>
                    <a:pt x="37" y="336"/>
                  </a:lnTo>
                  <a:lnTo>
                    <a:pt x="34" y="332"/>
                  </a:lnTo>
                  <a:lnTo>
                    <a:pt x="29" y="322"/>
                  </a:lnTo>
                  <a:lnTo>
                    <a:pt x="23" y="314"/>
                  </a:lnTo>
                  <a:lnTo>
                    <a:pt x="18" y="303"/>
                  </a:lnTo>
                  <a:lnTo>
                    <a:pt x="13" y="295"/>
                  </a:lnTo>
                  <a:lnTo>
                    <a:pt x="8" y="287"/>
                  </a:lnTo>
                  <a:lnTo>
                    <a:pt x="6" y="280"/>
                  </a:lnTo>
                  <a:lnTo>
                    <a:pt x="4" y="275"/>
                  </a:lnTo>
                  <a:lnTo>
                    <a:pt x="2" y="271"/>
                  </a:lnTo>
                  <a:lnTo>
                    <a:pt x="0" y="269"/>
                  </a:lnTo>
                  <a:lnTo>
                    <a:pt x="116" y="133"/>
                  </a:lnTo>
                  <a:lnTo>
                    <a:pt x="203" y="14"/>
                  </a:lnTo>
                  <a:lnTo>
                    <a:pt x="225" y="0"/>
                  </a:lnTo>
                  <a:lnTo>
                    <a:pt x="225" y="1"/>
                  </a:lnTo>
                  <a:lnTo>
                    <a:pt x="226" y="4"/>
                  </a:lnTo>
                  <a:lnTo>
                    <a:pt x="229" y="9"/>
                  </a:lnTo>
                  <a:lnTo>
                    <a:pt x="232" y="17"/>
                  </a:lnTo>
                  <a:lnTo>
                    <a:pt x="234" y="25"/>
                  </a:lnTo>
                  <a:lnTo>
                    <a:pt x="237" y="34"/>
                  </a:lnTo>
                  <a:lnTo>
                    <a:pt x="237" y="40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40" y="56"/>
                  </a:lnTo>
                  <a:lnTo>
                    <a:pt x="237" y="61"/>
                  </a:lnTo>
                  <a:lnTo>
                    <a:pt x="237" y="66"/>
                  </a:lnTo>
                  <a:lnTo>
                    <a:pt x="236" y="71"/>
                  </a:lnTo>
                  <a:lnTo>
                    <a:pt x="235" y="75"/>
                  </a:lnTo>
                  <a:lnTo>
                    <a:pt x="234" y="80"/>
                  </a:lnTo>
                  <a:lnTo>
                    <a:pt x="232" y="86"/>
                  </a:lnTo>
                  <a:lnTo>
                    <a:pt x="229" y="90"/>
                  </a:lnTo>
                  <a:lnTo>
                    <a:pt x="228" y="95"/>
                  </a:lnTo>
                  <a:lnTo>
                    <a:pt x="224" y="103"/>
                  </a:lnTo>
                  <a:lnTo>
                    <a:pt x="221" y="109"/>
                  </a:lnTo>
                  <a:lnTo>
                    <a:pt x="218" y="112"/>
                  </a:lnTo>
                  <a:lnTo>
                    <a:pt x="218" y="114"/>
                  </a:lnTo>
                  <a:lnTo>
                    <a:pt x="218" y="11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4007682" y="4815030"/>
              <a:ext cx="450434" cy="865119"/>
            </a:xfrm>
            <a:custGeom>
              <a:avLst/>
              <a:gdLst/>
              <a:ahLst/>
              <a:cxnLst>
                <a:cxn ang="0">
                  <a:pos x="210" y="3"/>
                </a:cxn>
                <a:cxn ang="0">
                  <a:pos x="177" y="23"/>
                </a:cxn>
                <a:cxn ang="0">
                  <a:pos x="148" y="56"/>
                </a:cxn>
                <a:cxn ang="0">
                  <a:pos x="135" y="80"/>
                </a:cxn>
                <a:cxn ang="0">
                  <a:pos x="119" y="110"/>
                </a:cxn>
                <a:cxn ang="0">
                  <a:pos x="94" y="141"/>
                </a:cxn>
                <a:cxn ang="0">
                  <a:pos x="76" y="161"/>
                </a:cxn>
                <a:cxn ang="0">
                  <a:pos x="55" y="189"/>
                </a:cxn>
                <a:cxn ang="0">
                  <a:pos x="34" y="219"/>
                </a:cxn>
                <a:cxn ang="0">
                  <a:pos x="14" y="247"/>
                </a:cxn>
                <a:cxn ang="0">
                  <a:pos x="0" y="271"/>
                </a:cxn>
                <a:cxn ang="0">
                  <a:pos x="6" y="287"/>
                </a:cxn>
                <a:cxn ang="0">
                  <a:pos x="21" y="313"/>
                </a:cxn>
                <a:cxn ang="0">
                  <a:pos x="43" y="345"/>
                </a:cxn>
                <a:cxn ang="0">
                  <a:pos x="71" y="373"/>
                </a:cxn>
                <a:cxn ang="0">
                  <a:pos x="102" y="393"/>
                </a:cxn>
                <a:cxn ang="0">
                  <a:pos x="132" y="406"/>
                </a:cxn>
                <a:cxn ang="0">
                  <a:pos x="156" y="414"/>
                </a:cxn>
                <a:cxn ang="0">
                  <a:pos x="196" y="477"/>
                </a:cxn>
                <a:cxn ang="0">
                  <a:pos x="198" y="460"/>
                </a:cxn>
                <a:cxn ang="0">
                  <a:pos x="213" y="445"/>
                </a:cxn>
                <a:cxn ang="0">
                  <a:pos x="252" y="459"/>
                </a:cxn>
                <a:cxn ang="0">
                  <a:pos x="233" y="436"/>
                </a:cxn>
                <a:cxn ang="0">
                  <a:pos x="209" y="420"/>
                </a:cxn>
                <a:cxn ang="0">
                  <a:pos x="197" y="418"/>
                </a:cxn>
                <a:cxn ang="0">
                  <a:pos x="177" y="409"/>
                </a:cxn>
                <a:cxn ang="0">
                  <a:pos x="192" y="385"/>
                </a:cxn>
                <a:cxn ang="0">
                  <a:pos x="190" y="381"/>
                </a:cxn>
                <a:cxn ang="0">
                  <a:pos x="164" y="384"/>
                </a:cxn>
                <a:cxn ang="0">
                  <a:pos x="143" y="388"/>
                </a:cxn>
                <a:cxn ang="0">
                  <a:pos x="141" y="378"/>
                </a:cxn>
                <a:cxn ang="0">
                  <a:pos x="137" y="358"/>
                </a:cxn>
                <a:cxn ang="0">
                  <a:pos x="126" y="334"/>
                </a:cxn>
                <a:cxn ang="0">
                  <a:pos x="109" y="309"/>
                </a:cxn>
                <a:cxn ang="0">
                  <a:pos x="85" y="286"/>
                </a:cxn>
                <a:cxn ang="0">
                  <a:pos x="62" y="267"/>
                </a:cxn>
                <a:cxn ang="0">
                  <a:pos x="43" y="255"/>
                </a:cxn>
                <a:cxn ang="0">
                  <a:pos x="46" y="244"/>
                </a:cxn>
                <a:cxn ang="0">
                  <a:pos x="69" y="221"/>
                </a:cxn>
                <a:cxn ang="0">
                  <a:pos x="89" y="212"/>
                </a:cxn>
                <a:cxn ang="0">
                  <a:pos x="109" y="204"/>
                </a:cxn>
                <a:cxn ang="0">
                  <a:pos x="134" y="197"/>
                </a:cxn>
                <a:cxn ang="0">
                  <a:pos x="161" y="176"/>
                </a:cxn>
                <a:cxn ang="0">
                  <a:pos x="169" y="156"/>
                </a:cxn>
                <a:cxn ang="0">
                  <a:pos x="173" y="129"/>
                </a:cxn>
                <a:cxn ang="0">
                  <a:pos x="178" y="102"/>
                </a:cxn>
                <a:cxn ang="0">
                  <a:pos x="185" y="78"/>
                </a:cxn>
                <a:cxn ang="0">
                  <a:pos x="198" y="54"/>
                </a:cxn>
                <a:cxn ang="0">
                  <a:pos x="221" y="31"/>
                </a:cxn>
                <a:cxn ang="0">
                  <a:pos x="221" y="0"/>
                </a:cxn>
              </a:cxnLst>
              <a:rect l="0" t="0" r="r" b="b"/>
              <a:pathLst>
                <a:path w="252" h="484">
                  <a:moveTo>
                    <a:pt x="221" y="0"/>
                  </a:moveTo>
                  <a:lnTo>
                    <a:pt x="219" y="0"/>
                  </a:lnTo>
                  <a:lnTo>
                    <a:pt x="216" y="1"/>
                  </a:lnTo>
                  <a:lnTo>
                    <a:pt x="210" y="3"/>
                  </a:lnTo>
                  <a:lnTo>
                    <a:pt x="203" y="8"/>
                  </a:lnTo>
                  <a:lnTo>
                    <a:pt x="194" y="11"/>
                  </a:lnTo>
                  <a:lnTo>
                    <a:pt x="186" y="16"/>
                  </a:lnTo>
                  <a:lnTo>
                    <a:pt x="177" y="23"/>
                  </a:lnTo>
                  <a:lnTo>
                    <a:pt x="169" y="31"/>
                  </a:lnTo>
                  <a:lnTo>
                    <a:pt x="161" y="38"/>
                  </a:lnTo>
                  <a:lnTo>
                    <a:pt x="155" y="47"/>
                  </a:lnTo>
                  <a:lnTo>
                    <a:pt x="148" y="56"/>
                  </a:lnTo>
                  <a:lnTo>
                    <a:pt x="143" y="65"/>
                  </a:lnTo>
                  <a:lnTo>
                    <a:pt x="141" y="70"/>
                  </a:lnTo>
                  <a:lnTo>
                    <a:pt x="139" y="76"/>
                  </a:lnTo>
                  <a:lnTo>
                    <a:pt x="135" y="80"/>
                  </a:lnTo>
                  <a:lnTo>
                    <a:pt x="134" y="86"/>
                  </a:lnTo>
                  <a:lnTo>
                    <a:pt x="130" y="94"/>
                  </a:lnTo>
                  <a:lnTo>
                    <a:pt x="125" y="103"/>
                  </a:lnTo>
                  <a:lnTo>
                    <a:pt x="119" y="110"/>
                  </a:lnTo>
                  <a:lnTo>
                    <a:pt x="113" y="119"/>
                  </a:lnTo>
                  <a:lnTo>
                    <a:pt x="106" y="127"/>
                  </a:lnTo>
                  <a:lnTo>
                    <a:pt x="99" y="136"/>
                  </a:lnTo>
                  <a:lnTo>
                    <a:pt x="94" y="141"/>
                  </a:lnTo>
                  <a:lnTo>
                    <a:pt x="90" y="145"/>
                  </a:lnTo>
                  <a:lnTo>
                    <a:pt x="85" y="151"/>
                  </a:lnTo>
                  <a:lnTo>
                    <a:pt x="82" y="156"/>
                  </a:lnTo>
                  <a:lnTo>
                    <a:pt x="76" y="161"/>
                  </a:lnTo>
                  <a:lnTo>
                    <a:pt x="71" y="168"/>
                  </a:lnTo>
                  <a:lnTo>
                    <a:pt x="66" y="174"/>
                  </a:lnTo>
                  <a:lnTo>
                    <a:pt x="62" y="182"/>
                  </a:lnTo>
                  <a:lnTo>
                    <a:pt x="55" y="189"/>
                  </a:lnTo>
                  <a:lnTo>
                    <a:pt x="50" y="197"/>
                  </a:lnTo>
                  <a:lnTo>
                    <a:pt x="45" y="204"/>
                  </a:lnTo>
                  <a:lnTo>
                    <a:pt x="39" y="212"/>
                  </a:lnTo>
                  <a:lnTo>
                    <a:pt x="34" y="219"/>
                  </a:lnTo>
                  <a:lnTo>
                    <a:pt x="29" y="226"/>
                  </a:lnTo>
                  <a:lnTo>
                    <a:pt x="24" y="234"/>
                  </a:lnTo>
                  <a:lnTo>
                    <a:pt x="20" y="242"/>
                  </a:lnTo>
                  <a:lnTo>
                    <a:pt x="14" y="247"/>
                  </a:lnTo>
                  <a:lnTo>
                    <a:pt x="11" y="254"/>
                  </a:lnTo>
                  <a:lnTo>
                    <a:pt x="8" y="259"/>
                  </a:lnTo>
                  <a:lnTo>
                    <a:pt x="5" y="263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0" y="276"/>
                  </a:lnTo>
                  <a:lnTo>
                    <a:pt x="4" y="283"/>
                  </a:lnTo>
                  <a:lnTo>
                    <a:pt x="6" y="287"/>
                  </a:lnTo>
                  <a:lnTo>
                    <a:pt x="8" y="293"/>
                  </a:lnTo>
                  <a:lnTo>
                    <a:pt x="13" y="299"/>
                  </a:lnTo>
                  <a:lnTo>
                    <a:pt x="16" y="307"/>
                  </a:lnTo>
                  <a:lnTo>
                    <a:pt x="21" y="313"/>
                  </a:lnTo>
                  <a:lnTo>
                    <a:pt x="26" y="321"/>
                  </a:lnTo>
                  <a:lnTo>
                    <a:pt x="31" y="329"/>
                  </a:lnTo>
                  <a:lnTo>
                    <a:pt x="37" y="337"/>
                  </a:lnTo>
                  <a:lnTo>
                    <a:pt x="43" y="345"/>
                  </a:lnTo>
                  <a:lnTo>
                    <a:pt x="50" y="353"/>
                  </a:lnTo>
                  <a:lnTo>
                    <a:pt x="58" y="360"/>
                  </a:lnTo>
                  <a:lnTo>
                    <a:pt x="66" y="368"/>
                  </a:lnTo>
                  <a:lnTo>
                    <a:pt x="71" y="373"/>
                  </a:lnTo>
                  <a:lnTo>
                    <a:pt x="79" y="378"/>
                  </a:lnTo>
                  <a:lnTo>
                    <a:pt x="87" y="384"/>
                  </a:lnTo>
                  <a:lnTo>
                    <a:pt x="95" y="389"/>
                  </a:lnTo>
                  <a:lnTo>
                    <a:pt x="102" y="393"/>
                  </a:lnTo>
                  <a:lnTo>
                    <a:pt x="110" y="397"/>
                  </a:lnTo>
                  <a:lnTo>
                    <a:pt x="118" y="401"/>
                  </a:lnTo>
                  <a:lnTo>
                    <a:pt x="126" y="404"/>
                  </a:lnTo>
                  <a:lnTo>
                    <a:pt x="132" y="406"/>
                  </a:lnTo>
                  <a:lnTo>
                    <a:pt x="139" y="409"/>
                  </a:lnTo>
                  <a:lnTo>
                    <a:pt x="143" y="411"/>
                  </a:lnTo>
                  <a:lnTo>
                    <a:pt x="148" y="412"/>
                  </a:lnTo>
                  <a:lnTo>
                    <a:pt x="156" y="414"/>
                  </a:lnTo>
                  <a:lnTo>
                    <a:pt x="158" y="416"/>
                  </a:lnTo>
                  <a:lnTo>
                    <a:pt x="193" y="484"/>
                  </a:lnTo>
                  <a:lnTo>
                    <a:pt x="193" y="482"/>
                  </a:lnTo>
                  <a:lnTo>
                    <a:pt x="196" y="477"/>
                  </a:lnTo>
                  <a:lnTo>
                    <a:pt x="197" y="473"/>
                  </a:lnTo>
                  <a:lnTo>
                    <a:pt x="200" y="468"/>
                  </a:lnTo>
                  <a:lnTo>
                    <a:pt x="198" y="461"/>
                  </a:lnTo>
                  <a:lnTo>
                    <a:pt x="198" y="460"/>
                  </a:lnTo>
                  <a:lnTo>
                    <a:pt x="202" y="457"/>
                  </a:lnTo>
                  <a:lnTo>
                    <a:pt x="209" y="452"/>
                  </a:lnTo>
                  <a:lnTo>
                    <a:pt x="212" y="448"/>
                  </a:lnTo>
                  <a:lnTo>
                    <a:pt x="213" y="445"/>
                  </a:lnTo>
                  <a:lnTo>
                    <a:pt x="242" y="468"/>
                  </a:lnTo>
                  <a:lnTo>
                    <a:pt x="244" y="467"/>
                  </a:lnTo>
                  <a:lnTo>
                    <a:pt x="250" y="465"/>
                  </a:lnTo>
                  <a:lnTo>
                    <a:pt x="252" y="459"/>
                  </a:lnTo>
                  <a:lnTo>
                    <a:pt x="250" y="452"/>
                  </a:lnTo>
                  <a:lnTo>
                    <a:pt x="245" y="447"/>
                  </a:lnTo>
                  <a:lnTo>
                    <a:pt x="240" y="441"/>
                  </a:lnTo>
                  <a:lnTo>
                    <a:pt x="233" y="436"/>
                  </a:lnTo>
                  <a:lnTo>
                    <a:pt x="226" y="432"/>
                  </a:lnTo>
                  <a:lnTo>
                    <a:pt x="218" y="426"/>
                  </a:lnTo>
                  <a:lnTo>
                    <a:pt x="213" y="424"/>
                  </a:lnTo>
                  <a:lnTo>
                    <a:pt x="209" y="420"/>
                  </a:lnTo>
                  <a:lnTo>
                    <a:pt x="209" y="420"/>
                  </a:lnTo>
                  <a:lnTo>
                    <a:pt x="206" y="419"/>
                  </a:lnTo>
                  <a:lnTo>
                    <a:pt x="203" y="419"/>
                  </a:lnTo>
                  <a:lnTo>
                    <a:pt x="197" y="418"/>
                  </a:lnTo>
                  <a:lnTo>
                    <a:pt x="193" y="417"/>
                  </a:lnTo>
                  <a:lnTo>
                    <a:pt x="185" y="414"/>
                  </a:lnTo>
                  <a:lnTo>
                    <a:pt x="180" y="412"/>
                  </a:lnTo>
                  <a:lnTo>
                    <a:pt x="177" y="409"/>
                  </a:lnTo>
                  <a:lnTo>
                    <a:pt x="174" y="406"/>
                  </a:lnTo>
                  <a:lnTo>
                    <a:pt x="177" y="398"/>
                  </a:lnTo>
                  <a:lnTo>
                    <a:pt x="184" y="390"/>
                  </a:lnTo>
                  <a:lnTo>
                    <a:pt x="192" y="385"/>
                  </a:lnTo>
                  <a:lnTo>
                    <a:pt x="196" y="382"/>
                  </a:lnTo>
                  <a:lnTo>
                    <a:pt x="195" y="382"/>
                  </a:lnTo>
                  <a:lnTo>
                    <a:pt x="194" y="381"/>
                  </a:lnTo>
                  <a:lnTo>
                    <a:pt x="190" y="381"/>
                  </a:lnTo>
                  <a:lnTo>
                    <a:pt x="185" y="382"/>
                  </a:lnTo>
                  <a:lnTo>
                    <a:pt x="178" y="382"/>
                  </a:lnTo>
                  <a:lnTo>
                    <a:pt x="172" y="384"/>
                  </a:lnTo>
                  <a:lnTo>
                    <a:pt x="164" y="384"/>
                  </a:lnTo>
                  <a:lnTo>
                    <a:pt x="158" y="386"/>
                  </a:lnTo>
                  <a:lnTo>
                    <a:pt x="151" y="387"/>
                  </a:lnTo>
                  <a:lnTo>
                    <a:pt x="148" y="387"/>
                  </a:lnTo>
                  <a:lnTo>
                    <a:pt x="143" y="388"/>
                  </a:lnTo>
                  <a:lnTo>
                    <a:pt x="143" y="389"/>
                  </a:lnTo>
                  <a:lnTo>
                    <a:pt x="143" y="387"/>
                  </a:lnTo>
                  <a:lnTo>
                    <a:pt x="142" y="382"/>
                  </a:lnTo>
                  <a:lnTo>
                    <a:pt x="141" y="378"/>
                  </a:lnTo>
                  <a:lnTo>
                    <a:pt x="140" y="374"/>
                  </a:lnTo>
                  <a:lnTo>
                    <a:pt x="139" y="370"/>
                  </a:lnTo>
                  <a:lnTo>
                    <a:pt x="139" y="365"/>
                  </a:lnTo>
                  <a:lnTo>
                    <a:pt x="137" y="358"/>
                  </a:lnTo>
                  <a:lnTo>
                    <a:pt x="135" y="354"/>
                  </a:lnTo>
                  <a:lnTo>
                    <a:pt x="132" y="347"/>
                  </a:lnTo>
                  <a:lnTo>
                    <a:pt x="130" y="341"/>
                  </a:lnTo>
                  <a:lnTo>
                    <a:pt x="126" y="334"/>
                  </a:lnTo>
                  <a:lnTo>
                    <a:pt x="123" y="329"/>
                  </a:lnTo>
                  <a:lnTo>
                    <a:pt x="119" y="322"/>
                  </a:lnTo>
                  <a:lnTo>
                    <a:pt x="115" y="316"/>
                  </a:lnTo>
                  <a:lnTo>
                    <a:pt x="109" y="309"/>
                  </a:lnTo>
                  <a:lnTo>
                    <a:pt x="103" y="303"/>
                  </a:lnTo>
                  <a:lnTo>
                    <a:pt x="98" y="297"/>
                  </a:lnTo>
                  <a:lnTo>
                    <a:pt x="92" y="292"/>
                  </a:lnTo>
                  <a:lnTo>
                    <a:pt x="85" y="286"/>
                  </a:lnTo>
                  <a:lnTo>
                    <a:pt x="79" y="281"/>
                  </a:lnTo>
                  <a:lnTo>
                    <a:pt x="74" y="276"/>
                  </a:lnTo>
                  <a:lnTo>
                    <a:pt x="68" y="272"/>
                  </a:lnTo>
                  <a:lnTo>
                    <a:pt x="62" y="267"/>
                  </a:lnTo>
                  <a:lnTo>
                    <a:pt x="56" y="264"/>
                  </a:lnTo>
                  <a:lnTo>
                    <a:pt x="52" y="261"/>
                  </a:lnTo>
                  <a:lnTo>
                    <a:pt x="48" y="259"/>
                  </a:lnTo>
                  <a:lnTo>
                    <a:pt x="43" y="255"/>
                  </a:lnTo>
                  <a:lnTo>
                    <a:pt x="42" y="255"/>
                  </a:lnTo>
                  <a:lnTo>
                    <a:pt x="42" y="253"/>
                  </a:lnTo>
                  <a:lnTo>
                    <a:pt x="44" y="250"/>
                  </a:lnTo>
                  <a:lnTo>
                    <a:pt x="46" y="244"/>
                  </a:lnTo>
                  <a:lnTo>
                    <a:pt x="53" y="238"/>
                  </a:lnTo>
                  <a:lnTo>
                    <a:pt x="58" y="231"/>
                  </a:lnTo>
                  <a:lnTo>
                    <a:pt x="66" y="226"/>
                  </a:lnTo>
                  <a:lnTo>
                    <a:pt x="69" y="221"/>
                  </a:lnTo>
                  <a:lnTo>
                    <a:pt x="74" y="219"/>
                  </a:lnTo>
                  <a:lnTo>
                    <a:pt x="78" y="216"/>
                  </a:lnTo>
                  <a:lnTo>
                    <a:pt x="84" y="214"/>
                  </a:lnTo>
                  <a:lnTo>
                    <a:pt x="89" y="212"/>
                  </a:lnTo>
                  <a:lnTo>
                    <a:pt x="93" y="210"/>
                  </a:lnTo>
                  <a:lnTo>
                    <a:pt x="99" y="207"/>
                  </a:lnTo>
                  <a:lnTo>
                    <a:pt x="103" y="205"/>
                  </a:lnTo>
                  <a:lnTo>
                    <a:pt x="109" y="204"/>
                  </a:lnTo>
                  <a:lnTo>
                    <a:pt x="115" y="203"/>
                  </a:lnTo>
                  <a:lnTo>
                    <a:pt x="119" y="201"/>
                  </a:lnTo>
                  <a:lnTo>
                    <a:pt x="125" y="200"/>
                  </a:lnTo>
                  <a:lnTo>
                    <a:pt x="134" y="197"/>
                  </a:lnTo>
                  <a:lnTo>
                    <a:pt x="143" y="192"/>
                  </a:lnTo>
                  <a:lnTo>
                    <a:pt x="151" y="187"/>
                  </a:lnTo>
                  <a:lnTo>
                    <a:pt x="159" y="181"/>
                  </a:lnTo>
                  <a:lnTo>
                    <a:pt x="161" y="176"/>
                  </a:lnTo>
                  <a:lnTo>
                    <a:pt x="164" y="172"/>
                  </a:lnTo>
                  <a:lnTo>
                    <a:pt x="165" y="166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71" y="149"/>
                  </a:lnTo>
                  <a:lnTo>
                    <a:pt x="172" y="143"/>
                  </a:lnTo>
                  <a:lnTo>
                    <a:pt x="173" y="136"/>
                  </a:lnTo>
                  <a:lnTo>
                    <a:pt x="173" y="129"/>
                  </a:lnTo>
                  <a:lnTo>
                    <a:pt x="174" y="122"/>
                  </a:lnTo>
                  <a:lnTo>
                    <a:pt x="176" y="116"/>
                  </a:lnTo>
                  <a:lnTo>
                    <a:pt x="177" y="110"/>
                  </a:lnTo>
                  <a:lnTo>
                    <a:pt x="178" y="102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4" y="85"/>
                  </a:lnTo>
                  <a:lnTo>
                    <a:pt x="185" y="78"/>
                  </a:lnTo>
                  <a:lnTo>
                    <a:pt x="188" y="72"/>
                  </a:lnTo>
                  <a:lnTo>
                    <a:pt x="190" y="65"/>
                  </a:lnTo>
                  <a:lnTo>
                    <a:pt x="195" y="61"/>
                  </a:lnTo>
                  <a:lnTo>
                    <a:pt x="198" y="54"/>
                  </a:lnTo>
                  <a:lnTo>
                    <a:pt x="203" y="49"/>
                  </a:lnTo>
                  <a:lnTo>
                    <a:pt x="208" y="43"/>
                  </a:lnTo>
                  <a:lnTo>
                    <a:pt x="213" y="40"/>
                  </a:lnTo>
                  <a:lnTo>
                    <a:pt x="221" y="31"/>
                  </a:lnTo>
                  <a:lnTo>
                    <a:pt x="228" y="24"/>
                  </a:lnTo>
                  <a:lnTo>
                    <a:pt x="234" y="19"/>
                  </a:lnTo>
                  <a:lnTo>
                    <a:pt x="236" y="19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4347296" y="4439668"/>
              <a:ext cx="153721" cy="1101060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86" y="58"/>
                </a:cxn>
                <a:cxn ang="0">
                  <a:pos x="51" y="140"/>
                </a:cxn>
                <a:cxn ang="0">
                  <a:pos x="31" y="617"/>
                </a:cxn>
                <a:cxn ang="0">
                  <a:pos x="15" y="603"/>
                </a:cxn>
                <a:cxn ang="0">
                  <a:pos x="27" y="132"/>
                </a:cxn>
                <a:cxn ang="0">
                  <a:pos x="13" y="116"/>
                </a:cxn>
                <a:cxn ang="0">
                  <a:pos x="0" y="0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6" h="617">
                  <a:moveTo>
                    <a:pt x="75" y="3"/>
                  </a:moveTo>
                  <a:lnTo>
                    <a:pt x="86" y="58"/>
                  </a:lnTo>
                  <a:lnTo>
                    <a:pt x="51" y="140"/>
                  </a:lnTo>
                  <a:lnTo>
                    <a:pt x="31" y="617"/>
                  </a:lnTo>
                  <a:lnTo>
                    <a:pt x="15" y="603"/>
                  </a:lnTo>
                  <a:lnTo>
                    <a:pt x="27" y="132"/>
                  </a:lnTo>
                  <a:lnTo>
                    <a:pt x="13" y="116"/>
                  </a:lnTo>
                  <a:lnTo>
                    <a:pt x="0" y="0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4365169" y="4439668"/>
              <a:ext cx="153721" cy="1133233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4" y="126"/>
                </a:cxn>
                <a:cxn ang="0">
                  <a:pos x="9" y="126"/>
                </a:cxn>
                <a:cxn ang="0">
                  <a:pos x="14" y="124"/>
                </a:cxn>
                <a:cxn ang="0">
                  <a:pos x="18" y="116"/>
                </a:cxn>
                <a:cxn ang="0">
                  <a:pos x="21" y="108"/>
                </a:cxn>
                <a:cxn ang="0">
                  <a:pos x="22" y="100"/>
                </a:cxn>
                <a:cxn ang="0">
                  <a:pos x="24" y="98"/>
                </a:cxn>
                <a:cxn ang="0">
                  <a:pos x="34" y="94"/>
                </a:cxn>
                <a:cxn ang="0">
                  <a:pos x="35" y="91"/>
                </a:cxn>
                <a:cxn ang="0">
                  <a:pos x="38" y="85"/>
                </a:cxn>
                <a:cxn ang="0">
                  <a:pos x="40" y="79"/>
                </a:cxn>
                <a:cxn ang="0">
                  <a:pos x="42" y="75"/>
                </a:cxn>
                <a:cxn ang="0">
                  <a:pos x="44" y="69"/>
                </a:cxn>
                <a:cxn ang="0">
                  <a:pos x="45" y="63"/>
                </a:cxn>
                <a:cxn ang="0">
                  <a:pos x="46" y="56"/>
                </a:cxn>
                <a:cxn ang="0">
                  <a:pos x="48" y="50"/>
                </a:cxn>
                <a:cxn ang="0">
                  <a:pos x="49" y="43"/>
                </a:cxn>
                <a:cxn ang="0">
                  <a:pos x="50" y="38"/>
                </a:cxn>
                <a:cxn ang="0">
                  <a:pos x="50" y="32"/>
                </a:cxn>
                <a:cxn ang="0">
                  <a:pos x="51" y="29"/>
                </a:cxn>
                <a:cxn ang="0">
                  <a:pos x="51" y="25"/>
                </a:cxn>
                <a:cxn ang="0">
                  <a:pos x="52" y="25"/>
                </a:cxn>
                <a:cxn ang="0">
                  <a:pos x="55" y="29"/>
                </a:cxn>
                <a:cxn ang="0">
                  <a:pos x="58" y="36"/>
                </a:cxn>
                <a:cxn ang="0">
                  <a:pos x="60" y="40"/>
                </a:cxn>
                <a:cxn ang="0">
                  <a:pos x="63" y="45"/>
                </a:cxn>
                <a:cxn ang="0">
                  <a:pos x="65" y="50"/>
                </a:cxn>
                <a:cxn ang="0">
                  <a:pos x="67" y="54"/>
                </a:cxn>
                <a:cxn ang="0">
                  <a:pos x="68" y="61"/>
                </a:cxn>
                <a:cxn ang="0">
                  <a:pos x="67" y="67"/>
                </a:cxn>
                <a:cxn ang="0">
                  <a:pos x="65" y="70"/>
                </a:cxn>
                <a:cxn ang="0">
                  <a:pos x="63" y="75"/>
                </a:cxn>
                <a:cxn ang="0">
                  <a:pos x="59" y="79"/>
                </a:cxn>
                <a:cxn ang="0">
                  <a:pos x="57" y="86"/>
                </a:cxn>
                <a:cxn ang="0">
                  <a:pos x="52" y="92"/>
                </a:cxn>
                <a:cxn ang="0">
                  <a:pos x="48" y="100"/>
                </a:cxn>
                <a:cxn ang="0">
                  <a:pos x="43" y="108"/>
                </a:cxn>
                <a:cxn ang="0">
                  <a:pos x="40" y="116"/>
                </a:cxn>
                <a:cxn ang="0">
                  <a:pos x="36" y="123"/>
                </a:cxn>
                <a:cxn ang="0">
                  <a:pos x="34" y="129"/>
                </a:cxn>
                <a:cxn ang="0">
                  <a:pos x="32" y="132"/>
                </a:cxn>
                <a:cxn ang="0">
                  <a:pos x="32" y="134"/>
                </a:cxn>
                <a:cxn ang="0">
                  <a:pos x="16" y="616"/>
                </a:cxn>
                <a:cxn ang="0">
                  <a:pos x="34" y="636"/>
                </a:cxn>
                <a:cxn ang="0">
                  <a:pos x="50" y="132"/>
                </a:cxn>
                <a:cxn ang="0">
                  <a:pos x="71" y="94"/>
                </a:cxn>
                <a:cxn ang="0">
                  <a:pos x="81" y="63"/>
                </a:cxn>
                <a:cxn ang="0">
                  <a:pos x="87" y="29"/>
                </a:cxn>
                <a:cxn ang="0">
                  <a:pos x="79" y="0"/>
                </a:cxn>
                <a:cxn ang="0">
                  <a:pos x="21" y="0"/>
                </a:cxn>
                <a:cxn ang="0">
                  <a:pos x="0" y="103"/>
                </a:cxn>
                <a:cxn ang="0">
                  <a:pos x="0" y="103"/>
                </a:cxn>
              </a:cxnLst>
              <a:rect l="0" t="0" r="r" b="b"/>
              <a:pathLst>
                <a:path w="87" h="636">
                  <a:moveTo>
                    <a:pt x="0" y="103"/>
                  </a:moveTo>
                  <a:lnTo>
                    <a:pt x="0" y="124"/>
                  </a:lnTo>
                  <a:lnTo>
                    <a:pt x="1" y="124"/>
                  </a:lnTo>
                  <a:lnTo>
                    <a:pt x="4" y="126"/>
                  </a:lnTo>
                  <a:lnTo>
                    <a:pt x="9" y="126"/>
                  </a:lnTo>
                  <a:lnTo>
                    <a:pt x="14" y="124"/>
                  </a:lnTo>
                  <a:lnTo>
                    <a:pt x="18" y="116"/>
                  </a:lnTo>
                  <a:lnTo>
                    <a:pt x="21" y="108"/>
                  </a:lnTo>
                  <a:lnTo>
                    <a:pt x="22" y="100"/>
                  </a:lnTo>
                  <a:lnTo>
                    <a:pt x="24" y="98"/>
                  </a:lnTo>
                  <a:lnTo>
                    <a:pt x="34" y="94"/>
                  </a:lnTo>
                  <a:lnTo>
                    <a:pt x="35" y="91"/>
                  </a:lnTo>
                  <a:lnTo>
                    <a:pt x="38" y="85"/>
                  </a:lnTo>
                  <a:lnTo>
                    <a:pt x="40" y="79"/>
                  </a:lnTo>
                  <a:lnTo>
                    <a:pt x="42" y="75"/>
                  </a:lnTo>
                  <a:lnTo>
                    <a:pt x="44" y="69"/>
                  </a:lnTo>
                  <a:lnTo>
                    <a:pt x="45" y="63"/>
                  </a:lnTo>
                  <a:lnTo>
                    <a:pt x="46" y="56"/>
                  </a:lnTo>
                  <a:lnTo>
                    <a:pt x="48" y="50"/>
                  </a:lnTo>
                  <a:lnTo>
                    <a:pt x="49" y="43"/>
                  </a:lnTo>
                  <a:lnTo>
                    <a:pt x="50" y="38"/>
                  </a:lnTo>
                  <a:lnTo>
                    <a:pt x="50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9"/>
                  </a:lnTo>
                  <a:lnTo>
                    <a:pt x="58" y="36"/>
                  </a:lnTo>
                  <a:lnTo>
                    <a:pt x="60" y="40"/>
                  </a:lnTo>
                  <a:lnTo>
                    <a:pt x="63" y="45"/>
                  </a:lnTo>
                  <a:lnTo>
                    <a:pt x="65" y="50"/>
                  </a:lnTo>
                  <a:lnTo>
                    <a:pt x="67" y="54"/>
                  </a:lnTo>
                  <a:lnTo>
                    <a:pt x="68" y="61"/>
                  </a:lnTo>
                  <a:lnTo>
                    <a:pt x="67" y="67"/>
                  </a:lnTo>
                  <a:lnTo>
                    <a:pt x="65" y="70"/>
                  </a:lnTo>
                  <a:lnTo>
                    <a:pt x="63" y="75"/>
                  </a:lnTo>
                  <a:lnTo>
                    <a:pt x="59" y="79"/>
                  </a:lnTo>
                  <a:lnTo>
                    <a:pt x="57" y="86"/>
                  </a:lnTo>
                  <a:lnTo>
                    <a:pt x="52" y="92"/>
                  </a:lnTo>
                  <a:lnTo>
                    <a:pt x="48" y="100"/>
                  </a:lnTo>
                  <a:lnTo>
                    <a:pt x="43" y="108"/>
                  </a:lnTo>
                  <a:lnTo>
                    <a:pt x="40" y="116"/>
                  </a:lnTo>
                  <a:lnTo>
                    <a:pt x="36" y="123"/>
                  </a:lnTo>
                  <a:lnTo>
                    <a:pt x="34" y="129"/>
                  </a:lnTo>
                  <a:lnTo>
                    <a:pt x="32" y="132"/>
                  </a:lnTo>
                  <a:lnTo>
                    <a:pt x="32" y="134"/>
                  </a:lnTo>
                  <a:lnTo>
                    <a:pt x="16" y="616"/>
                  </a:lnTo>
                  <a:lnTo>
                    <a:pt x="34" y="636"/>
                  </a:lnTo>
                  <a:lnTo>
                    <a:pt x="50" y="132"/>
                  </a:lnTo>
                  <a:lnTo>
                    <a:pt x="71" y="94"/>
                  </a:lnTo>
                  <a:lnTo>
                    <a:pt x="81" y="63"/>
                  </a:lnTo>
                  <a:lnTo>
                    <a:pt x="87" y="29"/>
                  </a:lnTo>
                  <a:lnTo>
                    <a:pt x="79" y="0"/>
                  </a:lnTo>
                  <a:lnTo>
                    <a:pt x="21" y="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4279373" y="4389620"/>
              <a:ext cx="822220" cy="257391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3" y="122"/>
                </a:cxn>
                <a:cxn ang="0">
                  <a:pos x="11" y="124"/>
                </a:cxn>
                <a:cxn ang="0">
                  <a:pos x="15" y="116"/>
                </a:cxn>
                <a:cxn ang="0">
                  <a:pos x="20" y="106"/>
                </a:cxn>
                <a:cxn ang="0">
                  <a:pos x="25" y="96"/>
                </a:cxn>
                <a:cxn ang="0">
                  <a:pos x="45" y="120"/>
                </a:cxn>
                <a:cxn ang="0">
                  <a:pos x="44" y="138"/>
                </a:cxn>
                <a:cxn ang="0">
                  <a:pos x="55" y="137"/>
                </a:cxn>
                <a:cxn ang="0">
                  <a:pos x="62" y="117"/>
                </a:cxn>
                <a:cxn ang="0">
                  <a:pos x="77" y="108"/>
                </a:cxn>
                <a:cxn ang="0">
                  <a:pos x="83" y="94"/>
                </a:cxn>
                <a:cxn ang="0">
                  <a:pos x="86" y="79"/>
                </a:cxn>
                <a:cxn ang="0">
                  <a:pos x="89" y="67"/>
                </a:cxn>
                <a:cxn ang="0">
                  <a:pos x="91" y="55"/>
                </a:cxn>
                <a:cxn ang="0">
                  <a:pos x="91" y="38"/>
                </a:cxn>
                <a:cxn ang="0">
                  <a:pos x="94" y="40"/>
                </a:cxn>
                <a:cxn ang="0">
                  <a:pos x="102" y="43"/>
                </a:cxn>
                <a:cxn ang="0">
                  <a:pos x="114" y="37"/>
                </a:cxn>
                <a:cxn ang="0">
                  <a:pos x="120" y="32"/>
                </a:cxn>
                <a:cxn ang="0">
                  <a:pos x="125" y="38"/>
                </a:cxn>
                <a:cxn ang="0">
                  <a:pos x="133" y="50"/>
                </a:cxn>
                <a:cxn ang="0">
                  <a:pos x="133" y="62"/>
                </a:cxn>
                <a:cxn ang="0">
                  <a:pos x="132" y="67"/>
                </a:cxn>
                <a:cxn ang="0">
                  <a:pos x="141" y="71"/>
                </a:cxn>
                <a:cxn ang="0">
                  <a:pos x="153" y="71"/>
                </a:cxn>
                <a:cxn ang="0">
                  <a:pos x="168" y="72"/>
                </a:cxn>
                <a:cxn ang="0">
                  <a:pos x="181" y="67"/>
                </a:cxn>
                <a:cxn ang="0">
                  <a:pos x="197" y="63"/>
                </a:cxn>
                <a:cxn ang="0">
                  <a:pos x="207" y="58"/>
                </a:cxn>
                <a:cxn ang="0">
                  <a:pos x="211" y="56"/>
                </a:cxn>
                <a:cxn ang="0">
                  <a:pos x="218" y="58"/>
                </a:cxn>
                <a:cxn ang="0">
                  <a:pos x="226" y="59"/>
                </a:cxn>
                <a:cxn ang="0">
                  <a:pos x="237" y="64"/>
                </a:cxn>
                <a:cxn ang="0">
                  <a:pos x="250" y="66"/>
                </a:cxn>
                <a:cxn ang="0">
                  <a:pos x="265" y="71"/>
                </a:cxn>
                <a:cxn ang="0">
                  <a:pos x="282" y="76"/>
                </a:cxn>
                <a:cxn ang="0">
                  <a:pos x="291" y="79"/>
                </a:cxn>
                <a:cxn ang="0">
                  <a:pos x="302" y="82"/>
                </a:cxn>
                <a:cxn ang="0">
                  <a:pos x="320" y="88"/>
                </a:cxn>
                <a:cxn ang="0">
                  <a:pos x="330" y="90"/>
                </a:cxn>
                <a:cxn ang="0">
                  <a:pos x="340" y="93"/>
                </a:cxn>
                <a:cxn ang="0">
                  <a:pos x="351" y="96"/>
                </a:cxn>
                <a:cxn ang="0">
                  <a:pos x="361" y="98"/>
                </a:cxn>
                <a:cxn ang="0">
                  <a:pos x="379" y="104"/>
                </a:cxn>
                <a:cxn ang="0">
                  <a:pos x="394" y="109"/>
                </a:cxn>
                <a:cxn ang="0">
                  <a:pos x="407" y="113"/>
                </a:cxn>
                <a:cxn ang="0">
                  <a:pos x="415" y="114"/>
                </a:cxn>
                <a:cxn ang="0">
                  <a:pos x="418" y="117"/>
                </a:cxn>
                <a:cxn ang="0">
                  <a:pos x="461" y="45"/>
                </a:cxn>
                <a:cxn ang="0">
                  <a:pos x="213" y="8"/>
                </a:cxn>
                <a:cxn ang="0">
                  <a:pos x="55" y="0"/>
                </a:cxn>
                <a:cxn ang="0">
                  <a:pos x="12" y="43"/>
                </a:cxn>
                <a:cxn ang="0">
                  <a:pos x="2" y="89"/>
                </a:cxn>
              </a:cxnLst>
              <a:rect l="0" t="0" r="r" b="b"/>
              <a:pathLst>
                <a:path w="461" h="143">
                  <a:moveTo>
                    <a:pt x="2" y="89"/>
                  </a:moveTo>
                  <a:lnTo>
                    <a:pt x="0" y="118"/>
                  </a:lnTo>
                  <a:lnTo>
                    <a:pt x="0" y="119"/>
                  </a:lnTo>
                  <a:lnTo>
                    <a:pt x="3" y="122"/>
                  </a:lnTo>
                  <a:lnTo>
                    <a:pt x="5" y="125"/>
                  </a:lnTo>
                  <a:lnTo>
                    <a:pt x="11" y="124"/>
                  </a:lnTo>
                  <a:lnTo>
                    <a:pt x="13" y="120"/>
                  </a:lnTo>
                  <a:lnTo>
                    <a:pt x="15" y="116"/>
                  </a:lnTo>
                  <a:lnTo>
                    <a:pt x="16" y="111"/>
                  </a:lnTo>
                  <a:lnTo>
                    <a:pt x="20" y="106"/>
                  </a:lnTo>
                  <a:lnTo>
                    <a:pt x="22" y="98"/>
                  </a:lnTo>
                  <a:lnTo>
                    <a:pt x="25" y="96"/>
                  </a:lnTo>
                  <a:lnTo>
                    <a:pt x="35" y="117"/>
                  </a:lnTo>
                  <a:lnTo>
                    <a:pt x="45" y="120"/>
                  </a:lnTo>
                  <a:lnTo>
                    <a:pt x="42" y="138"/>
                  </a:lnTo>
                  <a:lnTo>
                    <a:pt x="44" y="138"/>
                  </a:lnTo>
                  <a:lnTo>
                    <a:pt x="51" y="138"/>
                  </a:lnTo>
                  <a:lnTo>
                    <a:pt x="55" y="137"/>
                  </a:lnTo>
                  <a:lnTo>
                    <a:pt x="58" y="136"/>
                  </a:lnTo>
                  <a:lnTo>
                    <a:pt x="62" y="117"/>
                  </a:lnTo>
                  <a:lnTo>
                    <a:pt x="77" y="110"/>
                  </a:lnTo>
                  <a:lnTo>
                    <a:pt x="77" y="108"/>
                  </a:lnTo>
                  <a:lnTo>
                    <a:pt x="79" y="102"/>
                  </a:lnTo>
                  <a:lnTo>
                    <a:pt x="83" y="94"/>
                  </a:lnTo>
                  <a:lnTo>
                    <a:pt x="86" y="85"/>
                  </a:lnTo>
                  <a:lnTo>
                    <a:pt x="86" y="79"/>
                  </a:lnTo>
                  <a:lnTo>
                    <a:pt x="87" y="72"/>
                  </a:lnTo>
                  <a:lnTo>
                    <a:pt x="89" y="67"/>
                  </a:lnTo>
                  <a:lnTo>
                    <a:pt x="90" y="64"/>
                  </a:lnTo>
                  <a:lnTo>
                    <a:pt x="91" y="55"/>
                  </a:lnTo>
                  <a:lnTo>
                    <a:pt x="91" y="54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4" y="40"/>
                  </a:lnTo>
                  <a:lnTo>
                    <a:pt x="97" y="42"/>
                  </a:lnTo>
                  <a:lnTo>
                    <a:pt x="102" y="43"/>
                  </a:lnTo>
                  <a:lnTo>
                    <a:pt x="107" y="40"/>
                  </a:lnTo>
                  <a:lnTo>
                    <a:pt x="114" y="37"/>
                  </a:lnTo>
                  <a:lnTo>
                    <a:pt x="118" y="33"/>
                  </a:lnTo>
                  <a:lnTo>
                    <a:pt x="120" y="32"/>
                  </a:lnTo>
                  <a:lnTo>
                    <a:pt x="121" y="33"/>
                  </a:lnTo>
                  <a:lnTo>
                    <a:pt x="125" y="38"/>
                  </a:lnTo>
                  <a:lnTo>
                    <a:pt x="130" y="42"/>
                  </a:lnTo>
                  <a:lnTo>
                    <a:pt x="133" y="50"/>
                  </a:lnTo>
                  <a:lnTo>
                    <a:pt x="133" y="55"/>
                  </a:lnTo>
                  <a:lnTo>
                    <a:pt x="133" y="62"/>
                  </a:lnTo>
                  <a:lnTo>
                    <a:pt x="132" y="66"/>
                  </a:lnTo>
                  <a:lnTo>
                    <a:pt x="132" y="67"/>
                  </a:lnTo>
                  <a:lnTo>
                    <a:pt x="133" y="67"/>
                  </a:lnTo>
                  <a:lnTo>
                    <a:pt x="141" y="71"/>
                  </a:lnTo>
                  <a:lnTo>
                    <a:pt x="147" y="71"/>
                  </a:lnTo>
                  <a:lnTo>
                    <a:pt x="153" y="71"/>
                  </a:lnTo>
                  <a:lnTo>
                    <a:pt x="160" y="71"/>
                  </a:lnTo>
                  <a:lnTo>
                    <a:pt x="168" y="72"/>
                  </a:lnTo>
                  <a:lnTo>
                    <a:pt x="174" y="70"/>
                  </a:lnTo>
                  <a:lnTo>
                    <a:pt x="181" y="67"/>
                  </a:lnTo>
                  <a:lnTo>
                    <a:pt x="189" y="65"/>
                  </a:lnTo>
                  <a:lnTo>
                    <a:pt x="197" y="63"/>
                  </a:lnTo>
                  <a:lnTo>
                    <a:pt x="201" y="59"/>
                  </a:lnTo>
                  <a:lnTo>
                    <a:pt x="207" y="58"/>
                  </a:lnTo>
                  <a:lnTo>
                    <a:pt x="210" y="56"/>
                  </a:lnTo>
                  <a:lnTo>
                    <a:pt x="211" y="56"/>
                  </a:lnTo>
                  <a:lnTo>
                    <a:pt x="212" y="56"/>
                  </a:lnTo>
                  <a:lnTo>
                    <a:pt x="218" y="58"/>
                  </a:lnTo>
                  <a:lnTo>
                    <a:pt x="220" y="58"/>
                  </a:lnTo>
                  <a:lnTo>
                    <a:pt x="226" y="59"/>
                  </a:lnTo>
                  <a:lnTo>
                    <a:pt x="231" y="61"/>
                  </a:lnTo>
                  <a:lnTo>
                    <a:pt x="237" y="64"/>
                  </a:lnTo>
                  <a:lnTo>
                    <a:pt x="242" y="64"/>
                  </a:lnTo>
                  <a:lnTo>
                    <a:pt x="250" y="66"/>
                  </a:lnTo>
                  <a:lnTo>
                    <a:pt x="257" y="69"/>
                  </a:lnTo>
                  <a:lnTo>
                    <a:pt x="265" y="71"/>
                  </a:lnTo>
                  <a:lnTo>
                    <a:pt x="273" y="73"/>
                  </a:lnTo>
                  <a:lnTo>
                    <a:pt x="282" y="76"/>
                  </a:lnTo>
                  <a:lnTo>
                    <a:pt x="287" y="77"/>
                  </a:lnTo>
                  <a:lnTo>
                    <a:pt x="291" y="79"/>
                  </a:lnTo>
                  <a:lnTo>
                    <a:pt x="296" y="80"/>
                  </a:lnTo>
                  <a:lnTo>
                    <a:pt x="302" y="82"/>
                  </a:lnTo>
                  <a:lnTo>
                    <a:pt x="311" y="85"/>
                  </a:lnTo>
                  <a:lnTo>
                    <a:pt x="320" y="88"/>
                  </a:lnTo>
                  <a:lnTo>
                    <a:pt x="324" y="88"/>
                  </a:lnTo>
                  <a:lnTo>
                    <a:pt x="330" y="90"/>
                  </a:lnTo>
                  <a:lnTo>
                    <a:pt x="336" y="92"/>
                  </a:lnTo>
                  <a:lnTo>
                    <a:pt x="340" y="93"/>
                  </a:lnTo>
                  <a:lnTo>
                    <a:pt x="345" y="94"/>
                  </a:lnTo>
                  <a:lnTo>
                    <a:pt x="351" y="96"/>
                  </a:lnTo>
                  <a:lnTo>
                    <a:pt x="355" y="96"/>
                  </a:lnTo>
                  <a:lnTo>
                    <a:pt x="361" y="98"/>
                  </a:lnTo>
                  <a:lnTo>
                    <a:pt x="369" y="101"/>
                  </a:lnTo>
                  <a:lnTo>
                    <a:pt x="379" y="104"/>
                  </a:lnTo>
                  <a:lnTo>
                    <a:pt x="386" y="106"/>
                  </a:lnTo>
                  <a:lnTo>
                    <a:pt x="394" y="109"/>
                  </a:lnTo>
                  <a:lnTo>
                    <a:pt x="401" y="110"/>
                  </a:lnTo>
                  <a:lnTo>
                    <a:pt x="407" y="113"/>
                  </a:lnTo>
                  <a:lnTo>
                    <a:pt x="411" y="113"/>
                  </a:lnTo>
                  <a:lnTo>
                    <a:pt x="415" y="114"/>
                  </a:lnTo>
                  <a:lnTo>
                    <a:pt x="417" y="116"/>
                  </a:lnTo>
                  <a:lnTo>
                    <a:pt x="418" y="117"/>
                  </a:lnTo>
                  <a:lnTo>
                    <a:pt x="447" y="143"/>
                  </a:lnTo>
                  <a:lnTo>
                    <a:pt x="461" y="45"/>
                  </a:lnTo>
                  <a:lnTo>
                    <a:pt x="344" y="10"/>
                  </a:lnTo>
                  <a:lnTo>
                    <a:pt x="213" y="8"/>
                  </a:lnTo>
                  <a:lnTo>
                    <a:pt x="154" y="1"/>
                  </a:lnTo>
                  <a:lnTo>
                    <a:pt x="55" y="0"/>
                  </a:lnTo>
                  <a:lnTo>
                    <a:pt x="29" y="9"/>
                  </a:lnTo>
                  <a:lnTo>
                    <a:pt x="12" y="43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4275799" y="4375320"/>
              <a:ext cx="332464" cy="268114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2" y="64"/>
                </a:cxn>
                <a:cxn ang="0">
                  <a:pos x="2" y="72"/>
                </a:cxn>
                <a:cxn ang="0">
                  <a:pos x="1" y="81"/>
                </a:cxn>
                <a:cxn ang="0">
                  <a:pos x="1" y="93"/>
                </a:cxn>
                <a:cxn ang="0">
                  <a:pos x="0" y="102"/>
                </a:cxn>
                <a:cxn ang="0">
                  <a:pos x="1" y="112"/>
                </a:cxn>
                <a:cxn ang="0">
                  <a:pos x="4" y="126"/>
                </a:cxn>
                <a:cxn ang="0">
                  <a:pos x="7" y="125"/>
                </a:cxn>
                <a:cxn ang="0">
                  <a:pos x="13" y="116"/>
                </a:cxn>
                <a:cxn ang="0">
                  <a:pos x="17" y="104"/>
                </a:cxn>
                <a:cxn ang="0">
                  <a:pos x="20" y="100"/>
                </a:cxn>
                <a:cxn ang="0">
                  <a:pos x="31" y="34"/>
                </a:cxn>
                <a:cxn ang="0">
                  <a:pos x="20" y="80"/>
                </a:cxn>
                <a:cxn ang="0">
                  <a:pos x="27" y="88"/>
                </a:cxn>
                <a:cxn ang="0">
                  <a:pos x="32" y="84"/>
                </a:cxn>
                <a:cxn ang="0">
                  <a:pos x="37" y="75"/>
                </a:cxn>
                <a:cxn ang="0">
                  <a:pos x="43" y="62"/>
                </a:cxn>
                <a:cxn ang="0">
                  <a:pos x="44" y="58"/>
                </a:cxn>
                <a:cxn ang="0">
                  <a:pos x="44" y="65"/>
                </a:cxn>
                <a:cxn ang="0">
                  <a:pos x="44" y="77"/>
                </a:cxn>
                <a:cxn ang="0">
                  <a:pos x="44" y="93"/>
                </a:cxn>
                <a:cxn ang="0">
                  <a:pos x="41" y="109"/>
                </a:cxn>
                <a:cxn ang="0">
                  <a:pos x="39" y="125"/>
                </a:cxn>
                <a:cxn ang="0">
                  <a:pos x="39" y="140"/>
                </a:cxn>
                <a:cxn ang="0">
                  <a:pos x="39" y="148"/>
                </a:cxn>
                <a:cxn ang="0">
                  <a:pos x="39" y="149"/>
                </a:cxn>
                <a:cxn ang="0">
                  <a:pos x="46" y="145"/>
                </a:cxn>
                <a:cxn ang="0">
                  <a:pos x="52" y="138"/>
                </a:cxn>
                <a:cxn ang="0">
                  <a:pos x="53" y="133"/>
                </a:cxn>
                <a:cxn ang="0">
                  <a:pos x="52" y="97"/>
                </a:cxn>
                <a:cxn ang="0">
                  <a:pos x="60" y="103"/>
                </a:cxn>
                <a:cxn ang="0">
                  <a:pos x="63" y="114"/>
                </a:cxn>
                <a:cxn ang="0">
                  <a:pos x="72" y="104"/>
                </a:cxn>
                <a:cxn ang="0">
                  <a:pos x="77" y="96"/>
                </a:cxn>
                <a:cxn ang="0">
                  <a:pos x="79" y="88"/>
                </a:cxn>
                <a:cxn ang="0">
                  <a:pos x="80" y="77"/>
                </a:cxn>
                <a:cxn ang="0">
                  <a:pos x="80" y="62"/>
                </a:cxn>
                <a:cxn ang="0">
                  <a:pos x="81" y="47"/>
                </a:cxn>
                <a:cxn ang="0">
                  <a:pos x="81" y="38"/>
                </a:cxn>
                <a:cxn ang="0">
                  <a:pos x="78" y="22"/>
                </a:cxn>
                <a:cxn ang="0">
                  <a:pos x="103" y="30"/>
                </a:cxn>
                <a:cxn ang="0">
                  <a:pos x="110" y="27"/>
                </a:cxn>
                <a:cxn ang="0">
                  <a:pos x="123" y="25"/>
                </a:cxn>
                <a:cxn ang="0">
                  <a:pos x="139" y="22"/>
                </a:cxn>
                <a:cxn ang="0">
                  <a:pos x="155" y="17"/>
                </a:cxn>
                <a:cxn ang="0">
                  <a:pos x="170" y="15"/>
                </a:cxn>
                <a:cxn ang="0">
                  <a:pos x="180" y="14"/>
                </a:cxn>
                <a:cxn ang="0">
                  <a:pos x="187" y="14"/>
                </a:cxn>
                <a:cxn ang="0">
                  <a:pos x="188" y="14"/>
                </a:cxn>
              </a:cxnLst>
              <a:rect l="0" t="0" r="r" b="b"/>
              <a:pathLst>
                <a:path w="188" h="150">
                  <a:moveTo>
                    <a:pt x="188" y="14"/>
                  </a:moveTo>
                  <a:lnTo>
                    <a:pt x="134" y="0"/>
                  </a:lnTo>
                  <a:lnTo>
                    <a:pt x="31" y="3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1" y="75"/>
                  </a:lnTo>
                  <a:lnTo>
                    <a:pt x="1" y="81"/>
                  </a:lnTo>
                  <a:lnTo>
                    <a:pt x="1" y="87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1" y="121"/>
                  </a:lnTo>
                  <a:lnTo>
                    <a:pt x="4" y="126"/>
                  </a:lnTo>
                  <a:lnTo>
                    <a:pt x="5" y="127"/>
                  </a:lnTo>
                  <a:lnTo>
                    <a:pt x="7" y="125"/>
                  </a:lnTo>
                  <a:lnTo>
                    <a:pt x="10" y="120"/>
                  </a:lnTo>
                  <a:lnTo>
                    <a:pt x="13" y="116"/>
                  </a:lnTo>
                  <a:lnTo>
                    <a:pt x="15" y="109"/>
                  </a:lnTo>
                  <a:lnTo>
                    <a:pt x="17" y="104"/>
                  </a:lnTo>
                  <a:lnTo>
                    <a:pt x="18" y="101"/>
                  </a:lnTo>
                  <a:lnTo>
                    <a:pt x="20" y="100"/>
                  </a:lnTo>
                  <a:lnTo>
                    <a:pt x="15" y="67"/>
                  </a:lnTo>
                  <a:lnTo>
                    <a:pt x="31" y="34"/>
                  </a:lnTo>
                  <a:lnTo>
                    <a:pt x="20" y="79"/>
                  </a:lnTo>
                  <a:lnTo>
                    <a:pt x="20" y="80"/>
                  </a:lnTo>
                  <a:lnTo>
                    <a:pt x="23" y="85"/>
                  </a:lnTo>
                  <a:lnTo>
                    <a:pt x="27" y="88"/>
                  </a:lnTo>
                  <a:lnTo>
                    <a:pt x="31" y="88"/>
                  </a:lnTo>
                  <a:lnTo>
                    <a:pt x="32" y="84"/>
                  </a:lnTo>
                  <a:lnTo>
                    <a:pt x="36" y="80"/>
                  </a:lnTo>
                  <a:lnTo>
                    <a:pt x="37" y="75"/>
                  </a:lnTo>
                  <a:lnTo>
                    <a:pt x="39" y="71"/>
                  </a:lnTo>
                  <a:lnTo>
                    <a:pt x="43" y="62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2"/>
                  </a:lnTo>
                  <a:lnTo>
                    <a:pt x="44" y="65"/>
                  </a:lnTo>
                  <a:lnTo>
                    <a:pt x="44" y="72"/>
                  </a:lnTo>
                  <a:lnTo>
                    <a:pt x="44" y="77"/>
                  </a:lnTo>
                  <a:lnTo>
                    <a:pt x="44" y="84"/>
                  </a:lnTo>
                  <a:lnTo>
                    <a:pt x="44" y="93"/>
                  </a:lnTo>
                  <a:lnTo>
                    <a:pt x="44" y="101"/>
                  </a:lnTo>
                  <a:lnTo>
                    <a:pt x="41" y="109"/>
                  </a:lnTo>
                  <a:lnTo>
                    <a:pt x="41" y="118"/>
                  </a:lnTo>
                  <a:lnTo>
                    <a:pt x="39" y="125"/>
                  </a:lnTo>
                  <a:lnTo>
                    <a:pt x="39" y="133"/>
                  </a:lnTo>
                  <a:lnTo>
                    <a:pt x="39" y="140"/>
                  </a:lnTo>
                  <a:lnTo>
                    <a:pt x="39" y="145"/>
                  </a:lnTo>
                  <a:lnTo>
                    <a:pt x="39" y="148"/>
                  </a:lnTo>
                  <a:lnTo>
                    <a:pt x="39" y="150"/>
                  </a:lnTo>
                  <a:lnTo>
                    <a:pt x="39" y="149"/>
                  </a:lnTo>
                  <a:lnTo>
                    <a:pt x="43" y="148"/>
                  </a:lnTo>
                  <a:lnTo>
                    <a:pt x="46" y="145"/>
                  </a:lnTo>
                  <a:lnTo>
                    <a:pt x="49" y="143"/>
                  </a:lnTo>
                  <a:lnTo>
                    <a:pt x="52" y="138"/>
                  </a:lnTo>
                  <a:lnTo>
                    <a:pt x="53" y="135"/>
                  </a:lnTo>
                  <a:lnTo>
                    <a:pt x="53" y="133"/>
                  </a:lnTo>
                  <a:lnTo>
                    <a:pt x="54" y="132"/>
                  </a:lnTo>
                  <a:lnTo>
                    <a:pt x="52" y="97"/>
                  </a:lnTo>
                  <a:lnTo>
                    <a:pt x="62" y="50"/>
                  </a:lnTo>
                  <a:lnTo>
                    <a:pt x="60" y="103"/>
                  </a:lnTo>
                  <a:lnTo>
                    <a:pt x="60" y="119"/>
                  </a:lnTo>
                  <a:lnTo>
                    <a:pt x="63" y="114"/>
                  </a:lnTo>
                  <a:lnTo>
                    <a:pt x="70" y="108"/>
                  </a:lnTo>
                  <a:lnTo>
                    <a:pt x="72" y="104"/>
                  </a:lnTo>
                  <a:lnTo>
                    <a:pt x="77" y="101"/>
                  </a:lnTo>
                  <a:lnTo>
                    <a:pt x="77" y="96"/>
                  </a:lnTo>
                  <a:lnTo>
                    <a:pt x="78" y="94"/>
                  </a:lnTo>
                  <a:lnTo>
                    <a:pt x="79" y="88"/>
                  </a:lnTo>
                  <a:lnTo>
                    <a:pt x="80" y="84"/>
                  </a:lnTo>
                  <a:lnTo>
                    <a:pt x="80" y="77"/>
                  </a:lnTo>
                  <a:lnTo>
                    <a:pt x="80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1" y="47"/>
                  </a:lnTo>
                  <a:lnTo>
                    <a:pt x="81" y="42"/>
                  </a:lnTo>
                  <a:lnTo>
                    <a:pt x="81" y="38"/>
                  </a:lnTo>
                  <a:lnTo>
                    <a:pt x="83" y="38"/>
                  </a:lnTo>
                  <a:lnTo>
                    <a:pt x="78" y="22"/>
                  </a:lnTo>
                  <a:lnTo>
                    <a:pt x="103" y="31"/>
                  </a:lnTo>
                  <a:lnTo>
                    <a:pt x="103" y="30"/>
                  </a:lnTo>
                  <a:lnTo>
                    <a:pt x="107" y="30"/>
                  </a:lnTo>
                  <a:lnTo>
                    <a:pt x="110" y="27"/>
                  </a:lnTo>
                  <a:lnTo>
                    <a:pt x="117" y="26"/>
                  </a:lnTo>
                  <a:lnTo>
                    <a:pt x="123" y="25"/>
                  </a:lnTo>
                  <a:lnTo>
                    <a:pt x="131" y="23"/>
                  </a:lnTo>
                  <a:lnTo>
                    <a:pt x="139" y="22"/>
                  </a:lnTo>
                  <a:lnTo>
                    <a:pt x="148" y="21"/>
                  </a:lnTo>
                  <a:lnTo>
                    <a:pt x="155" y="17"/>
                  </a:lnTo>
                  <a:lnTo>
                    <a:pt x="163" y="17"/>
                  </a:lnTo>
                  <a:lnTo>
                    <a:pt x="170" y="15"/>
                  </a:lnTo>
                  <a:lnTo>
                    <a:pt x="175" y="15"/>
                  </a:lnTo>
                  <a:lnTo>
                    <a:pt x="180" y="14"/>
                  </a:lnTo>
                  <a:lnTo>
                    <a:pt x="184" y="14"/>
                  </a:lnTo>
                  <a:lnTo>
                    <a:pt x="187" y="14"/>
                  </a:lnTo>
                  <a:lnTo>
                    <a:pt x="188" y="14"/>
                  </a:lnTo>
                  <a:lnTo>
                    <a:pt x="188" y="14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4651159" y="4393196"/>
              <a:ext cx="454010" cy="89371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9" y="13"/>
                </a:cxn>
                <a:cxn ang="0">
                  <a:pos x="18" y="17"/>
                </a:cxn>
                <a:cxn ang="0">
                  <a:pos x="30" y="21"/>
                </a:cxn>
                <a:cxn ang="0">
                  <a:pos x="41" y="25"/>
                </a:cxn>
                <a:cxn ang="0">
                  <a:pos x="54" y="29"/>
                </a:cxn>
                <a:cxn ang="0">
                  <a:pos x="69" y="33"/>
                </a:cxn>
                <a:cxn ang="0">
                  <a:pos x="82" y="34"/>
                </a:cxn>
                <a:cxn ang="0">
                  <a:pos x="96" y="36"/>
                </a:cxn>
                <a:cxn ang="0">
                  <a:pos x="110" y="37"/>
                </a:cxn>
                <a:cxn ang="0">
                  <a:pos x="122" y="37"/>
                </a:cxn>
                <a:cxn ang="0">
                  <a:pos x="135" y="38"/>
                </a:cxn>
                <a:cxn ang="0">
                  <a:pos x="148" y="38"/>
                </a:cxn>
                <a:cxn ang="0">
                  <a:pos x="160" y="38"/>
                </a:cxn>
                <a:cxn ang="0">
                  <a:pos x="174" y="38"/>
                </a:cxn>
                <a:cxn ang="0">
                  <a:pos x="189" y="38"/>
                </a:cxn>
                <a:cxn ang="0">
                  <a:pos x="201" y="40"/>
                </a:cxn>
                <a:cxn ang="0">
                  <a:pos x="213" y="41"/>
                </a:cxn>
                <a:cxn ang="0">
                  <a:pos x="222" y="45"/>
                </a:cxn>
                <a:cxn ang="0">
                  <a:pos x="233" y="46"/>
                </a:cxn>
                <a:cxn ang="0">
                  <a:pos x="246" y="49"/>
                </a:cxn>
                <a:cxn ang="0">
                  <a:pos x="252" y="38"/>
                </a:cxn>
                <a:cxn ang="0">
                  <a:pos x="246" y="33"/>
                </a:cxn>
                <a:cxn ang="0">
                  <a:pos x="239" y="29"/>
                </a:cxn>
                <a:cxn ang="0">
                  <a:pos x="230" y="24"/>
                </a:cxn>
                <a:cxn ang="0">
                  <a:pos x="217" y="17"/>
                </a:cxn>
                <a:cxn ang="0">
                  <a:pos x="201" y="13"/>
                </a:cxn>
                <a:cxn ang="0">
                  <a:pos x="192" y="10"/>
                </a:cxn>
                <a:cxn ang="0">
                  <a:pos x="182" y="8"/>
                </a:cxn>
                <a:cxn ang="0">
                  <a:pos x="170" y="6"/>
                </a:cxn>
                <a:cxn ang="0">
                  <a:pos x="160" y="5"/>
                </a:cxn>
                <a:cxn ang="0">
                  <a:pos x="146" y="2"/>
                </a:cxn>
                <a:cxn ang="0">
                  <a:pos x="133" y="1"/>
                </a:cxn>
                <a:cxn ang="0">
                  <a:pos x="119" y="0"/>
                </a:cxn>
                <a:cxn ang="0">
                  <a:pos x="106" y="0"/>
                </a:cxn>
                <a:cxn ang="0">
                  <a:pos x="93" y="0"/>
                </a:cxn>
                <a:cxn ang="0">
                  <a:pos x="79" y="0"/>
                </a:cxn>
                <a:cxn ang="0">
                  <a:pos x="66" y="1"/>
                </a:cxn>
                <a:cxn ang="0">
                  <a:pos x="55" y="4"/>
                </a:cxn>
                <a:cxn ang="0">
                  <a:pos x="42" y="4"/>
                </a:cxn>
                <a:cxn ang="0">
                  <a:pos x="32" y="5"/>
                </a:cxn>
                <a:cxn ang="0">
                  <a:pos x="15" y="7"/>
                </a:cxn>
                <a:cxn ang="0">
                  <a:pos x="3" y="8"/>
                </a:cxn>
                <a:cxn ang="0">
                  <a:pos x="0" y="9"/>
                </a:cxn>
              </a:cxnLst>
              <a:rect l="0" t="0" r="r" b="b"/>
              <a:pathLst>
                <a:path w="254" h="50">
                  <a:moveTo>
                    <a:pt x="0" y="9"/>
                  </a:moveTo>
                  <a:lnTo>
                    <a:pt x="1" y="9"/>
                  </a:lnTo>
                  <a:lnTo>
                    <a:pt x="6" y="13"/>
                  </a:lnTo>
                  <a:lnTo>
                    <a:pt x="9" y="13"/>
                  </a:lnTo>
                  <a:lnTo>
                    <a:pt x="12" y="15"/>
                  </a:lnTo>
                  <a:lnTo>
                    <a:pt x="18" y="17"/>
                  </a:lnTo>
                  <a:lnTo>
                    <a:pt x="24" y="20"/>
                  </a:lnTo>
                  <a:lnTo>
                    <a:pt x="30" y="21"/>
                  </a:lnTo>
                  <a:lnTo>
                    <a:pt x="34" y="23"/>
                  </a:lnTo>
                  <a:lnTo>
                    <a:pt x="41" y="25"/>
                  </a:lnTo>
                  <a:lnTo>
                    <a:pt x="48" y="28"/>
                  </a:lnTo>
                  <a:lnTo>
                    <a:pt x="54" y="29"/>
                  </a:lnTo>
                  <a:lnTo>
                    <a:pt x="62" y="31"/>
                  </a:lnTo>
                  <a:lnTo>
                    <a:pt x="69" y="33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3" y="37"/>
                  </a:lnTo>
                  <a:lnTo>
                    <a:pt x="110" y="37"/>
                  </a:lnTo>
                  <a:lnTo>
                    <a:pt x="115" y="37"/>
                  </a:lnTo>
                  <a:lnTo>
                    <a:pt x="122" y="37"/>
                  </a:lnTo>
                  <a:lnTo>
                    <a:pt x="129" y="38"/>
                  </a:lnTo>
                  <a:lnTo>
                    <a:pt x="135" y="38"/>
                  </a:lnTo>
                  <a:lnTo>
                    <a:pt x="142" y="38"/>
                  </a:lnTo>
                  <a:lnTo>
                    <a:pt x="148" y="38"/>
                  </a:lnTo>
                  <a:lnTo>
                    <a:pt x="154" y="38"/>
                  </a:lnTo>
                  <a:lnTo>
                    <a:pt x="160" y="38"/>
                  </a:lnTo>
                  <a:lnTo>
                    <a:pt x="168" y="38"/>
                  </a:lnTo>
                  <a:lnTo>
                    <a:pt x="174" y="38"/>
                  </a:lnTo>
                  <a:lnTo>
                    <a:pt x="182" y="38"/>
                  </a:lnTo>
                  <a:lnTo>
                    <a:pt x="189" y="38"/>
                  </a:lnTo>
                  <a:lnTo>
                    <a:pt x="197" y="39"/>
                  </a:lnTo>
                  <a:lnTo>
                    <a:pt x="201" y="40"/>
                  </a:lnTo>
                  <a:lnTo>
                    <a:pt x="207" y="41"/>
                  </a:lnTo>
                  <a:lnTo>
                    <a:pt x="213" y="41"/>
                  </a:lnTo>
                  <a:lnTo>
                    <a:pt x="217" y="44"/>
                  </a:lnTo>
                  <a:lnTo>
                    <a:pt x="222" y="45"/>
                  </a:lnTo>
                  <a:lnTo>
                    <a:pt x="228" y="46"/>
                  </a:lnTo>
                  <a:lnTo>
                    <a:pt x="233" y="46"/>
                  </a:lnTo>
                  <a:lnTo>
                    <a:pt x="238" y="48"/>
                  </a:lnTo>
                  <a:lnTo>
                    <a:pt x="246" y="49"/>
                  </a:lnTo>
                  <a:lnTo>
                    <a:pt x="254" y="50"/>
                  </a:lnTo>
                  <a:lnTo>
                    <a:pt x="252" y="38"/>
                  </a:lnTo>
                  <a:lnTo>
                    <a:pt x="251" y="36"/>
                  </a:lnTo>
                  <a:lnTo>
                    <a:pt x="246" y="33"/>
                  </a:lnTo>
                  <a:lnTo>
                    <a:pt x="243" y="30"/>
                  </a:lnTo>
                  <a:lnTo>
                    <a:pt x="239" y="29"/>
                  </a:lnTo>
                  <a:lnTo>
                    <a:pt x="235" y="25"/>
                  </a:lnTo>
                  <a:lnTo>
                    <a:pt x="230" y="24"/>
                  </a:lnTo>
                  <a:lnTo>
                    <a:pt x="223" y="21"/>
                  </a:lnTo>
                  <a:lnTo>
                    <a:pt x="217" y="17"/>
                  </a:lnTo>
                  <a:lnTo>
                    <a:pt x="209" y="15"/>
                  </a:lnTo>
                  <a:lnTo>
                    <a:pt x="201" y="13"/>
                  </a:lnTo>
                  <a:lnTo>
                    <a:pt x="197" y="12"/>
                  </a:lnTo>
                  <a:lnTo>
                    <a:pt x="192" y="10"/>
                  </a:lnTo>
                  <a:lnTo>
                    <a:pt x="186" y="8"/>
                  </a:lnTo>
                  <a:lnTo>
                    <a:pt x="182" y="8"/>
                  </a:lnTo>
                  <a:lnTo>
                    <a:pt x="176" y="7"/>
                  </a:lnTo>
                  <a:lnTo>
                    <a:pt x="170" y="6"/>
                  </a:lnTo>
                  <a:lnTo>
                    <a:pt x="165" y="5"/>
                  </a:lnTo>
                  <a:lnTo>
                    <a:pt x="160" y="5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39" y="1"/>
                  </a:lnTo>
                  <a:lnTo>
                    <a:pt x="133" y="1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1" y="2"/>
                  </a:lnTo>
                  <a:lnTo>
                    <a:pt x="55" y="4"/>
                  </a:lnTo>
                  <a:lnTo>
                    <a:pt x="49" y="4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2" y="5"/>
                  </a:lnTo>
                  <a:lnTo>
                    <a:pt x="22" y="5"/>
                  </a:lnTo>
                  <a:lnTo>
                    <a:pt x="15" y="7"/>
                  </a:lnTo>
                  <a:lnTo>
                    <a:pt x="8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4393768" y="4972325"/>
              <a:ext cx="39325" cy="50405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" y="101"/>
                </a:cxn>
                <a:cxn ang="0">
                  <a:pos x="0" y="179"/>
                </a:cxn>
                <a:cxn ang="0">
                  <a:pos x="10" y="282"/>
                </a:cxn>
                <a:cxn ang="0">
                  <a:pos x="18" y="118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1" h="282">
                  <a:moveTo>
                    <a:pt x="21" y="0"/>
                  </a:moveTo>
                  <a:lnTo>
                    <a:pt x="1" y="101"/>
                  </a:lnTo>
                  <a:lnTo>
                    <a:pt x="0" y="179"/>
                  </a:lnTo>
                  <a:lnTo>
                    <a:pt x="10" y="282"/>
                  </a:lnTo>
                  <a:lnTo>
                    <a:pt x="18" y="118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4558212" y="4782855"/>
              <a:ext cx="71497" cy="3932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4"/>
                </a:cxn>
                <a:cxn ang="0">
                  <a:pos x="12" y="3"/>
                </a:cxn>
                <a:cxn ang="0">
                  <a:pos x="15" y="1"/>
                </a:cxn>
                <a:cxn ang="0">
                  <a:pos x="21" y="1"/>
                </a:cxn>
                <a:cxn ang="0">
                  <a:pos x="25" y="0"/>
                </a:cxn>
                <a:cxn ang="0">
                  <a:pos x="31" y="2"/>
                </a:cxn>
                <a:cxn ang="0">
                  <a:pos x="36" y="6"/>
                </a:cxn>
                <a:cxn ang="0">
                  <a:pos x="39" y="12"/>
                </a:cxn>
                <a:cxn ang="0">
                  <a:pos x="40" y="18"/>
                </a:cxn>
                <a:cxn ang="0">
                  <a:pos x="40" y="20"/>
                </a:cxn>
                <a:cxn ang="0">
                  <a:pos x="27" y="12"/>
                </a:cxn>
                <a:cxn ang="0">
                  <a:pos x="13" y="1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0" h="20">
                  <a:moveTo>
                    <a:pt x="0" y="7"/>
                  </a:moveTo>
                  <a:lnTo>
                    <a:pt x="4" y="4"/>
                  </a:lnTo>
                  <a:lnTo>
                    <a:pt x="12" y="3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6" y="6"/>
                  </a:lnTo>
                  <a:lnTo>
                    <a:pt x="39" y="12"/>
                  </a:lnTo>
                  <a:lnTo>
                    <a:pt x="40" y="18"/>
                  </a:lnTo>
                  <a:lnTo>
                    <a:pt x="40" y="20"/>
                  </a:lnTo>
                  <a:lnTo>
                    <a:pt x="27" y="12"/>
                  </a:lnTo>
                  <a:lnTo>
                    <a:pt x="13" y="1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4561788" y="4557640"/>
              <a:ext cx="60774" cy="19661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2"/>
                </a:cxn>
                <a:cxn ang="0">
                  <a:pos x="13" y="8"/>
                </a:cxn>
                <a:cxn ang="0">
                  <a:pos x="15" y="15"/>
                </a:cxn>
                <a:cxn ang="0">
                  <a:pos x="21" y="21"/>
                </a:cxn>
                <a:cxn ang="0">
                  <a:pos x="24" y="26"/>
                </a:cxn>
                <a:cxn ang="0">
                  <a:pos x="28" y="28"/>
                </a:cxn>
                <a:cxn ang="0">
                  <a:pos x="31" y="29"/>
                </a:cxn>
                <a:cxn ang="0">
                  <a:pos x="34" y="31"/>
                </a:cxn>
                <a:cxn ang="0">
                  <a:pos x="34" y="34"/>
                </a:cxn>
                <a:cxn ang="0">
                  <a:pos x="34" y="39"/>
                </a:cxn>
                <a:cxn ang="0">
                  <a:pos x="34" y="45"/>
                </a:cxn>
                <a:cxn ang="0">
                  <a:pos x="34" y="52"/>
                </a:cxn>
                <a:cxn ang="0">
                  <a:pos x="35" y="60"/>
                </a:cxn>
                <a:cxn ang="0">
                  <a:pos x="35" y="68"/>
                </a:cxn>
                <a:cxn ang="0">
                  <a:pos x="36" y="78"/>
                </a:cxn>
                <a:cxn ang="0">
                  <a:pos x="36" y="83"/>
                </a:cxn>
                <a:cxn ang="0">
                  <a:pos x="36" y="90"/>
                </a:cxn>
                <a:cxn ang="0">
                  <a:pos x="36" y="94"/>
                </a:cxn>
                <a:cxn ang="0">
                  <a:pos x="36" y="99"/>
                </a:cxn>
                <a:cxn ang="0">
                  <a:pos x="36" y="106"/>
                </a:cxn>
                <a:cxn ang="0">
                  <a:pos x="36" y="108"/>
                </a:cxn>
                <a:cxn ang="0">
                  <a:pos x="35" y="108"/>
                </a:cxn>
                <a:cxn ang="0">
                  <a:pos x="31" y="110"/>
                </a:cxn>
                <a:cxn ang="0">
                  <a:pos x="27" y="108"/>
                </a:cxn>
                <a:cxn ang="0">
                  <a:pos x="22" y="106"/>
                </a:cxn>
                <a:cxn ang="0">
                  <a:pos x="14" y="98"/>
                </a:cxn>
                <a:cxn ang="0">
                  <a:pos x="7" y="90"/>
                </a:cxn>
                <a:cxn ang="0">
                  <a:pos x="3" y="83"/>
                </a:cxn>
                <a:cxn ang="0">
                  <a:pos x="0" y="82"/>
                </a:cxn>
                <a:cxn ang="0">
                  <a:pos x="0" y="79"/>
                </a:cxn>
                <a:cxn ang="0">
                  <a:pos x="3" y="73"/>
                </a:cxn>
                <a:cxn ang="0">
                  <a:pos x="4" y="68"/>
                </a:cxn>
                <a:cxn ang="0">
                  <a:pos x="6" y="63"/>
                </a:cxn>
                <a:cxn ang="0">
                  <a:pos x="6" y="57"/>
                </a:cxn>
                <a:cxn ang="0">
                  <a:pos x="8" y="50"/>
                </a:cxn>
                <a:cxn ang="0">
                  <a:pos x="8" y="41"/>
                </a:cxn>
                <a:cxn ang="0">
                  <a:pos x="10" y="33"/>
                </a:cxn>
                <a:cxn ang="0">
                  <a:pos x="10" y="25"/>
                </a:cxn>
                <a:cxn ang="0">
                  <a:pos x="11" y="17"/>
                </a:cxn>
                <a:cxn ang="0">
                  <a:pos x="11" y="9"/>
                </a:cxn>
                <a:cxn ang="0">
                  <a:pos x="11" y="4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6" h="110">
                  <a:moveTo>
                    <a:pt x="11" y="0"/>
                  </a:moveTo>
                  <a:lnTo>
                    <a:pt x="11" y="2"/>
                  </a:lnTo>
                  <a:lnTo>
                    <a:pt x="13" y="8"/>
                  </a:lnTo>
                  <a:lnTo>
                    <a:pt x="15" y="15"/>
                  </a:lnTo>
                  <a:lnTo>
                    <a:pt x="21" y="21"/>
                  </a:lnTo>
                  <a:lnTo>
                    <a:pt x="24" y="26"/>
                  </a:lnTo>
                  <a:lnTo>
                    <a:pt x="28" y="28"/>
                  </a:lnTo>
                  <a:lnTo>
                    <a:pt x="31" y="29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34" y="45"/>
                  </a:lnTo>
                  <a:lnTo>
                    <a:pt x="34" y="52"/>
                  </a:lnTo>
                  <a:lnTo>
                    <a:pt x="35" y="60"/>
                  </a:lnTo>
                  <a:lnTo>
                    <a:pt x="35" y="68"/>
                  </a:lnTo>
                  <a:lnTo>
                    <a:pt x="36" y="78"/>
                  </a:lnTo>
                  <a:lnTo>
                    <a:pt x="36" y="83"/>
                  </a:lnTo>
                  <a:lnTo>
                    <a:pt x="36" y="90"/>
                  </a:lnTo>
                  <a:lnTo>
                    <a:pt x="36" y="94"/>
                  </a:lnTo>
                  <a:lnTo>
                    <a:pt x="36" y="99"/>
                  </a:lnTo>
                  <a:lnTo>
                    <a:pt x="36" y="106"/>
                  </a:lnTo>
                  <a:lnTo>
                    <a:pt x="36" y="108"/>
                  </a:lnTo>
                  <a:lnTo>
                    <a:pt x="35" y="108"/>
                  </a:lnTo>
                  <a:lnTo>
                    <a:pt x="31" y="110"/>
                  </a:lnTo>
                  <a:lnTo>
                    <a:pt x="27" y="108"/>
                  </a:lnTo>
                  <a:lnTo>
                    <a:pt x="22" y="106"/>
                  </a:lnTo>
                  <a:lnTo>
                    <a:pt x="14" y="98"/>
                  </a:lnTo>
                  <a:lnTo>
                    <a:pt x="7" y="90"/>
                  </a:lnTo>
                  <a:lnTo>
                    <a:pt x="3" y="83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3" y="73"/>
                  </a:lnTo>
                  <a:lnTo>
                    <a:pt x="4" y="68"/>
                  </a:lnTo>
                  <a:lnTo>
                    <a:pt x="6" y="63"/>
                  </a:lnTo>
                  <a:lnTo>
                    <a:pt x="6" y="57"/>
                  </a:lnTo>
                  <a:lnTo>
                    <a:pt x="8" y="50"/>
                  </a:lnTo>
                  <a:lnTo>
                    <a:pt x="8" y="41"/>
                  </a:lnTo>
                  <a:lnTo>
                    <a:pt x="10" y="33"/>
                  </a:lnTo>
                  <a:lnTo>
                    <a:pt x="10" y="25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6016759" y="3703245"/>
              <a:ext cx="114396" cy="6434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63" y="3"/>
                </a:cxn>
                <a:cxn ang="0">
                  <a:pos x="37" y="18"/>
                </a:cxn>
                <a:cxn ang="0">
                  <a:pos x="35" y="38"/>
                </a:cxn>
                <a:cxn ang="0">
                  <a:pos x="0" y="38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63" h="38">
                  <a:moveTo>
                    <a:pt x="41" y="0"/>
                  </a:moveTo>
                  <a:lnTo>
                    <a:pt x="63" y="3"/>
                  </a:lnTo>
                  <a:lnTo>
                    <a:pt x="37" y="18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6159754" y="3621024"/>
              <a:ext cx="53624" cy="7507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3"/>
                </a:cxn>
                <a:cxn ang="0">
                  <a:pos x="29" y="4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9" h="42">
                  <a:moveTo>
                    <a:pt x="19" y="0"/>
                  </a:moveTo>
                  <a:lnTo>
                    <a:pt x="0" y="13"/>
                  </a:lnTo>
                  <a:lnTo>
                    <a:pt x="29" y="4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3635896" y="6051936"/>
              <a:ext cx="589855" cy="428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12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0" h="25">
                  <a:moveTo>
                    <a:pt x="0" y="0"/>
                  </a:moveTo>
                  <a:lnTo>
                    <a:pt x="330" y="12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C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1574503"/>
            <a:ext cx="7750193" cy="408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2400" b="1" kern="0" dirty="0" err="1"/>
              <a:t>경로압축</a:t>
            </a:r>
            <a:r>
              <a:rPr lang="ko-KR" altLang="en-US" sz="2400" kern="0" dirty="0" err="1"/>
              <a:t>을</a:t>
            </a:r>
            <a:r>
              <a:rPr lang="ko-KR" altLang="en-US" sz="2400" kern="0" dirty="0"/>
              <a:t> </a:t>
            </a:r>
            <a:r>
              <a:rPr lang="ko-KR" altLang="en-US" sz="2400" b="1" kern="0" dirty="0"/>
              <a:t>크기</a:t>
            </a:r>
            <a:r>
              <a:rPr lang="ko-KR" altLang="en-US" sz="2400" kern="0" dirty="0"/>
              <a:t>에</a:t>
            </a:r>
            <a:r>
              <a:rPr lang="en-US" altLang="ko-KR" sz="2400" kern="0" dirty="0"/>
              <a:t> </a:t>
            </a:r>
            <a:r>
              <a:rPr lang="ko-KR" altLang="en-US" sz="2400" kern="0" dirty="0"/>
              <a:t>의한 </a:t>
            </a:r>
            <a:r>
              <a:rPr lang="en-US" altLang="ko-KR" sz="2400" kern="0" dirty="0">
                <a:solidFill>
                  <a:schemeClr val="tx2"/>
                </a:solidFill>
              </a:rPr>
              <a:t>union</a:t>
            </a:r>
            <a:r>
              <a:rPr lang="ko-KR" altLang="en-US" sz="2400" kern="0" dirty="0"/>
              <a:t> 전략과 함께 적용할 경우</a:t>
            </a:r>
            <a:r>
              <a:rPr lang="en-US" altLang="ko-KR" sz="2400" kern="0" dirty="0" smtClean="0"/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kern="0" dirty="0"/>
              <a:t>종합분석</a:t>
            </a:r>
            <a:r>
              <a:rPr lang="en-US" altLang="ko-KR" sz="2400" b="1" kern="0" dirty="0"/>
              <a:t>:</a:t>
            </a:r>
            <a:r>
              <a:rPr lang="en-US" altLang="ko-KR" sz="2400" kern="0" dirty="0"/>
              <a:t> </a:t>
            </a:r>
            <a:r>
              <a:rPr lang="ko-KR" altLang="en-US" sz="2400" kern="0" dirty="0"/>
              <a:t>전체 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kern="0" dirty="0"/>
              <a:t>개의</a:t>
            </a:r>
            <a:r>
              <a:rPr lang="en-US" altLang="ko-KR" sz="2400" kern="0" dirty="0"/>
              <a:t> </a:t>
            </a:r>
            <a:r>
              <a:rPr lang="ko-KR" altLang="en-US" sz="2400" kern="0" dirty="0"/>
              <a:t>원소로 구성된 임의의 </a:t>
            </a:r>
            <a:r>
              <a:rPr lang="ko-KR" altLang="en-US" sz="2400" kern="0" dirty="0" err="1"/>
              <a:t>분리집합</a:t>
            </a:r>
            <a:r>
              <a:rPr lang="ko-KR" altLang="en-US" sz="2400" kern="0" dirty="0"/>
              <a:t> 집단에 대해 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kern="0" dirty="0"/>
              <a:t>회의 </a:t>
            </a:r>
            <a:r>
              <a:rPr lang="en-US" altLang="ko-KR" sz="2400" kern="0" dirty="0">
                <a:solidFill>
                  <a:schemeClr val="tx2"/>
                </a:solidFill>
              </a:rPr>
              <a:t>union</a:t>
            </a:r>
            <a:r>
              <a:rPr lang="ko-KR" altLang="en-US" sz="2400" kern="0" dirty="0"/>
              <a:t>과</a:t>
            </a:r>
            <a:r>
              <a:rPr lang="en-US" altLang="ko-KR" sz="2400" kern="0" dirty="0"/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find</a:t>
            </a:r>
            <a:r>
              <a:rPr lang="en-US" altLang="ko-KR" sz="2400" kern="0" dirty="0"/>
              <a:t> </a:t>
            </a:r>
            <a:r>
              <a:rPr lang="ko-KR" altLang="en-US" sz="2400" kern="0" dirty="0"/>
              <a:t>작업을 수행하는데 걸리는 총 실행시간</a:t>
            </a:r>
            <a:r>
              <a:rPr lang="en-US" altLang="ko-KR" sz="2400" kern="0" dirty="0"/>
              <a:t>:</a:t>
            </a:r>
            <a:r>
              <a:rPr lang="ko-KR" altLang="en-US" sz="2400" kern="0" dirty="0"/>
              <a:t> </a:t>
            </a:r>
            <a:r>
              <a:rPr lang="en-US" altLang="en-US" sz="24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 log*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kern="0" dirty="0"/>
              <a:t>따라서</a:t>
            </a:r>
            <a:r>
              <a:rPr lang="en-US" altLang="ko-KR" sz="2400" kern="0" dirty="0"/>
              <a:t>,</a:t>
            </a:r>
            <a:r>
              <a:rPr lang="ko-KR" altLang="en-US" sz="2400" kern="0" dirty="0"/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find</a:t>
            </a:r>
            <a:r>
              <a:rPr lang="ko-KR" altLang="en-US" sz="2400" kern="0" dirty="0"/>
              <a:t> 작업의 </a:t>
            </a:r>
            <a:r>
              <a:rPr lang="ko-KR" altLang="en-US" sz="2400" b="1" kern="0" dirty="0"/>
              <a:t>상각실행시간</a:t>
            </a:r>
            <a:r>
              <a:rPr lang="en-US" altLang="ko-KR" sz="2400" b="1" kern="0" dirty="0"/>
              <a:t>: </a:t>
            </a:r>
            <a:r>
              <a:rPr lang="en-US" altLang="en-US" sz="24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(log*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kern="0" dirty="0"/>
              <a:t>참고</a:t>
            </a:r>
            <a:r>
              <a:rPr lang="en-US" altLang="ko-KR" sz="2000" b="1" kern="0" dirty="0"/>
              <a:t>:</a:t>
            </a:r>
            <a:r>
              <a:rPr lang="en-US" altLang="ko-KR" sz="2000" kern="0" dirty="0"/>
              <a:t> 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log*</a:t>
            </a:r>
            <a:r>
              <a:rPr lang="en-US" altLang="en-US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kern="0" dirty="0"/>
              <a:t>은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중첩 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kern="0" dirty="0"/>
              <a:t>을 의미</a:t>
            </a:r>
            <a:r>
              <a:rPr lang="en-US" altLang="ko-KR" sz="2000" kern="0" dirty="0"/>
              <a:t>, </a:t>
            </a:r>
            <a:r>
              <a:rPr lang="ko-KR" altLang="en-US" sz="2000" kern="0" dirty="0" smtClean="0"/>
              <a:t>즉</a:t>
            </a:r>
            <a:endParaRPr lang="en-US" altLang="ko-KR" sz="2000" kern="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	log*</a:t>
            </a:r>
            <a:r>
              <a:rPr lang="en-US" altLang="en-US" sz="20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sz="2000" kern="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kern="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ko-KR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  <a:sym typeface="Symbol"/>
              </a:rPr>
              <a:t> 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1</a:t>
            </a:r>
            <a:endParaRPr lang="en-US" altLang="en-US" sz="20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union</a:t>
            </a:r>
            <a:r>
              <a:rPr lang="ko-KR" altLang="en-US" sz="2400" kern="0" dirty="0"/>
              <a:t>의</a:t>
            </a:r>
            <a:r>
              <a:rPr lang="en-US" altLang="ko-KR" sz="2400" kern="0" dirty="0"/>
              <a:t> </a:t>
            </a:r>
            <a:r>
              <a:rPr lang="ko-KR" altLang="en-US" sz="2400" kern="0" dirty="0" err="1"/>
              <a:t>실행시간이</a:t>
            </a:r>
            <a:r>
              <a:rPr lang="ko-KR" altLang="en-US" sz="2400" kern="0" dirty="0"/>
              <a:t> </a:t>
            </a:r>
            <a:r>
              <a:rPr lang="en-US" altLang="en-US" sz="24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ko-KR" altLang="en-US" sz="2400" kern="0" dirty="0"/>
              <a:t>이므로</a:t>
            </a:r>
            <a:r>
              <a:rPr lang="en-US" altLang="ko-KR" sz="2400" kern="0" dirty="0"/>
              <a:t>, </a:t>
            </a:r>
            <a:r>
              <a:rPr lang="en-US" altLang="ko-KR" sz="2400" kern="0" dirty="0">
                <a:solidFill>
                  <a:schemeClr val="tx2"/>
                </a:solidFill>
              </a:rPr>
              <a:t>union</a:t>
            </a:r>
            <a:r>
              <a:rPr lang="ko-KR" altLang="en-US" sz="2400" kern="0" dirty="0"/>
              <a:t>과</a:t>
            </a:r>
            <a:r>
              <a:rPr lang="en-US" altLang="ko-KR" sz="2400" kern="0" dirty="0"/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find</a:t>
            </a:r>
            <a:r>
              <a:rPr lang="en-US" altLang="ko-KR" sz="2400" kern="0" dirty="0"/>
              <a:t> </a:t>
            </a:r>
            <a:r>
              <a:rPr lang="ko-KR" altLang="en-US" sz="2400" kern="0" dirty="0"/>
              <a:t>작업 모두</a:t>
            </a:r>
            <a:r>
              <a:rPr lang="en-US" altLang="ko-KR" sz="2400" kern="0" dirty="0"/>
              <a:t> </a:t>
            </a:r>
            <a:r>
              <a:rPr lang="ko-KR" altLang="en-US" sz="2400" kern="0" dirty="0"/>
              <a:t>최선의 시간 성능으로 </a:t>
            </a:r>
            <a:r>
              <a:rPr lang="ko-KR" altLang="en-US" sz="2400" kern="0" dirty="0" smtClean="0"/>
              <a:t>수행</a:t>
            </a:r>
            <a:endParaRPr lang="en-US" altLang="ko-KR" sz="2400" kern="0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높이에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의한 합집합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5216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크기</a:t>
            </a:r>
            <a:r>
              <a:rPr lang="ko-KR" altLang="en-US" sz="2400" dirty="0" smtClean="0">
                <a:ea typeface="맑은 고딕" pitchFamily="50" charset="-127"/>
              </a:rPr>
              <a:t> 대신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높이</a:t>
            </a:r>
            <a:r>
              <a:rPr lang="en-US" altLang="ko-KR" sz="2400" dirty="0" smtClean="0">
                <a:ea typeface="맑은 고딕" pitchFamily="50" charset="-127"/>
              </a:rPr>
              <a:t>(height)</a:t>
            </a:r>
            <a:r>
              <a:rPr lang="ko-KR" altLang="en-US" sz="2400" dirty="0" smtClean="0">
                <a:ea typeface="맑은 고딕" pitchFamily="50" charset="-127"/>
              </a:rPr>
              <a:t>에 의한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400" dirty="0" smtClean="0">
                <a:ea typeface="맑은 고딕" pitchFamily="50" charset="-127"/>
              </a:rPr>
              <a:t>(x, y)</a:t>
            </a:r>
            <a:r>
              <a:rPr lang="ko-KR" altLang="en-US" sz="2400" dirty="0" smtClean="0">
                <a:ea typeface="맑은 고딕" pitchFamily="50" charset="-127"/>
              </a:rPr>
              <a:t>은 트리로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구현된 분리집합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중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높이가 작은 트리를 다른 트리의 루트의 </a:t>
            </a:r>
            <a:r>
              <a:rPr lang="ko-KR" altLang="en-US" sz="2400" dirty="0" err="1" smtClean="0">
                <a:ea typeface="맑은 고딕" pitchFamily="50" charset="-127"/>
              </a:rPr>
              <a:t>부트리로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만든다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선형시간</a:t>
            </a:r>
            <a:r>
              <a:rPr lang="ko-KR" altLang="en-US" sz="2400" dirty="0" smtClean="0">
                <a:ea typeface="맑은 고딕" pitchFamily="50" charset="-127"/>
              </a:rPr>
              <a:t>에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수행하는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ea typeface="맑은 고딕" pitchFamily="50" charset="-127"/>
              </a:rPr>
              <a:t>높이</a:t>
            </a:r>
            <a:r>
              <a:rPr lang="ko-KR" altLang="en-US" sz="2400" dirty="0" smtClean="0">
                <a:ea typeface="맑은 고딕" pitchFamily="50" charset="-127"/>
              </a:rPr>
              <a:t>에 의한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400" dirty="0" smtClean="0">
                <a:ea typeface="맑은 고딕" pitchFamily="50" charset="-127"/>
              </a:rPr>
              <a:t>(x, y) </a:t>
            </a:r>
            <a:r>
              <a:rPr lang="ko-KR" altLang="en-US" sz="2400" dirty="0" smtClean="0">
                <a:ea typeface="맑은 고딕" pitchFamily="50" charset="-127"/>
              </a:rPr>
              <a:t>알고리즘을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작성하라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각 </a:t>
            </a:r>
            <a:r>
              <a:rPr lang="ko-KR" altLang="en-US" sz="2400" dirty="0" err="1" smtClean="0">
                <a:ea typeface="맑은 고딕" pitchFamily="50" charset="-127"/>
              </a:rPr>
              <a:t>노드는</a:t>
            </a:r>
            <a:r>
              <a:rPr lang="ko-KR" altLang="en-US" sz="2400" dirty="0" smtClean="0">
                <a:ea typeface="맑은 고딕" pitchFamily="50" charset="-127"/>
              </a:rPr>
              <a:t> 크기 대신 높이 값을 유지하여야 하므로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Size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배열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대신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Height</a:t>
            </a:r>
            <a:r>
              <a:rPr lang="ko-KR" altLang="en-US" sz="2400" dirty="0" smtClean="0">
                <a:ea typeface="맑은 고딕" pitchFamily="50" charset="-127"/>
              </a:rPr>
              <a:t> 배열을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사용한다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최초에 모든 원소가 </a:t>
            </a:r>
            <a:r>
              <a:rPr lang="ko-KR" altLang="en-US" sz="2400" dirty="0" err="1" smtClean="0">
                <a:ea typeface="맑은 고딕" pitchFamily="50" charset="-127"/>
              </a:rPr>
              <a:t>단독노드로</a:t>
            </a:r>
            <a:r>
              <a:rPr lang="ko-KR" altLang="en-US" sz="2400" dirty="0" smtClean="0">
                <a:ea typeface="맑은 고딕" pitchFamily="50" charset="-127"/>
              </a:rPr>
              <a:t> 존재한다고 가정하고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이후 처리에서 높이에 의한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전략을 적용할 경우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총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개의 원소로 이루어진 분리집합 집단에서 임의의 노드가 가질 수 있는 높이의 </a:t>
            </a:r>
            <a:r>
              <a:rPr lang="ko-KR" altLang="en-US" sz="2400" b="1" dirty="0" smtClean="0">
                <a:ea typeface="맑은 고딕" pitchFamily="50" charset="-127"/>
              </a:rPr>
              <a:t>상한</a:t>
            </a:r>
            <a:r>
              <a:rPr lang="ko-KR" altLang="en-US" sz="2400" dirty="0" smtClean="0">
                <a:ea typeface="맑은 고딕" pitchFamily="50" charset="-127"/>
              </a:rPr>
              <a:t>은 얼마인가</a:t>
            </a:r>
            <a:r>
              <a:rPr lang="en-US" altLang="ko-KR" sz="2400" dirty="0" smtClean="0">
                <a:ea typeface="맑은 고딕" pitchFamily="50" charset="-127"/>
              </a:rPr>
              <a:t>?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ea typeface="맑은 고딕" pitchFamily="50" charset="-127"/>
              </a:rPr>
              <a:t>높이에</a:t>
            </a:r>
            <a:r>
              <a:rPr lang="en-US" altLang="ko-KR" sz="4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4400" dirty="0">
                <a:solidFill>
                  <a:schemeClr val="tx2"/>
                </a:solidFill>
                <a:ea typeface="맑은 고딕" pitchFamily="50" charset="-127"/>
              </a:rPr>
              <a:t>의한 </a:t>
            </a:r>
            <a:r>
              <a:rPr lang="ko-KR" altLang="en-US" sz="4400" dirty="0" smtClean="0">
                <a:solidFill>
                  <a:schemeClr val="tx2"/>
                </a:solidFill>
                <a:ea typeface="맑은 고딕" pitchFamily="50" charset="-127"/>
              </a:rPr>
              <a:t>합집합</a:t>
            </a:r>
            <a:r>
              <a:rPr lang="en-US" altLang="ko-KR" sz="44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4400" dirty="0" smtClean="0">
                <a:solidFill>
                  <a:schemeClr val="tx2"/>
                </a:solidFill>
                <a:ea typeface="맑은 고딕" pitchFamily="50" charset="-127"/>
              </a:rPr>
              <a:t>알고리즘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	{union by height}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err="1" smtClean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y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x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Height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Height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+ 1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4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ko-KR" altLang="en-US" sz="44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4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85812" y="1571625"/>
            <a:ext cx="3786188" cy="452167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높이가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보다 작은 트리와 합치는 경우에 높이는 여전히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가 되면서 노드 수만 늘어난다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같은 높이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인 두 개의 트리를 합치는 경우에만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증가한다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높이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인 트리의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수는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최소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직관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에 의함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이를 역으로 적용하면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수가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인 트리의 높이는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넘지 않는다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이다</a:t>
            </a: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0" y="1556793"/>
            <a:ext cx="3786188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증명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높이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인 트리의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수는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최소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임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kern="0" dirty="0" err="1" smtClean="0">
                <a:latin typeface="맑은 고딕" pitchFamily="50" charset="-127"/>
                <a:ea typeface="맑은 고딕" pitchFamily="50" charset="-127"/>
              </a:rPr>
              <a:t>수학적귀납법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의함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sym typeface="Symbol"/>
              </a:rPr>
              <a:t>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aseline="300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sym typeface="Symbol"/>
              </a:rPr>
              <a:t>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이므로 만족한다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인 트리의 최소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수가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이라 전제하면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같은 높이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인 두 개의 트리가 합쳐진 높이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트리는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최소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·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sym typeface="Symbol"/>
              </a:rPr>
              <a:t>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 smtClean="0"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가지므로 전제를 만족한다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경로압축과 병용</a:t>
            </a:r>
            <a:r>
              <a:rPr lang="en-US" altLang="ko-KR" sz="44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1556792"/>
            <a:ext cx="7602612" cy="38884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의한 </a:t>
            </a:r>
            <a:r>
              <a:rPr lang="en-US" altLang="ko-KR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union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전략을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전체적 또는 부분적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경로압축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과 함께 적용하는데 관한 고려사항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경로압축을 수행하면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루트노드의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size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값은 변치 않는 것과 달리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값은 낮아지는 쪽으로 변한다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루트노드가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정확한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값을 갖도록 유지하는 연산은 매우 복잡해서 실용성이 떨어지므로 수행하지 않는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것이 보통이다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따라서 정확하지 않은 대략의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height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이므로 이를 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rank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라고도 부르며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그런 의미에서 이 전략을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랭크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에 의한 </a:t>
            </a: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union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이라고도 부른다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부분적 경로압축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트리로</a:t>
            </a:r>
            <a:r>
              <a:rPr lang="ko-KR" altLang="en-US" sz="2200" dirty="0" smtClean="0">
                <a:ea typeface="맑은 고딕" pitchFamily="50" charset="-127"/>
              </a:rPr>
              <a:t> 구현한 분리집합에 대한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작업 </a:t>
            </a:r>
            <a:r>
              <a:rPr lang="ko-KR" altLang="en-US" sz="2200" dirty="0" err="1" smtClean="0">
                <a:ea typeface="맑은 고딕" pitchFamily="50" charset="-127"/>
              </a:rPr>
              <a:t>수행시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부분적 경로압축</a:t>
            </a:r>
            <a:r>
              <a:rPr lang="en-US" altLang="ko-KR" sz="2200" dirty="0" smtClean="0">
                <a:ea typeface="맑은 고딕" pitchFamily="50" charset="-127"/>
              </a:rPr>
              <a:t>(partial path-compression) </a:t>
            </a:r>
            <a:r>
              <a:rPr lang="ko-KR" altLang="en-US" sz="2200" dirty="0" smtClean="0">
                <a:ea typeface="맑은 고딕" pitchFamily="50" charset="-127"/>
              </a:rPr>
              <a:t>전략을 적용하기로 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부분적 경로압축</a:t>
            </a:r>
            <a:r>
              <a:rPr lang="ko-KR" altLang="en-US" sz="2200" dirty="0" smtClean="0">
                <a:ea typeface="맑은 고딕" pitchFamily="50" charset="-127"/>
              </a:rPr>
              <a:t>이란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작업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수행시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경로상의 </a:t>
            </a:r>
            <a:r>
              <a:rPr lang="ko-KR" altLang="en-US" sz="2200" dirty="0" err="1" smtClean="0">
                <a:ea typeface="맑은 고딕" pitchFamily="50" charset="-127"/>
              </a:rPr>
              <a:t>노드들의</a:t>
            </a:r>
            <a:r>
              <a:rPr lang="ko-KR" altLang="en-US" sz="2200" dirty="0" smtClean="0">
                <a:ea typeface="맑은 고딕" pitchFamily="50" charset="-127"/>
              </a:rPr>
              <a:t> 부모포인터를 루트가 아닌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smtClean="0">
                <a:ea typeface="맑은 고딕" pitchFamily="50" charset="-127"/>
              </a:rPr>
              <a:t>그 </a:t>
            </a:r>
            <a:r>
              <a:rPr lang="ko-KR" altLang="en-US" sz="2200" dirty="0" err="1" smtClean="0">
                <a:ea typeface="맑은 고딕" pitchFamily="50" charset="-127"/>
              </a:rPr>
              <a:t>노드의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ea typeface="맑은 고딕" pitchFamily="50" charset="-127"/>
              </a:rPr>
              <a:t>조부모노드</a:t>
            </a:r>
            <a:r>
              <a:rPr lang="ko-KR" altLang="en-US" sz="2200" dirty="0" err="1" smtClean="0">
                <a:ea typeface="맑은 고딕" pitchFamily="50" charset="-127"/>
              </a:rPr>
              <a:t>를</a:t>
            </a:r>
            <a:r>
              <a:rPr lang="ko-KR" altLang="en-US" sz="2200" dirty="0" smtClean="0">
                <a:ea typeface="맑은 고딕" pitchFamily="50" charset="-127"/>
              </a:rPr>
              <a:t> 가리키도록 변경함을 말한다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 smtClean="0">
                <a:ea typeface="맑은 고딕" pitchFamily="50" charset="-127"/>
              </a:rPr>
              <a:t>– </a:t>
            </a:r>
            <a:r>
              <a:rPr lang="ko-KR" altLang="en-US" sz="2200" dirty="0" smtClean="0">
                <a:ea typeface="맑은 고딕" pitchFamily="50" charset="-127"/>
              </a:rPr>
              <a:t>다만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조부모가 없는 </a:t>
            </a:r>
            <a:r>
              <a:rPr lang="ko-KR" altLang="en-US" sz="2200" dirty="0" err="1" smtClean="0">
                <a:ea typeface="맑은 고딕" pitchFamily="50" charset="-127"/>
              </a:rPr>
              <a:t>노드의</a:t>
            </a:r>
            <a:r>
              <a:rPr lang="ko-KR" altLang="en-US" sz="2200" dirty="0" smtClean="0">
                <a:ea typeface="맑은 고딕" pitchFamily="50" charset="-127"/>
              </a:rPr>
              <a:t> 부모포인터는 변경 처리하지 않는다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이 방식의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전략이 </a:t>
            </a:r>
            <a:r>
              <a:rPr lang="ko-KR" altLang="en-US" sz="2200" b="1" dirty="0" smtClean="0">
                <a:ea typeface="맑은 고딕" pitchFamily="50" charset="-127"/>
              </a:rPr>
              <a:t>크기</a:t>
            </a:r>
            <a:r>
              <a:rPr lang="ko-KR" altLang="en-US" sz="2200" dirty="0" smtClean="0">
                <a:ea typeface="맑은 고딕" pitchFamily="50" charset="-127"/>
              </a:rPr>
              <a:t> 또는 </a:t>
            </a:r>
            <a:r>
              <a:rPr lang="ko-KR" altLang="en-US" sz="2200" b="1" dirty="0" smtClean="0">
                <a:ea typeface="맑은 고딕" pitchFamily="50" charset="-127"/>
              </a:rPr>
              <a:t>높이</a:t>
            </a:r>
            <a:r>
              <a:rPr lang="ko-KR" altLang="en-US" sz="2200" dirty="0" smtClean="0">
                <a:ea typeface="맑은 고딕" pitchFamily="50" charset="-127"/>
              </a:rPr>
              <a:t>에 의한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전략과 병행 </a:t>
            </a:r>
            <a:r>
              <a:rPr lang="ko-KR" altLang="en-US" sz="2200" dirty="0" smtClean="0">
                <a:ea typeface="맑은 고딕" pitchFamily="50" charset="-127"/>
              </a:rPr>
              <a:t>적용되면</a:t>
            </a:r>
            <a:r>
              <a:rPr lang="en-US" altLang="ko-KR" sz="2200" dirty="0" smtClean="0">
                <a:ea typeface="맑은 고딕" pitchFamily="50" charset="-127"/>
              </a:rPr>
              <a:t>,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ea typeface="맑은 고딕" pitchFamily="50" charset="-127"/>
              </a:rPr>
              <a:t>종합분석</a:t>
            </a:r>
            <a:r>
              <a:rPr lang="ko-KR" altLang="en-US" sz="2200" dirty="0" err="1" smtClean="0">
                <a:ea typeface="맑은 고딕" pitchFamily="50" charset="-127"/>
              </a:rPr>
              <a:t>을</a:t>
            </a:r>
            <a:r>
              <a:rPr lang="ko-KR" altLang="en-US" sz="2200" dirty="0" smtClean="0">
                <a:ea typeface="맑은 고딕" pitchFamily="50" charset="-127"/>
              </a:rPr>
              <a:t> 통해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작업의 </a:t>
            </a:r>
            <a:r>
              <a:rPr lang="ko-KR" altLang="en-US" sz="2200" b="1" dirty="0" smtClean="0">
                <a:ea typeface="맑은 고딕" pitchFamily="50" charset="-127"/>
              </a:rPr>
              <a:t>상각실행시간</a:t>
            </a:r>
            <a:r>
              <a:rPr lang="ko-KR" altLang="en-US" sz="2200" dirty="0" smtClean="0">
                <a:ea typeface="맑은 고딕" pitchFamily="50" charset="-127"/>
              </a:rPr>
              <a:t>은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(log*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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위의 전략을 수행하는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 smtClean="0">
                <a:ea typeface="맑은 고딕" pitchFamily="50" charset="-127"/>
              </a:rPr>
              <a:t>(e) </a:t>
            </a:r>
            <a:r>
              <a:rPr lang="ko-KR" altLang="en-US" sz="2200" dirty="0" smtClean="0">
                <a:ea typeface="맑은 고딕" pitchFamily="50" charset="-127"/>
              </a:rPr>
              <a:t>알고리즘을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작성하라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부분적 경로압축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849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400" dirty="0" smtClean="0">
                <a:ea typeface="맑은 고딕" pitchFamily="50" charset="-127"/>
              </a:rPr>
              <a:t>(0)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812360" y="335699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452320" y="414908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172400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>
            <a:stCxn id="9" idx="0"/>
            <a:endCxn id="7" idx="5"/>
          </p:cNvCxnSpPr>
          <p:nvPr/>
        </p:nvCxnSpPr>
        <p:spPr bwMode="auto">
          <a:xfrm rot="16200000" flipV="1">
            <a:off x="7993660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타원 10"/>
          <p:cNvSpPr/>
          <p:nvPr/>
        </p:nvSpPr>
        <p:spPr bwMode="auto">
          <a:xfrm>
            <a:off x="7092280" y="494116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452320" y="5733256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601216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65212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37220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>
            <a:stCxn id="14" idx="0"/>
            <a:endCxn id="13" idx="3"/>
          </p:cNvCxnSpPr>
          <p:nvPr/>
        </p:nvCxnSpPr>
        <p:spPr bwMode="auto">
          <a:xfrm rot="5400000" flipH="1" flipV="1">
            <a:off x="570612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직선 화살표 연결선 16"/>
          <p:cNvCxnSpPr>
            <a:stCxn id="15" idx="0"/>
            <a:endCxn id="13" idx="5"/>
          </p:cNvCxnSpPr>
          <p:nvPr/>
        </p:nvCxnSpPr>
        <p:spPr bwMode="auto">
          <a:xfrm rot="16200000" flipV="1">
            <a:off x="6193460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6012160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18" idx="0"/>
            <a:endCxn id="15" idx="3"/>
          </p:cNvCxnSpPr>
          <p:nvPr/>
        </p:nvCxnSpPr>
        <p:spPr bwMode="auto">
          <a:xfrm rot="5400000" flipH="1" flipV="1">
            <a:off x="6066166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원호 19"/>
          <p:cNvSpPr/>
          <p:nvPr/>
        </p:nvSpPr>
        <p:spPr bwMode="auto">
          <a:xfrm flipH="1">
            <a:off x="6156176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499992" y="335699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4139952" y="414908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860032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3" idx="0"/>
            <a:endCxn id="22" idx="3"/>
          </p:cNvCxnSpPr>
          <p:nvPr/>
        </p:nvCxnSpPr>
        <p:spPr bwMode="auto">
          <a:xfrm rot="5400000" flipH="1" flipV="1">
            <a:off x="4193958" y="3790320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/>
          <p:cNvCxnSpPr>
            <a:stCxn id="24" idx="0"/>
            <a:endCxn id="22" idx="5"/>
          </p:cNvCxnSpPr>
          <p:nvPr/>
        </p:nvCxnSpPr>
        <p:spPr bwMode="auto">
          <a:xfrm rot="16200000" flipV="1">
            <a:off x="4681292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타원 26"/>
          <p:cNvSpPr/>
          <p:nvPr/>
        </p:nvSpPr>
        <p:spPr bwMode="auto">
          <a:xfrm>
            <a:off x="3779912" y="494116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직선 화살표 연결선 27"/>
          <p:cNvCxnSpPr>
            <a:stCxn id="27" idx="0"/>
            <a:endCxn id="23" idx="3"/>
          </p:cNvCxnSpPr>
          <p:nvPr/>
        </p:nvCxnSpPr>
        <p:spPr bwMode="auto">
          <a:xfrm rot="5400000" flipH="1" flipV="1">
            <a:off x="3833918" y="4582408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4139952" y="5733256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직선 화살표 연결선 29"/>
          <p:cNvCxnSpPr>
            <a:stCxn id="29" idx="0"/>
            <a:endCxn id="27" idx="5"/>
          </p:cNvCxnSpPr>
          <p:nvPr/>
        </p:nvCxnSpPr>
        <p:spPr bwMode="auto">
          <a:xfrm rot="16200000" flipV="1">
            <a:off x="3961212" y="5374495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타원 30"/>
          <p:cNvSpPr/>
          <p:nvPr/>
        </p:nvSpPr>
        <p:spPr bwMode="auto">
          <a:xfrm>
            <a:off x="2699792" y="299695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339752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059832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직선 화살표 연결선 33"/>
          <p:cNvCxnSpPr>
            <a:stCxn id="32" idx="0"/>
            <a:endCxn id="31" idx="3"/>
          </p:cNvCxnSpPr>
          <p:nvPr/>
        </p:nvCxnSpPr>
        <p:spPr bwMode="auto">
          <a:xfrm rot="5400000" flipH="1" flipV="1">
            <a:off x="2393758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직선 화살표 연결선 34"/>
          <p:cNvCxnSpPr>
            <a:stCxn id="33" idx="0"/>
            <a:endCxn id="31" idx="5"/>
          </p:cNvCxnSpPr>
          <p:nvPr/>
        </p:nvCxnSpPr>
        <p:spPr bwMode="auto">
          <a:xfrm rot="16200000" flipV="1">
            <a:off x="2881092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2699792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직선 화살표 연결선 36"/>
          <p:cNvCxnSpPr>
            <a:stCxn id="36" idx="0"/>
            <a:endCxn id="33" idx="3"/>
          </p:cNvCxnSpPr>
          <p:nvPr/>
        </p:nvCxnSpPr>
        <p:spPr bwMode="auto">
          <a:xfrm rot="5400000" flipH="1" flipV="1">
            <a:off x="2753798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" name="원호 37"/>
          <p:cNvSpPr/>
          <p:nvPr/>
        </p:nvSpPr>
        <p:spPr bwMode="auto">
          <a:xfrm flipH="1">
            <a:off x="2843808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22" idx="2"/>
            <a:endCxn id="31" idx="6"/>
          </p:cNvCxnSpPr>
          <p:nvPr/>
        </p:nvCxnSpPr>
        <p:spPr bwMode="auto">
          <a:xfrm rot="10800000">
            <a:off x="3059832" y="317697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오른쪽 화살표 40"/>
          <p:cNvSpPr/>
          <p:nvPr/>
        </p:nvSpPr>
        <p:spPr bwMode="auto">
          <a:xfrm>
            <a:off x="5220072" y="4869160"/>
            <a:ext cx="576064" cy="36004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6359526" y="3273896"/>
            <a:ext cx="1269184" cy="862674"/>
          </a:xfrm>
          <a:custGeom>
            <a:avLst/>
            <a:gdLst>
              <a:gd name="connsiteX0" fmla="*/ 1254035 w 1254035"/>
              <a:gd name="connsiteY0" fmla="*/ 914400 h 914400"/>
              <a:gd name="connsiteX1" fmla="*/ 827315 w 1254035"/>
              <a:gd name="connsiteY1" fmla="*/ 339635 h 914400"/>
              <a:gd name="connsiteX2" fmla="*/ 0 w 1254035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035" h="914400">
                <a:moveTo>
                  <a:pt x="1254035" y="914400"/>
                </a:moveTo>
                <a:cubicBezTo>
                  <a:pt x="1145178" y="703217"/>
                  <a:pt x="1036321" y="492035"/>
                  <a:pt x="827315" y="339635"/>
                </a:cubicBezTo>
                <a:cubicBezTo>
                  <a:pt x="618309" y="187235"/>
                  <a:pt x="309154" y="9361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0" name="자유형 49"/>
          <p:cNvSpPr/>
          <p:nvPr/>
        </p:nvSpPr>
        <p:spPr bwMode="auto">
          <a:xfrm>
            <a:off x="7271657" y="3718560"/>
            <a:ext cx="714103" cy="1210491"/>
          </a:xfrm>
          <a:custGeom>
            <a:avLst/>
            <a:gdLst>
              <a:gd name="connsiteX0" fmla="*/ 0 w 714103"/>
              <a:gd name="connsiteY0" fmla="*/ 1210491 h 1210491"/>
              <a:gd name="connsiteX1" fmla="*/ 513806 w 714103"/>
              <a:gd name="connsiteY1" fmla="*/ 888274 h 1210491"/>
              <a:gd name="connsiteX2" fmla="*/ 670560 w 714103"/>
              <a:gd name="connsiteY2" fmla="*/ 470263 h 1210491"/>
              <a:gd name="connsiteX3" fmla="*/ 714103 w 714103"/>
              <a:gd name="connsiteY3" fmla="*/ 0 h 12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3" h="1210491">
                <a:moveTo>
                  <a:pt x="0" y="1210491"/>
                </a:moveTo>
                <a:cubicBezTo>
                  <a:pt x="201023" y="1111068"/>
                  <a:pt x="402046" y="1011645"/>
                  <a:pt x="513806" y="888274"/>
                </a:cubicBezTo>
                <a:cubicBezTo>
                  <a:pt x="625566" y="764903"/>
                  <a:pt x="637177" y="618309"/>
                  <a:pt x="670560" y="470263"/>
                </a:cubicBezTo>
                <a:cubicBezTo>
                  <a:pt x="703943" y="322217"/>
                  <a:pt x="709023" y="161108"/>
                  <a:pt x="714103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자유형 51"/>
          <p:cNvSpPr/>
          <p:nvPr/>
        </p:nvSpPr>
        <p:spPr bwMode="auto">
          <a:xfrm>
            <a:off x="6977018" y="4380411"/>
            <a:ext cx="634273" cy="1341120"/>
          </a:xfrm>
          <a:custGeom>
            <a:avLst/>
            <a:gdLst>
              <a:gd name="connsiteX0" fmla="*/ 634273 w 634273"/>
              <a:gd name="connsiteY0" fmla="*/ 1341120 h 1341120"/>
              <a:gd name="connsiteX1" fmla="*/ 103051 w 634273"/>
              <a:gd name="connsiteY1" fmla="*/ 1001486 h 1341120"/>
              <a:gd name="connsiteX2" fmla="*/ 15965 w 634273"/>
              <a:gd name="connsiteY2" fmla="*/ 661852 h 1341120"/>
              <a:gd name="connsiteX3" fmla="*/ 155302 w 634273"/>
              <a:gd name="connsiteY3" fmla="*/ 313509 h 1341120"/>
              <a:gd name="connsiteX4" fmla="*/ 486228 w 634273"/>
              <a:gd name="connsiteY4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73" h="1341120">
                <a:moveTo>
                  <a:pt x="634273" y="1341120"/>
                </a:moveTo>
                <a:cubicBezTo>
                  <a:pt x="420187" y="1227908"/>
                  <a:pt x="206102" y="1114697"/>
                  <a:pt x="103051" y="1001486"/>
                </a:cubicBezTo>
                <a:cubicBezTo>
                  <a:pt x="0" y="888275"/>
                  <a:pt x="7257" y="776515"/>
                  <a:pt x="15965" y="661852"/>
                </a:cubicBezTo>
                <a:cubicBezTo>
                  <a:pt x="24674" y="547189"/>
                  <a:pt x="76925" y="423818"/>
                  <a:pt x="155302" y="313509"/>
                </a:cubicBezTo>
                <a:cubicBezTo>
                  <a:pt x="233679" y="203200"/>
                  <a:pt x="359953" y="101600"/>
                  <a:pt x="486228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45" name="직선 화살표 연결선 44"/>
          <p:cNvCxnSpPr>
            <a:stCxn id="7" idx="2"/>
            <a:endCxn id="13" idx="6"/>
          </p:cNvCxnSpPr>
          <p:nvPr/>
        </p:nvCxnSpPr>
        <p:spPr bwMode="auto">
          <a:xfrm flipH="1" flipV="1">
            <a:off x="6372200" y="3176972"/>
            <a:ext cx="144016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72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			{</a:t>
            </a:r>
            <a:r>
              <a:rPr lang="en-US" altLang="ko-KR" sz="2000" dirty="0" err="1" smtClean="0">
                <a:latin typeface="Times New Roman" pitchFamily="18" charset="0"/>
                <a:ea typeface="맑은 고딕" pitchFamily="50" charset="-127"/>
              </a:rPr>
              <a:t>nonrecursive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}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indent="-457200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indent="-457200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≠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 ≠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082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분리집합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3786214" cy="3949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분리집합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ADT</a:t>
            </a:r>
            <a:r>
              <a:rPr lang="ko-KR" altLang="en-US" sz="2400" dirty="0" smtClean="0">
                <a:ea typeface="맑은 고딕" pitchFamily="50" charset="-127"/>
              </a:rPr>
              <a:t>는 </a:t>
            </a:r>
            <a:r>
              <a:rPr lang="ko-KR" altLang="en-US" sz="2400" b="1" dirty="0" smtClean="0">
                <a:ea typeface="맑은 고딕" pitchFamily="50" charset="-127"/>
              </a:rPr>
              <a:t>분할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상호배타적인 집합들을 모델링한다</a:t>
            </a:r>
            <a:endParaRPr lang="en-US" altLang="ko-KR" sz="24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특별한 버전</a:t>
            </a:r>
            <a:endParaRPr lang="en-US" altLang="ko-KR" sz="24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분리집합 간의 교집합이나 </a:t>
            </a:r>
            <a:r>
              <a:rPr lang="ko-KR" altLang="en-US" sz="2400" dirty="0" err="1" smtClean="0">
                <a:ea typeface="맑은 고딕" pitchFamily="50" charset="-127"/>
              </a:rPr>
              <a:t>차집합</a:t>
            </a:r>
            <a:r>
              <a:rPr lang="ko-KR" altLang="en-US" sz="2400" dirty="0" smtClean="0">
                <a:ea typeface="맑은 고딕" pitchFamily="50" charset="-127"/>
              </a:rPr>
              <a:t> 연산은 무의미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4357686" y="3071810"/>
          <a:ext cx="414340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분리집합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3"/>
            <a:ext cx="3786214" cy="21454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주요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000" dirty="0" smtClean="0">
                <a:ea typeface="맑은 고딕" pitchFamily="50" charset="-127"/>
              </a:rPr>
              <a:t>(e): </a:t>
            </a:r>
            <a:r>
              <a:rPr lang="ko-KR" altLang="ko-KR" sz="2000" dirty="0" smtClean="0">
                <a:ea typeface="맑은 고딕"/>
                <a:cs typeface="Times New Roman"/>
              </a:rPr>
              <a:t>원소 </a:t>
            </a:r>
            <a:r>
              <a:rPr lang="en-US" altLang="ko-KR" sz="2000" b="1" i="1" dirty="0">
                <a:latin typeface="Times New Roman"/>
                <a:ea typeface="맑은 고딕"/>
              </a:rPr>
              <a:t>e</a:t>
            </a:r>
            <a:r>
              <a:rPr lang="ko-KR" altLang="ko-KR" sz="2000" dirty="0">
                <a:ea typeface="맑은 고딕"/>
                <a:cs typeface="Times New Roman"/>
              </a:rPr>
              <a:t>가 속한 집합을 반환</a:t>
            </a:r>
            <a:endParaRPr lang="en-US" altLang="ko-KR" sz="2000" b="1" i="1" dirty="0">
              <a:latin typeface="Times New Roman" charset="0"/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(x, y): </a:t>
            </a:r>
            <a:r>
              <a:rPr lang="ko-KR" altLang="ko-KR" sz="2000" dirty="0">
                <a:ea typeface="맑은 고딕"/>
                <a:cs typeface="Times New Roman"/>
              </a:rPr>
              <a:t>집합 </a:t>
            </a:r>
            <a:r>
              <a:rPr lang="en-US" altLang="ko-KR" sz="2000" b="1" i="1" dirty="0">
                <a:latin typeface="Times New Roman"/>
                <a:ea typeface="맑은 고딕"/>
              </a:rPr>
              <a:t>x</a:t>
            </a:r>
            <a:r>
              <a:rPr lang="en-US" altLang="ko-KR" sz="2000" dirty="0">
                <a:latin typeface="맑은 고딕"/>
                <a:cs typeface="Times New Roman"/>
              </a:rPr>
              <a:t>, </a:t>
            </a:r>
            <a:r>
              <a:rPr lang="en-US" altLang="ko-KR" sz="2000" b="1" i="1" dirty="0" smtClean="0">
                <a:latin typeface="Times New Roman"/>
                <a:ea typeface="맑은 고딕"/>
              </a:rPr>
              <a:t>y</a:t>
            </a:r>
            <a:r>
              <a:rPr lang="ko-KR" altLang="ko-KR" sz="2000" dirty="0" smtClean="0">
                <a:ea typeface="맑은 고딕"/>
                <a:cs typeface="Times New Roman"/>
              </a:rPr>
              <a:t>를 </a:t>
            </a:r>
            <a:r>
              <a:rPr lang="ko-KR" altLang="ko-KR" sz="2000" dirty="0">
                <a:ea typeface="맑은 고딕"/>
                <a:cs typeface="Times New Roman"/>
              </a:rPr>
              <a:t>통합</a:t>
            </a:r>
            <a:endParaRPr lang="en-US" altLang="ko-KR" sz="2000" b="1" i="1" dirty="0">
              <a:latin typeface="Times New Roman" charset="0"/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714776" cy="214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보조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integer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size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(S): </a:t>
            </a:r>
            <a:r>
              <a:rPr lang="ko-KR" altLang="ko-KR" sz="2000" kern="0" dirty="0" smtClean="0">
                <a:ea typeface="맑은 고딕"/>
                <a:cs typeface="Times New Roman"/>
              </a:rPr>
              <a:t>집합 </a:t>
            </a:r>
            <a:r>
              <a:rPr lang="en-US" altLang="ko-KR" sz="2000" b="1" i="1" kern="0" dirty="0">
                <a:latin typeface="Times New Roman"/>
                <a:ea typeface="맑은 고딕"/>
              </a:rPr>
              <a:t>S</a:t>
            </a:r>
            <a:r>
              <a:rPr lang="ko-KR" altLang="ko-KR" sz="2000" kern="0" dirty="0">
                <a:ea typeface="맑은 고딕"/>
                <a:cs typeface="Times New Roman"/>
              </a:rPr>
              <a:t>의 원소 수를 반환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맑은 고딕" pitchFamily="50" charset="-127"/>
            </a:endParaRPr>
          </a:p>
        </p:txBody>
      </p:sp>
      <p:sp>
        <p:nvSpPr>
          <p:cNvPr id="46" name="Puzzle3"/>
          <p:cNvSpPr>
            <a:spLocks noEditPoints="1" noChangeArrowheads="1"/>
          </p:cNvSpPr>
          <p:nvPr/>
        </p:nvSpPr>
        <p:spPr bwMode="auto">
          <a:xfrm>
            <a:off x="4012381" y="3895973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7" name="Puzzle2"/>
          <p:cNvSpPr>
            <a:spLocks noEditPoints="1" noChangeArrowheads="1"/>
          </p:cNvSpPr>
          <p:nvPr/>
        </p:nvSpPr>
        <p:spPr bwMode="auto">
          <a:xfrm>
            <a:off x="3813944" y="4573836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8" name="Puzzle4"/>
          <p:cNvSpPr>
            <a:spLocks noEditPoints="1" noChangeArrowheads="1"/>
          </p:cNvSpPr>
          <p:nvPr/>
        </p:nvSpPr>
        <p:spPr bwMode="auto">
          <a:xfrm>
            <a:off x="3391669" y="4562723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2" name="Puzzle4"/>
          <p:cNvSpPr>
            <a:spLocks noEditPoints="1" noChangeArrowheads="1"/>
          </p:cNvSpPr>
          <p:nvPr/>
        </p:nvSpPr>
        <p:spPr bwMode="auto">
          <a:xfrm>
            <a:off x="4648969" y="4562723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4" name="Puzzle3"/>
          <p:cNvSpPr>
            <a:spLocks noEditPoints="1" noChangeArrowheads="1"/>
          </p:cNvSpPr>
          <p:nvPr/>
        </p:nvSpPr>
        <p:spPr bwMode="auto">
          <a:xfrm>
            <a:off x="4067944" y="3861048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5" name="Puzzle2"/>
          <p:cNvSpPr>
            <a:spLocks noEditPoints="1" noChangeArrowheads="1"/>
          </p:cNvSpPr>
          <p:nvPr/>
        </p:nvSpPr>
        <p:spPr bwMode="auto">
          <a:xfrm>
            <a:off x="3869506" y="4538911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6" name="Puzzle4"/>
          <p:cNvSpPr>
            <a:spLocks noEditPoints="1" noChangeArrowheads="1"/>
          </p:cNvSpPr>
          <p:nvPr/>
        </p:nvSpPr>
        <p:spPr bwMode="auto">
          <a:xfrm>
            <a:off x="3447231" y="4527798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 rot="20845031">
            <a:off x="2181994" y="4086473"/>
            <a:ext cx="1162050" cy="681038"/>
            <a:chOff x="2181994" y="4086473"/>
            <a:chExt cx="1162050" cy="681038"/>
          </a:xfrm>
        </p:grpSpPr>
        <p:sp>
          <p:nvSpPr>
            <p:cNvPr id="49" name="Puzzle1"/>
            <p:cNvSpPr>
              <a:spLocks noEditPoints="1" noChangeArrowheads="1"/>
            </p:cNvSpPr>
            <p:nvPr/>
          </p:nvSpPr>
          <p:spPr bwMode="auto">
            <a:xfrm rot="20701168">
              <a:off x="2181994" y="4121398"/>
              <a:ext cx="1106487" cy="646113"/>
            </a:xfrm>
            <a:custGeom>
              <a:avLst/>
              <a:gdLst>
                <a:gd name="T0" fmla="*/ 43920911 w 21600"/>
                <a:gd name="T1" fmla="*/ 18835660 h 21600"/>
                <a:gd name="T2" fmla="*/ 44540134 w 21600"/>
                <a:gd name="T3" fmla="*/ 465560 h 21600"/>
                <a:gd name="T4" fmla="*/ 12397019 w 21600"/>
                <a:gd name="T5" fmla="*/ 764926 h 21600"/>
                <a:gd name="T6" fmla="*/ 13223503 w 21600"/>
                <a:gd name="T7" fmla="*/ 18769524 h 21600"/>
                <a:gd name="T8" fmla="*/ 28364925 w 21600"/>
                <a:gd name="T9" fmla="*/ 11514242 h 21600"/>
                <a:gd name="T10" fmla="*/ 28454161 w 21600"/>
                <a:gd name="T11" fmla="*/ 7786977 h 21600"/>
                <a:gd name="T12" fmla="*/ 56672169 w 21600"/>
                <a:gd name="T13" fmla="*/ 8936162 h 21600"/>
                <a:gd name="T14" fmla="*/ 146917 w 21600"/>
                <a:gd name="T15" fmla="*/ 893616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Puzzle1"/>
            <p:cNvSpPr>
              <a:spLocks noEditPoints="1" noChangeArrowheads="1"/>
            </p:cNvSpPr>
            <p:nvPr/>
          </p:nvSpPr>
          <p:spPr bwMode="auto">
            <a:xfrm rot="-898832">
              <a:off x="2237556" y="4086473"/>
              <a:ext cx="1106488" cy="6461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6566968 h 21600"/>
                <a:gd name="T4" fmla="*/ 2147483647 w 21600"/>
                <a:gd name="T5" fmla="*/ 68442940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12160" y="5085184"/>
            <a:ext cx="1147762" cy="881062"/>
            <a:chOff x="5503044" y="4999534"/>
            <a:chExt cx="1147762" cy="881062"/>
          </a:xfrm>
        </p:grpSpPr>
        <p:sp>
          <p:nvSpPr>
            <p:cNvPr id="51" name="Puzzle2"/>
            <p:cNvSpPr>
              <a:spLocks noEditPoints="1" noChangeArrowheads="1"/>
            </p:cNvSpPr>
            <p:nvPr/>
          </p:nvSpPr>
          <p:spPr bwMode="auto">
            <a:xfrm rot="1290898">
              <a:off x="5503044" y="5034459"/>
              <a:ext cx="1092200" cy="846137"/>
            </a:xfrm>
            <a:custGeom>
              <a:avLst/>
              <a:gdLst>
                <a:gd name="T0" fmla="*/ 28165 w 21600"/>
                <a:gd name="T1" fmla="*/ 20554002 h 21600"/>
                <a:gd name="T2" fmla="*/ 10749472 w 21600"/>
                <a:gd name="T3" fmla="*/ 32492364 h 21600"/>
                <a:gd name="T4" fmla="*/ 26605034 w 21600"/>
                <a:gd name="T5" fmla="*/ 21357048 h 21600"/>
                <a:gd name="T6" fmla="*/ 43031110 w 21600"/>
                <a:gd name="T7" fmla="*/ 32536904 h 21600"/>
                <a:gd name="T8" fmla="*/ 55256628 w 21600"/>
                <a:gd name="T9" fmla="*/ 23159711 h 21600"/>
                <a:gd name="T10" fmla="*/ 43205052 w 21600"/>
                <a:gd name="T11" fmla="*/ 8812124 h 21600"/>
                <a:gd name="T12" fmla="*/ 27628314 w 21600"/>
                <a:gd name="T13" fmla="*/ 43012 h 21600"/>
                <a:gd name="T14" fmla="*/ 10749472 w 21600"/>
                <a:gd name="T15" fmla="*/ 905014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Puzzle2"/>
            <p:cNvSpPr>
              <a:spLocks noEditPoints="1" noChangeArrowheads="1"/>
            </p:cNvSpPr>
            <p:nvPr/>
          </p:nvSpPr>
          <p:spPr bwMode="auto">
            <a:xfrm rot="1290898">
              <a:off x="5558606" y="4999534"/>
              <a:ext cx="1092200" cy="846137"/>
            </a:xfrm>
            <a:custGeom>
              <a:avLst/>
              <a:gdLst>
                <a:gd name="T0" fmla="*/ 72012285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66002952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60" name="Puzzle4"/>
          <p:cNvSpPr>
            <a:spLocks noEditPoints="1" noChangeArrowheads="1"/>
          </p:cNvSpPr>
          <p:nvPr/>
        </p:nvSpPr>
        <p:spPr bwMode="auto">
          <a:xfrm>
            <a:off x="4704531" y="4527798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 rot="21286729">
            <a:off x="5076117" y="3560338"/>
            <a:ext cx="1589087" cy="965200"/>
            <a:chOff x="4423544" y="4293096"/>
            <a:chExt cx="1589087" cy="965200"/>
          </a:xfrm>
        </p:grpSpPr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>
              <a:off x="5271269" y="4328021"/>
              <a:ext cx="685800" cy="930275"/>
            </a:xfrm>
            <a:custGeom>
              <a:avLst/>
              <a:gdLst>
                <a:gd name="T0" fmla="*/ 10457720 w 21600"/>
                <a:gd name="T1" fmla="*/ 29295394 h 21600"/>
                <a:gd name="T2" fmla="*/ 20682966 w 21600"/>
                <a:gd name="T3" fmla="*/ 39085242 h 21600"/>
                <a:gd name="T4" fmla="*/ 13264609 w 21600"/>
                <a:gd name="T5" fmla="*/ 25579248 h 21600"/>
                <a:gd name="T6" fmla="*/ 20682966 w 21600"/>
                <a:gd name="T7" fmla="*/ 13020405 h 21600"/>
                <a:gd name="T8" fmla="*/ 10567416 w 21600"/>
                <a:gd name="T9" fmla="*/ 96387 h 21600"/>
                <a:gd name="T10" fmla="*/ 696436 w 21600"/>
                <a:gd name="T11" fmla="*/ 12607079 h 21600"/>
                <a:gd name="T12" fmla="*/ 8115775 w 21600"/>
                <a:gd name="T13" fmla="*/ 25069578 h 21600"/>
                <a:gd name="T14" fmla="*/ 696436 w 21600"/>
                <a:gd name="T15" fmla="*/ 3908524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Puzzle1"/>
            <p:cNvSpPr>
              <a:spLocks noEditPoints="1" noChangeArrowheads="1"/>
            </p:cNvSpPr>
            <p:nvPr/>
          </p:nvSpPr>
          <p:spPr bwMode="auto">
            <a:xfrm>
              <a:off x="4423544" y="4610596"/>
              <a:ext cx="1106487" cy="644525"/>
            </a:xfrm>
            <a:custGeom>
              <a:avLst/>
              <a:gdLst>
                <a:gd name="T0" fmla="*/ 43920911 w 21600"/>
                <a:gd name="T1" fmla="*/ 18789367 h 21600"/>
                <a:gd name="T2" fmla="*/ 44540134 w 21600"/>
                <a:gd name="T3" fmla="*/ 464416 h 21600"/>
                <a:gd name="T4" fmla="*/ 12397019 w 21600"/>
                <a:gd name="T5" fmla="*/ 763046 h 21600"/>
                <a:gd name="T6" fmla="*/ 13223503 w 21600"/>
                <a:gd name="T7" fmla="*/ 18723392 h 21600"/>
                <a:gd name="T8" fmla="*/ 28364925 w 21600"/>
                <a:gd name="T9" fmla="*/ 11485942 h 21600"/>
                <a:gd name="T10" fmla="*/ 28454161 w 21600"/>
                <a:gd name="T11" fmla="*/ 7767838 h 21600"/>
                <a:gd name="T12" fmla="*/ 56672169 w 21600"/>
                <a:gd name="T13" fmla="*/ 8914199 h 21600"/>
                <a:gd name="T14" fmla="*/ 146917 w 21600"/>
                <a:gd name="T15" fmla="*/ 89141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Puzzle3"/>
            <p:cNvSpPr>
              <a:spLocks noEditPoints="1" noChangeArrowheads="1"/>
            </p:cNvSpPr>
            <p:nvPr/>
          </p:nvSpPr>
          <p:spPr bwMode="auto">
            <a:xfrm>
              <a:off x="5326831" y="4293096"/>
              <a:ext cx="685800" cy="9302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178785999 h 21600"/>
                <a:gd name="T10" fmla="*/ 702050920 w 21600"/>
                <a:gd name="T11" fmla="*/ 2147483647 h 21600"/>
                <a:gd name="T12" fmla="*/ 2147483647 w 21600"/>
                <a:gd name="T13" fmla="*/ 2147483647 h 21600"/>
                <a:gd name="T14" fmla="*/ 70205092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Puzzle1"/>
            <p:cNvSpPr>
              <a:spLocks noEditPoints="1" noChangeArrowheads="1"/>
            </p:cNvSpPr>
            <p:nvPr/>
          </p:nvSpPr>
          <p:spPr bwMode="auto">
            <a:xfrm>
              <a:off x="4479106" y="4575671"/>
              <a:ext cx="1106488" cy="6445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3503339 h 21600"/>
                <a:gd name="T4" fmla="*/ 2147483647 w 21600"/>
                <a:gd name="T5" fmla="*/ 679395228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분리집합 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715304" cy="4000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동치관계</a:t>
            </a:r>
            <a:r>
              <a:rPr lang="en-US" altLang="ko-KR" sz="2000" dirty="0" smtClean="0">
                <a:ea typeface="맑은 고딕" pitchFamily="50" charset="-127"/>
              </a:rPr>
              <a:t>(equivalence relation) (</a:t>
            </a: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그래프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최소신장트리</a:t>
            </a:r>
            <a:r>
              <a:rPr lang="en-US" altLang="ko-KR" sz="2000" dirty="0" smtClean="0">
                <a:ea typeface="맑은 고딕" pitchFamily="50" charset="-127"/>
              </a:rPr>
              <a:t>(minimum spanning tree)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분리집합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715304" cy="25774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리스트</a:t>
            </a:r>
            <a:r>
              <a:rPr lang="ko-KR" altLang="en-US" sz="2400" dirty="0" smtClean="0">
                <a:ea typeface="맑은 고딕" pitchFamily="50" charset="-127"/>
              </a:rPr>
              <a:t>에 기초한 구현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ko-KR" altLang="en-US" sz="2000" dirty="0" smtClean="0">
                <a:ea typeface="맑은 고딕" pitchFamily="50" charset="-127"/>
              </a:rPr>
              <a:t>는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빠르고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000" dirty="0" smtClean="0">
                <a:ea typeface="맑은 고딕" pitchFamily="50" charset="-127"/>
              </a:rPr>
              <a:t>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느리다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배열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또는 연결리스트 사용</a:t>
            </a:r>
            <a:endParaRPr lang="en-US" altLang="ko-KR" sz="20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 err="1" smtClean="0">
                <a:ea typeface="맑은 고딕" pitchFamily="50" charset="-127"/>
              </a:rPr>
              <a:t>트리</a:t>
            </a:r>
            <a:r>
              <a:rPr lang="ko-KR" altLang="en-US" sz="2400" dirty="0" err="1" smtClean="0">
                <a:ea typeface="맑은 고딕" pitchFamily="50" charset="-127"/>
              </a:rPr>
              <a:t>에</a:t>
            </a:r>
            <a:r>
              <a:rPr lang="ko-KR" altLang="en-US" sz="2400" dirty="0" smtClean="0">
                <a:ea typeface="맑은 고딕" pitchFamily="50" charset="-127"/>
              </a:rPr>
              <a:t> 기초한 구현</a:t>
            </a:r>
            <a:endParaRPr lang="en-US" altLang="ko-KR" sz="2400" b="1" i="1" dirty="0" smtClean="0">
              <a:latin typeface="Times New Roman" charset="0"/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ko-KR" altLang="en-US" sz="2000" dirty="0" smtClean="0">
                <a:ea typeface="맑은 고딕" pitchFamily="50" charset="-127"/>
              </a:rPr>
              <a:t>는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느리고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000" dirty="0" smtClean="0">
                <a:ea typeface="맑은 고딕" pitchFamily="50" charset="-127"/>
              </a:rPr>
              <a:t>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빠르다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ko-KR" altLang="en-US" sz="2000" dirty="0" smtClean="0">
                <a:ea typeface="맑은 고딕" pitchFamily="50" charset="-127"/>
              </a:rPr>
              <a:t> 성능 개선 가능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84168" y="3717032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1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724128" y="3212976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436096" y="3789040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660232" y="4365104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</a:rPr>
              <a:t>8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740352" y="2636912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9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7020272" y="3356992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</a:rPr>
              <a:t>3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7812360" y="3429000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</a:rPr>
              <a:t>6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092280" y="2708920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</a:rPr>
              <a:t>2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24328" y="4725144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</a:rPr>
              <a:t>10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804248" y="4941168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11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380312" y="5373216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0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516216" y="5445224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</a:rPr>
              <a:t>5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5220072" y="3068960"/>
            <a:ext cx="1481338" cy="1368151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732240" y="2420888"/>
            <a:ext cx="1801405" cy="1663761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6156176" y="4149080"/>
            <a:ext cx="2105062" cy="1944216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리스트에 기초한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3"/>
            <a:ext cx="4002238" cy="45216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한 개의 분리집합에 대해 한 개의 </a:t>
            </a:r>
            <a:r>
              <a:rPr lang="ko-KR" altLang="en-US" sz="2000" b="1" dirty="0" smtClean="0">
                <a:ea typeface="맑은 고딕" pitchFamily="50" charset="-127"/>
              </a:rPr>
              <a:t>리스트</a:t>
            </a:r>
            <a:r>
              <a:rPr lang="ko-KR" altLang="en-US" sz="2000" dirty="0" smtClean="0">
                <a:ea typeface="맑은 고딕" pitchFamily="50" charset="-127"/>
              </a:rPr>
              <a:t>를 사용</a:t>
            </a:r>
            <a:endParaRPr lang="en-US" altLang="ko-KR" sz="20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각 원소는 소속집합으로 향하는 참조를 가진다</a:t>
            </a:r>
            <a:endParaRPr lang="en-US" altLang="ko-KR" sz="20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분리집합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{1, 4, 7}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{2, 3, 6, 9}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{0, 5, 8, 10, 11}</a:t>
            </a:r>
            <a:endParaRPr lang="en-US" altLang="ko-KR" sz="16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C52D2D"/>
                </a:solidFill>
              </a:rPr>
              <a:t>find</a:t>
            </a:r>
            <a:r>
              <a:rPr lang="en-US" altLang="en-US" sz="2000" dirty="0" smtClean="0"/>
              <a:t>(e):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ko-KR" altLang="en-US" sz="2000" dirty="0" smtClean="0"/>
              <a:t>가 소속된 집합을 반환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실행시간은</a:t>
            </a:r>
            <a:r>
              <a:rPr lang="en-US" altLang="ko-KR" sz="2000" dirty="0" smtClean="0"/>
              <a:t>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20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C52D2D"/>
                </a:solidFill>
              </a:rPr>
              <a:t>union</a:t>
            </a:r>
            <a:r>
              <a:rPr lang="en-US" altLang="en-US" sz="2000" dirty="0" smtClean="0"/>
              <a:t>(x, y):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중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작은 집합의 원소들을 큰 집합으로 이동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소속집합을 변경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r>
              <a:rPr lang="en-US" altLang="ko-KR" sz="2000" dirty="0" smtClean="0"/>
              <a:t> –    </a:t>
            </a:r>
            <a:r>
              <a:rPr lang="ko-KR" altLang="en-US" sz="2000" dirty="0" smtClean="0"/>
              <a:t>실행시간은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연결리스트를 사용할 경우</a:t>
            </a:r>
            <a:r>
              <a:rPr lang="en-US" altLang="ko-KR" sz="2000" dirty="0" smtClean="0"/>
              <a:t>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|, |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|))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788024" y="3861048"/>
            <a:ext cx="3744417" cy="2256908"/>
            <a:chOff x="1979712" y="2852936"/>
            <a:chExt cx="5256584" cy="3168352"/>
          </a:xfrm>
        </p:grpSpPr>
        <p:sp>
          <p:nvSpPr>
            <p:cNvPr id="66" name="모서리가 둥근 직사각형 65"/>
            <p:cNvSpPr/>
            <p:nvPr/>
          </p:nvSpPr>
          <p:spPr bwMode="auto">
            <a:xfrm>
              <a:off x="3491880" y="4077072"/>
              <a:ext cx="3744416" cy="576064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3563888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4355976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5148064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70" name="직선 연결선 69"/>
            <p:cNvCxnSpPr>
              <a:stCxn id="67" idx="6"/>
              <a:endCxn id="68" idx="2"/>
            </p:cNvCxnSpPr>
            <p:nvPr/>
          </p:nvCxnSpPr>
          <p:spPr bwMode="auto">
            <a:xfrm>
              <a:off x="3995936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>
              <a:stCxn id="68" idx="6"/>
              <a:endCxn id="69" idx="2"/>
            </p:cNvCxnSpPr>
            <p:nvPr/>
          </p:nvCxnSpPr>
          <p:spPr bwMode="auto">
            <a:xfrm>
              <a:off x="4788024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모서리가 둥근 직사각형 71"/>
            <p:cNvSpPr/>
            <p:nvPr/>
          </p:nvSpPr>
          <p:spPr bwMode="auto">
            <a:xfrm>
              <a:off x="3491880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4283968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5076056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1979712" y="4149080"/>
              <a:ext cx="1008112" cy="432048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ko-KR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75"/>
            <p:cNvCxnSpPr>
              <a:endCxn id="72" idx="0"/>
            </p:cNvCxnSpPr>
            <p:nvPr/>
          </p:nvCxnSpPr>
          <p:spPr bwMode="auto">
            <a:xfrm rot="5400000">
              <a:off x="3491880" y="4653136"/>
              <a:ext cx="57606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77" name="직선 화살표 연결선 76"/>
            <p:cNvCxnSpPr>
              <a:endCxn id="73" idx="0"/>
            </p:cNvCxnSpPr>
            <p:nvPr/>
          </p:nvCxnSpPr>
          <p:spPr bwMode="auto">
            <a:xfrm rot="5400000">
              <a:off x="4284762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78" name="직선 화살표 연결선 77"/>
            <p:cNvCxnSpPr>
              <a:endCxn id="74" idx="0"/>
            </p:cNvCxnSpPr>
            <p:nvPr/>
          </p:nvCxnSpPr>
          <p:spPr bwMode="auto">
            <a:xfrm rot="5400000">
              <a:off x="5076850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79" name="원호 78"/>
            <p:cNvSpPr/>
            <p:nvPr/>
          </p:nvSpPr>
          <p:spPr bwMode="auto">
            <a:xfrm rot="10800000">
              <a:off x="2771800" y="3789040"/>
              <a:ext cx="2592288" cy="1368152"/>
            </a:xfrm>
            <a:prstGeom prst="arc">
              <a:avLst>
                <a:gd name="adj1" fmla="val 18105216"/>
                <a:gd name="adj2" fmla="val 2134824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원호 79"/>
            <p:cNvSpPr/>
            <p:nvPr/>
          </p:nvSpPr>
          <p:spPr bwMode="auto">
            <a:xfrm rot="10800000">
              <a:off x="2627784" y="3501008"/>
              <a:ext cx="2160240" cy="1872208"/>
            </a:xfrm>
            <a:prstGeom prst="arc">
              <a:avLst>
                <a:gd name="adj1" fmla="val 13376524"/>
                <a:gd name="adj2" fmla="val 2118082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원호 80"/>
            <p:cNvSpPr/>
            <p:nvPr/>
          </p:nvSpPr>
          <p:spPr bwMode="auto">
            <a:xfrm rot="10800000">
              <a:off x="2483768" y="3429000"/>
              <a:ext cx="3024336" cy="2160240"/>
            </a:xfrm>
            <a:prstGeom prst="arc">
              <a:avLst>
                <a:gd name="adj1" fmla="val 12364807"/>
                <a:gd name="adj2" fmla="val 2143649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82" name="직선 화살표 연결선 81"/>
            <p:cNvCxnSpPr>
              <a:endCxn id="66" idx="1"/>
            </p:cNvCxnSpPr>
            <p:nvPr/>
          </p:nvCxnSpPr>
          <p:spPr bwMode="auto">
            <a:xfrm>
              <a:off x="2699792" y="436510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sm" len="lg"/>
            </a:ln>
            <a:effectLst/>
          </p:spPr>
        </p:cxnSp>
        <p:sp>
          <p:nvSpPr>
            <p:cNvPr id="83" name="타원 82"/>
            <p:cNvSpPr/>
            <p:nvPr/>
          </p:nvSpPr>
          <p:spPr bwMode="auto">
            <a:xfrm>
              <a:off x="5940152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84" name="직선 연결선 83"/>
            <p:cNvCxnSpPr>
              <a:stCxn id="69" idx="6"/>
              <a:endCxn id="83" idx="2"/>
            </p:cNvCxnSpPr>
            <p:nvPr/>
          </p:nvCxnSpPr>
          <p:spPr bwMode="auto">
            <a:xfrm>
              <a:off x="5580112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모서리가 둥근 직사각형 84"/>
            <p:cNvSpPr/>
            <p:nvPr/>
          </p:nvSpPr>
          <p:spPr bwMode="auto">
            <a:xfrm>
              <a:off x="5868144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화살표 연결선 85"/>
            <p:cNvCxnSpPr>
              <a:endCxn id="85" idx="0"/>
            </p:cNvCxnSpPr>
            <p:nvPr/>
          </p:nvCxnSpPr>
          <p:spPr bwMode="auto">
            <a:xfrm rot="5400000">
              <a:off x="5868938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87" name="원호 86"/>
            <p:cNvSpPr/>
            <p:nvPr/>
          </p:nvSpPr>
          <p:spPr bwMode="auto">
            <a:xfrm rot="10800000">
              <a:off x="2339752" y="3212976"/>
              <a:ext cx="3888432" cy="2592288"/>
            </a:xfrm>
            <a:prstGeom prst="arc">
              <a:avLst>
                <a:gd name="adj1" fmla="val 11971217"/>
                <a:gd name="adj2" fmla="val 21482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6732240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89" name="직선 연결선 88"/>
            <p:cNvCxnSpPr>
              <a:stCxn id="83" idx="6"/>
              <a:endCxn id="88" idx="2"/>
            </p:cNvCxnSpPr>
            <p:nvPr/>
          </p:nvCxnSpPr>
          <p:spPr bwMode="auto">
            <a:xfrm>
              <a:off x="6372200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모서리가 둥근 직사각형 89"/>
            <p:cNvSpPr/>
            <p:nvPr/>
          </p:nvSpPr>
          <p:spPr bwMode="auto">
            <a:xfrm>
              <a:off x="6660232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90"/>
            <p:cNvCxnSpPr>
              <a:endCxn id="90" idx="0"/>
            </p:cNvCxnSpPr>
            <p:nvPr/>
          </p:nvCxnSpPr>
          <p:spPr bwMode="auto">
            <a:xfrm rot="5400000">
              <a:off x="6661026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92" name="원호 91"/>
            <p:cNvSpPr/>
            <p:nvPr/>
          </p:nvSpPr>
          <p:spPr bwMode="auto">
            <a:xfrm rot="10800000">
              <a:off x="2195736" y="2852936"/>
              <a:ext cx="4824536" cy="3168352"/>
            </a:xfrm>
            <a:prstGeom prst="arc">
              <a:avLst>
                <a:gd name="adj1" fmla="val 11853619"/>
                <a:gd name="adj2" fmla="val 2140621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88024" y="1268760"/>
            <a:ext cx="2469874" cy="1512168"/>
            <a:chOff x="539552" y="1340768"/>
            <a:chExt cx="3528392" cy="2160240"/>
          </a:xfrm>
        </p:grpSpPr>
        <p:sp>
          <p:nvSpPr>
            <p:cNvPr id="94" name="모서리가 둥근 직사각형 93"/>
            <p:cNvSpPr/>
            <p:nvPr/>
          </p:nvSpPr>
          <p:spPr bwMode="auto">
            <a:xfrm>
              <a:off x="1907704" y="1988840"/>
              <a:ext cx="2160240" cy="576064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 bwMode="auto">
            <a:xfrm>
              <a:off x="1979712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타원 95"/>
            <p:cNvSpPr/>
            <p:nvPr/>
          </p:nvSpPr>
          <p:spPr bwMode="auto">
            <a:xfrm>
              <a:off x="2771800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563888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98" name="직선 연결선 97"/>
            <p:cNvCxnSpPr>
              <a:stCxn id="95" idx="6"/>
              <a:endCxn id="96" idx="2"/>
            </p:cNvCxnSpPr>
            <p:nvPr/>
          </p:nvCxnSpPr>
          <p:spPr bwMode="auto">
            <a:xfrm>
              <a:off x="2411760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>
              <a:stCxn id="96" idx="6"/>
              <a:endCxn id="97" idx="2"/>
            </p:cNvCxnSpPr>
            <p:nvPr/>
          </p:nvCxnSpPr>
          <p:spPr bwMode="auto">
            <a:xfrm>
              <a:off x="3203848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모서리가 둥근 직사각형 99"/>
            <p:cNvSpPr/>
            <p:nvPr/>
          </p:nvSpPr>
          <p:spPr bwMode="auto">
            <a:xfrm>
              <a:off x="1907704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 4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2699792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3491880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7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 bwMode="auto">
            <a:xfrm>
              <a:off x="539552" y="2060848"/>
              <a:ext cx="864096" cy="432048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ko-KR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직선 화살표 연결선 103"/>
            <p:cNvCxnSpPr>
              <a:endCxn id="100" idx="0"/>
            </p:cNvCxnSpPr>
            <p:nvPr/>
          </p:nvCxnSpPr>
          <p:spPr bwMode="auto">
            <a:xfrm rot="5400000">
              <a:off x="1907704" y="2564904"/>
              <a:ext cx="57606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05" name="직선 화살표 연결선 104"/>
            <p:cNvCxnSpPr>
              <a:endCxn id="101" idx="0"/>
            </p:cNvCxnSpPr>
            <p:nvPr/>
          </p:nvCxnSpPr>
          <p:spPr bwMode="auto">
            <a:xfrm rot="5400000">
              <a:off x="2700586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06" name="직선 화살표 연결선 105"/>
            <p:cNvCxnSpPr>
              <a:endCxn id="102" idx="0"/>
            </p:cNvCxnSpPr>
            <p:nvPr/>
          </p:nvCxnSpPr>
          <p:spPr bwMode="auto">
            <a:xfrm rot="5400000">
              <a:off x="3492674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07" name="원호 106"/>
            <p:cNvSpPr/>
            <p:nvPr/>
          </p:nvSpPr>
          <p:spPr bwMode="auto">
            <a:xfrm rot="10800000">
              <a:off x="1187624" y="1700808"/>
              <a:ext cx="2592288" cy="1368152"/>
            </a:xfrm>
            <a:prstGeom prst="arc">
              <a:avLst>
                <a:gd name="adj1" fmla="val 18105216"/>
                <a:gd name="adj2" fmla="val 2134824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 rot="10800000">
              <a:off x="1043608" y="1412776"/>
              <a:ext cx="2160240" cy="1872208"/>
            </a:xfrm>
            <a:prstGeom prst="arc">
              <a:avLst>
                <a:gd name="adj1" fmla="val 13376524"/>
                <a:gd name="adj2" fmla="val 2118082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원호 108"/>
            <p:cNvSpPr/>
            <p:nvPr/>
          </p:nvSpPr>
          <p:spPr bwMode="auto">
            <a:xfrm rot="10800000">
              <a:off x="899592" y="1340768"/>
              <a:ext cx="3024336" cy="2160240"/>
            </a:xfrm>
            <a:prstGeom prst="arc">
              <a:avLst>
                <a:gd name="adj1" fmla="val 12364807"/>
                <a:gd name="adj2" fmla="val 2145511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10" name="직선 화살표 연결선 109"/>
            <p:cNvCxnSpPr>
              <a:endCxn id="94" idx="1"/>
            </p:cNvCxnSpPr>
            <p:nvPr/>
          </p:nvCxnSpPr>
          <p:spPr bwMode="auto">
            <a:xfrm>
              <a:off x="1115616" y="2276872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sm" len="lg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4788024" y="2636912"/>
            <a:ext cx="3024336" cy="1814602"/>
            <a:chOff x="4355976" y="1124744"/>
            <a:chExt cx="4320480" cy="2592288"/>
          </a:xfrm>
        </p:grpSpPr>
        <p:sp>
          <p:nvSpPr>
            <p:cNvPr id="112" name="모서리가 둥근 직사각형 111"/>
            <p:cNvSpPr/>
            <p:nvPr/>
          </p:nvSpPr>
          <p:spPr bwMode="auto">
            <a:xfrm>
              <a:off x="5724128" y="1988840"/>
              <a:ext cx="2952328" cy="576064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 bwMode="auto">
            <a:xfrm>
              <a:off x="5796136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 bwMode="auto">
            <a:xfrm>
              <a:off x="6588224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7380312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16" name="직선 연결선 115"/>
            <p:cNvCxnSpPr>
              <a:stCxn id="113" idx="6"/>
              <a:endCxn id="114" idx="2"/>
            </p:cNvCxnSpPr>
            <p:nvPr/>
          </p:nvCxnSpPr>
          <p:spPr bwMode="auto">
            <a:xfrm>
              <a:off x="6228184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>
              <a:stCxn id="114" idx="6"/>
              <a:endCxn id="115" idx="2"/>
            </p:cNvCxnSpPr>
            <p:nvPr/>
          </p:nvCxnSpPr>
          <p:spPr bwMode="auto">
            <a:xfrm>
              <a:off x="7020272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모서리가 둥근 직사각형 117"/>
            <p:cNvSpPr/>
            <p:nvPr/>
          </p:nvSpPr>
          <p:spPr bwMode="auto">
            <a:xfrm>
              <a:off x="5724128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 bwMode="auto">
            <a:xfrm>
              <a:off x="6516216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7308304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 bwMode="auto">
            <a:xfrm>
              <a:off x="4355976" y="2060848"/>
              <a:ext cx="864096" cy="432048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ko-KR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121"/>
            <p:cNvCxnSpPr>
              <a:endCxn id="118" idx="0"/>
            </p:cNvCxnSpPr>
            <p:nvPr/>
          </p:nvCxnSpPr>
          <p:spPr bwMode="auto">
            <a:xfrm rot="5400000">
              <a:off x="5724128" y="2564904"/>
              <a:ext cx="57606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23" name="직선 화살표 연결선 122"/>
            <p:cNvCxnSpPr>
              <a:endCxn id="119" idx="0"/>
            </p:cNvCxnSpPr>
            <p:nvPr/>
          </p:nvCxnSpPr>
          <p:spPr bwMode="auto">
            <a:xfrm rot="5400000">
              <a:off x="6517010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24" name="직선 화살표 연결선 123"/>
            <p:cNvCxnSpPr>
              <a:endCxn id="120" idx="0"/>
            </p:cNvCxnSpPr>
            <p:nvPr/>
          </p:nvCxnSpPr>
          <p:spPr bwMode="auto">
            <a:xfrm rot="5400000">
              <a:off x="7309098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25" name="원호 124"/>
            <p:cNvSpPr/>
            <p:nvPr/>
          </p:nvSpPr>
          <p:spPr bwMode="auto">
            <a:xfrm rot="10800000">
              <a:off x="5004048" y="1700808"/>
              <a:ext cx="2592288" cy="1368152"/>
            </a:xfrm>
            <a:prstGeom prst="arc">
              <a:avLst>
                <a:gd name="adj1" fmla="val 18105216"/>
                <a:gd name="adj2" fmla="val 2134824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원호 125"/>
            <p:cNvSpPr/>
            <p:nvPr/>
          </p:nvSpPr>
          <p:spPr bwMode="auto">
            <a:xfrm rot="10800000">
              <a:off x="4860032" y="1412776"/>
              <a:ext cx="2160240" cy="1872208"/>
            </a:xfrm>
            <a:prstGeom prst="arc">
              <a:avLst>
                <a:gd name="adj1" fmla="val 13376524"/>
                <a:gd name="adj2" fmla="val 2118082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원호 126"/>
            <p:cNvSpPr/>
            <p:nvPr/>
          </p:nvSpPr>
          <p:spPr bwMode="auto">
            <a:xfrm rot="10800000">
              <a:off x="4716016" y="1340768"/>
              <a:ext cx="3024336" cy="2160240"/>
            </a:xfrm>
            <a:prstGeom prst="arc">
              <a:avLst>
                <a:gd name="adj1" fmla="val 12364807"/>
                <a:gd name="adj2" fmla="val 2143649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28" name="직선 화살표 연결선 127"/>
            <p:cNvCxnSpPr>
              <a:endCxn id="112" idx="1"/>
            </p:cNvCxnSpPr>
            <p:nvPr/>
          </p:nvCxnSpPr>
          <p:spPr bwMode="auto">
            <a:xfrm>
              <a:off x="4932040" y="2276872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29" name="타원 128"/>
            <p:cNvSpPr/>
            <p:nvPr/>
          </p:nvSpPr>
          <p:spPr bwMode="auto">
            <a:xfrm>
              <a:off x="8172400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30" name="직선 연결선 129"/>
            <p:cNvCxnSpPr>
              <a:stCxn id="115" idx="6"/>
              <a:endCxn id="129" idx="2"/>
            </p:cNvCxnSpPr>
            <p:nvPr/>
          </p:nvCxnSpPr>
          <p:spPr bwMode="auto">
            <a:xfrm>
              <a:off x="7812360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모서리가 둥근 직사각형 130"/>
            <p:cNvSpPr/>
            <p:nvPr/>
          </p:nvSpPr>
          <p:spPr bwMode="auto">
            <a:xfrm>
              <a:off x="8100392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131"/>
            <p:cNvCxnSpPr>
              <a:endCxn id="131" idx="0"/>
            </p:cNvCxnSpPr>
            <p:nvPr/>
          </p:nvCxnSpPr>
          <p:spPr bwMode="auto">
            <a:xfrm rot="5400000">
              <a:off x="8101186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33" name="원호 132"/>
            <p:cNvSpPr/>
            <p:nvPr/>
          </p:nvSpPr>
          <p:spPr bwMode="auto">
            <a:xfrm rot="10800000">
              <a:off x="4572000" y="1124744"/>
              <a:ext cx="3888432" cy="2592288"/>
            </a:xfrm>
            <a:prstGeom prst="arc">
              <a:avLst>
                <a:gd name="adj1" fmla="val 11971217"/>
                <a:gd name="adj2" fmla="val 21482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배열을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사용할 경우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3"/>
            <a:ext cx="7643866" cy="3513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소속집합을 </a:t>
            </a:r>
            <a:r>
              <a:rPr lang="ko-KR" altLang="en-US" sz="2000" dirty="0" err="1" smtClean="0">
                <a:ea typeface="맑은 고딕" pitchFamily="50" charset="-127"/>
              </a:rPr>
              <a:t>원소값으로</a:t>
            </a:r>
            <a:r>
              <a:rPr lang="ko-KR" altLang="en-US" sz="2000" dirty="0" smtClean="0">
                <a:ea typeface="맑은 고딕" pitchFamily="50" charset="-127"/>
              </a:rPr>
              <a:t> 하는 크기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n</a:t>
            </a:r>
            <a:r>
              <a:rPr lang="ko-KR" altLang="en-US" sz="2000" dirty="0" smtClean="0">
                <a:ea typeface="맑은 고딕" pitchFamily="50" charset="-127"/>
              </a:rPr>
              <a:t>의 배열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</a:t>
            </a:r>
            <a:r>
              <a:rPr lang="ko-KR" altLang="en-US" sz="2000" dirty="0" smtClean="0">
                <a:ea typeface="맑은 고딕" pitchFamily="50" charset="-127"/>
              </a:rPr>
              <a:t>로 분리집합을 표현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000" dirty="0" smtClean="0">
                <a:ea typeface="맑은 고딕" pitchFamily="50" charset="-127"/>
              </a:rPr>
              <a:t>(e):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접근 </a:t>
            </a:r>
            <a:r>
              <a:rPr lang="en-US" altLang="ko-KR" sz="2000" dirty="0" smtClean="0">
                <a:ea typeface="맑은 고딕" pitchFamily="50" charset="-127"/>
              </a:rPr>
              <a:t>–</a:t>
            </a:r>
            <a:r>
              <a:rPr lang="ko-KR" altLang="en-US" sz="2000" dirty="0" smtClean="0"/>
              <a:t> 실행시간</a:t>
            </a:r>
            <a:r>
              <a:rPr lang="en-US" altLang="ko-KR" sz="2000" dirty="0" smtClean="0"/>
              <a:t>: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20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(x, y): </a:t>
            </a:r>
            <a:r>
              <a:rPr lang="ko-KR" altLang="en-US" sz="2000" dirty="0" smtClean="0">
                <a:ea typeface="맑은 고딕" pitchFamily="50" charset="-127"/>
              </a:rPr>
              <a:t>집합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소속의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원소들을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모두 집합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000" dirty="0" smtClean="0">
                <a:ea typeface="맑은 고딕" pitchFamily="50" charset="-127"/>
              </a:rPr>
              <a:t> 소속으로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혹은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반대로</a:t>
            </a:r>
            <a:r>
              <a:rPr lang="en-US" altLang="ko-KR" sz="2000" dirty="0" smtClean="0">
                <a:ea typeface="맑은 고딕" pitchFamily="50" charset="-127"/>
              </a:rPr>
              <a:t>) </a:t>
            </a:r>
            <a:r>
              <a:rPr lang="ko-KR" altLang="en-US" sz="2000" dirty="0" smtClean="0">
                <a:ea typeface="맑은 고딕" pitchFamily="50" charset="-127"/>
              </a:rPr>
              <a:t>변경 </a:t>
            </a:r>
            <a:r>
              <a:rPr lang="en-US" altLang="ko-KR" sz="2000" dirty="0" smtClean="0">
                <a:ea typeface="맑은 고딕" pitchFamily="50" charset="-127"/>
              </a:rPr>
              <a:t>–</a:t>
            </a:r>
            <a:r>
              <a:rPr lang="ko-KR" altLang="en-US" sz="2000" dirty="0" smtClean="0"/>
              <a:t> 실행시간은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 전체를 검사하므로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전제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원소와 배열첨자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즉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 간의 대응관계 관리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index</a:t>
            </a:r>
            <a:r>
              <a:rPr lang="en-US" altLang="ko-KR" sz="2000" dirty="0" smtClean="0">
                <a:ea typeface="맑은 고딕" pitchFamily="50" charset="-127"/>
              </a:rPr>
              <a:t>(e))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분리집합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en-US" altLang="ko-KR" sz="2000" i="1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{1, 4, 7}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{2, 3, 6, 9}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{0, 5, 8, 10, 11}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2411760" y="5661248"/>
            <a:ext cx="3978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</a:rPr>
              <a:t>S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766834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723629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7668344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7236296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804248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637220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5940152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5508105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54"/>
          <p:cNvSpPr>
            <a:spLocks noChangeArrowheads="1"/>
          </p:cNvSpPr>
          <p:nvPr/>
        </p:nvSpPr>
        <p:spPr bwMode="auto">
          <a:xfrm>
            <a:off x="5076056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4644009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4"/>
          <p:cNvSpPr>
            <a:spLocks noChangeArrowheads="1"/>
          </p:cNvSpPr>
          <p:nvPr/>
        </p:nvSpPr>
        <p:spPr bwMode="auto">
          <a:xfrm>
            <a:off x="4211960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3779913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3347864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2915816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80424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637220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594015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54"/>
          <p:cNvSpPr>
            <a:spLocks noChangeArrowheads="1"/>
          </p:cNvSpPr>
          <p:nvPr/>
        </p:nvSpPr>
        <p:spPr bwMode="auto">
          <a:xfrm>
            <a:off x="550810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507605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464400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421196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54"/>
          <p:cNvSpPr>
            <a:spLocks noChangeArrowheads="1"/>
          </p:cNvSpPr>
          <p:nvPr/>
        </p:nvSpPr>
        <p:spPr bwMode="auto">
          <a:xfrm>
            <a:off x="377991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334786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291581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8100393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분리집합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find</a:t>
            </a:r>
            <a:r>
              <a:rPr lang="ko-KR" altLang="en-US" dirty="0" smtClean="0">
                <a:ea typeface="맑은 고딕" pitchFamily="50" charset="-127"/>
              </a:rPr>
              <a:t>와 </a:t>
            </a:r>
            <a:r>
              <a:rPr lang="en-US" altLang="ko-KR" dirty="0" smtClean="0">
                <a:ea typeface="맑은 고딕" pitchFamily="50" charset="-127"/>
              </a:rPr>
              <a:t>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2578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err="1" smtClean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1600</Words>
  <Application>Microsoft Office PowerPoint</Application>
  <PresentationFormat>화면 슬라이드 쇼(4:3)</PresentationFormat>
  <Paragraphs>570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분리집합</vt:lpstr>
      <vt:lpstr>Outline</vt:lpstr>
      <vt:lpstr>분리집합 ADT</vt:lpstr>
      <vt:lpstr>분리집합 ADT 메쏘드</vt:lpstr>
      <vt:lpstr>분리집합 응용</vt:lpstr>
      <vt:lpstr>분리집합 구현</vt:lpstr>
      <vt:lpstr>리스트에 기초한 구현</vt:lpstr>
      <vt:lpstr>배열을 사용할 경우</vt:lpstr>
      <vt:lpstr>find와 union</vt:lpstr>
      <vt:lpstr>연결리스트를 사용할 경우</vt:lpstr>
      <vt:lpstr>예</vt:lpstr>
      <vt:lpstr>find와 union</vt:lpstr>
      <vt:lpstr>트리에 기초한 구현</vt:lpstr>
      <vt:lpstr>트리에 기초한 구현 (conti.)</vt:lpstr>
      <vt:lpstr>트리에 기초한 구현 (conti.)</vt:lpstr>
      <vt:lpstr>find와 union</vt:lpstr>
      <vt:lpstr>성능 개선을 위한 전략</vt:lpstr>
      <vt:lpstr>성능 개선을 위한 전략 (conti.)</vt:lpstr>
      <vt:lpstr>find와 union</vt:lpstr>
      <vt:lpstr>두 전략의 호환성</vt:lpstr>
      <vt:lpstr>전략 병행 시 성능</vt:lpstr>
      <vt:lpstr>응용문제: 높이에 의한 합집합</vt:lpstr>
      <vt:lpstr>PowerPoint 프레젠테이션</vt:lpstr>
      <vt:lpstr>PowerPoint 프레젠테이션</vt:lpstr>
      <vt:lpstr>PowerPoint 프레젠테이션</vt:lpstr>
      <vt:lpstr>응용문제: 부분적 경로압축</vt:lpstr>
      <vt:lpstr>응용문제: 부분적 경로압축 (conti.)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2009-02-28T19:32:19Z</dcterms:created>
  <dcterms:modified xsi:type="dcterms:W3CDTF">2018-12-30T10:54:23Z</dcterms:modified>
</cp:coreProperties>
</file>