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340" r:id="rId2"/>
    <p:sldId id="257" r:id="rId3"/>
    <p:sldId id="310" r:id="rId4"/>
    <p:sldId id="315" r:id="rId5"/>
    <p:sldId id="346" r:id="rId6"/>
    <p:sldId id="347" r:id="rId7"/>
    <p:sldId id="322" r:id="rId8"/>
    <p:sldId id="344" r:id="rId9"/>
    <p:sldId id="395" r:id="rId10"/>
    <p:sldId id="354" r:id="rId11"/>
    <p:sldId id="353" r:id="rId12"/>
    <p:sldId id="348" r:id="rId13"/>
    <p:sldId id="349" r:id="rId14"/>
    <p:sldId id="350" r:id="rId15"/>
    <p:sldId id="351" r:id="rId16"/>
    <p:sldId id="352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402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99" r:id="rId45"/>
    <p:sldId id="400" r:id="rId46"/>
    <p:sldId id="401" r:id="rId47"/>
    <p:sldId id="396" r:id="rId48"/>
    <p:sldId id="398" r:id="rId49"/>
    <p:sldId id="389" r:id="rId50"/>
    <p:sldId id="390" r:id="rId51"/>
    <p:sldId id="391" r:id="rId52"/>
    <p:sldId id="392" r:id="rId53"/>
    <p:sldId id="393" r:id="rId54"/>
    <p:sldId id="394" r:id="rId55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8097F8"/>
    <a:srgbClr val="5674F6"/>
    <a:srgbClr val="6289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29"/>
  </p:normalViewPr>
  <p:slideViewPr>
    <p:cSldViewPr>
      <p:cViewPr varScale="1">
        <p:scale>
          <a:sx n="86" d="100"/>
          <a:sy n="86" d="100"/>
        </p:scale>
        <p:origin x="2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47.xml"/><Relationship Id="rId21" Type="http://schemas.openxmlformats.org/officeDocument/2006/relationships/slide" Target="slides/slide21.xml"/><Relationship Id="rId34" Type="http://schemas.openxmlformats.org/officeDocument/2006/relationships/slide" Target="slides/slide37.xml"/><Relationship Id="rId42" Type="http://schemas.openxmlformats.org/officeDocument/2006/relationships/slide" Target="slides/slide50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43.xml"/><Relationship Id="rId40" Type="http://schemas.openxmlformats.org/officeDocument/2006/relationships/slide" Target="slides/slide48.xml"/><Relationship Id="rId45" Type="http://schemas.openxmlformats.org/officeDocument/2006/relationships/slide" Target="slides/slide53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40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52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9.xml"/><Relationship Id="rId43" Type="http://schemas.openxmlformats.org/officeDocument/2006/relationships/slide" Target="slides/slide51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44.xml"/><Relationship Id="rId46" Type="http://schemas.openxmlformats.org/officeDocument/2006/relationships/slide" Target="slides/slide54.xml"/><Relationship Id="rId20" Type="http://schemas.openxmlformats.org/officeDocument/2006/relationships/slide" Target="slides/slide20.xml"/><Relationship Id="rId41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4CC4354B-F705-4FB3-8668-C2DC02D4E13C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1/10/2019 1:43 PM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766F980B-7D5A-40B0-AEC6-8FDA8B5415D4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32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Trees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F220D14-2715-46AE-8F53-055CCAC97F48}" type="datetime8">
              <a:rPr lang="en-US" altLang="ko-KR" smtClean="0"/>
              <a:pPr>
                <a:defRPr/>
              </a:pPr>
              <a:t>1/10/2019 1:43 PM</a:t>
            </a:fld>
            <a:endParaRPr lang="en-US" altLang="ko-KR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963796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F0867-C03A-4BC1-ADD1-5E32A88939D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7363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16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2895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5768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399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25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341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8696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294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55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548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3782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046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862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3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4252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7122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642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6205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783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065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977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4074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66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7317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4862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010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541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1235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535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94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6373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217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920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934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9894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8768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381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7806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2121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853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04978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520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64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574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599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31301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13079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84446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15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229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515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229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16D5BA-E3CB-4EAD-834A-0A1EFAD33573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5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50289-E0F8-4A9B-9F04-432164E1AC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97759-FF5A-4184-90E6-2D9E79E145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11045-C48B-4592-8ED2-AD6E0CA43D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8CE51-1A6D-4F9B-BD39-087759B5888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EFC9-91AD-4E3E-90C9-77C24395C8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5623E-E8DB-4890-A209-6C46F98C48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B09CD-349E-4FC7-B11D-19CCFEE2B3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747E3-3BC9-4081-A339-0B684C3D8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6AF93-E551-46BC-8B38-1DE89A20DF6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61C77-1AF8-4F0F-81F7-CEBB373F0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3097D-ABC0-462C-8296-8E3EDADBDE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트리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7EF6E74-855D-4975-B868-3C9CEEAAB51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CCF55-5D28-4FE1-BE46-1374CC98DF63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3083" name="AutoShape 34"/>
          <p:cNvSpPr>
            <a:spLocks noChangeAspect="1" noChangeArrowheads="1" noTextEdit="1"/>
          </p:cNvSpPr>
          <p:nvPr/>
        </p:nvSpPr>
        <p:spPr bwMode="auto">
          <a:xfrm>
            <a:off x="2928938" y="285750"/>
            <a:ext cx="2344737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42" name="Picture 120" descr="C:\Documents and Settings\kook\Local Settings\Temporary Internet Files\Content.IE5\HXNCAKV0\MCj035387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3571876"/>
            <a:ext cx="1714500" cy="136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28" descr="C:\Documents and Settings\kook\Local Settings\Temporary Internet Files\Content.IE5\1GBQCQKT\MCj035036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3643314"/>
            <a:ext cx="1360488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30" descr="C:\Documents and Settings\kook\Local Settings\Temporary Internet Files\Content.IE5\HXNCAKV0\MCj0336071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3643314"/>
            <a:ext cx="1103313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50" descr="C:\Documents and Settings\kook\Local Settings\Temporary Internet Files\Content.IE5\Z39RY7KG\MCj0359805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3643314"/>
            <a:ext cx="1214437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6895F-084D-41EA-82E4-17C8D57E982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높이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노드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400" dirty="0" smtClean="0">
                <a:ea typeface="맑은 고딕" pitchFamily="50" charset="-127"/>
              </a:rPr>
              <a:t>의 </a:t>
            </a:r>
            <a:r>
              <a:rPr lang="ko-KR" altLang="en-US" sz="2400" b="1" dirty="0" smtClean="0">
                <a:ea typeface="맑은 고딕" pitchFamily="50" charset="-127"/>
              </a:rPr>
              <a:t>높이</a:t>
            </a:r>
            <a:r>
              <a:rPr lang="en-US" altLang="ko-KR" sz="2400" dirty="0" smtClean="0">
                <a:ea typeface="맑은 고딕" pitchFamily="50" charset="-127"/>
              </a:rPr>
              <a:t>(height)</a:t>
            </a:r>
            <a:r>
              <a:rPr lang="ko-KR" altLang="en-US" sz="2400" dirty="0" smtClean="0">
                <a:ea typeface="맑은 고딕" pitchFamily="50" charset="-127"/>
              </a:rPr>
              <a:t>의 재귀적 정의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외부노드면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높이는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그렇지 않으면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높이는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자식들 중 최대 높이 더하기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루트가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</a:t>
            </a:r>
            <a:r>
              <a:rPr lang="ko-KR" altLang="en-US" sz="2400" dirty="0">
                <a:ea typeface="맑은 고딕" pitchFamily="50" charset="-127"/>
              </a:rPr>
              <a:t>인 </a:t>
            </a:r>
            <a:r>
              <a:rPr lang="ko-KR" altLang="en-US" sz="2400" b="1" dirty="0">
                <a:ea typeface="맑은 고딕" pitchFamily="50" charset="-127"/>
              </a:rPr>
              <a:t>트리의</a:t>
            </a:r>
            <a:r>
              <a:rPr lang="en-US" altLang="ko-KR" sz="2400" b="1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높이</a:t>
            </a:r>
            <a:r>
              <a:rPr lang="en-US" altLang="ko-KR" sz="2400" dirty="0">
                <a:ea typeface="맑은 고딕" pitchFamily="50" charset="-127"/>
              </a:rPr>
              <a:t>(height of a tree)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height</a:t>
            </a:r>
            <a:r>
              <a:rPr lang="en-US" altLang="ko-KR" sz="2400" dirty="0">
                <a:ea typeface="맑은 고딕" pitchFamily="50" charset="-127"/>
              </a:rPr>
              <a:t>(r)</a:t>
            </a:r>
            <a:r>
              <a:rPr lang="ko-KR" altLang="en-US" sz="2400" dirty="0">
                <a:ea typeface="맑은 고딕" pitchFamily="50" charset="-127"/>
              </a:rPr>
              <a:t>을 호출하여 </a:t>
            </a:r>
            <a:r>
              <a:rPr lang="ko-KR" altLang="en-US" sz="2400" dirty="0" smtClean="0">
                <a:ea typeface="맑은 고딕" pitchFamily="50" charset="-127"/>
              </a:rPr>
              <a:t>계산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2295" name="Text Box 38"/>
          <p:cNvSpPr txBox="1">
            <a:spLocks noChangeArrowheads="1"/>
          </p:cNvSpPr>
          <p:nvPr/>
        </p:nvSpPr>
        <p:spPr bwMode="auto">
          <a:xfrm>
            <a:off x="4714876" y="2143116"/>
            <a:ext cx="3714777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isExternal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each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max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height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+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6372200" y="188640"/>
            <a:ext cx="2286586" cy="1850648"/>
            <a:chOff x="6372200" y="188640"/>
            <a:chExt cx="2286586" cy="1850648"/>
          </a:xfrm>
        </p:grpSpPr>
        <p:sp>
          <p:nvSpPr>
            <p:cNvPr id="10" name="Freeform 126"/>
            <p:cNvSpPr>
              <a:spLocks/>
            </p:cNvSpPr>
            <p:nvPr/>
          </p:nvSpPr>
          <p:spPr bwMode="auto">
            <a:xfrm>
              <a:off x="7210842" y="188640"/>
              <a:ext cx="713155" cy="308531"/>
            </a:xfrm>
            <a:custGeom>
              <a:avLst/>
              <a:gdLst/>
              <a:ahLst/>
              <a:cxnLst>
                <a:cxn ang="0">
                  <a:pos x="145" y="114"/>
                </a:cxn>
                <a:cxn ang="0">
                  <a:pos x="146" y="86"/>
                </a:cxn>
                <a:cxn ang="0">
                  <a:pos x="160" y="47"/>
                </a:cxn>
                <a:cxn ang="0">
                  <a:pos x="187" y="19"/>
                </a:cxn>
                <a:cxn ang="0">
                  <a:pos x="222" y="4"/>
                </a:cxn>
                <a:cxn ang="0">
                  <a:pos x="255" y="0"/>
                </a:cxn>
                <a:cxn ang="0">
                  <a:pos x="283" y="2"/>
                </a:cxn>
                <a:cxn ang="0">
                  <a:pos x="324" y="18"/>
                </a:cxn>
                <a:cxn ang="0">
                  <a:pos x="358" y="48"/>
                </a:cxn>
                <a:cxn ang="0">
                  <a:pos x="379" y="81"/>
                </a:cxn>
                <a:cxn ang="0">
                  <a:pos x="390" y="116"/>
                </a:cxn>
                <a:cxn ang="0">
                  <a:pos x="396" y="106"/>
                </a:cxn>
                <a:cxn ang="0">
                  <a:pos x="422" y="82"/>
                </a:cxn>
                <a:cxn ang="0">
                  <a:pos x="455" y="75"/>
                </a:cxn>
                <a:cxn ang="0">
                  <a:pos x="487" y="79"/>
                </a:cxn>
                <a:cxn ang="0">
                  <a:pos x="517" y="90"/>
                </a:cxn>
                <a:cxn ang="0">
                  <a:pos x="548" y="120"/>
                </a:cxn>
                <a:cxn ang="0">
                  <a:pos x="560" y="158"/>
                </a:cxn>
                <a:cxn ang="0">
                  <a:pos x="560" y="190"/>
                </a:cxn>
                <a:cxn ang="0">
                  <a:pos x="559" y="198"/>
                </a:cxn>
                <a:cxn ang="0">
                  <a:pos x="580" y="190"/>
                </a:cxn>
                <a:cxn ang="0">
                  <a:pos x="617" y="185"/>
                </a:cxn>
                <a:cxn ang="0">
                  <a:pos x="655" y="202"/>
                </a:cxn>
                <a:cxn ang="0">
                  <a:pos x="675" y="231"/>
                </a:cxn>
                <a:cxn ang="0">
                  <a:pos x="683" y="259"/>
                </a:cxn>
                <a:cxn ang="0">
                  <a:pos x="679" y="289"/>
                </a:cxn>
                <a:cxn ang="0">
                  <a:pos x="663" y="316"/>
                </a:cxn>
                <a:cxn ang="0">
                  <a:pos x="636" y="340"/>
                </a:cxn>
                <a:cxn ang="0">
                  <a:pos x="596" y="356"/>
                </a:cxn>
                <a:cxn ang="0">
                  <a:pos x="566" y="363"/>
                </a:cxn>
                <a:cxn ang="0">
                  <a:pos x="539" y="368"/>
                </a:cxn>
                <a:cxn ang="0">
                  <a:pos x="508" y="369"/>
                </a:cxn>
                <a:cxn ang="0">
                  <a:pos x="477" y="368"/>
                </a:cxn>
                <a:cxn ang="0">
                  <a:pos x="441" y="365"/>
                </a:cxn>
                <a:cxn ang="0">
                  <a:pos x="403" y="361"/>
                </a:cxn>
                <a:cxn ang="0">
                  <a:pos x="365" y="352"/>
                </a:cxn>
                <a:cxn ang="0">
                  <a:pos x="326" y="349"/>
                </a:cxn>
                <a:cxn ang="0">
                  <a:pos x="290" y="345"/>
                </a:cxn>
                <a:cxn ang="0">
                  <a:pos x="255" y="345"/>
                </a:cxn>
                <a:cxn ang="0">
                  <a:pos x="222" y="344"/>
                </a:cxn>
                <a:cxn ang="0">
                  <a:pos x="192" y="344"/>
                </a:cxn>
                <a:cxn ang="0">
                  <a:pos x="163" y="345"/>
                </a:cxn>
                <a:cxn ang="0">
                  <a:pos x="137" y="345"/>
                </a:cxn>
                <a:cxn ang="0">
                  <a:pos x="112" y="344"/>
                </a:cxn>
                <a:cxn ang="0">
                  <a:pos x="75" y="340"/>
                </a:cxn>
                <a:cxn ang="0">
                  <a:pos x="40" y="324"/>
                </a:cxn>
                <a:cxn ang="0">
                  <a:pos x="14" y="297"/>
                </a:cxn>
                <a:cxn ang="0">
                  <a:pos x="1" y="255"/>
                </a:cxn>
                <a:cxn ang="0">
                  <a:pos x="2" y="214"/>
                </a:cxn>
                <a:cxn ang="0">
                  <a:pos x="17" y="185"/>
                </a:cxn>
                <a:cxn ang="0">
                  <a:pos x="43" y="163"/>
                </a:cxn>
                <a:cxn ang="0">
                  <a:pos x="72" y="150"/>
                </a:cxn>
                <a:cxn ang="0">
                  <a:pos x="100" y="142"/>
                </a:cxn>
                <a:cxn ang="0">
                  <a:pos x="131" y="138"/>
                </a:cxn>
                <a:cxn ang="0">
                  <a:pos x="148" y="138"/>
                </a:cxn>
              </a:cxnLst>
              <a:rect l="0" t="0" r="r" b="b"/>
              <a:pathLst>
                <a:path w="684" h="369">
                  <a:moveTo>
                    <a:pt x="148" y="138"/>
                  </a:moveTo>
                  <a:lnTo>
                    <a:pt x="146" y="129"/>
                  </a:lnTo>
                  <a:lnTo>
                    <a:pt x="145" y="122"/>
                  </a:lnTo>
                  <a:lnTo>
                    <a:pt x="145" y="114"/>
                  </a:lnTo>
                  <a:lnTo>
                    <a:pt x="145" y="107"/>
                  </a:lnTo>
                  <a:lnTo>
                    <a:pt x="145" y="99"/>
                  </a:lnTo>
                  <a:lnTo>
                    <a:pt x="145" y="92"/>
                  </a:lnTo>
                  <a:lnTo>
                    <a:pt x="146" y="86"/>
                  </a:lnTo>
                  <a:lnTo>
                    <a:pt x="148" y="80"/>
                  </a:lnTo>
                  <a:lnTo>
                    <a:pt x="151" y="68"/>
                  </a:lnTo>
                  <a:lnTo>
                    <a:pt x="155" y="58"/>
                  </a:lnTo>
                  <a:lnTo>
                    <a:pt x="160" y="47"/>
                  </a:lnTo>
                  <a:lnTo>
                    <a:pt x="167" y="40"/>
                  </a:lnTo>
                  <a:lnTo>
                    <a:pt x="173" y="32"/>
                  </a:lnTo>
                  <a:lnTo>
                    <a:pt x="180" y="25"/>
                  </a:lnTo>
                  <a:lnTo>
                    <a:pt x="187" y="19"/>
                  </a:lnTo>
                  <a:lnTo>
                    <a:pt x="196" y="14"/>
                  </a:lnTo>
                  <a:lnTo>
                    <a:pt x="203" y="10"/>
                  </a:lnTo>
                  <a:lnTo>
                    <a:pt x="213" y="6"/>
                  </a:lnTo>
                  <a:lnTo>
                    <a:pt x="222" y="4"/>
                  </a:lnTo>
                  <a:lnTo>
                    <a:pt x="232" y="3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255" y="0"/>
                  </a:lnTo>
                  <a:lnTo>
                    <a:pt x="263" y="0"/>
                  </a:lnTo>
                  <a:lnTo>
                    <a:pt x="269" y="0"/>
                  </a:lnTo>
                  <a:lnTo>
                    <a:pt x="276" y="0"/>
                  </a:lnTo>
                  <a:lnTo>
                    <a:pt x="283" y="2"/>
                  </a:lnTo>
                  <a:lnTo>
                    <a:pt x="290" y="4"/>
                  </a:lnTo>
                  <a:lnTo>
                    <a:pt x="301" y="6"/>
                  </a:lnTo>
                  <a:lnTo>
                    <a:pt x="313" y="12"/>
                  </a:lnTo>
                  <a:lnTo>
                    <a:pt x="324" y="18"/>
                  </a:lnTo>
                  <a:lnTo>
                    <a:pt x="334" y="25"/>
                  </a:lnTo>
                  <a:lnTo>
                    <a:pt x="342" y="32"/>
                  </a:lnTo>
                  <a:lnTo>
                    <a:pt x="351" y="41"/>
                  </a:lnTo>
                  <a:lnTo>
                    <a:pt x="358" y="48"/>
                  </a:lnTo>
                  <a:lnTo>
                    <a:pt x="365" y="58"/>
                  </a:lnTo>
                  <a:lnTo>
                    <a:pt x="369" y="66"/>
                  </a:lnTo>
                  <a:lnTo>
                    <a:pt x="375" y="74"/>
                  </a:lnTo>
                  <a:lnTo>
                    <a:pt x="379" y="81"/>
                  </a:lnTo>
                  <a:lnTo>
                    <a:pt x="382" y="89"/>
                  </a:lnTo>
                  <a:lnTo>
                    <a:pt x="386" y="101"/>
                  </a:lnTo>
                  <a:lnTo>
                    <a:pt x="389" y="110"/>
                  </a:lnTo>
                  <a:lnTo>
                    <a:pt x="390" y="116"/>
                  </a:lnTo>
                  <a:lnTo>
                    <a:pt x="392" y="120"/>
                  </a:lnTo>
                  <a:lnTo>
                    <a:pt x="392" y="117"/>
                  </a:lnTo>
                  <a:lnTo>
                    <a:pt x="393" y="113"/>
                  </a:lnTo>
                  <a:lnTo>
                    <a:pt x="396" y="106"/>
                  </a:lnTo>
                  <a:lnTo>
                    <a:pt x="401" y="100"/>
                  </a:lnTo>
                  <a:lnTo>
                    <a:pt x="407" y="92"/>
                  </a:lnTo>
                  <a:lnTo>
                    <a:pt x="417" y="86"/>
                  </a:lnTo>
                  <a:lnTo>
                    <a:pt x="422" y="82"/>
                  </a:lnTo>
                  <a:lnTo>
                    <a:pt x="429" y="80"/>
                  </a:lnTo>
                  <a:lnTo>
                    <a:pt x="435" y="78"/>
                  </a:lnTo>
                  <a:lnTo>
                    <a:pt x="444" y="78"/>
                  </a:lnTo>
                  <a:lnTo>
                    <a:pt x="455" y="75"/>
                  </a:lnTo>
                  <a:lnTo>
                    <a:pt x="466" y="76"/>
                  </a:lnTo>
                  <a:lnTo>
                    <a:pt x="473" y="76"/>
                  </a:lnTo>
                  <a:lnTo>
                    <a:pt x="480" y="78"/>
                  </a:lnTo>
                  <a:lnTo>
                    <a:pt x="487" y="79"/>
                  </a:lnTo>
                  <a:lnTo>
                    <a:pt x="497" y="82"/>
                  </a:lnTo>
                  <a:lnTo>
                    <a:pt x="504" y="83"/>
                  </a:lnTo>
                  <a:lnTo>
                    <a:pt x="511" y="87"/>
                  </a:lnTo>
                  <a:lnTo>
                    <a:pt x="517" y="90"/>
                  </a:lnTo>
                  <a:lnTo>
                    <a:pt x="524" y="94"/>
                  </a:lnTo>
                  <a:lnTo>
                    <a:pt x="533" y="101"/>
                  </a:lnTo>
                  <a:lnTo>
                    <a:pt x="542" y="110"/>
                  </a:lnTo>
                  <a:lnTo>
                    <a:pt x="548" y="120"/>
                  </a:lnTo>
                  <a:lnTo>
                    <a:pt x="553" y="130"/>
                  </a:lnTo>
                  <a:lnTo>
                    <a:pt x="556" y="140"/>
                  </a:lnTo>
                  <a:lnTo>
                    <a:pt x="560" y="150"/>
                  </a:lnTo>
                  <a:lnTo>
                    <a:pt x="560" y="158"/>
                  </a:lnTo>
                  <a:lnTo>
                    <a:pt x="561" y="168"/>
                  </a:lnTo>
                  <a:lnTo>
                    <a:pt x="561" y="176"/>
                  </a:lnTo>
                  <a:lnTo>
                    <a:pt x="561" y="184"/>
                  </a:lnTo>
                  <a:lnTo>
                    <a:pt x="560" y="190"/>
                  </a:lnTo>
                  <a:lnTo>
                    <a:pt x="559" y="195"/>
                  </a:lnTo>
                  <a:lnTo>
                    <a:pt x="559" y="198"/>
                  </a:lnTo>
                  <a:lnTo>
                    <a:pt x="559" y="199"/>
                  </a:lnTo>
                  <a:lnTo>
                    <a:pt x="559" y="198"/>
                  </a:lnTo>
                  <a:lnTo>
                    <a:pt x="562" y="198"/>
                  </a:lnTo>
                  <a:lnTo>
                    <a:pt x="566" y="195"/>
                  </a:lnTo>
                  <a:lnTo>
                    <a:pt x="573" y="192"/>
                  </a:lnTo>
                  <a:lnTo>
                    <a:pt x="580" y="190"/>
                  </a:lnTo>
                  <a:lnTo>
                    <a:pt x="588" y="188"/>
                  </a:lnTo>
                  <a:lnTo>
                    <a:pt x="597" y="186"/>
                  </a:lnTo>
                  <a:lnTo>
                    <a:pt x="608" y="186"/>
                  </a:lnTo>
                  <a:lnTo>
                    <a:pt x="617" y="185"/>
                  </a:lnTo>
                  <a:lnTo>
                    <a:pt x="627" y="188"/>
                  </a:lnTo>
                  <a:lnTo>
                    <a:pt x="636" y="190"/>
                  </a:lnTo>
                  <a:lnTo>
                    <a:pt x="646" y="196"/>
                  </a:lnTo>
                  <a:lnTo>
                    <a:pt x="655" y="202"/>
                  </a:lnTo>
                  <a:lnTo>
                    <a:pt x="664" y="211"/>
                  </a:lnTo>
                  <a:lnTo>
                    <a:pt x="668" y="216"/>
                  </a:lnTo>
                  <a:lnTo>
                    <a:pt x="671" y="223"/>
                  </a:lnTo>
                  <a:lnTo>
                    <a:pt x="675" y="231"/>
                  </a:lnTo>
                  <a:lnTo>
                    <a:pt x="679" y="238"/>
                  </a:lnTo>
                  <a:lnTo>
                    <a:pt x="680" y="246"/>
                  </a:lnTo>
                  <a:lnTo>
                    <a:pt x="683" y="252"/>
                  </a:lnTo>
                  <a:lnTo>
                    <a:pt x="683" y="259"/>
                  </a:lnTo>
                  <a:lnTo>
                    <a:pt x="684" y="268"/>
                  </a:lnTo>
                  <a:lnTo>
                    <a:pt x="683" y="274"/>
                  </a:lnTo>
                  <a:lnTo>
                    <a:pt x="682" y="281"/>
                  </a:lnTo>
                  <a:lnTo>
                    <a:pt x="679" y="289"/>
                  </a:lnTo>
                  <a:lnTo>
                    <a:pt x="677" y="296"/>
                  </a:lnTo>
                  <a:lnTo>
                    <a:pt x="672" y="302"/>
                  </a:lnTo>
                  <a:lnTo>
                    <a:pt x="669" y="309"/>
                  </a:lnTo>
                  <a:lnTo>
                    <a:pt x="663" y="316"/>
                  </a:lnTo>
                  <a:lnTo>
                    <a:pt x="658" y="323"/>
                  </a:lnTo>
                  <a:lnTo>
                    <a:pt x="651" y="328"/>
                  </a:lnTo>
                  <a:lnTo>
                    <a:pt x="644" y="334"/>
                  </a:lnTo>
                  <a:lnTo>
                    <a:pt x="636" y="340"/>
                  </a:lnTo>
                  <a:lnTo>
                    <a:pt x="628" y="344"/>
                  </a:lnTo>
                  <a:lnTo>
                    <a:pt x="617" y="349"/>
                  </a:lnTo>
                  <a:lnTo>
                    <a:pt x="607" y="352"/>
                  </a:lnTo>
                  <a:lnTo>
                    <a:pt x="596" y="356"/>
                  </a:lnTo>
                  <a:lnTo>
                    <a:pt x="586" y="361"/>
                  </a:lnTo>
                  <a:lnTo>
                    <a:pt x="579" y="361"/>
                  </a:lnTo>
                  <a:lnTo>
                    <a:pt x="573" y="362"/>
                  </a:lnTo>
                  <a:lnTo>
                    <a:pt x="566" y="363"/>
                  </a:lnTo>
                  <a:lnTo>
                    <a:pt x="560" y="365"/>
                  </a:lnTo>
                  <a:lnTo>
                    <a:pt x="553" y="366"/>
                  </a:lnTo>
                  <a:lnTo>
                    <a:pt x="546" y="366"/>
                  </a:lnTo>
                  <a:lnTo>
                    <a:pt x="539" y="368"/>
                  </a:lnTo>
                  <a:lnTo>
                    <a:pt x="533" y="369"/>
                  </a:lnTo>
                  <a:lnTo>
                    <a:pt x="525" y="369"/>
                  </a:lnTo>
                  <a:lnTo>
                    <a:pt x="517" y="369"/>
                  </a:lnTo>
                  <a:lnTo>
                    <a:pt x="508" y="369"/>
                  </a:lnTo>
                  <a:lnTo>
                    <a:pt x="501" y="369"/>
                  </a:lnTo>
                  <a:lnTo>
                    <a:pt x="493" y="368"/>
                  </a:lnTo>
                  <a:lnTo>
                    <a:pt x="485" y="368"/>
                  </a:lnTo>
                  <a:lnTo>
                    <a:pt x="477" y="368"/>
                  </a:lnTo>
                  <a:lnTo>
                    <a:pt x="469" y="368"/>
                  </a:lnTo>
                  <a:lnTo>
                    <a:pt x="459" y="366"/>
                  </a:lnTo>
                  <a:lnTo>
                    <a:pt x="450" y="366"/>
                  </a:lnTo>
                  <a:lnTo>
                    <a:pt x="441" y="365"/>
                  </a:lnTo>
                  <a:lnTo>
                    <a:pt x="432" y="365"/>
                  </a:lnTo>
                  <a:lnTo>
                    <a:pt x="422" y="363"/>
                  </a:lnTo>
                  <a:lnTo>
                    <a:pt x="414" y="362"/>
                  </a:lnTo>
                  <a:lnTo>
                    <a:pt x="403" y="361"/>
                  </a:lnTo>
                  <a:lnTo>
                    <a:pt x="395" y="361"/>
                  </a:lnTo>
                  <a:lnTo>
                    <a:pt x="385" y="356"/>
                  </a:lnTo>
                  <a:lnTo>
                    <a:pt x="374" y="356"/>
                  </a:lnTo>
                  <a:lnTo>
                    <a:pt x="365" y="352"/>
                  </a:lnTo>
                  <a:lnTo>
                    <a:pt x="355" y="351"/>
                  </a:lnTo>
                  <a:lnTo>
                    <a:pt x="345" y="350"/>
                  </a:lnTo>
                  <a:lnTo>
                    <a:pt x="335" y="350"/>
                  </a:lnTo>
                  <a:lnTo>
                    <a:pt x="326" y="349"/>
                  </a:lnTo>
                  <a:lnTo>
                    <a:pt x="318" y="349"/>
                  </a:lnTo>
                  <a:lnTo>
                    <a:pt x="307" y="347"/>
                  </a:lnTo>
                  <a:lnTo>
                    <a:pt x="299" y="345"/>
                  </a:lnTo>
                  <a:lnTo>
                    <a:pt x="290" y="345"/>
                  </a:lnTo>
                  <a:lnTo>
                    <a:pt x="282" y="345"/>
                  </a:lnTo>
                  <a:lnTo>
                    <a:pt x="272" y="345"/>
                  </a:lnTo>
                  <a:lnTo>
                    <a:pt x="264" y="345"/>
                  </a:lnTo>
                  <a:lnTo>
                    <a:pt x="255" y="345"/>
                  </a:lnTo>
                  <a:lnTo>
                    <a:pt x="248" y="345"/>
                  </a:lnTo>
                  <a:lnTo>
                    <a:pt x="238" y="344"/>
                  </a:lnTo>
                  <a:lnTo>
                    <a:pt x="230" y="344"/>
                  </a:lnTo>
                  <a:lnTo>
                    <a:pt x="222" y="344"/>
                  </a:lnTo>
                  <a:lnTo>
                    <a:pt x="215" y="344"/>
                  </a:lnTo>
                  <a:lnTo>
                    <a:pt x="207" y="344"/>
                  </a:lnTo>
                  <a:lnTo>
                    <a:pt x="199" y="344"/>
                  </a:lnTo>
                  <a:lnTo>
                    <a:pt x="192" y="344"/>
                  </a:lnTo>
                  <a:lnTo>
                    <a:pt x="185" y="345"/>
                  </a:lnTo>
                  <a:lnTo>
                    <a:pt x="178" y="345"/>
                  </a:lnTo>
                  <a:lnTo>
                    <a:pt x="171" y="345"/>
                  </a:lnTo>
                  <a:lnTo>
                    <a:pt x="163" y="345"/>
                  </a:lnTo>
                  <a:lnTo>
                    <a:pt x="156" y="345"/>
                  </a:lnTo>
                  <a:lnTo>
                    <a:pt x="149" y="345"/>
                  </a:lnTo>
                  <a:lnTo>
                    <a:pt x="142" y="345"/>
                  </a:lnTo>
                  <a:lnTo>
                    <a:pt x="137" y="345"/>
                  </a:lnTo>
                  <a:lnTo>
                    <a:pt x="131" y="345"/>
                  </a:lnTo>
                  <a:lnTo>
                    <a:pt x="124" y="344"/>
                  </a:lnTo>
                  <a:lnTo>
                    <a:pt x="118" y="344"/>
                  </a:lnTo>
                  <a:lnTo>
                    <a:pt x="112" y="344"/>
                  </a:lnTo>
                  <a:lnTo>
                    <a:pt x="106" y="344"/>
                  </a:lnTo>
                  <a:lnTo>
                    <a:pt x="96" y="342"/>
                  </a:lnTo>
                  <a:lnTo>
                    <a:pt x="85" y="341"/>
                  </a:lnTo>
                  <a:lnTo>
                    <a:pt x="75" y="340"/>
                  </a:lnTo>
                  <a:lnTo>
                    <a:pt x="64" y="336"/>
                  </a:lnTo>
                  <a:lnTo>
                    <a:pt x="55" y="334"/>
                  </a:lnTo>
                  <a:lnTo>
                    <a:pt x="48" y="330"/>
                  </a:lnTo>
                  <a:lnTo>
                    <a:pt x="40" y="324"/>
                  </a:lnTo>
                  <a:lnTo>
                    <a:pt x="33" y="320"/>
                  </a:lnTo>
                  <a:lnTo>
                    <a:pt x="26" y="313"/>
                  </a:lnTo>
                  <a:lnTo>
                    <a:pt x="21" y="307"/>
                  </a:lnTo>
                  <a:lnTo>
                    <a:pt x="14" y="297"/>
                  </a:lnTo>
                  <a:lnTo>
                    <a:pt x="10" y="289"/>
                  </a:lnTo>
                  <a:lnTo>
                    <a:pt x="7" y="279"/>
                  </a:lnTo>
                  <a:lnTo>
                    <a:pt x="4" y="268"/>
                  </a:lnTo>
                  <a:lnTo>
                    <a:pt x="1" y="255"/>
                  </a:lnTo>
                  <a:lnTo>
                    <a:pt x="0" y="246"/>
                  </a:lnTo>
                  <a:lnTo>
                    <a:pt x="0" y="233"/>
                  </a:lnTo>
                  <a:lnTo>
                    <a:pt x="1" y="225"/>
                  </a:lnTo>
                  <a:lnTo>
                    <a:pt x="2" y="214"/>
                  </a:lnTo>
                  <a:lnTo>
                    <a:pt x="6" y="206"/>
                  </a:lnTo>
                  <a:lnTo>
                    <a:pt x="9" y="199"/>
                  </a:lnTo>
                  <a:lnTo>
                    <a:pt x="14" y="192"/>
                  </a:lnTo>
                  <a:lnTo>
                    <a:pt x="17" y="185"/>
                  </a:lnTo>
                  <a:lnTo>
                    <a:pt x="23" y="178"/>
                  </a:lnTo>
                  <a:lnTo>
                    <a:pt x="29" y="172"/>
                  </a:lnTo>
                  <a:lnTo>
                    <a:pt x="36" y="169"/>
                  </a:lnTo>
                  <a:lnTo>
                    <a:pt x="43" y="163"/>
                  </a:lnTo>
                  <a:lnTo>
                    <a:pt x="50" y="159"/>
                  </a:lnTo>
                  <a:lnTo>
                    <a:pt x="57" y="156"/>
                  </a:lnTo>
                  <a:lnTo>
                    <a:pt x="64" y="154"/>
                  </a:lnTo>
                  <a:lnTo>
                    <a:pt x="72" y="150"/>
                  </a:lnTo>
                  <a:lnTo>
                    <a:pt x="79" y="149"/>
                  </a:lnTo>
                  <a:lnTo>
                    <a:pt x="86" y="145"/>
                  </a:lnTo>
                  <a:lnTo>
                    <a:pt x="94" y="144"/>
                  </a:lnTo>
                  <a:lnTo>
                    <a:pt x="100" y="142"/>
                  </a:lnTo>
                  <a:lnTo>
                    <a:pt x="107" y="141"/>
                  </a:lnTo>
                  <a:lnTo>
                    <a:pt x="113" y="140"/>
                  </a:lnTo>
                  <a:lnTo>
                    <a:pt x="120" y="140"/>
                  </a:lnTo>
                  <a:lnTo>
                    <a:pt x="131" y="138"/>
                  </a:lnTo>
                  <a:lnTo>
                    <a:pt x="140" y="138"/>
                  </a:lnTo>
                  <a:lnTo>
                    <a:pt x="146" y="138"/>
                  </a:lnTo>
                  <a:lnTo>
                    <a:pt x="148" y="138"/>
                  </a:lnTo>
                  <a:lnTo>
                    <a:pt x="148" y="138"/>
                  </a:lnTo>
                  <a:close/>
                </a:path>
              </a:pathLst>
            </a:custGeom>
            <a:solidFill>
              <a:srgbClr val="C4DB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62"/>
            <p:cNvSpPr>
              <a:spLocks/>
            </p:cNvSpPr>
            <p:nvPr/>
          </p:nvSpPr>
          <p:spPr bwMode="auto">
            <a:xfrm>
              <a:off x="7021979" y="1171453"/>
              <a:ext cx="1636807" cy="572414"/>
            </a:xfrm>
            <a:custGeom>
              <a:avLst/>
              <a:gdLst/>
              <a:ahLst/>
              <a:cxnLst>
                <a:cxn ang="0">
                  <a:pos x="706" y="8"/>
                </a:cxn>
                <a:cxn ang="0">
                  <a:pos x="829" y="3"/>
                </a:cxn>
                <a:cxn ang="0">
                  <a:pos x="976" y="0"/>
                </a:cxn>
                <a:cxn ang="0">
                  <a:pos x="1146" y="1"/>
                </a:cxn>
                <a:cxn ang="0">
                  <a:pos x="1337" y="4"/>
                </a:cxn>
                <a:cxn ang="0">
                  <a:pos x="1541" y="15"/>
                </a:cxn>
                <a:cxn ang="0">
                  <a:pos x="1762" y="36"/>
                </a:cxn>
                <a:cxn ang="0">
                  <a:pos x="1909" y="50"/>
                </a:cxn>
                <a:cxn ang="0">
                  <a:pos x="2037" y="58"/>
                </a:cxn>
                <a:cxn ang="0">
                  <a:pos x="2167" y="63"/>
                </a:cxn>
                <a:cxn ang="0">
                  <a:pos x="2296" y="68"/>
                </a:cxn>
                <a:cxn ang="0">
                  <a:pos x="2415" y="75"/>
                </a:cxn>
                <a:cxn ang="0">
                  <a:pos x="2523" y="86"/>
                </a:cxn>
                <a:cxn ang="0">
                  <a:pos x="2610" y="105"/>
                </a:cxn>
                <a:cxn ang="0">
                  <a:pos x="2696" y="138"/>
                </a:cxn>
                <a:cxn ang="0">
                  <a:pos x="2773" y="180"/>
                </a:cxn>
                <a:cxn ang="0">
                  <a:pos x="2837" y="227"/>
                </a:cxn>
                <a:cxn ang="0">
                  <a:pos x="2887" y="282"/>
                </a:cxn>
                <a:cxn ang="0">
                  <a:pos x="2932" y="374"/>
                </a:cxn>
                <a:cxn ang="0">
                  <a:pos x="2919" y="450"/>
                </a:cxn>
                <a:cxn ang="0">
                  <a:pos x="2884" y="519"/>
                </a:cxn>
                <a:cxn ang="0">
                  <a:pos x="2834" y="581"/>
                </a:cxn>
                <a:cxn ang="0">
                  <a:pos x="2767" y="636"/>
                </a:cxn>
                <a:cxn ang="0">
                  <a:pos x="2680" y="676"/>
                </a:cxn>
                <a:cxn ang="0">
                  <a:pos x="2573" y="696"/>
                </a:cxn>
                <a:cxn ang="0">
                  <a:pos x="2441" y="691"/>
                </a:cxn>
                <a:cxn ang="0">
                  <a:pos x="2306" y="666"/>
                </a:cxn>
                <a:cxn ang="0">
                  <a:pos x="2230" y="666"/>
                </a:cxn>
                <a:cxn ang="0">
                  <a:pos x="2134" y="687"/>
                </a:cxn>
                <a:cxn ang="0">
                  <a:pos x="2023" y="719"/>
                </a:cxn>
                <a:cxn ang="0">
                  <a:pos x="1904" y="755"/>
                </a:cxn>
                <a:cxn ang="0">
                  <a:pos x="1781" y="789"/>
                </a:cxn>
                <a:cxn ang="0">
                  <a:pos x="1662" y="817"/>
                </a:cxn>
                <a:cxn ang="0">
                  <a:pos x="1553" y="830"/>
                </a:cxn>
                <a:cxn ang="0">
                  <a:pos x="1455" y="832"/>
                </a:cxn>
                <a:cxn ang="0">
                  <a:pos x="1359" y="831"/>
                </a:cxn>
                <a:cxn ang="0">
                  <a:pos x="1264" y="828"/>
                </a:cxn>
                <a:cxn ang="0">
                  <a:pos x="1169" y="822"/>
                </a:cxn>
                <a:cxn ang="0">
                  <a:pos x="1077" y="815"/>
                </a:cxn>
                <a:cxn ang="0">
                  <a:pos x="925" y="796"/>
                </a:cxn>
                <a:cxn ang="0">
                  <a:pos x="765" y="773"/>
                </a:cxn>
                <a:cxn ang="0">
                  <a:pos x="615" y="745"/>
                </a:cxn>
                <a:cxn ang="0">
                  <a:pos x="483" y="718"/>
                </a:cxn>
                <a:cxn ang="0">
                  <a:pos x="370" y="690"/>
                </a:cxn>
                <a:cxn ang="0">
                  <a:pos x="280" y="668"/>
                </a:cxn>
                <a:cxn ang="0">
                  <a:pos x="212" y="649"/>
                </a:cxn>
                <a:cxn ang="0">
                  <a:pos x="143" y="623"/>
                </a:cxn>
                <a:cxn ang="0">
                  <a:pos x="64" y="577"/>
                </a:cxn>
                <a:cxn ang="0">
                  <a:pos x="18" y="518"/>
                </a:cxn>
                <a:cxn ang="0">
                  <a:pos x="0" y="428"/>
                </a:cxn>
                <a:cxn ang="0">
                  <a:pos x="13" y="347"/>
                </a:cxn>
                <a:cxn ang="0">
                  <a:pos x="29" y="289"/>
                </a:cxn>
                <a:cxn ang="0">
                  <a:pos x="57" y="221"/>
                </a:cxn>
                <a:cxn ang="0">
                  <a:pos x="106" y="169"/>
                </a:cxn>
                <a:cxn ang="0">
                  <a:pos x="184" y="124"/>
                </a:cxn>
                <a:cxn ang="0">
                  <a:pos x="278" y="86"/>
                </a:cxn>
                <a:cxn ang="0">
                  <a:pos x="380" y="54"/>
                </a:cxn>
                <a:cxn ang="0">
                  <a:pos x="479" y="28"/>
                </a:cxn>
                <a:cxn ang="0">
                  <a:pos x="568" y="14"/>
                </a:cxn>
              </a:cxnLst>
              <a:rect l="0" t="0" r="r" b="b"/>
              <a:pathLst>
                <a:path w="2934" h="834">
                  <a:moveTo>
                    <a:pt x="619" y="11"/>
                  </a:moveTo>
                  <a:lnTo>
                    <a:pt x="628" y="10"/>
                  </a:lnTo>
                  <a:lnTo>
                    <a:pt x="637" y="10"/>
                  </a:lnTo>
                  <a:lnTo>
                    <a:pt x="648" y="9"/>
                  </a:lnTo>
                  <a:lnTo>
                    <a:pt x="660" y="9"/>
                  </a:lnTo>
                  <a:lnTo>
                    <a:pt x="670" y="8"/>
                  </a:lnTo>
                  <a:lnTo>
                    <a:pt x="682" y="8"/>
                  </a:lnTo>
                  <a:lnTo>
                    <a:pt x="693" y="8"/>
                  </a:lnTo>
                  <a:lnTo>
                    <a:pt x="706" y="8"/>
                  </a:lnTo>
                  <a:lnTo>
                    <a:pt x="718" y="7"/>
                  </a:lnTo>
                  <a:lnTo>
                    <a:pt x="731" y="7"/>
                  </a:lnTo>
                  <a:lnTo>
                    <a:pt x="744" y="6"/>
                  </a:lnTo>
                  <a:lnTo>
                    <a:pt x="758" y="6"/>
                  </a:lnTo>
                  <a:lnTo>
                    <a:pt x="771" y="4"/>
                  </a:lnTo>
                  <a:lnTo>
                    <a:pt x="785" y="4"/>
                  </a:lnTo>
                  <a:lnTo>
                    <a:pt x="800" y="4"/>
                  </a:lnTo>
                  <a:lnTo>
                    <a:pt x="815" y="4"/>
                  </a:lnTo>
                  <a:lnTo>
                    <a:pt x="829" y="3"/>
                  </a:lnTo>
                  <a:lnTo>
                    <a:pt x="844" y="3"/>
                  </a:lnTo>
                  <a:lnTo>
                    <a:pt x="860" y="2"/>
                  </a:lnTo>
                  <a:lnTo>
                    <a:pt x="876" y="2"/>
                  </a:lnTo>
                  <a:lnTo>
                    <a:pt x="892" y="1"/>
                  </a:lnTo>
                  <a:lnTo>
                    <a:pt x="909" y="1"/>
                  </a:lnTo>
                  <a:lnTo>
                    <a:pt x="926" y="1"/>
                  </a:lnTo>
                  <a:lnTo>
                    <a:pt x="943" y="1"/>
                  </a:lnTo>
                  <a:lnTo>
                    <a:pt x="959" y="0"/>
                  </a:lnTo>
                  <a:lnTo>
                    <a:pt x="976" y="0"/>
                  </a:lnTo>
                  <a:lnTo>
                    <a:pt x="994" y="0"/>
                  </a:lnTo>
                  <a:lnTo>
                    <a:pt x="1013" y="0"/>
                  </a:lnTo>
                  <a:lnTo>
                    <a:pt x="1030" y="0"/>
                  </a:lnTo>
                  <a:lnTo>
                    <a:pt x="1050" y="0"/>
                  </a:lnTo>
                  <a:lnTo>
                    <a:pt x="1069" y="0"/>
                  </a:lnTo>
                  <a:lnTo>
                    <a:pt x="1089" y="1"/>
                  </a:lnTo>
                  <a:lnTo>
                    <a:pt x="1107" y="1"/>
                  </a:lnTo>
                  <a:lnTo>
                    <a:pt x="1127" y="1"/>
                  </a:lnTo>
                  <a:lnTo>
                    <a:pt x="1146" y="1"/>
                  </a:lnTo>
                  <a:lnTo>
                    <a:pt x="1167" y="1"/>
                  </a:lnTo>
                  <a:lnTo>
                    <a:pt x="1187" y="1"/>
                  </a:lnTo>
                  <a:lnTo>
                    <a:pt x="1208" y="1"/>
                  </a:lnTo>
                  <a:lnTo>
                    <a:pt x="1229" y="1"/>
                  </a:lnTo>
                  <a:lnTo>
                    <a:pt x="1250" y="2"/>
                  </a:lnTo>
                  <a:lnTo>
                    <a:pt x="1271" y="2"/>
                  </a:lnTo>
                  <a:lnTo>
                    <a:pt x="1292" y="2"/>
                  </a:lnTo>
                  <a:lnTo>
                    <a:pt x="1313" y="3"/>
                  </a:lnTo>
                  <a:lnTo>
                    <a:pt x="1337" y="4"/>
                  </a:lnTo>
                  <a:lnTo>
                    <a:pt x="1358" y="4"/>
                  </a:lnTo>
                  <a:lnTo>
                    <a:pt x="1381" y="6"/>
                  </a:lnTo>
                  <a:lnTo>
                    <a:pt x="1403" y="7"/>
                  </a:lnTo>
                  <a:lnTo>
                    <a:pt x="1427" y="9"/>
                  </a:lnTo>
                  <a:lnTo>
                    <a:pt x="1449" y="9"/>
                  </a:lnTo>
                  <a:lnTo>
                    <a:pt x="1472" y="11"/>
                  </a:lnTo>
                  <a:lnTo>
                    <a:pt x="1495" y="11"/>
                  </a:lnTo>
                  <a:lnTo>
                    <a:pt x="1519" y="14"/>
                  </a:lnTo>
                  <a:lnTo>
                    <a:pt x="1541" y="15"/>
                  </a:lnTo>
                  <a:lnTo>
                    <a:pt x="1566" y="17"/>
                  </a:lnTo>
                  <a:lnTo>
                    <a:pt x="1590" y="18"/>
                  </a:lnTo>
                  <a:lnTo>
                    <a:pt x="1615" y="22"/>
                  </a:lnTo>
                  <a:lnTo>
                    <a:pt x="1638" y="23"/>
                  </a:lnTo>
                  <a:lnTo>
                    <a:pt x="1663" y="25"/>
                  </a:lnTo>
                  <a:lnTo>
                    <a:pt x="1688" y="28"/>
                  </a:lnTo>
                  <a:lnTo>
                    <a:pt x="1712" y="31"/>
                  </a:lnTo>
                  <a:lnTo>
                    <a:pt x="1737" y="34"/>
                  </a:lnTo>
                  <a:lnTo>
                    <a:pt x="1762" y="36"/>
                  </a:lnTo>
                  <a:lnTo>
                    <a:pt x="1788" y="39"/>
                  </a:lnTo>
                  <a:lnTo>
                    <a:pt x="1814" y="43"/>
                  </a:lnTo>
                  <a:lnTo>
                    <a:pt x="1827" y="43"/>
                  </a:lnTo>
                  <a:lnTo>
                    <a:pt x="1840" y="45"/>
                  </a:lnTo>
                  <a:lnTo>
                    <a:pt x="1852" y="45"/>
                  </a:lnTo>
                  <a:lnTo>
                    <a:pt x="1866" y="48"/>
                  </a:lnTo>
                  <a:lnTo>
                    <a:pt x="1880" y="48"/>
                  </a:lnTo>
                  <a:lnTo>
                    <a:pt x="1895" y="50"/>
                  </a:lnTo>
                  <a:lnTo>
                    <a:pt x="1909" y="50"/>
                  </a:lnTo>
                  <a:lnTo>
                    <a:pt x="1923" y="52"/>
                  </a:lnTo>
                  <a:lnTo>
                    <a:pt x="1937" y="52"/>
                  </a:lnTo>
                  <a:lnTo>
                    <a:pt x="1951" y="54"/>
                  </a:lnTo>
                  <a:lnTo>
                    <a:pt x="1965" y="54"/>
                  </a:lnTo>
                  <a:lnTo>
                    <a:pt x="1980" y="55"/>
                  </a:lnTo>
                  <a:lnTo>
                    <a:pt x="1994" y="55"/>
                  </a:lnTo>
                  <a:lnTo>
                    <a:pt x="2008" y="56"/>
                  </a:lnTo>
                  <a:lnTo>
                    <a:pt x="2023" y="57"/>
                  </a:lnTo>
                  <a:lnTo>
                    <a:pt x="2037" y="58"/>
                  </a:lnTo>
                  <a:lnTo>
                    <a:pt x="2052" y="58"/>
                  </a:lnTo>
                  <a:lnTo>
                    <a:pt x="2065" y="58"/>
                  </a:lnTo>
                  <a:lnTo>
                    <a:pt x="2079" y="58"/>
                  </a:lnTo>
                  <a:lnTo>
                    <a:pt x="2094" y="59"/>
                  </a:lnTo>
                  <a:lnTo>
                    <a:pt x="2109" y="59"/>
                  </a:lnTo>
                  <a:lnTo>
                    <a:pt x="2124" y="61"/>
                  </a:lnTo>
                  <a:lnTo>
                    <a:pt x="2138" y="62"/>
                  </a:lnTo>
                  <a:lnTo>
                    <a:pt x="2153" y="63"/>
                  </a:lnTo>
                  <a:lnTo>
                    <a:pt x="2167" y="63"/>
                  </a:lnTo>
                  <a:lnTo>
                    <a:pt x="2182" y="63"/>
                  </a:lnTo>
                  <a:lnTo>
                    <a:pt x="2196" y="63"/>
                  </a:lnTo>
                  <a:lnTo>
                    <a:pt x="2211" y="64"/>
                  </a:lnTo>
                  <a:lnTo>
                    <a:pt x="2225" y="64"/>
                  </a:lnTo>
                  <a:lnTo>
                    <a:pt x="2240" y="65"/>
                  </a:lnTo>
                  <a:lnTo>
                    <a:pt x="2254" y="66"/>
                  </a:lnTo>
                  <a:lnTo>
                    <a:pt x="2269" y="68"/>
                  </a:lnTo>
                  <a:lnTo>
                    <a:pt x="2282" y="68"/>
                  </a:lnTo>
                  <a:lnTo>
                    <a:pt x="2296" y="68"/>
                  </a:lnTo>
                  <a:lnTo>
                    <a:pt x="2310" y="69"/>
                  </a:lnTo>
                  <a:lnTo>
                    <a:pt x="2324" y="70"/>
                  </a:lnTo>
                  <a:lnTo>
                    <a:pt x="2337" y="70"/>
                  </a:lnTo>
                  <a:lnTo>
                    <a:pt x="2351" y="70"/>
                  </a:lnTo>
                  <a:lnTo>
                    <a:pt x="2363" y="71"/>
                  </a:lnTo>
                  <a:lnTo>
                    <a:pt x="2378" y="72"/>
                  </a:lnTo>
                  <a:lnTo>
                    <a:pt x="2389" y="72"/>
                  </a:lnTo>
                  <a:lnTo>
                    <a:pt x="2402" y="73"/>
                  </a:lnTo>
                  <a:lnTo>
                    <a:pt x="2415" y="75"/>
                  </a:lnTo>
                  <a:lnTo>
                    <a:pt x="2428" y="76"/>
                  </a:lnTo>
                  <a:lnTo>
                    <a:pt x="2439" y="77"/>
                  </a:lnTo>
                  <a:lnTo>
                    <a:pt x="2452" y="78"/>
                  </a:lnTo>
                  <a:lnTo>
                    <a:pt x="2464" y="79"/>
                  </a:lnTo>
                  <a:lnTo>
                    <a:pt x="2477" y="82"/>
                  </a:lnTo>
                  <a:lnTo>
                    <a:pt x="2487" y="82"/>
                  </a:lnTo>
                  <a:lnTo>
                    <a:pt x="2499" y="84"/>
                  </a:lnTo>
                  <a:lnTo>
                    <a:pt x="2511" y="84"/>
                  </a:lnTo>
                  <a:lnTo>
                    <a:pt x="2523" y="86"/>
                  </a:lnTo>
                  <a:lnTo>
                    <a:pt x="2533" y="87"/>
                  </a:lnTo>
                  <a:lnTo>
                    <a:pt x="2544" y="90"/>
                  </a:lnTo>
                  <a:lnTo>
                    <a:pt x="2554" y="91"/>
                  </a:lnTo>
                  <a:lnTo>
                    <a:pt x="2565" y="94"/>
                  </a:lnTo>
                  <a:lnTo>
                    <a:pt x="2574" y="96"/>
                  </a:lnTo>
                  <a:lnTo>
                    <a:pt x="2583" y="98"/>
                  </a:lnTo>
                  <a:lnTo>
                    <a:pt x="2593" y="100"/>
                  </a:lnTo>
                  <a:lnTo>
                    <a:pt x="2602" y="103"/>
                  </a:lnTo>
                  <a:lnTo>
                    <a:pt x="2610" y="105"/>
                  </a:lnTo>
                  <a:lnTo>
                    <a:pt x="2618" y="107"/>
                  </a:lnTo>
                  <a:lnTo>
                    <a:pt x="2627" y="111"/>
                  </a:lnTo>
                  <a:lnTo>
                    <a:pt x="2636" y="114"/>
                  </a:lnTo>
                  <a:lnTo>
                    <a:pt x="2645" y="118"/>
                  </a:lnTo>
                  <a:lnTo>
                    <a:pt x="2656" y="121"/>
                  </a:lnTo>
                  <a:lnTo>
                    <a:pt x="2666" y="125"/>
                  </a:lnTo>
                  <a:lnTo>
                    <a:pt x="2677" y="130"/>
                  </a:lnTo>
                  <a:lnTo>
                    <a:pt x="2686" y="133"/>
                  </a:lnTo>
                  <a:lnTo>
                    <a:pt x="2696" y="138"/>
                  </a:lnTo>
                  <a:lnTo>
                    <a:pt x="2705" y="142"/>
                  </a:lnTo>
                  <a:lnTo>
                    <a:pt x="2714" y="147"/>
                  </a:lnTo>
                  <a:lnTo>
                    <a:pt x="2722" y="151"/>
                  </a:lnTo>
                  <a:lnTo>
                    <a:pt x="2732" y="155"/>
                  </a:lnTo>
                  <a:lnTo>
                    <a:pt x="2740" y="160"/>
                  </a:lnTo>
                  <a:lnTo>
                    <a:pt x="2749" y="165"/>
                  </a:lnTo>
                  <a:lnTo>
                    <a:pt x="2756" y="169"/>
                  </a:lnTo>
                  <a:lnTo>
                    <a:pt x="2766" y="175"/>
                  </a:lnTo>
                  <a:lnTo>
                    <a:pt x="2773" y="180"/>
                  </a:lnTo>
                  <a:lnTo>
                    <a:pt x="2782" y="186"/>
                  </a:lnTo>
                  <a:lnTo>
                    <a:pt x="2789" y="189"/>
                  </a:lnTo>
                  <a:lnTo>
                    <a:pt x="2796" y="195"/>
                  </a:lnTo>
                  <a:lnTo>
                    <a:pt x="2803" y="200"/>
                  </a:lnTo>
                  <a:lnTo>
                    <a:pt x="2810" y="206"/>
                  </a:lnTo>
                  <a:lnTo>
                    <a:pt x="2816" y="210"/>
                  </a:lnTo>
                  <a:lnTo>
                    <a:pt x="2823" y="216"/>
                  </a:lnTo>
                  <a:lnTo>
                    <a:pt x="2830" y="221"/>
                  </a:lnTo>
                  <a:lnTo>
                    <a:pt x="2837" y="227"/>
                  </a:lnTo>
                  <a:lnTo>
                    <a:pt x="2842" y="231"/>
                  </a:lnTo>
                  <a:lnTo>
                    <a:pt x="2848" y="237"/>
                  </a:lnTo>
                  <a:lnTo>
                    <a:pt x="2853" y="242"/>
                  </a:lnTo>
                  <a:lnTo>
                    <a:pt x="2859" y="249"/>
                  </a:lnTo>
                  <a:lnTo>
                    <a:pt x="2864" y="254"/>
                  </a:lnTo>
                  <a:lnTo>
                    <a:pt x="2870" y="259"/>
                  </a:lnTo>
                  <a:lnTo>
                    <a:pt x="2875" y="264"/>
                  </a:lnTo>
                  <a:lnTo>
                    <a:pt x="2880" y="271"/>
                  </a:lnTo>
                  <a:lnTo>
                    <a:pt x="2887" y="282"/>
                  </a:lnTo>
                  <a:lnTo>
                    <a:pt x="2896" y="292"/>
                  </a:lnTo>
                  <a:lnTo>
                    <a:pt x="2903" y="303"/>
                  </a:lnTo>
                  <a:lnTo>
                    <a:pt x="2910" y="313"/>
                  </a:lnTo>
                  <a:lnTo>
                    <a:pt x="2914" y="324"/>
                  </a:lnTo>
                  <a:lnTo>
                    <a:pt x="2920" y="334"/>
                  </a:lnTo>
                  <a:lnTo>
                    <a:pt x="2924" y="345"/>
                  </a:lnTo>
                  <a:lnTo>
                    <a:pt x="2928" y="355"/>
                  </a:lnTo>
                  <a:lnTo>
                    <a:pt x="2929" y="365"/>
                  </a:lnTo>
                  <a:lnTo>
                    <a:pt x="2932" y="374"/>
                  </a:lnTo>
                  <a:lnTo>
                    <a:pt x="2933" y="383"/>
                  </a:lnTo>
                  <a:lnTo>
                    <a:pt x="2934" y="394"/>
                  </a:lnTo>
                  <a:lnTo>
                    <a:pt x="2933" y="402"/>
                  </a:lnTo>
                  <a:lnTo>
                    <a:pt x="2933" y="411"/>
                  </a:lnTo>
                  <a:lnTo>
                    <a:pt x="2931" y="420"/>
                  </a:lnTo>
                  <a:lnTo>
                    <a:pt x="2929" y="429"/>
                  </a:lnTo>
                  <a:lnTo>
                    <a:pt x="2926" y="436"/>
                  </a:lnTo>
                  <a:lnTo>
                    <a:pt x="2922" y="443"/>
                  </a:lnTo>
                  <a:lnTo>
                    <a:pt x="2919" y="450"/>
                  </a:lnTo>
                  <a:lnTo>
                    <a:pt x="2915" y="458"/>
                  </a:lnTo>
                  <a:lnTo>
                    <a:pt x="2912" y="465"/>
                  </a:lnTo>
                  <a:lnTo>
                    <a:pt x="2908" y="473"/>
                  </a:lnTo>
                  <a:lnTo>
                    <a:pt x="2905" y="480"/>
                  </a:lnTo>
                  <a:lnTo>
                    <a:pt x="2901" y="489"/>
                  </a:lnTo>
                  <a:lnTo>
                    <a:pt x="2897" y="496"/>
                  </a:lnTo>
                  <a:lnTo>
                    <a:pt x="2892" y="504"/>
                  </a:lnTo>
                  <a:lnTo>
                    <a:pt x="2887" y="511"/>
                  </a:lnTo>
                  <a:lnTo>
                    <a:pt x="2884" y="519"/>
                  </a:lnTo>
                  <a:lnTo>
                    <a:pt x="2878" y="526"/>
                  </a:lnTo>
                  <a:lnTo>
                    <a:pt x="2873" y="533"/>
                  </a:lnTo>
                  <a:lnTo>
                    <a:pt x="2869" y="540"/>
                  </a:lnTo>
                  <a:lnTo>
                    <a:pt x="2864" y="548"/>
                  </a:lnTo>
                  <a:lnTo>
                    <a:pt x="2858" y="554"/>
                  </a:lnTo>
                  <a:lnTo>
                    <a:pt x="2852" y="561"/>
                  </a:lnTo>
                  <a:lnTo>
                    <a:pt x="2846" y="568"/>
                  </a:lnTo>
                  <a:lnTo>
                    <a:pt x="2841" y="575"/>
                  </a:lnTo>
                  <a:lnTo>
                    <a:pt x="2834" y="581"/>
                  </a:lnTo>
                  <a:lnTo>
                    <a:pt x="2827" y="588"/>
                  </a:lnTo>
                  <a:lnTo>
                    <a:pt x="2820" y="595"/>
                  </a:lnTo>
                  <a:lnTo>
                    <a:pt x="2814" y="602"/>
                  </a:lnTo>
                  <a:lnTo>
                    <a:pt x="2806" y="607"/>
                  </a:lnTo>
                  <a:lnTo>
                    <a:pt x="2799" y="614"/>
                  </a:lnTo>
                  <a:lnTo>
                    <a:pt x="2790" y="618"/>
                  </a:lnTo>
                  <a:lnTo>
                    <a:pt x="2783" y="625"/>
                  </a:lnTo>
                  <a:lnTo>
                    <a:pt x="2775" y="630"/>
                  </a:lnTo>
                  <a:lnTo>
                    <a:pt x="2767" y="636"/>
                  </a:lnTo>
                  <a:lnTo>
                    <a:pt x="2759" y="642"/>
                  </a:lnTo>
                  <a:lnTo>
                    <a:pt x="2751" y="648"/>
                  </a:lnTo>
                  <a:lnTo>
                    <a:pt x="2740" y="651"/>
                  </a:lnTo>
                  <a:lnTo>
                    <a:pt x="2731" y="656"/>
                  </a:lnTo>
                  <a:lnTo>
                    <a:pt x="2721" y="661"/>
                  </a:lnTo>
                  <a:lnTo>
                    <a:pt x="2712" y="665"/>
                  </a:lnTo>
                  <a:lnTo>
                    <a:pt x="2701" y="669"/>
                  </a:lnTo>
                  <a:lnTo>
                    <a:pt x="2691" y="672"/>
                  </a:lnTo>
                  <a:lnTo>
                    <a:pt x="2680" y="676"/>
                  </a:lnTo>
                  <a:lnTo>
                    <a:pt x="2670" y="679"/>
                  </a:lnTo>
                  <a:lnTo>
                    <a:pt x="2658" y="682"/>
                  </a:lnTo>
                  <a:lnTo>
                    <a:pt x="2646" y="684"/>
                  </a:lnTo>
                  <a:lnTo>
                    <a:pt x="2635" y="686"/>
                  </a:lnTo>
                  <a:lnTo>
                    <a:pt x="2623" y="689"/>
                  </a:lnTo>
                  <a:lnTo>
                    <a:pt x="2610" y="690"/>
                  </a:lnTo>
                  <a:lnTo>
                    <a:pt x="2597" y="692"/>
                  </a:lnTo>
                  <a:lnTo>
                    <a:pt x="2585" y="693"/>
                  </a:lnTo>
                  <a:lnTo>
                    <a:pt x="2573" y="696"/>
                  </a:lnTo>
                  <a:lnTo>
                    <a:pt x="2559" y="696"/>
                  </a:lnTo>
                  <a:lnTo>
                    <a:pt x="2545" y="696"/>
                  </a:lnTo>
                  <a:lnTo>
                    <a:pt x="2531" y="696"/>
                  </a:lnTo>
                  <a:lnTo>
                    <a:pt x="2517" y="697"/>
                  </a:lnTo>
                  <a:lnTo>
                    <a:pt x="2501" y="696"/>
                  </a:lnTo>
                  <a:lnTo>
                    <a:pt x="2487" y="696"/>
                  </a:lnTo>
                  <a:lnTo>
                    <a:pt x="2472" y="694"/>
                  </a:lnTo>
                  <a:lnTo>
                    <a:pt x="2457" y="693"/>
                  </a:lnTo>
                  <a:lnTo>
                    <a:pt x="2441" y="691"/>
                  </a:lnTo>
                  <a:lnTo>
                    <a:pt x="2424" y="689"/>
                  </a:lnTo>
                  <a:lnTo>
                    <a:pt x="2408" y="686"/>
                  </a:lnTo>
                  <a:lnTo>
                    <a:pt x="2392" y="684"/>
                  </a:lnTo>
                  <a:lnTo>
                    <a:pt x="2374" y="680"/>
                  </a:lnTo>
                  <a:lnTo>
                    <a:pt x="2356" y="677"/>
                  </a:lnTo>
                  <a:lnTo>
                    <a:pt x="2339" y="673"/>
                  </a:lnTo>
                  <a:lnTo>
                    <a:pt x="2321" y="670"/>
                  </a:lnTo>
                  <a:lnTo>
                    <a:pt x="2313" y="668"/>
                  </a:lnTo>
                  <a:lnTo>
                    <a:pt x="2306" y="666"/>
                  </a:lnTo>
                  <a:lnTo>
                    <a:pt x="2299" y="665"/>
                  </a:lnTo>
                  <a:lnTo>
                    <a:pt x="2292" y="665"/>
                  </a:lnTo>
                  <a:lnTo>
                    <a:pt x="2284" y="664"/>
                  </a:lnTo>
                  <a:lnTo>
                    <a:pt x="2276" y="664"/>
                  </a:lnTo>
                  <a:lnTo>
                    <a:pt x="2268" y="664"/>
                  </a:lnTo>
                  <a:lnTo>
                    <a:pt x="2259" y="665"/>
                  </a:lnTo>
                  <a:lnTo>
                    <a:pt x="2250" y="665"/>
                  </a:lnTo>
                  <a:lnTo>
                    <a:pt x="2241" y="665"/>
                  </a:lnTo>
                  <a:lnTo>
                    <a:pt x="2230" y="666"/>
                  </a:lnTo>
                  <a:lnTo>
                    <a:pt x="2221" y="669"/>
                  </a:lnTo>
                  <a:lnTo>
                    <a:pt x="2210" y="670"/>
                  </a:lnTo>
                  <a:lnTo>
                    <a:pt x="2200" y="672"/>
                  </a:lnTo>
                  <a:lnTo>
                    <a:pt x="2189" y="675"/>
                  </a:lnTo>
                  <a:lnTo>
                    <a:pt x="2180" y="678"/>
                  </a:lnTo>
                  <a:lnTo>
                    <a:pt x="2168" y="679"/>
                  </a:lnTo>
                  <a:lnTo>
                    <a:pt x="2156" y="682"/>
                  </a:lnTo>
                  <a:lnTo>
                    <a:pt x="2145" y="684"/>
                  </a:lnTo>
                  <a:lnTo>
                    <a:pt x="2134" y="687"/>
                  </a:lnTo>
                  <a:lnTo>
                    <a:pt x="2121" y="691"/>
                  </a:lnTo>
                  <a:lnTo>
                    <a:pt x="2110" y="694"/>
                  </a:lnTo>
                  <a:lnTo>
                    <a:pt x="2098" y="698"/>
                  </a:lnTo>
                  <a:lnTo>
                    <a:pt x="2086" y="701"/>
                  </a:lnTo>
                  <a:lnTo>
                    <a:pt x="2073" y="705"/>
                  </a:lnTo>
                  <a:lnTo>
                    <a:pt x="2061" y="708"/>
                  </a:lnTo>
                  <a:lnTo>
                    <a:pt x="2048" y="712"/>
                  </a:lnTo>
                  <a:lnTo>
                    <a:pt x="2036" y="715"/>
                  </a:lnTo>
                  <a:lnTo>
                    <a:pt x="2023" y="719"/>
                  </a:lnTo>
                  <a:lnTo>
                    <a:pt x="2011" y="724"/>
                  </a:lnTo>
                  <a:lnTo>
                    <a:pt x="1997" y="727"/>
                  </a:lnTo>
                  <a:lnTo>
                    <a:pt x="1986" y="732"/>
                  </a:lnTo>
                  <a:lnTo>
                    <a:pt x="1972" y="735"/>
                  </a:lnTo>
                  <a:lnTo>
                    <a:pt x="1958" y="739"/>
                  </a:lnTo>
                  <a:lnTo>
                    <a:pt x="1944" y="742"/>
                  </a:lnTo>
                  <a:lnTo>
                    <a:pt x="1931" y="747"/>
                  </a:lnTo>
                  <a:lnTo>
                    <a:pt x="1917" y="751"/>
                  </a:lnTo>
                  <a:lnTo>
                    <a:pt x="1904" y="755"/>
                  </a:lnTo>
                  <a:lnTo>
                    <a:pt x="1890" y="759"/>
                  </a:lnTo>
                  <a:lnTo>
                    <a:pt x="1877" y="763"/>
                  </a:lnTo>
                  <a:lnTo>
                    <a:pt x="1863" y="767"/>
                  </a:lnTo>
                  <a:lnTo>
                    <a:pt x="1849" y="770"/>
                  </a:lnTo>
                  <a:lnTo>
                    <a:pt x="1835" y="774"/>
                  </a:lnTo>
                  <a:lnTo>
                    <a:pt x="1822" y="779"/>
                  </a:lnTo>
                  <a:lnTo>
                    <a:pt x="1808" y="782"/>
                  </a:lnTo>
                  <a:lnTo>
                    <a:pt x="1795" y="786"/>
                  </a:lnTo>
                  <a:lnTo>
                    <a:pt x="1781" y="789"/>
                  </a:lnTo>
                  <a:lnTo>
                    <a:pt x="1768" y="794"/>
                  </a:lnTo>
                  <a:lnTo>
                    <a:pt x="1754" y="796"/>
                  </a:lnTo>
                  <a:lnTo>
                    <a:pt x="1740" y="800"/>
                  </a:lnTo>
                  <a:lnTo>
                    <a:pt x="1726" y="803"/>
                  </a:lnTo>
                  <a:lnTo>
                    <a:pt x="1713" y="807"/>
                  </a:lnTo>
                  <a:lnTo>
                    <a:pt x="1699" y="809"/>
                  </a:lnTo>
                  <a:lnTo>
                    <a:pt x="1686" y="811"/>
                  </a:lnTo>
                  <a:lnTo>
                    <a:pt x="1673" y="814"/>
                  </a:lnTo>
                  <a:lnTo>
                    <a:pt x="1662" y="817"/>
                  </a:lnTo>
                  <a:lnTo>
                    <a:pt x="1648" y="818"/>
                  </a:lnTo>
                  <a:lnTo>
                    <a:pt x="1636" y="821"/>
                  </a:lnTo>
                  <a:lnTo>
                    <a:pt x="1623" y="822"/>
                  </a:lnTo>
                  <a:lnTo>
                    <a:pt x="1612" y="824"/>
                  </a:lnTo>
                  <a:lnTo>
                    <a:pt x="1599" y="825"/>
                  </a:lnTo>
                  <a:lnTo>
                    <a:pt x="1587" y="827"/>
                  </a:lnTo>
                  <a:lnTo>
                    <a:pt x="1575" y="828"/>
                  </a:lnTo>
                  <a:lnTo>
                    <a:pt x="1565" y="830"/>
                  </a:lnTo>
                  <a:lnTo>
                    <a:pt x="1553" y="830"/>
                  </a:lnTo>
                  <a:lnTo>
                    <a:pt x="1543" y="830"/>
                  </a:lnTo>
                  <a:lnTo>
                    <a:pt x="1531" y="830"/>
                  </a:lnTo>
                  <a:lnTo>
                    <a:pt x="1520" y="831"/>
                  </a:lnTo>
                  <a:lnTo>
                    <a:pt x="1509" y="831"/>
                  </a:lnTo>
                  <a:lnTo>
                    <a:pt x="1498" y="831"/>
                  </a:lnTo>
                  <a:lnTo>
                    <a:pt x="1488" y="831"/>
                  </a:lnTo>
                  <a:lnTo>
                    <a:pt x="1477" y="832"/>
                  </a:lnTo>
                  <a:lnTo>
                    <a:pt x="1465" y="832"/>
                  </a:lnTo>
                  <a:lnTo>
                    <a:pt x="1455" y="832"/>
                  </a:lnTo>
                  <a:lnTo>
                    <a:pt x="1444" y="832"/>
                  </a:lnTo>
                  <a:lnTo>
                    <a:pt x="1434" y="832"/>
                  </a:lnTo>
                  <a:lnTo>
                    <a:pt x="1422" y="832"/>
                  </a:lnTo>
                  <a:lnTo>
                    <a:pt x="1412" y="832"/>
                  </a:lnTo>
                  <a:lnTo>
                    <a:pt x="1401" y="832"/>
                  </a:lnTo>
                  <a:lnTo>
                    <a:pt x="1390" y="834"/>
                  </a:lnTo>
                  <a:lnTo>
                    <a:pt x="1380" y="832"/>
                  </a:lnTo>
                  <a:lnTo>
                    <a:pt x="1369" y="832"/>
                  </a:lnTo>
                  <a:lnTo>
                    <a:pt x="1359" y="831"/>
                  </a:lnTo>
                  <a:lnTo>
                    <a:pt x="1348" y="831"/>
                  </a:lnTo>
                  <a:lnTo>
                    <a:pt x="1338" y="830"/>
                  </a:lnTo>
                  <a:lnTo>
                    <a:pt x="1327" y="830"/>
                  </a:lnTo>
                  <a:lnTo>
                    <a:pt x="1317" y="830"/>
                  </a:lnTo>
                  <a:lnTo>
                    <a:pt x="1306" y="830"/>
                  </a:lnTo>
                  <a:lnTo>
                    <a:pt x="1296" y="829"/>
                  </a:lnTo>
                  <a:lnTo>
                    <a:pt x="1285" y="829"/>
                  </a:lnTo>
                  <a:lnTo>
                    <a:pt x="1275" y="828"/>
                  </a:lnTo>
                  <a:lnTo>
                    <a:pt x="1264" y="828"/>
                  </a:lnTo>
                  <a:lnTo>
                    <a:pt x="1254" y="827"/>
                  </a:lnTo>
                  <a:lnTo>
                    <a:pt x="1243" y="827"/>
                  </a:lnTo>
                  <a:lnTo>
                    <a:pt x="1233" y="827"/>
                  </a:lnTo>
                  <a:lnTo>
                    <a:pt x="1222" y="827"/>
                  </a:lnTo>
                  <a:lnTo>
                    <a:pt x="1212" y="825"/>
                  </a:lnTo>
                  <a:lnTo>
                    <a:pt x="1201" y="824"/>
                  </a:lnTo>
                  <a:lnTo>
                    <a:pt x="1191" y="823"/>
                  </a:lnTo>
                  <a:lnTo>
                    <a:pt x="1180" y="823"/>
                  </a:lnTo>
                  <a:lnTo>
                    <a:pt x="1169" y="822"/>
                  </a:lnTo>
                  <a:lnTo>
                    <a:pt x="1159" y="821"/>
                  </a:lnTo>
                  <a:lnTo>
                    <a:pt x="1148" y="820"/>
                  </a:lnTo>
                  <a:lnTo>
                    <a:pt x="1138" y="820"/>
                  </a:lnTo>
                  <a:lnTo>
                    <a:pt x="1127" y="818"/>
                  </a:lnTo>
                  <a:lnTo>
                    <a:pt x="1117" y="817"/>
                  </a:lnTo>
                  <a:lnTo>
                    <a:pt x="1106" y="816"/>
                  </a:lnTo>
                  <a:lnTo>
                    <a:pt x="1097" y="816"/>
                  </a:lnTo>
                  <a:lnTo>
                    <a:pt x="1086" y="815"/>
                  </a:lnTo>
                  <a:lnTo>
                    <a:pt x="1077" y="815"/>
                  </a:lnTo>
                  <a:lnTo>
                    <a:pt x="1067" y="814"/>
                  </a:lnTo>
                  <a:lnTo>
                    <a:pt x="1057" y="814"/>
                  </a:lnTo>
                  <a:lnTo>
                    <a:pt x="1037" y="810"/>
                  </a:lnTo>
                  <a:lnTo>
                    <a:pt x="1019" y="809"/>
                  </a:lnTo>
                  <a:lnTo>
                    <a:pt x="999" y="806"/>
                  </a:lnTo>
                  <a:lnTo>
                    <a:pt x="980" y="804"/>
                  </a:lnTo>
                  <a:lnTo>
                    <a:pt x="961" y="801"/>
                  </a:lnTo>
                  <a:lnTo>
                    <a:pt x="943" y="800"/>
                  </a:lnTo>
                  <a:lnTo>
                    <a:pt x="925" y="796"/>
                  </a:lnTo>
                  <a:lnTo>
                    <a:pt x="907" y="795"/>
                  </a:lnTo>
                  <a:lnTo>
                    <a:pt x="889" y="792"/>
                  </a:lnTo>
                  <a:lnTo>
                    <a:pt x="870" y="789"/>
                  </a:lnTo>
                  <a:lnTo>
                    <a:pt x="851" y="786"/>
                  </a:lnTo>
                  <a:lnTo>
                    <a:pt x="834" y="783"/>
                  </a:lnTo>
                  <a:lnTo>
                    <a:pt x="816" y="780"/>
                  </a:lnTo>
                  <a:lnTo>
                    <a:pt x="799" y="777"/>
                  </a:lnTo>
                  <a:lnTo>
                    <a:pt x="781" y="775"/>
                  </a:lnTo>
                  <a:lnTo>
                    <a:pt x="765" y="773"/>
                  </a:lnTo>
                  <a:lnTo>
                    <a:pt x="747" y="769"/>
                  </a:lnTo>
                  <a:lnTo>
                    <a:pt x="730" y="766"/>
                  </a:lnTo>
                  <a:lnTo>
                    <a:pt x="712" y="762"/>
                  </a:lnTo>
                  <a:lnTo>
                    <a:pt x="696" y="760"/>
                  </a:lnTo>
                  <a:lnTo>
                    <a:pt x="678" y="756"/>
                  </a:lnTo>
                  <a:lnTo>
                    <a:pt x="663" y="754"/>
                  </a:lnTo>
                  <a:lnTo>
                    <a:pt x="647" y="751"/>
                  </a:lnTo>
                  <a:lnTo>
                    <a:pt x="632" y="748"/>
                  </a:lnTo>
                  <a:lnTo>
                    <a:pt x="615" y="745"/>
                  </a:lnTo>
                  <a:lnTo>
                    <a:pt x="600" y="742"/>
                  </a:lnTo>
                  <a:lnTo>
                    <a:pt x="584" y="739"/>
                  </a:lnTo>
                  <a:lnTo>
                    <a:pt x="570" y="737"/>
                  </a:lnTo>
                  <a:lnTo>
                    <a:pt x="554" y="733"/>
                  </a:lnTo>
                  <a:lnTo>
                    <a:pt x="540" y="731"/>
                  </a:lnTo>
                  <a:lnTo>
                    <a:pt x="526" y="727"/>
                  </a:lnTo>
                  <a:lnTo>
                    <a:pt x="512" y="725"/>
                  </a:lnTo>
                  <a:lnTo>
                    <a:pt x="497" y="721"/>
                  </a:lnTo>
                  <a:lnTo>
                    <a:pt x="483" y="718"/>
                  </a:lnTo>
                  <a:lnTo>
                    <a:pt x="469" y="714"/>
                  </a:lnTo>
                  <a:lnTo>
                    <a:pt x="456" y="711"/>
                  </a:lnTo>
                  <a:lnTo>
                    <a:pt x="442" y="707"/>
                  </a:lnTo>
                  <a:lnTo>
                    <a:pt x="430" y="705"/>
                  </a:lnTo>
                  <a:lnTo>
                    <a:pt x="417" y="701"/>
                  </a:lnTo>
                  <a:lnTo>
                    <a:pt x="406" y="699"/>
                  </a:lnTo>
                  <a:lnTo>
                    <a:pt x="393" y="696"/>
                  </a:lnTo>
                  <a:lnTo>
                    <a:pt x="381" y="692"/>
                  </a:lnTo>
                  <a:lnTo>
                    <a:pt x="370" y="690"/>
                  </a:lnTo>
                  <a:lnTo>
                    <a:pt x="359" y="687"/>
                  </a:lnTo>
                  <a:lnTo>
                    <a:pt x="347" y="684"/>
                  </a:lnTo>
                  <a:lnTo>
                    <a:pt x="337" y="682"/>
                  </a:lnTo>
                  <a:lnTo>
                    <a:pt x="327" y="679"/>
                  </a:lnTo>
                  <a:lnTo>
                    <a:pt x="318" y="678"/>
                  </a:lnTo>
                  <a:lnTo>
                    <a:pt x="308" y="675"/>
                  </a:lnTo>
                  <a:lnTo>
                    <a:pt x="297" y="672"/>
                  </a:lnTo>
                  <a:lnTo>
                    <a:pt x="288" y="670"/>
                  </a:lnTo>
                  <a:lnTo>
                    <a:pt x="280" y="668"/>
                  </a:lnTo>
                  <a:lnTo>
                    <a:pt x="271" y="664"/>
                  </a:lnTo>
                  <a:lnTo>
                    <a:pt x="263" y="663"/>
                  </a:lnTo>
                  <a:lnTo>
                    <a:pt x="256" y="661"/>
                  </a:lnTo>
                  <a:lnTo>
                    <a:pt x="249" y="659"/>
                  </a:lnTo>
                  <a:lnTo>
                    <a:pt x="241" y="656"/>
                  </a:lnTo>
                  <a:lnTo>
                    <a:pt x="234" y="655"/>
                  </a:lnTo>
                  <a:lnTo>
                    <a:pt x="228" y="652"/>
                  </a:lnTo>
                  <a:lnTo>
                    <a:pt x="222" y="651"/>
                  </a:lnTo>
                  <a:lnTo>
                    <a:pt x="212" y="649"/>
                  </a:lnTo>
                  <a:lnTo>
                    <a:pt x="203" y="646"/>
                  </a:lnTo>
                  <a:lnTo>
                    <a:pt x="194" y="643"/>
                  </a:lnTo>
                  <a:lnTo>
                    <a:pt x="186" y="641"/>
                  </a:lnTo>
                  <a:lnTo>
                    <a:pt x="178" y="637"/>
                  </a:lnTo>
                  <a:lnTo>
                    <a:pt x="171" y="635"/>
                  </a:lnTo>
                  <a:lnTo>
                    <a:pt x="163" y="631"/>
                  </a:lnTo>
                  <a:lnTo>
                    <a:pt x="156" y="629"/>
                  </a:lnTo>
                  <a:lnTo>
                    <a:pt x="149" y="625"/>
                  </a:lnTo>
                  <a:lnTo>
                    <a:pt x="143" y="623"/>
                  </a:lnTo>
                  <a:lnTo>
                    <a:pt x="136" y="620"/>
                  </a:lnTo>
                  <a:lnTo>
                    <a:pt x="129" y="616"/>
                  </a:lnTo>
                  <a:lnTo>
                    <a:pt x="122" y="613"/>
                  </a:lnTo>
                  <a:lnTo>
                    <a:pt x="117" y="610"/>
                  </a:lnTo>
                  <a:lnTo>
                    <a:pt x="105" y="604"/>
                  </a:lnTo>
                  <a:lnTo>
                    <a:pt x="95" y="599"/>
                  </a:lnTo>
                  <a:lnTo>
                    <a:pt x="84" y="592"/>
                  </a:lnTo>
                  <a:lnTo>
                    <a:pt x="74" y="584"/>
                  </a:lnTo>
                  <a:lnTo>
                    <a:pt x="64" y="577"/>
                  </a:lnTo>
                  <a:lnTo>
                    <a:pt x="57" y="570"/>
                  </a:lnTo>
                  <a:lnTo>
                    <a:pt x="49" y="562"/>
                  </a:lnTo>
                  <a:lnTo>
                    <a:pt x="42" y="555"/>
                  </a:lnTo>
                  <a:lnTo>
                    <a:pt x="36" y="548"/>
                  </a:lnTo>
                  <a:lnTo>
                    <a:pt x="32" y="541"/>
                  </a:lnTo>
                  <a:lnTo>
                    <a:pt x="27" y="534"/>
                  </a:lnTo>
                  <a:lnTo>
                    <a:pt x="23" y="530"/>
                  </a:lnTo>
                  <a:lnTo>
                    <a:pt x="20" y="523"/>
                  </a:lnTo>
                  <a:lnTo>
                    <a:pt x="18" y="518"/>
                  </a:lnTo>
                  <a:lnTo>
                    <a:pt x="13" y="506"/>
                  </a:lnTo>
                  <a:lnTo>
                    <a:pt x="9" y="496"/>
                  </a:lnTo>
                  <a:lnTo>
                    <a:pt x="5" y="483"/>
                  </a:lnTo>
                  <a:lnTo>
                    <a:pt x="2" y="471"/>
                  </a:lnTo>
                  <a:lnTo>
                    <a:pt x="1" y="459"/>
                  </a:lnTo>
                  <a:lnTo>
                    <a:pt x="1" y="448"/>
                  </a:lnTo>
                  <a:lnTo>
                    <a:pt x="0" y="441"/>
                  </a:lnTo>
                  <a:lnTo>
                    <a:pt x="0" y="435"/>
                  </a:lnTo>
                  <a:lnTo>
                    <a:pt x="0" y="428"/>
                  </a:lnTo>
                  <a:lnTo>
                    <a:pt x="0" y="422"/>
                  </a:lnTo>
                  <a:lnTo>
                    <a:pt x="0" y="409"/>
                  </a:lnTo>
                  <a:lnTo>
                    <a:pt x="2" y="397"/>
                  </a:lnTo>
                  <a:lnTo>
                    <a:pt x="2" y="390"/>
                  </a:lnTo>
                  <a:lnTo>
                    <a:pt x="4" y="384"/>
                  </a:lnTo>
                  <a:lnTo>
                    <a:pt x="5" y="377"/>
                  </a:lnTo>
                  <a:lnTo>
                    <a:pt x="6" y="372"/>
                  </a:lnTo>
                  <a:lnTo>
                    <a:pt x="9" y="359"/>
                  </a:lnTo>
                  <a:lnTo>
                    <a:pt x="13" y="347"/>
                  </a:lnTo>
                  <a:lnTo>
                    <a:pt x="14" y="340"/>
                  </a:lnTo>
                  <a:lnTo>
                    <a:pt x="16" y="333"/>
                  </a:lnTo>
                  <a:lnTo>
                    <a:pt x="18" y="327"/>
                  </a:lnTo>
                  <a:lnTo>
                    <a:pt x="20" y="321"/>
                  </a:lnTo>
                  <a:lnTo>
                    <a:pt x="21" y="314"/>
                  </a:lnTo>
                  <a:lnTo>
                    <a:pt x="23" y="307"/>
                  </a:lnTo>
                  <a:lnTo>
                    <a:pt x="25" y="301"/>
                  </a:lnTo>
                  <a:lnTo>
                    <a:pt x="28" y="296"/>
                  </a:lnTo>
                  <a:lnTo>
                    <a:pt x="29" y="289"/>
                  </a:lnTo>
                  <a:lnTo>
                    <a:pt x="32" y="283"/>
                  </a:lnTo>
                  <a:lnTo>
                    <a:pt x="34" y="276"/>
                  </a:lnTo>
                  <a:lnTo>
                    <a:pt x="37" y="270"/>
                  </a:lnTo>
                  <a:lnTo>
                    <a:pt x="41" y="257"/>
                  </a:lnTo>
                  <a:lnTo>
                    <a:pt x="47" y="245"/>
                  </a:lnTo>
                  <a:lnTo>
                    <a:pt x="48" y="238"/>
                  </a:lnTo>
                  <a:lnTo>
                    <a:pt x="50" y="232"/>
                  </a:lnTo>
                  <a:lnTo>
                    <a:pt x="54" y="227"/>
                  </a:lnTo>
                  <a:lnTo>
                    <a:pt x="57" y="221"/>
                  </a:lnTo>
                  <a:lnTo>
                    <a:pt x="61" y="214"/>
                  </a:lnTo>
                  <a:lnTo>
                    <a:pt x="65" y="208"/>
                  </a:lnTo>
                  <a:lnTo>
                    <a:pt x="70" y="202"/>
                  </a:lnTo>
                  <a:lnTo>
                    <a:pt x="76" y="197"/>
                  </a:lnTo>
                  <a:lnTo>
                    <a:pt x="81" y="190"/>
                  </a:lnTo>
                  <a:lnTo>
                    <a:pt x="87" y="186"/>
                  </a:lnTo>
                  <a:lnTo>
                    <a:pt x="92" y="180"/>
                  </a:lnTo>
                  <a:lnTo>
                    <a:pt x="99" y="175"/>
                  </a:lnTo>
                  <a:lnTo>
                    <a:pt x="106" y="169"/>
                  </a:lnTo>
                  <a:lnTo>
                    <a:pt x="113" y="165"/>
                  </a:lnTo>
                  <a:lnTo>
                    <a:pt x="122" y="159"/>
                  </a:lnTo>
                  <a:lnTo>
                    <a:pt x="131" y="155"/>
                  </a:lnTo>
                  <a:lnTo>
                    <a:pt x="138" y="149"/>
                  </a:lnTo>
                  <a:lnTo>
                    <a:pt x="147" y="145"/>
                  </a:lnTo>
                  <a:lnTo>
                    <a:pt x="156" y="139"/>
                  </a:lnTo>
                  <a:lnTo>
                    <a:pt x="166" y="134"/>
                  </a:lnTo>
                  <a:lnTo>
                    <a:pt x="174" y="128"/>
                  </a:lnTo>
                  <a:lnTo>
                    <a:pt x="184" y="124"/>
                  </a:lnTo>
                  <a:lnTo>
                    <a:pt x="194" y="119"/>
                  </a:lnTo>
                  <a:lnTo>
                    <a:pt x="205" y="115"/>
                  </a:lnTo>
                  <a:lnTo>
                    <a:pt x="214" y="111"/>
                  </a:lnTo>
                  <a:lnTo>
                    <a:pt x="225" y="106"/>
                  </a:lnTo>
                  <a:lnTo>
                    <a:pt x="235" y="101"/>
                  </a:lnTo>
                  <a:lnTo>
                    <a:pt x="246" y="98"/>
                  </a:lnTo>
                  <a:lnTo>
                    <a:pt x="256" y="93"/>
                  </a:lnTo>
                  <a:lnTo>
                    <a:pt x="267" y="90"/>
                  </a:lnTo>
                  <a:lnTo>
                    <a:pt x="278" y="86"/>
                  </a:lnTo>
                  <a:lnTo>
                    <a:pt x="290" y="83"/>
                  </a:lnTo>
                  <a:lnTo>
                    <a:pt x="301" y="78"/>
                  </a:lnTo>
                  <a:lnTo>
                    <a:pt x="311" y="75"/>
                  </a:lnTo>
                  <a:lnTo>
                    <a:pt x="323" y="70"/>
                  </a:lnTo>
                  <a:lnTo>
                    <a:pt x="334" y="66"/>
                  </a:lnTo>
                  <a:lnTo>
                    <a:pt x="345" y="63"/>
                  </a:lnTo>
                  <a:lnTo>
                    <a:pt x="357" y="59"/>
                  </a:lnTo>
                  <a:lnTo>
                    <a:pt x="368" y="56"/>
                  </a:lnTo>
                  <a:lnTo>
                    <a:pt x="380" y="54"/>
                  </a:lnTo>
                  <a:lnTo>
                    <a:pt x="391" y="50"/>
                  </a:lnTo>
                  <a:lnTo>
                    <a:pt x="402" y="46"/>
                  </a:lnTo>
                  <a:lnTo>
                    <a:pt x="413" y="43"/>
                  </a:lnTo>
                  <a:lnTo>
                    <a:pt x="425" y="41"/>
                  </a:lnTo>
                  <a:lnTo>
                    <a:pt x="435" y="37"/>
                  </a:lnTo>
                  <a:lnTo>
                    <a:pt x="447" y="35"/>
                  </a:lnTo>
                  <a:lnTo>
                    <a:pt x="458" y="32"/>
                  </a:lnTo>
                  <a:lnTo>
                    <a:pt x="470" y="31"/>
                  </a:lnTo>
                  <a:lnTo>
                    <a:pt x="479" y="28"/>
                  </a:lnTo>
                  <a:lnTo>
                    <a:pt x="490" y="27"/>
                  </a:lnTo>
                  <a:lnTo>
                    <a:pt x="501" y="24"/>
                  </a:lnTo>
                  <a:lnTo>
                    <a:pt x="511" y="23"/>
                  </a:lnTo>
                  <a:lnTo>
                    <a:pt x="520" y="21"/>
                  </a:lnTo>
                  <a:lnTo>
                    <a:pt x="531" y="20"/>
                  </a:lnTo>
                  <a:lnTo>
                    <a:pt x="540" y="17"/>
                  </a:lnTo>
                  <a:lnTo>
                    <a:pt x="551" y="17"/>
                  </a:lnTo>
                  <a:lnTo>
                    <a:pt x="559" y="15"/>
                  </a:lnTo>
                  <a:lnTo>
                    <a:pt x="568" y="14"/>
                  </a:lnTo>
                  <a:lnTo>
                    <a:pt x="577" y="13"/>
                  </a:lnTo>
                  <a:lnTo>
                    <a:pt x="586" y="13"/>
                  </a:lnTo>
                  <a:lnTo>
                    <a:pt x="594" y="11"/>
                  </a:lnTo>
                  <a:lnTo>
                    <a:pt x="602" y="11"/>
                  </a:lnTo>
                  <a:lnTo>
                    <a:pt x="610" y="11"/>
                  </a:lnTo>
                  <a:lnTo>
                    <a:pt x="619" y="11"/>
                  </a:lnTo>
                  <a:lnTo>
                    <a:pt x="619" y="11"/>
                  </a:lnTo>
                  <a:close/>
                </a:path>
              </a:pathLst>
            </a:custGeom>
            <a:solidFill>
              <a:srgbClr val="BFDB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>
              <a:off x="7757158" y="612335"/>
              <a:ext cx="281878" cy="311484"/>
            </a:xfrm>
            <a:custGeom>
              <a:avLst/>
              <a:gdLst/>
              <a:ahLst/>
              <a:cxnLst>
                <a:cxn ang="0">
                  <a:pos x="426" y="331"/>
                </a:cxn>
                <a:cxn ang="0">
                  <a:pos x="418" y="294"/>
                </a:cxn>
                <a:cxn ang="0">
                  <a:pos x="410" y="260"/>
                </a:cxn>
                <a:cxn ang="0">
                  <a:pos x="398" y="227"/>
                </a:cxn>
                <a:cxn ang="0">
                  <a:pos x="386" y="196"/>
                </a:cxn>
                <a:cxn ang="0">
                  <a:pos x="372" y="167"/>
                </a:cxn>
                <a:cxn ang="0">
                  <a:pos x="358" y="140"/>
                </a:cxn>
                <a:cxn ang="0">
                  <a:pos x="343" y="115"/>
                </a:cxn>
                <a:cxn ang="0">
                  <a:pos x="327" y="92"/>
                </a:cxn>
                <a:cxn ang="0">
                  <a:pos x="309" y="72"/>
                </a:cxn>
                <a:cxn ang="0">
                  <a:pos x="293" y="54"/>
                </a:cxn>
                <a:cxn ang="0">
                  <a:pos x="273" y="37"/>
                </a:cxn>
                <a:cxn ang="0">
                  <a:pos x="254" y="24"/>
                </a:cxn>
                <a:cxn ang="0">
                  <a:pos x="234" y="14"/>
                </a:cxn>
                <a:cxn ang="0">
                  <a:pos x="214" y="6"/>
                </a:cxn>
                <a:cxn ang="0">
                  <a:pos x="195" y="2"/>
                </a:cxn>
                <a:cxn ang="0">
                  <a:pos x="175" y="0"/>
                </a:cxn>
                <a:cxn ang="0">
                  <a:pos x="154" y="0"/>
                </a:cxn>
                <a:cxn ang="0">
                  <a:pos x="134" y="6"/>
                </a:cxn>
                <a:cxn ang="0">
                  <a:pos x="113" y="14"/>
                </a:cxn>
                <a:cxn ang="0">
                  <a:pos x="94" y="26"/>
                </a:cxn>
                <a:cxn ang="0">
                  <a:pos x="74" y="40"/>
                </a:cxn>
                <a:cxn ang="0">
                  <a:pos x="57" y="57"/>
                </a:cxn>
                <a:cxn ang="0">
                  <a:pos x="41" y="73"/>
                </a:cxn>
                <a:cxn ang="0">
                  <a:pos x="28" y="92"/>
                </a:cxn>
                <a:cxn ang="0">
                  <a:pos x="19" y="110"/>
                </a:cxn>
                <a:cxn ang="0">
                  <a:pos x="12" y="131"/>
                </a:cxn>
                <a:cxn ang="0">
                  <a:pos x="2" y="165"/>
                </a:cxn>
                <a:cxn ang="0">
                  <a:pos x="0" y="200"/>
                </a:cxn>
                <a:cxn ang="0">
                  <a:pos x="2" y="234"/>
                </a:cxn>
                <a:cxn ang="0">
                  <a:pos x="11" y="268"/>
                </a:cxn>
                <a:cxn ang="0">
                  <a:pos x="24" y="299"/>
                </a:cxn>
                <a:cxn ang="0">
                  <a:pos x="37" y="322"/>
                </a:cxn>
                <a:cxn ang="0">
                  <a:pos x="52" y="342"/>
                </a:cxn>
                <a:cxn ang="0">
                  <a:pos x="69" y="359"/>
                </a:cxn>
                <a:cxn ang="0">
                  <a:pos x="87" y="371"/>
                </a:cxn>
                <a:cxn ang="0">
                  <a:pos x="108" y="383"/>
                </a:cxn>
                <a:cxn ang="0">
                  <a:pos x="133" y="391"/>
                </a:cxn>
                <a:cxn ang="0">
                  <a:pos x="164" y="402"/>
                </a:cxn>
                <a:cxn ang="0">
                  <a:pos x="196" y="414"/>
                </a:cxn>
                <a:cxn ang="0">
                  <a:pos x="227" y="430"/>
                </a:cxn>
                <a:cxn ang="0">
                  <a:pos x="258" y="445"/>
                </a:cxn>
                <a:cxn ang="0">
                  <a:pos x="289" y="460"/>
                </a:cxn>
                <a:cxn ang="0">
                  <a:pos x="316" y="471"/>
                </a:cxn>
                <a:cxn ang="0">
                  <a:pos x="344" y="479"/>
                </a:cxn>
                <a:cxn ang="0">
                  <a:pos x="369" y="483"/>
                </a:cxn>
                <a:cxn ang="0">
                  <a:pos x="393" y="483"/>
                </a:cxn>
                <a:cxn ang="0">
                  <a:pos x="414" y="476"/>
                </a:cxn>
                <a:cxn ang="0">
                  <a:pos x="432" y="462"/>
                </a:cxn>
                <a:cxn ang="0">
                  <a:pos x="446" y="443"/>
                </a:cxn>
                <a:cxn ang="0">
                  <a:pos x="453" y="413"/>
                </a:cxn>
                <a:cxn ang="0">
                  <a:pos x="448" y="388"/>
                </a:cxn>
                <a:cxn ang="0">
                  <a:pos x="439" y="368"/>
                </a:cxn>
                <a:cxn ang="0">
                  <a:pos x="432" y="357"/>
                </a:cxn>
              </a:cxnLst>
              <a:rect l="0" t="0" r="r" b="b"/>
              <a:pathLst>
                <a:path w="453" h="483">
                  <a:moveTo>
                    <a:pt x="432" y="357"/>
                  </a:moveTo>
                  <a:lnTo>
                    <a:pt x="428" y="343"/>
                  </a:lnTo>
                  <a:lnTo>
                    <a:pt x="426" y="331"/>
                  </a:lnTo>
                  <a:lnTo>
                    <a:pt x="424" y="319"/>
                  </a:lnTo>
                  <a:lnTo>
                    <a:pt x="421" y="307"/>
                  </a:lnTo>
                  <a:lnTo>
                    <a:pt x="418" y="294"/>
                  </a:lnTo>
                  <a:lnTo>
                    <a:pt x="416" y="282"/>
                  </a:lnTo>
                  <a:lnTo>
                    <a:pt x="412" y="271"/>
                  </a:lnTo>
                  <a:lnTo>
                    <a:pt x="410" y="260"/>
                  </a:lnTo>
                  <a:lnTo>
                    <a:pt x="405" y="248"/>
                  </a:lnTo>
                  <a:lnTo>
                    <a:pt x="402" y="238"/>
                  </a:lnTo>
                  <a:lnTo>
                    <a:pt x="398" y="227"/>
                  </a:lnTo>
                  <a:lnTo>
                    <a:pt x="395" y="217"/>
                  </a:lnTo>
                  <a:lnTo>
                    <a:pt x="390" y="206"/>
                  </a:lnTo>
                  <a:lnTo>
                    <a:pt x="386" y="196"/>
                  </a:lnTo>
                  <a:lnTo>
                    <a:pt x="382" y="186"/>
                  </a:lnTo>
                  <a:lnTo>
                    <a:pt x="378" y="177"/>
                  </a:lnTo>
                  <a:lnTo>
                    <a:pt x="372" y="167"/>
                  </a:lnTo>
                  <a:lnTo>
                    <a:pt x="368" y="157"/>
                  </a:lnTo>
                  <a:lnTo>
                    <a:pt x="363" y="148"/>
                  </a:lnTo>
                  <a:lnTo>
                    <a:pt x="358" y="140"/>
                  </a:lnTo>
                  <a:lnTo>
                    <a:pt x="352" y="130"/>
                  </a:lnTo>
                  <a:lnTo>
                    <a:pt x="348" y="122"/>
                  </a:lnTo>
                  <a:lnTo>
                    <a:pt x="343" y="115"/>
                  </a:lnTo>
                  <a:lnTo>
                    <a:pt x="338" y="108"/>
                  </a:lnTo>
                  <a:lnTo>
                    <a:pt x="333" y="100"/>
                  </a:lnTo>
                  <a:lnTo>
                    <a:pt x="327" y="92"/>
                  </a:lnTo>
                  <a:lnTo>
                    <a:pt x="321" y="85"/>
                  </a:lnTo>
                  <a:lnTo>
                    <a:pt x="316" y="79"/>
                  </a:lnTo>
                  <a:lnTo>
                    <a:pt x="309" y="72"/>
                  </a:lnTo>
                  <a:lnTo>
                    <a:pt x="304" y="65"/>
                  </a:lnTo>
                  <a:lnTo>
                    <a:pt x="297" y="59"/>
                  </a:lnTo>
                  <a:lnTo>
                    <a:pt x="293" y="54"/>
                  </a:lnTo>
                  <a:lnTo>
                    <a:pt x="286" y="47"/>
                  </a:lnTo>
                  <a:lnTo>
                    <a:pt x="280" y="43"/>
                  </a:lnTo>
                  <a:lnTo>
                    <a:pt x="273" y="37"/>
                  </a:lnTo>
                  <a:lnTo>
                    <a:pt x="267" y="33"/>
                  </a:lnTo>
                  <a:lnTo>
                    <a:pt x="260" y="29"/>
                  </a:lnTo>
                  <a:lnTo>
                    <a:pt x="254" y="24"/>
                  </a:lnTo>
                  <a:lnTo>
                    <a:pt x="247" y="20"/>
                  </a:lnTo>
                  <a:lnTo>
                    <a:pt x="241" y="18"/>
                  </a:lnTo>
                  <a:lnTo>
                    <a:pt x="234" y="14"/>
                  </a:lnTo>
                  <a:lnTo>
                    <a:pt x="227" y="11"/>
                  </a:lnTo>
                  <a:lnTo>
                    <a:pt x="220" y="9"/>
                  </a:lnTo>
                  <a:lnTo>
                    <a:pt x="214" y="6"/>
                  </a:lnTo>
                  <a:lnTo>
                    <a:pt x="207" y="4"/>
                  </a:lnTo>
                  <a:lnTo>
                    <a:pt x="202" y="3"/>
                  </a:lnTo>
                  <a:lnTo>
                    <a:pt x="195" y="2"/>
                  </a:lnTo>
                  <a:lnTo>
                    <a:pt x="189" y="2"/>
                  </a:lnTo>
                  <a:lnTo>
                    <a:pt x="182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7" y="3"/>
                  </a:lnTo>
                  <a:lnTo>
                    <a:pt x="140" y="4"/>
                  </a:lnTo>
                  <a:lnTo>
                    <a:pt x="134" y="6"/>
                  </a:lnTo>
                  <a:lnTo>
                    <a:pt x="127" y="7"/>
                  </a:lnTo>
                  <a:lnTo>
                    <a:pt x="120" y="11"/>
                  </a:lnTo>
                  <a:lnTo>
                    <a:pt x="113" y="14"/>
                  </a:lnTo>
                  <a:lnTo>
                    <a:pt x="107" y="18"/>
                  </a:lnTo>
                  <a:lnTo>
                    <a:pt x="100" y="21"/>
                  </a:lnTo>
                  <a:lnTo>
                    <a:pt x="94" y="26"/>
                  </a:lnTo>
                  <a:lnTo>
                    <a:pt x="87" y="31"/>
                  </a:lnTo>
                  <a:lnTo>
                    <a:pt x="81" y="37"/>
                  </a:lnTo>
                  <a:lnTo>
                    <a:pt x="74" y="40"/>
                  </a:lnTo>
                  <a:lnTo>
                    <a:pt x="67" y="46"/>
                  </a:lnTo>
                  <a:lnTo>
                    <a:pt x="61" y="51"/>
                  </a:lnTo>
                  <a:lnTo>
                    <a:pt x="57" y="57"/>
                  </a:lnTo>
                  <a:lnTo>
                    <a:pt x="51" y="61"/>
                  </a:lnTo>
                  <a:lnTo>
                    <a:pt x="46" y="68"/>
                  </a:lnTo>
                  <a:lnTo>
                    <a:pt x="41" y="73"/>
                  </a:lnTo>
                  <a:lnTo>
                    <a:pt x="38" y="80"/>
                  </a:lnTo>
                  <a:lnTo>
                    <a:pt x="33" y="86"/>
                  </a:lnTo>
                  <a:lnTo>
                    <a:pt x="28" y="92"/>
                  </a:lnTo>
                  <a:lnTo>
                    <a:pt x="25" y="98"/>
                  </a:lnTo>
                  <a:lnTo>
                    <a:pt x="23" y="105"/>
                  </a:lnTo>
                  <a:lnTo>
                    <a:pt x="19" y="110"/>
                  </a:lnTo>
                  <a:lnTo>
                    <a:pt x="16" y="117"/>
                  </a:lnTo>
                  <a:lnTo>
                    <a:pt x="13" y="124"/>
                  </a:lnTo>
                  <a:lnTo>
                    <a:pt x="12" y="131"/>
                  </a:lnTo>
                  <a:lnTo>
                    <a:pt x="7" y="142"/>
                  </a:lnTo>
                  <a:lnTo>
                    <a:pt x="5" y="154"/>
                  </a:lnTo>
                  <a:lnTo>
                    <a:pt x="2" y="165"/>
                  </a:lnTo>
                  <a:lnTo>
                    <a:pt x="2" y="177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0" y="211"/>
                  </a:lnTo>
                  <a:lnTo>
                    <a:pt x="2" y="224"/>
                  </a:lnTo>
                  <a:lnTo>
                    <a:pt x="2" y="234"/>
                  </a:lnTo>
                  <a:lnTo>
                    <a:pt x="4" y="246"/>
                  </a:lnTo>
                  <a:lnTo>
                    <a:pt x="7" y="257"/>
                  </a:lnTo>
                  <a:lnTo>
                    <a:pt x="11" y="268"/>
                  </a:lnTo>
                  <a:lnTo>
                    <a:pt x="14" y="278"/>
                  </a:lnTo>
                  <a:lnTo>
                    <a:pt x="19" y="288"/>
                  </a:lnTo>
                  <a:lnTo>
                    <a:pt x="24" y="299"/>
                  </a:lnTo>
                  <a:lnTo>
                    <a:pt x="30" y="309"/>
                  </a:lnTo>
                  <a:lnTo>
                    <a:pt x="33" y="315"/>
                  </a:lnTo>
                  <a:lnTo>
                    <a:pt x="37" y="322"/>
                  </a:lnTo>
                  <a:lnTo>
                    <a:pt x="41" y="329"/>
                  </a:lnTo>
                  <a:lnTo>
                    <a:pt x="47" y="336"/>
                  </a:lnTo>
                  <a:lnTo>
                    <a:pt x="52" y="342"/>
                  </a:lnTo>
                  <a:lnTo>
                    <a:pt x="58" y="348"/>
                  </a:lnTo>
                  <a:lnTo>
                    <a:pt x="62" y="354"/>
                  </a:lnTo>
                  <a:lnTo>
                    <a:pt x="69" y="359"/>
                  </a:lnTo>
                  <a:lnTo>
                    <a:pt x="75" y="363"/>
                  </a:lnTo>
                  <a:lnTo>
                    <a:pt x="81" y="368"/>
                  </a:lnTo>
                  <a:lnTo>
                    <a:pt x="87" y="371"/>
                  </a:lnTo>
                  <a:lnTo>
                    <a:pt x="94" y="376"/>
                  </a:lnTo>
                  <a:lnTo>
                    <a:pt x="101" y="379"/>
                  </a:lnTo>
                  <a:lnTo>
                    <a:pt x="108" y="383"/>
                  </a:lnTo>
                  <a:lnTo>
                    <a:pt x="115" y="385"/>
                  </a:lnTo>
                  <a:lnTo>
                    <a:pt x="122" y="389"/>
                  </a:lnTo>
                  <a:lnTo>
                    <a:pt x="133" y="391"/>
                  </a:lnTo>
                  <a:lnTo>
                    <a:pt x="143" y="395"/>
                  </a:lnTo>
                  <a:lnTo>
                    <a:pt x="154" y="398"/>
                  </a:lnTo>
                  <a:lnTo>
                    <a:pt x="164" y="402"/>
                  </a:lnTo>
                  <a:lnTo>
                    <a:pt x="175" y="405"/>
                  </a:lnTo>
                  <a:lnTo>
                    <a:pt x="185" y="410"/>
                  </a:lnTo>
                  <a:lnTo>
                    <a:pt x="196" y="414"/>
                  </a:lnTo>
                  <a:lnTo>
                    <a:pt x="207" y="420"/>
                  </a:lnTo>
                  <a:lnTo>
                    <a:pt x="217" y="425"/>
                  </a:lnTo>
                  <a:lnTo>
                    <a:pt x="227" y="430"/>
                  </a:lnTo>
                  <a:lnTo>
                    <a:pt x="238" y="434"/>
                  </a:lnTo>
                  <a:lnTo>
                    <a:pt x="248" y="440"/>
                  </a:lnTo>
                  <a:lnTo>
                    <a:pt x="258" y="445"/>
                  </a:lnTo>
                  <a:lnTo>
                    <a:pt x="268" y="450"/>
                  </a:lnTo>
                  <a:lnTo>
                    <a:pt x="279" y="454"/>
                  </a:lnTo>
                  <a:lnTo>
                    <a:pt x="289" y="460"/>
                  </a:lnTo>
                  <a:lnTo>
                    <a:pt x="297" y="464"/>
                  </a:lnTo>
                  <a:lnTo>
                    <a:pt x="308" y="467"/>
                  </a:lnTo>
                  <a:lnTo>
                    <a:pt x="316" y="471"/>
                  </a:lnTo>
                  <a:lnTo>
                    <a:pt x="327" y="474"/>
                  </a:lnTo>
                  <a:lnTo>
                    <a:pt x="335" y="476"/>
                  </a:lnTo>
                  <a:lnTo>
                    <a:pt x="344" y="479"/>
                  </a:lnTo>
                  <a:lnTo>
                    <a:pt x="352" y="481"/>
                  </a:lnTo>
                  <a:lnTo>
                    <a:pt x="362" y="483"/>
                  </a:lnTo>
                  <a:lnTo>
                    <a:pt x="369" y="483"/>
                  </a:lnTo>
                  <a:lnTo>
                    <a:pt x="377" y="483"/>
                  </a:lnTo>
                  <a:lnTo>
                    <a:pt x="385" y="483"/>
                  </a:lnTo>
                  <a:lnTo>
                    <a:pt x="393" y="483"/>
                  </a:lnTo>
                  <a:lnTo>
                    <a:pt x="400" y="481"/>
                  </a:lnTo>
                  <a:lnTo>
                    <a:pt x="407" y="480"/>
                  </a:lnTo>
                  <a:lnTo>
                    <a:pt x="414" y="476"/>
                  </a:lnTo>
                  <a:lnTo>
                    <a:pt x="421" y="473"/>
                  </a:lnTo>
                  <a:lnTo>
                    <a:pt x="426" y="467"/>
                  </a:lnTo>
                  <a:lnTo>
                    <a:pt x="432" y="462"/>
                  </a:lnTo>
                  <a:lnTo>
                    <a:pt x="435" y="458"/>
                  </a:lnTo>
                  <a:lnTo>
                    <a:pt x="440" y="453"/>
                  </a:lnTo>
                  <a:lnTo>
                    <a:pt x="446" y="443"/>
                  </a:lnTo>
                  <a:lnTo>
                    <a:pt x="451" y="433"/>
                  </a:lnTo>
                  <a:lnTo>
                    <a:pt x="452" y="423"/>
                  </a:lnTo>
                  <a:lnTo>
                    <a:pt x="453" y="413"/>
                  </a:lnTo>
                  <a:lnTo>
                    <a:pt x="452" y="404"/>
                  </a:lnTo>
                  <a:lnTo>
                    <a:pt x="452" y="397"/>
                  </a:lnTo>
                  <a:lnTo>
                    <a:pt x="448" y="388"/>
                  </a:lnTo>
                  <a:lnTo>
                    <a:pt x="445" y="381"/>
                  </a:lnTo>
                  <a:lnTo>
                    <a:pt x="441" y="372"/>
                  </a:lnTo>
                  <a:lnTo>
                    <a:pt x="439" y="368"/>
                  </a:lnTo>
                  <a:lnTo>
                    <a:pt x="433" y="359"/>
                  </a:lnTo>
                  <a:lnTo>
                    <a:pt x="432" y="357"/>
                  </a:lnTo>
                  <a:lnTo>
                    <a:pt x="432" y="357"/>
                  </a:lnTo>
                  <a:close/>
                </a:path>
              </a:pathLst>
            </a:custGeom>
            <a:solidFill>
              <a:srgbClr val="A6C97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66"/>
            <p:cNvSpPr>
              <a:spLocks/>
            </p:cNvSpPr>
            <p:nvPr/>
          </p:nvSpPr>
          <p:spPr bwMode="auto">
            <a:xfrm>
              <a:off x="8059570" y="546556"/>
              <a:ext cx="293079" cy="268921"/>
            </a:xfrm>
            <a:custGeom>
              <a:avLst/>
              <a:gdLst/>
              <a:ahLst/>
              <a:cxnLst>
                <a:cxn ang="0">
                  <a:pos x="260" y="380"/>
                </a:cxn>
                <a:cxn ang="0">
                  <a:pos x="230" y="394"/>
                </a:cxn>
                <a:cxn ang="0">
                  <a:pos x="205" y="407"/>
                </a:cxn>
                <a:cxn ang="0">
                  <a:pos x="182" y="414"/>
                </a:cxn>
                <a:cxn ang="0">
                  <a:pos x="161" y="417"/>
                </a:cxn>
                <a:cxn ang="0">
                  <a:pos x="136" y="415"/>
                </a:cxn>
                <a:cxn ang="0">
                  <a:pos x="107" y="396"/>
                </a:cxn>
                <a:cxn ang="0">
                  <a:pos x="92" y="376"/>
                </a:cxn>
                <a:cxn ang="0">
                  <a:pos x="80" y="352"/>
                </a:cxn>
                <a:cxn ang="0">
                  <a:pos x="69" y="321"/>
                </a:cxn>
                <a:cxn ang="0">
                  <a:pos x="56" y="293"/>
                </a:cxn>
                <a:cxn ang="0">
                  <a:pos x="43" y="269"/>
                </a:cxn>
                <a:cxn ang="0">
                  <a:pos x="31" y="247"/>
                </a:cxn>
                <a:cxn ang="0">
                  <a:pos x="21" y="228"/>
                </a:cxn>
                <a:cxn ang="0">
                  <a:pos x="12" y="212"/>
                </a:cxn>
                <a:cxn ang="0">
                  <a:pos x="0" y="180"/>
                </a:cxn>
                <a:cxn ang="0">
                  <a:pos x="3" y="148"/>
                </a:cxn>
                <a:cxn ang="0">
                  <a:pos x="10" y="129"/>
                </a:cxn>
                <a:cxn ang="0">
                  <a:pos x="22" y="111"/>
                </a:cxn>
                <a:cxn ang="0">
                  <a:pos x="42" y="94"/>
                </a:cxn>
                <a:cxn ang="0">
                  <a:pos x="74" y="86"/>
                </a:cxn>
                <a:cxn ang="0">
                  <a:pos x="111" y="85"/>
                </a:cxn>
                <a:cxn ang="0">
                  <a:pos x="147" y="81"/>
                </a:cxn>
                <a:cxn ang="0">
                  <a:pos x="173" y="65"/>
                </a:cxn>
                <a:cxn ang="0">
                  <a:pos x="189" y="50"/>
                </a:cxn>
                <a:cxn ang="0">
                  <a:pos x="203" y="30"/>
                </a:cxn>
                <a:cxn ang="0">
                  <a:pos x="222" y="16"/>
                </a:cxn>
                <a:cxn ang="0">
                  <a:pos x="244" y="7"/>
                </a:cxn>
                <a:cxn ang="0">
                  <a:pos x="269" y="1"/>
                </a:cxn>
                <a:cxn ang="0">
                  <a:pos x="294" y="0"/>
                </a:cxn>
                <a:cxn ang="0">
                  <a:pos x="320" y="0"/>
                </a:cxn>
                <a:cxn ang="0">
                  <a:pos x="345" y="3"/>
                </a:cxn>
                <a:cxn ang="0">
                  <a:pos x="368" y="10"/>
                </a:cxn>
                <a:cxn ang="0">
                  <a:pos x="389" y="17"/>
                </a:cxn>
                <a:cxn ang="0">
                  <a:pos x="407" y="28"/>
                </a:cxn>
                <a:cxn ang="0">
                  <a:pos x="428" y="40"/>
                </a:cxn>
                <a:cxn ang="0">
                  <a:pos x="442" y="58"/>
                </a:cxn>
                <a:cxn ang="0">
                  <a:pos x="454" y="80"/>
                </a:cxn>
                <a:cxn ang="0">
                  <a:pos x="465" y="105"/>
                </a:cxn>
                <a:cxn ang="0">
                  <a:pos x="470" y="126"/>
                </a:cxn>
                <a:cxn ang="0">
                  <a:pos x="472" y="147"/>
                </a:cxn>
                <a:cxn ang="0">
                  <a:pos x="472" y="170"/>
                </a:cxn>
                <a:cxn ang="0">
                  <a:pos x="470" y="194"/>
                </a:cxn>
                <a:cxn ang="0">
                  <a:pos x="463" y="218"/>
                </a:cxn>
                <a:cxn ang="0">
                  <a:pos x="454" y="244"/>
                </a:cxn>
                <a:cxn ang="0">
                  <a:pos x="439" y="266"/>
                </a:cxn>
                <a:cxn ang="0">
                  <a:pos x="422" y="287"/>
                </a:cxn>
                <a:cxn ang="0">
                  <a:pos x="401" y="305"/>
                </a:cxn>
                <a:cxn ang="0">
                  <a:pos x="380" y="321"/>
                </a:cxn>
                <a:cxn ang="0">
                  <a:pos x="360" y="335"/>
                </a:cxn>
                <a:cxn ang="0">
                  <a:pos x="339" y="346"/>
                </a:cxn>
                <a:cxn ang="0">
                  <a:pos x="313" y="357"/>
                </a:cxn>
                <a:cxn ang="0">
                  <a:pos x="287" y="368"/>
                </a:cxn>
                <a:cxn ang="0">
                  <a:pos x="283" y="370"/>
                </a:cxn>
              </a:cxnLst>
              <a:rect l="0" t="0" r="r" b="b"/>
              <a:pathLst>
                <a:path w="472" h="418">
                  <a:moveTo>
                    <a:pt x="283" y="370"/>
                  </a:moveTo>
                  <a:lnTo>
                    <a:pt x="271" y="375"/>
                  </a:lnTo>
                  <a:lnTo>
                    <a:pt x="260" y="380"/>
                  </a:lnTo>
                  <a:lnTo>
                    <a:pt x="250" y="384"/>
                  </a:lnTo>
                  <a:lnTo>
                    <a:pt x="240" y="390"/>
                  </a:lnTo>
                  <a:lnTo>
                    <a:pt x="230" y="394"/>
                  </a:lnTo>
                  <a:lnTo>
                    <a:pt x="222" y="398"/>
                  </a:lnTo>
                  <a:lnTo>
                    <a:pt x="212" y="402"/>
                  </a:lnTo>
                  <a:lnTo>
                    <a:pt x="205" y="407"/>
                  </a:lnTo>
                  <a:lnTo>
                    <a:pt x="197" y="409"/>
                  </a:lnTo>
                  <a:lnTo>
                    <a:pt x="189" y="411"/>
                  </a:lnTo>
                  <a:lnTo>
                    <a:pt x="182" y="414"/>
                  </a:lnTo>
                  <a:lnTo>
                    <a:pt x="175" y="416"/>
                  </a:lnTo>
                  <a:lnTo>
                    <a:pt x="168" y="416"/>
                  </a:lnTo>
                  <a:lnTo>
                    <a:pt x="161" y="417"/>
                  </a:lnTo>
                  <a:lnTo>
                    <a:pt x="155" y="417"/>
                  </a:lnTo>
                  <a:lnTo>
                    <a:pt x="149" y="418"/>
                  </a:lnTo>
                  <a:lnTo>
                    <a:pt x="136" y="415"/>
                  </a:lnTo>
                  <a:lnTo>
                    <a:pt x="126" y="411"/>
                  </a:lnTo>
                  <a:lnTo>
                    <a:pt x="115" y="404"/>
                  </a:lnTo>
                  <a:lnTo>
                    <a:pt x="107" y="396"/>
                  </a:lnTo>
                  <a:lnTo>
                    <a:pt x="101" y="389"/>
                  </a:lnTo>
                  <a:lnTo>
                    <a:pt x="97" y="383"/>
                  </a:lnTo>
                  <a:lnTo>
                    <a:pt x="92" y="376"/>
                  </a:lnTo>
                  <a:lnTo>
                    <a:pt x="88" y="369"/>
                  </a:lnTo>
                  <a:lnTo>
                    <a:pt x="84" y="360"/>
                  </a:lnTo>
                  <a:lnTo>
                    <a:pt x="80" y="352"/>
                  </a:lnTo>
                  <a:lnTo>
                    <a:pt x="77" y="342"/>
                  </a:lnTo>
                  <a:lnTo>
                    <a:pt x="73" y="333"/>
                  </a:lnTo>
                  <a:lnTo>
                    <a:pt x="69" y="321"/>
                  </a:lnTo>
                  <a:lnTo>
                    <a:pt x="64" y="311"/>
                  </a:lnTo>
                  <a:lnTo>
                    <a:pt x="59" y="301"/>
                  </a:lnTo>
                  <a:lnTo>
                    <a:pt x="56" y="293"/>
                  </a:lnTo>
                  <a:lnTo>
                    <a:pt x="51" y="284"/>
                  </a:lnTo>
                  <a:lnTo>
                    <a:pt x="48" y="276"/>
                  </a:lnTo>
                  <a:lnTo>
                    <a:pt x="43" y="269"/>
                  </a:lnTo>
                  <a:lnTo>
                    <a:pt x="39" y="261"/>
                  </a:lnTo>
                  <a:lnTo>
                    <a:pt x="35" y="254"/>
                  </a:lnTo>
                  <a:lnTo>
                    <a:pt x="31" y="247"/>
                  </a:lnTo>
                  <a:lnTo>
                    <a:pt x="28" y="240"/>
                  </a:lnTo>
                  <a:lnTo>
                    <a:pt x="24" y="235"/>
                  </a:lnTo>
                  <a:lnTo>
                    <a:pt x="21" y="228"/>
                  </a:lnTo>
                  <a:lnTo>
                    <a:pt x="17" y="223"/>
                  </a:lnTo>
                  <a:lnTo>
                    <a:pt x="15" y="217"/>
                  </a:lnTo>
                  <a:lnTo>
                    <a:pt x="12" y="212"/>
                  </a:lnTo>
                  <a:lnTo>
                    <a:pt x="7" y="201"/>
                  </a:lnTo>
                  <a:lnTo>
                    <a:pt x="3" y="190"/>
                  </a:lnTo>
                  <a:lnTo>
                    <a:pt x="0" y="180"/>
                  </a:lnTo>
                  <a:lnTo>
                    <a:pt x="0" y="170"/>
                  </a:lnTo>
                  <a:lnTo>
                    <a:pt x="0" y="159"/>
                  </a:lnTo>
                  <a:lnTo>
                    <a:pt x="3" y="148"/>
                  </a:lnTo>
                  <a:lnTo>
                    <a:pt x="4" y="141"/>
                  </a:lnTo>
                  <a:lnTo>
                    <a:pt x="7" y="135"/>
                  </a:lnTo>
                  <a:lnTo>
                    <a:pt x="10" y="129"/>
                  </a:lnTo>
                  <a:lnTo>
                    <a:pt x="15" y="123"/>
                  </a:lnTo>
                  <a:lnTo>
                    <a:pt x="18" y="116"/>
                  </a:lnTo>
                  <a:lnTo>
                    <a:pt x="22" y="111"/>
                  </a:lnTo>
                  <a:lnTo>
                    <a:pt x="26" y="105"/>
                  </a:lnTo>
                  <a:lnTo>
                    <a:pt x="31" y="101"/>
                  </a:lnTo>
                  <a:lnTo>
                    <a:pt x="42" y="94"/>
                  </a:lnTo>
                  <a:lnTo>
                    <a:pt x="52" y="91"/>
                  </a:lnTo>
                  <a:lnTo>
                    <a:pt x="63" y="87"/>
                  </a:lnTo>
                  <a:lnTo>
                    <a:pt x="74" y="86"/>
                  </a:lnTo>
                  <a:lnTo>
                    <a:pt x="86" y="86"/>
                  </a:lnTo>
                  <a:lnTo>
                    <a:pt x="99" y="86"/>
                  </a:lnTo>
                  <a:lnTo>
                    <a:pt x="111" y="85"/>
                  </a:lnTo>
                  <a:lnTo>
                    <a:pt x="122" y="85"/>
                  </a:lnTo>
                  <a:lnTo>
                    <a:pt x="134" y="84"/>
                  </a:lnTo>
                  <a:lnTo>
                    <a:pt x="147" y="81"/>
                  </a:lnTo>
                  <a:lnTo>
                    <a:pt x="157" y="77"/>
                  </a:lnTo>
                  <a:lnTo>
                    <a:pt x="168" y="70"/>
                  </a:lnTo>
                  <a:lnTo>
                    <a:pt x="173" y="65"/>
                  </a:lnTo>
                  <a:lnTo>
                    <a:pt x="178" y="60"/>
                  </a:lnTo>
                  <a:lnTo>
                    <a:pt x="183" y="54"/>
                  </a:lnTo>
                  <a:lnTo>
                    <a:pt x="189" y="50"/>
                  </a:lnTo>
                  <a:lnTo>
                    <a:pt x="193" y="43"/>
                  </a:lnTo>
                  <a:lnTo>
                    <a:pt x="198" y="36"/>
                  </a:lnTo>
                  <a:lnTo>
                    <a:pt x="203" y="30"/>
                  </a:lnTo>
                  <a:lnTo>
                    <a:pt x="209" y="25"/>
                  </a:lnTo>
                  <a:lnTo>
                    <a:pt x="215" y="19"/>
                  </a:lnTo>
                  <a:lnTo>
                    <a:pt x="222" y="16"/>
                  </a:lnTo>
                  <a:lnTo>
                    <a:pt x="229" y="12"/>
                  </a:lnTo>
                  <a:lnTo>
                    <a:pt x="237" y="10"/>
                  </a:lnTo>
                  <a:lnTo>
                    <a:pt x="244" y="7"/>
                  </a:lnTo>
                  <a:lnTo>
                    <a:pt x="252" y="3"/>
                  </a:lnTo>
                  <a:lnTo>
                    <a:pt x="260" y="2"/>
                  </a:lnTo>
                  <a:lnTo>
                    <a:pt x="269" y="1"/>
                  </a:lnTo>
                  <a:lnTo>
                    <a:pt x="277" y="0"/>
                  </a:lnTo>
                  <a:lnTo>
                    <a:pt x="286" y="0"/>
                  </a:lnTo>
                  <a:lnTo>
                    <a:pt x="294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20" y="0"/>
                  </a:lnTo>
                  <a:lnTo>
                    <a:pt x="327" y="1"/>
                  </a:lnTo>
                  <a:lnTo>
                    <a:pt x="336" y="2"/>
                  </a:lnTo>
                  <a:lnTo>
                    <a:pt x="345" y="3"/>
                  </a:lnTo>
                  <a:lnTo>
                    <a:pt x="353" y="5"/>
                  </a:lnTo>
                  <a:lnTo>
                    <a:pt x="361" y="7"/>
                  </a:lnTo>
                  <a:lnTo>
                    <a:pt x="368" y="10"/>
                  </a:lnTo>
                  <a:lnTo>
                    <a:pt x="374" y="11"/>
                  </a:lnTo>
                  <a:lnTo>
                    <a:pt x="382" y="14"/>
                  </a:lnTo>
                  <a:lnTo>
                    <a:pt x="389" y="17"/>
                  </a:lnTo>
                  <a:lnTo>
                    <a:pt x="395" y="19"/>
                  </a:lnTo>
                  <a:lnTo>
                    <a:pt x="401" y="24"/>
                  </a:lnTo>
                  <a:lnTo>
                    <a:pt x="407" y="28"/>
                  </a:lnTo>
                  <a:lnTo>
                    <a:pt x="412" y="31"/>
                  </a:lnTo>
                  <a:lnTo>
                    <a:pt x="418" y="35"/>
                  </a:lnTo>
                  <a:lnTo>
                    <a:pt x="428" y="40"/>
                  </a:lnTo>
                  <a:lnTo>
                    <a:pt x="435" y="49"/>
                  </a:lnTo>
                  <a:lnTo>
                    <a:pt x="438" y="52"/>
                  </a:lnTo>
                  <a:lnTo>
                    <a:pt x="442" y="58"/>
                  </a:lnTo>
                  <a:lnTo>
                    <a:pt x="445" y="63"/>
                  </a:lnTo>
                  <a:lnTo>
                    <a:pt x="449" y="70"/>
                  </a:lnTo>
                  <a:lnTo>
                    <a:pt x="454" y="80"/>
                  </a:lnTo>
                  <a:lnTo>
                    <a:pt x="460" y="92"/>
                  </a:lnTo>
                  <a:lnTo>
                    <a:pt x="463" y="98"/>
                  </a:lnTo>
                  <a:lnTo>
                    <a:pt x="465" y="105"/>
                  </a:lnTo>
                  <a:lnTo>
                    <a:pt x="467" y="112"/>
                  </a:lnTo>
                  <a:lnTo>
                    <a:pt x="470" y="119"/>
                  </a:lnTo>
                  <a:lnTo>
                    <a:pt x="470" y="126"/>
                  </a:lnTo>
                  <a:lnTo>
                    <a:pt x="471" y="133"/>
                  </a:lnTo>
                  <a:lnTo>
                    <a:pt x="471" y="140"/>
                  </a:lnTo>
                  <a:lnTo>
                    <a:pt x="472" y="147"/>
                  </a:lnTo>
                  <a:lnTo>
                    <a:pt x="472" y="154"/>
                  </a:lnTo>
                  <a:lnTo>
                    <a:pt x="472" y="162"/>
                  </a:lnTo>
                  <a:lnTo>
                    <a:pt x="472" y="170"/>
                  </a:lnTo>
                  <a:lnTo>
                    <a:pt x="472" y="178"/>
                  </a:lnTo>
                  <a:lnTo>
                    <a:pt x="471" y="185"/>
                  </a:lnTo>
                  <a:lnTo>
                    <a:pt x="470" y="194"/>
                  </a:lnTo>
                  <a:lnTo>
                    <a:pt x="467" y="202"/>
                  </a:lnTo>
                  <a:lnTo>
                    <a:pt x="466" y="210"/>
                  </a:lnTo>
                  <a:lnTo>
                    <a:pt x="463" y="218"/>
                  </a:lnTo>
                  <a:lnTo>
                    <a:pt x="460" y="226"/>
                  </a:lnTo>
                  <a:lnTo>
                    <a:pt x="457" y="235"/>
                  </a:lnTo>
                  <a:lnTo>
                    <a:pt x="454" y="244"/>
                  </a:lnTo>
                  <a:lnTo>
                    <a:pt x="449" y="251"/>
                  </a:lnTo>
                  <a:lnTo>
                    <a:pt x="444" y="259"/>
                  </a:lnTo>
                  <a:lnTo>
                    <a:pt x="439" y="266"/>
                  </a:lnTo>
                  <a:lnTo>
                    <a:pt x="435" y="274"/>
                  </a:lnTo>
                  <a:lnTo>
                    <a:pt x="428" y="280"/>
                  </a:lnTo>
                  <a:lnTo>
                    <a:pt x="422" y="287"/>
                  </a:lnTo>
                  <a:lnTo>
                    <a:pt x="416" y="293"/>
                  </a:lnTo>
                  <a:lnTo>
                    <a:pt x="410" y="300"/>
                  </a:lnTo>
                  <a:lnTo>
                    <a:pt x="401" y="305"/>
                  </a:lnTo>
                  <a:lnTo>
                    <a:pt x="395" y="311"/>
                  </a:lnTo>
                  <a:lnTo>
                    <a:pt x="388" y="315"/>
                  </a:lnTo>
                  <a:lnTo>
                    <a:pt x="380" y="321"/>
                  </a:lnTo>
                  <a:lnTo>
                    <a:pt x="374" y="326"/>
                  </a:lnTo>
                  <a:lnTo>
                    <a:pt x="367" y="330"/>
                  </a:lnTo>
                  <a:lnTo>
                    <a:pt x="360" y="335"/>
                  </a:lnTo>
                  <a:lnTo>
                    <a:pt x="353" y="340"/>
                  </a:lnTo>
                  <a:lnTo>
                    <a:pt x="346" y="342"/>
                  </a:lnTo>
                  <a:lnTo>
                    <a:pt x="339" y="346"/>
                  </a:lnTo>
                  <a:lnTo>
                    <a:pt x="332" y="349"/>
                  </a:lnTo>
                  <a:lnTo>
                    <a:pt x="326" y="353"/>
                  </a:lnTo>
                  <a:lnTo>
                    <a:pt x="313" y="357"/>
                  </a:lnTo>
                  <a:lnTo>
                    <a:pt x="304" y="362"/>
                  </a:lnTo>
                  <a:lnTo>
                    <a:pt x="294" y="364"/>
                  </a:lnTo>
                  <a:lnTo>
                    <a:pt x="287" y="368"/>
                  </a:lnTo>
                  <a:lnTo>
                    <a:pt x="283" y="369"/>
                  </a:lnTo>
                  <a:lnTo>
                    <a:pt x="283" y="370"/>
                  </a:lnTo>
                  <a:lnTo>
                    <a:pt x="283" y="370"/>
                  </a:lnTo>
                  <a:close/>
                </a:path>
              </a:pathLst>
            </a:custGeom>
            <a:solidFill>
              <a:srgbClr val="B8C9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69"/>
            <p:cNvSpPr>
              <a:spLocks/>
            </p:cNvSpPr>
            <p:nvPr/>
          </p:nvSpPr>
          <p:spPr bwMode="auto">
            <a:xfrm>
              <a:off x="7811295" y="188640"/>
              <a:ext cx="406948" cy="448847"/>
            </a:xfrm>
            <a:custGeom>
              <a:avLst/>
              <a:gdLst/>
              <a:ahLst/>
              <a:cxnLst>
                <a:cxn ang="0">
                  <a:pos x="292" y="681"/>
                </a:cxn>
                <a:cxn ang="0">
                  <a:pos x="255" y="656"/>
                </a:cxn>
                <a:cxn ang="0">
                  <a:pos x="216" y="633"/>
                </a:cxn>
                <a:cxn ang="0">
                  <a:pos x="181" y="616"/>
                </a:cxn>
                <a:cxn ang="0">
                  <a:pos x="151" y="601"/>
                </a:cxn>
                <a:cxn ang="0">
                  <a:pos x="123" y="587"/>
                </a:cxn>
                <a:cxn ang="0">
                  <a:pos x="98" y="573"/>
                </a:cxn>
                <a:cxn ang="0">
                  <a:pos x="72" y="555"/>
                </a:cxn>
                <a:cxn ang="0">
                  <a:pos x="44" y="523"/>
                </a:cxn>
                <a:cxn ang="0">
                  <a:pos x="26" y="495"/>
                </a:cxn>
                <a:cxn ang="0">
                  <a:pos x="12" y="468"/>
                </a:cxn>
                <a:cxn ang="0">
                  <a:pos x="0" y="425"/>
                </a:cxn>
                <a:cxn ang="0">
                  <a:pos x="3" y="382"/>
                </a:cxn>
                <a:cxn ang="0">
                  <a:pos x="21" y="339"/>
                </a:cxn>
                <a:cxn ang="0">
                  <a:pos x="48" y="301"/>
                </a:cxn>
                <a:cxn ang="0">
                  <a:pos x="79" y="260"/>
                </a:cxn>
                <a:cxn ang="0">
                  <a:pos x="115" y="220"/>
                </a:cxn>
                <a:cxn ang="0">
                  <a:pos x="143" y="182"/>
                </a:cxn>
                <a:cxn ang="0">
                  <a:pos x="160" y="155"/>
                </a:cxn>
                <a:cxn ang="0">
                  <a:pos x="178" y="128"/>
                </a:cxn>
                <a:cxn ang="0">
                  <a:pos x="198" y="95"/>
                </a:cxn>
                <a:cxn ang="0">
                  <a:pos x="214" y="68"/>
                </a:cxn>
                <a:cxn ang="0">
                  <a:pos x="227" y="48"/>
                </a:cxn>
                <a:cxn ang="0">
                  <a:pos x="241" y="35"/>
                </a:cxn>
                <a:cxn ang="0">
                  <a:pos x="269" y="19"/>
                </a:cxn>
                <a:cxn ang="0">
                  <a:pos x="297" y="8"/>
                </a:cxn>
                <a:cxn ang="0">
                  <a:pos x="330" y="1"/>
                </a:cxn>
                <a:cxn ang="0">
                  <a:pos x="371" y="0"/>
                </a:cxn>
                <a:cxn ang="0">
                  <a:pos x="414" y="8"/>
                </a:cxn>
                <a:cxn ang="0">
                  <a:pos x="443" y="20"/>
                </a:cxn>
                <a:cxn ang="0">
                  <a:pos x="469" y="35"/>
                </a:cxn>
                <a:cxn ang="0">
                  <a:pos x="497" y="58"/>
                </a:cxn>
                <a:cxn ang="0">
                  <a:pos x="524" y="86"/>
                </a:cxn>
                <a:cxn ang="0">
                  <a:pos x="551" y="122"/>
                </a:cxn>
                <a:cxn ang="0">
                  <a:pos x="573" y="159"/>
                </a:cxn>
                <a:cxn ang="0">
                  <a:pos x="592" y="192"/>
                </a:cxn>
                <a:cxn ang="0">
                  <a:pos x="608" y="223"/>
                </a:cxn>
                <a:cxn ang="0">
                  <a:pos x="623" y="253"/>
                </a:cxn>
                <a:cxn ang="0">
                  <a:pos x="634" y="280"/>
                </a:cxn>
                <a:cxn ang="0">
                  <a:pos x="643" y="306"/>
                </a:cxn>
                <a:cxn ang="0">
                  <a:pos x="651" y="347"/>
                </a:cxn>
                <a:cxn ang="0">
                  <a:pos x="650" y="393"/>
                </a:cxn>
                <a:cxn ang="0">
                  <a:pos x="638" y="438"/>
                </a:cxn>
                <a:cxn ang="0">
                  <a:pos x="626" y="468"/>
                </a:cxn>
                <a:cxn ang="0">
                  <a:pos x="613" y="492"/>
                </a:cxn>
                <a:cxn ang="0">
                  <a:pos x="596" y="518"/>
                </a:cxn>
                <a:cxn ang="0">
                  <a:pos x="579" y="546"/>
                </a:cxn>
                <a:cxn ang="0">
                  <a:pos x="558" y="572"/>
                </a:cxn>
                <a:cxn ang="0">
                  <a:pos x="536" y="596"/>
                </a:cxn>
                <a:cxn ang="0">
                  <a:pos x="513" y="616"/>
                </a:cxn>
                <a:cxn ang="0">
                  <a:pos x="481" y="641"/>
                </a:cxn>
                <a:cxn ang="0">
                  <a:pos x="454" y="658"/>
                </a:cxn>
                <a:cxn ang="0">
                  <a:pos x="412" y="676"/>
                </a:cxn>
                <a:cxn ang="0">
                  <a:pos x="373" y="687"/>
                </a:cxn>
                <a:cxn ang="0">
                  <a:pos x="343" y="693"/>
                </a:cxn>
                <a:cxn ang="0">
                  <a:pos x="312" y="695"/>
                </a:cxn>
              </a:cxnLst>
              <a:rect l="0" t="0" r="r" b="b"/>
              <a:pathLst>
                <a:path w="654" h="696">
                  <a:moveTo>
                    <a:pt x="311" y="696"/>
                  </a:moveTo>
                  <a:lnTo>
                    <a:pt x="304" y="690"/>
                  </a:lnTo>
                  <a:lnTo>
                    <a:pt x="298" y="686"/>
                  </a:lnTo>
                  <a:lnTo>
                    <a:pt x="292" y="681"/>
                  </a:lnTo>
                  <a:lnTo>
                    <a:pt x="286" y="677"/>
                  </a:lnTo>
                  <a:lnTo>
                    <a:pt x="276" y="670"/>
                  </a:lnTo>
                  <a:lnTo>
                    <a:pt x="265" y="663"/>
                  </a:lnTo>
                  <a:lnTo>
                    <a:pt x="255" y="656"/>
                  </a:lnTo>
                  <a:lnTo>
                    <a:pt x="244" y="649"/>
                  </a:lnTo>
                  <a:lnTo>
                    <a:pt x="235" y="644"/>
                  </a:lnTo>
                  <a:lnTo>
                    <a:pt x="227" y="639"/>
                  </a:lnTo>
                  <a:lnTo>
                    <a:pt x="216" y="633"/>
                  </a:lnTo>
                  <a:lnTo>
                    <a:pt x="207" y="628"/>
                  </a:lnTo>
                  <a:lnTo>
                    <a:pt x="198" y="624"/>
                  </a:lnTo>
                  <a:lnTo>
                    <a:pt x="191" y="620"/>
                  </a:lnTo>
                  <a:lnTo>
                    <a:pt x="181" y="616"/>
                  </a:lnTo>
                  <a:lnTo>
                    <a:pt x="173" y="612"/>
                  </a:lnTo>
                  <a:lnTo>
                    <a:pt x="166" y="608"/>
                  </a:lnTo>
                  <a:lnTo>
                    <a:pt x="159" y="605"/>
                  </a:lnTo>
                  <a:lnTo>
                    <a:pt x="151" y="601"/>
                  </a:lnTo>
                  <a:lnTo>
                    <a:pt x="144" y="598"/>
                  </a:lnTo>
                  <a:lnTo>
                    <a:pt x="137" y="594"/>
                  </a:lnTo>
                  <a:lnTo>
                    <a:pt x="130" y="591"/>
                  </a:lnTo>
                  <a:lnTo>
                    <a:pt x="123" y="587"/>
                  </a:lnTo>
                  <a:lnTo>
                    <a:pt x="116" y="584"/>
                  </a:lnTo>
                  <a:lnTo>
                    <a:pt x="110" y="580"/>
                  </a:lnTo>
                  <a:lnTo>
                    <a:pt x="105" y="578"/>
                  </a:lnTo>
                  <a:lnTo>
                    <a:pt x="98" y="573"/>
                  </a:lnTo>
                  <a:lnTo>
                    <a:pt x="92" y="570"/>
                  </a:lnTo>
                  <a:lnTo>
                    <a:pt x="86" y="566"/>
                  </a:lnTo>
                  <a:lnTo>
                    <a:pt x="83" y="563"/>
                  </a:lnTo>
                  <a:lnTo>
                    <a:pt x="72" y="555"/>
                  </a:lnTo>
                  <a:lnTo>
                    <a:pt x="64" y="546"/>
                  </a:lnTo>
                  <a:lnTo>
                    <a:pt x="57" y="538"/>
                  </a:lnTo>
                  <a:lnTo>
                    <a:pt x="50" y="530"/>
                  </a:lnTo>
                  <a:lnTo>
                    <a:pt x="44" y="523"/>
                  </a:lnTo>
                  <a:lnTo>
                    <a:pt x="40" y="516"/>
                  </a:lnTo>
                  <a:lnTo>
                    <a:pt x="34" y="508"/>
                  </a:lnTo>
                  <a:lnTo>
                    <a:pt x="29" y="502"/>
                  </a:lnTo>
                  <a:lnTo>
                    <a:pt x="26" y="495"/>
                  </a:lnTo>
                  <a:lnTo>
                    <a:pt x="22" y="487"/>
                  </a:lnTo>
                  <a:lnTo>
                    <a:pt x="17" y="481"/>
                  </a:lnTo>
                  <a:lnTo>
                    <a:pt x="14" y="474"/>
                  </a:lnTo>
                  <a:lnTo>
                    <a:pt x="12" y="468"/>
                  </a:lnTo>
                  <a:lnTo>
                    <a:pt x="9" y="462"/>
                  </a:lnTo>
                  <a:lnTo>
                    <a:pt x="5" y="448"/>
                  </a:lnTo>
                  <a:lnTo>
                    <a:pt x="3" y="438"/>
                  </a:lnTo>
                  <a:lnTo>
                    <a:pt x="0" y="425"/>
                  </a:lnTo>
                  <a:lnTo>
                    <a:pt x="0" y="413"/>
                  </a:lnTo>
                  <a:lnTo>
                    <a:pt x="0" y="403"/>
                  </a:lnTo>
                  <a:lnTo>
                    <a:pt x="2" y="392"/>
                  </a:lnTo>
                  <a:lnTo>
                    <a:pt x="3" y="382"/>
                  </a:lnTo>
                  <a:lnTo>
                    <a:pt x="8" y="371"/>
                  </a:lnTo>
                  <a:lnTo>
                    <a:pt x="12" y="361"/>
                  </a:lnTo>
                  <a:lnTo>
                    <a:pt x="17" y="350"/>
                  </a:lnTo>
                  <a:lnTo>
                    <a:pt x="21" y="339"/>
                  </a:lnTo>
                  <a:lnTo>
                    <a:pt x="27" y="329"/>
                  </a:lnTo>
                  <a:lnTo>
                    <a:pt x="34" y="320"/>
                  </a:lnTo>
                  <a:lnTo>
                    <a:pt x="41" y="311"/>
                  </a:lnTo>
                  <a:lnTo>
                    <a:pt x="48" y="301"/>
                  </a:lnTo>
                  <a:lnTo>
                    <a:pt x="56" y="290"/>
                  </a:lnTo>
                  <a:lnTo>
                    <a:pt x="64" y="280"/>
                  </a:lnTo>
                  <a:lnTo>
                    <a:pt x="72" y="270"/>
                  </a:lnTo>
                  <a:lnTo>
                    <a:pt x="79" y="260"/>
                  </a:lnTo>
                  <a:lnTo>
                    <a:pt x="89" y="252"/>
                  </a:lnTo>
                  <a:lnTo>
                    <a:pt x="97" y="241"/>
                  </a:lnTo>
                  <a:lnTo>
                    <a:pt x="106" y="231"/>
                  </a:lnTo>
                  <a:lnTo>
                    <a:pt x="115" y="220"/>
                  </a:lnTo>
                  <a:lnTo>
                    <a:pt x="123" y="210"/>
                  </a:lnTo>
                  <a:lnTo>
                    <a:pt x="131" y="199"/>
                  </a:lnTo>
                  <a:lnTo>
                    <a:pt x="139" y="190"/>
                  </a:lnTo>
                  <a:lnTo>
                    <a:pt x="143" y="182"/>
                  </a:lnTo>
                  <a:lnTo>
                    <a:pt x="147" y="176"/>
                  </a:lnTo>
                  <a:lnTo>
                    <a:pt x="152" y="168"/>
                  </a:lnTo>
                  <a:lnTo>
                    <a:pt x="157" y="162"/>
                  </a:lnTo>
                  <a:lnTo>
                    <a:pt x="160" y="155"/>
                  </a:lnTo>
                  <a:lnTo>
                    <a:pt x="164" y="150"/>
                  </a:lnTo>
                  <a:lnTo>
                    <a:pt x="167" y="144"/>
                  </a:lnTo>
                  <a:lnTo>
                    <a:pt x="172" y="139"/>
                  </a:lnTo>
                  <a:lnTo>
                    <a:pt x="178" y="128"/>
                  </a:lnTo>
                  <a:lnTo>
                    <a:pt x="184" y="118"/>
                  </a:lnTo>
                  <a:lnTo>
                    <a:pt x="188" y="111"/>
                  </a:lnTo>
                  <a:lnTo>
                    <a:pt x="194" y="103"/>
                  </a:lnTo>
                  <a:lnTo>
                    <a:pt x="198" y="95"/>
                  </a:lnTo>
                  <a:lnTo>
                    <a:pt x="201" y="89"/>
                  </a:lnTo>
                  <a:lnTo>
                    <a:pt x="205" y="82"/>
                  </a:lnTo>
                  <a:lnTo>
                    <a:pt x="209" y="79"/>
                  </a:lnTo>
                  <a:lnTo>
                    <a:pt x="214" y="68"/>
                  </a:lnTo>
                  <a:lnTo>
                    <a:pt x="219" y="62"/>
                  </a:lnTo>
                  <a:lnTo>
                    <a:pt x="221" y="55"/>
                  </a:lnTo>
                  <a:lnTo>
                    <a:pt x="224" y="52"/>
                  </a:lnTo>
                  <a:lnTo>
                    <a:pt x="227" y="48"/>
                  </a:lnTo>
                  <a:lnTo>
                    <a:pt x="230" y="46"/>
                  </a:lnTo>
                  <a:lnTo>
                    <a:pt x="233" y="42"/>
                  </a:lnTo>
                  <a:lnTo>
                    <a:pt x="236" y="39"/>
                  </a:lnTo>
                  <a:lnTo>
                    <a:pt x="241" y="35"/>
                  </a:lnTo>
                  <a:lnTo>
                    <a:pt x="248" y="33"/>
                  </a:lnTo>
                  <a:lnTo>
                    <a:pt x="254" y="27"/>
                  </a:lnTo>
                  <a:lnTo>
                    <a:pt x="264" y="23"/>
                  </a:lnTo>
                  <a:lnTo>
                    <a:pt x="269" y="19"/>
                  </a:lnTo>
                  <a:lnTo>
                    <a:pt x="275" y="17"/>
                  </a:lnTo>
                  <a:lnTo>
                    <a:pt x="282" y="14"/>
                  </a:lnTo>
                  <a:lnTo>
                    <a:pt x="290" y="12"/>
                  </a:lnTo>
                  <a:lnTo>
                    <a:pt x="297" y="8"/>
                  </a:lnTo>
                  <a:lnTo>
                    <a:pt x="304" y="6"/>
                  </a:lnTo>
                  <a:lnTo>
                    <a:pt x="312" y="4"/>
                  </a:lnTo>
                  <a:lnTo>
                    <a:pt x="322" y="3"/>
                  </a:lnTo>
                  <a:lnTo>
                    <a:pt x="330" y="1"/>
                  </a:lnTo>
                  <a:lnTo>
                    <a:pt x="339" y="0"/>
                  </a:lnTo>
                  <a:lnTo>
                    <a:pt x="350" y="0"/>
                  </a:lnTo>
                  <a:lnTo>
                    <a:pt x="360" y="0"/>
                  </a:lnTo>
                  <a:lnTo>
                    <a:pt x="371" y="0"/>
                  </a:lnTo>
                  <a:lnTo>
                    <a:pt x="381" y="0"/>
                  </a:lnTo>
                  <a:lnTo>
                    <a:pt x="392" y="1"/>
                  </a:lnTo>
                  <a:lnTo>
                    <a:pt x="403" y="5"/>
                  </a:lnTo>
                  <a:lnTo>
                    <a:pt x="414" y="8"/>
                  </a:lnTo>
                  <a:lnTo>
                    <a:pt x="426" y="12"/>
                  </a:lnTo>
                  <a:lnTo>
                    <a:pt x="431" y="14"/>
                  </a:lnTo>
                  <a:lnTo>
                    <a:pt x="437" y="17"/>
                  </a:lnTo>
                  <a:lnTo>
                    <a:pt x="443" y="20"/>
                  </a:lnTo>
                  <a:lnTo>
                    <a:pt x="450" y="24"/>
                  </a:lnTo>
                  <a:lnTo>
                    <a:pt x="456" y="27"/>
                  </a:lnTo>
                  <a:lnTo>
                    <a:pt x="463" y="31"/>
                  </a:lnTo>
                  <a:lnTo>
                    <a:pt x="469" y="35"/>
                  </a:lnTo>
                  <a:lnTo>
                    <a:pt x="476" y="40"/>
                  </a:lnTo>
                  <a:lnTo>
                    <a:pt x="483" y="46"/>
                  </a:lnTo>
                  <a:lnTo>
                    <a:pt x="490" y="51"/>
                  </a:lnTo>
                  <a:lnTo>
                    <a:pt x="497" y="58"/>
                  </a:lnTo>
                  <a:lnTo>
                    <a:pt x="504" y="65"/>
                  </a:lnTo>
                  <a:lnTo>
                    <a:pt x="510" y="70"/>
                  </a:lnTo>
                  <a:lnTo>
                    <a:pt x="517" y="79"/>
                  </a:lnTo>
                  <a:lnTo>
                    <a:pt x="524" y="86"/>
                  </a:lnTo>
                  <a:lnTo>
                    <a:pt x="531" y="95"/>
                  </a:lnTo>
                  <a:lnTo>
                    <a:pt x="537" y="102"/>
                  </a:lnTo>
                  <a:lnTo>
                    <a:pt x="544" y="111"/>
                  </a:lnTo>
                  <a:lnTo>
                    <a:pt x="551" y="122"/>
                  </a:lnTo>
                  <a:lnTo>
                    <a:pt x="558" y="132"/>
                  </a:lnTo>
                  <a:lnTo>
                    <a:pt x="562" y="141"/>
                  </a:lnTo>
                  <a:lnTo>
                    <a:pt x="568" y="150"/>
                  </a:lnTo>
                  <a:lnTo>
                    <a:pt x="573" y="159"/>
                  </a:lnTo>
                  <a:lnTo>
                    <a:pt x="579" y="168"/>
                  </a:lnTo>
                  <a:lnTo>
                    <a:pt x="582" y="176"/>
                  </a:lnTo>
                  <a:lnTo>
                    <a:pt x="588" y="184"/>
                  </a:lnTo>
                  <a:lnTo>
                    <a:pt x="592" y="192"/>
                  </a:lnTo>
                  <a:lnTo>
                    <a:pt x="598" y="200"/>
                  </a:lnTo>
                  <a:lnTo>
                    <a:pt x="601" y="208"/>
                  </a:lnTo>
                  <a:lnTo>
                    <a:pt x="605" y="216"/>
                  </a:lnTo>
                  <a:lnTo>
                    <a:pt x="608" y="223"/>
                  </a:lnTo>
                  <a:lnTo>
                    <a:pt x="613" y="231"/>
                  </a:lnTo>
                  <a:lnTo>
                    <a:pt x="616" y="238"/>
                  </a:lnTo>
                  <a:lnTo>
                    <a:pt x="620" y="246"/>
                  </a:lnTo>
                  <a:lnTo>
                    <a:pt x="623" y="253"/>
                  </a:lnTo>
                  <a:lnTo>
                    <a:pt x="627" y="260"/>
                  </a:lnTo>
                  <a:lnTo>
                    <a:pt x="629" y="266"/>
                  </a:lnTo>
                  <a:lnTo>
                    <a:pt x="631" y="274"/>
                  </a:lnTo>
                  <a:lnTo>
                    <a:pt x="634" y="280"/>
                  </a:lnTo>
                  <a:lnTo>
                    <a:pt x="637" y="286"/>
                  </a:lnTo>
                  <a:lnTo>
                    <a:pt x="638" y="292"/>
                  </a:lnTo>
                  <a:lnTo>
                    <a:pt x="641" y="300"/>
                  </a:lnTo>
                  <a:lnTo>
                    <a:pt x="643" y="306"/>
                  </a:lnTo>
                  <a:lnTo>
                    <a:pt x="645" y="313"/>
                  </a:lnTo>
                  <a:lnTo>
                    <a:pt x="648" y="323"/>
                  </a:lnTo>
                  <a:lnTo>
                    <a:pt x="650" y="335"/>
                  </a:lnTo>
                  <a:lnTo>
                    <a:pt x="651" y="347"/>
                  </a:lnTo>
                  <a:lnTo>
                    <a:pt x="654" y="361"/>
                  </a:lnTo>
                  <a:lnTo>
                    <a:pt x="653" y="371"/>
                  </a:lnTo>
                  <a:lnTo>
                    <a:pt x="653" y="383"/>
                  </a:lnTo>
                  <a:lnTo>
                    <a:pt x="650" y="393"/>
                  </a:lnTo>
                  <a:lnTo>
                    <a:pt x="649" y="405"/>
                  </a:lnTo>
                  <a:lnTo>
                    <a:pt x="645" y="416"/>
                  </a:lnTo>
                  <a:lnTo>
                    <a:pt x="643" y="427"/>
                  </a:lnTo>
                  <a:lnTo>
                    <a:pt x="638" y="438"/>
                  </a:lnTo>
                  <a:lnTo>
                    <a:pt x="635" y="452"/>
                  </a:lnTo>
                  <a:lnTo>
                    <a:pt x="631" y="456"/>
                  </a:lnTo>
                  <a:lnTo>
                    <a:pt x="629" y="462"/>
                  </a:lnTo>
                  <a:lnTo>
                    <a:pt x="626" y="468"/>
                  </a:lnTo>
                  <a:lnTo>
                    <a:pt x="623" y="475"/>
                  </a:lnTo>
                  <a:lnTo>
                    <a:pt x="620" y="481"/>
                  </a:lnTo>
                  <a:lnTo>
                    <a:pt x="616" y="487"/>
                  </a:lnTo>
                  <a:lnTo>
                    <a:pt x="613" y="492"/>
                  </a:lnTo>
                  <a:lnTo>
                    <a:pt x="610" y="500"/>
                  </a:lnTo>
                  <a:lnTo>
                    <a:pt x="606" y="506"/>
                  </a:lnTo>
                  <a:lnTo>
                    <a:pt x="601" y="513"/>
                  </a:lnTo>
                  <a:lnTo>
                    <a:pt x="596" y="518"/>
                  </a:lnTo>
                  <a:lnTo>
                    <a:pt x="593" y="524"/>
                  </a:lnTo>
                  <a:lnTo>
                    <a:pt x="588" y="532"/>
                  </a:lnTo>
                  <a:lnTo>
                    <a:pt x="584" y="539"/>
                  </a:lnTo>
                  <a:lnTo>
                    <a:pt x="579" y="546"/>
                  </a:lnTo>
                  <a:lnTo>
                    <a:pt x="575" y="554"/>
                  </a:lnTo>
                  <a:lnTo>
                    <a:pt x="569" y="559"/>
                  </a:lnTo>
                  <a:lnTo>
                    <a:pt x="564" y="566"/>
                  </a:lnTo>
                  <a:lnTo>
                    <a:pt x="558" y="572"/>
                  </a:lnTo>
                  <a:lnTo>
                    <a:pt x="553" y="579"/>
                  </a:lnTo>
                  <a:lnTo>
                    <a:pt x="547" y="584"/>
                  </a:lnTo>
                  <a:lnTo>
                    <a:pt x="541" y="590"/>
                  </a:lnTo>
                  <a:lnTo>
                    <a:pt x="536" y="596"/>
                  </a:lnTo>
                  <a:lnTo>
                    <a:pt x="531" y="601"/>
                  </a:lnTo>
                  <a:lnTo>
                    <a:pt x="525" y="606"/>
                  </a:lnTo>
                  <a:lnTo>
                    <a:pt x="519" y="611"/>
                  </a:lnTo>
                  <a:lnTo>
                    <a:pt x="513" y="616"/>
                  </a:lnTo>
                  <a:lnTo>
                    <a:pt x="509" y="620"/>
                  </a:lnTo>
                  <a:lnTo>
                    <a:pt x="498" y="628"/>
                  </a:lnTo>
                  <a:lnTo>
                    <a:pt x="488" y="638"/>
                  </a:lnTo>
                  <a:lnTo>
                    <a:pt x="481" y="641"/>
                  </a:lnTo>
                  <a:lnTo>
                    <a:pt x="476" y="645"/>
                  </a:lnTo>
                  <a:lnTo>
                    <a:pt x="469" y="648"/>
                  </a:lnTo>
                  <a:lnTo>
                    <a:pt x="464" y="652"/>
                  </a:lnTo>
                  <a:lnTo>
                    <a:pt x="454" y="658"/>
                  </a:lnTo>
                  <a:lnTo>
                    <a:pt x="443" y="663"/>
                  </a:lnTo>
                  <a:lnTo>
                    <a:pt x="431" y="668"/>
                  </a:lnTo>
                  <a:lnTo>
                    <a:pt x="421" y="673"/>
                  </a:lnTo>
                  <a:lnTo>
                    <a:pt x="412" y="676"/>
                  </a:lnTo>
                  <a:lnTo>
                    <a:pt x="402" y="681"/>
                  </a:lnTo>
                  <a:lnTo>
                    <a:pt x="392" y="683"/>
                  </a:lnTo>
                  <a:lnTo>
                    <a:pt x="382" y="686"/>
                  </a:lnTo>
                  <a:lnTo>
                    <a:pt x="373" y="687"/>
                  </a:lnTo>
                  <a:lnTo>
                    <a:pt x="365" y="689"/>
                  </a:lnTo>
                  <a:lnTo>
                    <a:pt x="357" y="690"/>
                  </a:lnTo>
                  <a:lnTo>
                    <a:pt x="350" y="692"/>
                  </a:lnTo>
                  <a:lnTo>
                    <a:pt x="343" y="693"/>
                  </a:lnTo>
                  <a:lnTo>
                    <a:pt x="337" y="694"/>
                  </a:lnTo>
                  <a:lnTo>
                    <a:pt x="325" y="694"/>
                  </a:lnTo>
                  <a:lnTo>
                    <a:pt x="317" y="695"/>
                  </a:lnTo>
                  <a:lnTo>
                    <a:pt x="312" y="695"/>
                  </a:lnTo>
                  <a:lnTo>
                    <a:pt x="311" y="696"/>
                  </a:lnTo>
                  <a:lnTo>
                    <a:pt x="311" y="696"/>
                  </a:lnTo>
                  <a:close/>
                </a:path>
              </a:pathLst>
            </a:custGeom>
            <a:solidFill>
              <a:srgbClr val="96C2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82"/>
            <p:cNvSpPr>
              <a:spLocks/>
            </p:cNvSpPr>
            <p:nvPr/>
          </p:nvSpPr>
          <p:spPr bwMode="auto">
            <a:xfrm>
              <a:off x="7971834" y="356958"/>
              <a:ext cx="121338" cy="1007970"/>
            </a:xfrm>
            <a:custGeom>
              <a:avLst/>
              <a:gdLst/>
              <a:ahLst/>
              <a:cxnLst>
                <a:cxn ang="0">
                  <a:pos x="144" y="1509"/>
                </a:cxn>
                <a:cxn ang="0">
                  <a:pos x="148" y="1470"/>
                </a:cxn>
                <a:cxn ang="0">
                  <a:pos x="151" y="1426"/>
                </a:cxn>
                <a:cxn ang="0">
                  <a:pos x="155" y="1372"/>
                </a:cxn>
                <a:cxn ang="0">
                  <a:pos x="159" y="1312"/>
                </a:cxn>
                <a:cxn ang="0">
                  <a:pos x="163" y="1247"/>
                </a:cxn>
                <a:cxn ang="0">
                  <a:pos x="166" y="1175"/>
                </a:cxn>
                <a:cxn ang="0">
                  <a:pos x="168" y="1101"/>
                </a:cxn>
                <a:cxn ang="0">
                  <a:pos x="169" y="1023"/>
                </a:cxn>
                <a:cxn ang="0">
                  <a:pos x="168" y="943"/>
                </a:cxn>
                <a:cxn ang="0">
                  <a:pos x="164" y="861"/>
                </a:cxn>
                <a:cxn ang="0">
                  <a:pos x="158" y="779"/>
                </a:cxn>
                <a:cxn ang="0">
                  <a:pos x="152" y="698"/>
                </a:cxn>
                <a:cxn ang="0">
                  <a:pos x="144" y="651"/>
                </a:cxn>
                <a:cxn ang="0">
                  <a:pos x="137" y="608"/>
                </a:cxn>
                <a:cxn ang="0">
                  <a:pos x="128" y="567"/>
                </a:cxn>
                <a:cxn ang="0">
                  <a:pos x="119" y="527"/>
                </a:cxn>
                <a:cxn ang="0">
                  <a:pos x="108" y="489"/>
                </a:cxn>
                <a:cxn ang="0">
                  <a:pos x="97" y="453"/>
                </a:cxn>
                <a:cxn ang="0">
                  <a:pos x="86" y="416"/>
                </a:cxn>
                <a:cxn ang="0">
                  <a:pos x="75" y="380"/>
                </a:cxn>
                <a:cxn ang="0">
                  <a:pos x="64" y="344"/>
                </a:cxn>
                <a:cxn ang="0">
                  <a:pos x="53" y="308"/>
                </a:cxn>
                <a:cxn ang="0">
                  <a:pos x="41" y="270"/>
                </a:cxn>
                <a:cxn ang="0">
                  <a:pos x="33" y="234"/>
                </a:cxn>
                <a:cxn ang="0">
                  <a:pos x="24" y="193"/>
                </a:cxn>
                <a:cxn ang="0">
                  <a:pos x="12" y="133"/>
                </a:cxn>
                <a:cxn ang="0">
                  <a:pos x="3" y="75"/>
                </a:cxn>
                <a:cxn ang="0">
                  <a:pos x="0" y="30"/>
                </a:cxn>
                <a:cxn ang="0">
                  <a:pos x="20" y="0"/>
                </a:cxn>
                <a:cxn ang="0">
                  <a:pos x="24" y="19"/>
                </a:cxn>
                <a:cxn ang="0">
                  <a:pos x="19" y="53"/>
                </a:cxn>
                <a:cxn ang="0">
                  <a:pos x="20" y="85"/>
                </a:cxn>
                <a:cxn ang="0">
                  <a:pos x="25" y="130"/>
                </a:cxn>
                <a:cxn ang="0">
                  <a:pos x="35" y="178"/>
                </a:cxn>
                <a:cxn ang="0">
                  <a:pos x="44" y="210"/>
                </a:cxn>
                <a:cxn ang="0">
                  <a:pos x="55" y="253"/>
                </a:cxn>
                <a:cxn ang="0">
                  <a:pos x="68" y="297"/>
                </a:cxn>
                <a:cxn ang="0">
                  <a:pos x="82" y="333"/>
                </a:cxn>
                <a:cxn ang="0">
                  <a:pos x="96" y="373"/>
                </a:cxn>
                <a:cxn ang="0">
                  <a:pos x="111" y="415"/>
                </a:cxn>
                <a:cxn ang="0">
                  <a:pos x="126" y="458"/>
                </a:cxn>
                <a:cxn ang="0">
                  <a:pos x="142" y="504"/>
                </a:cxn>
                <a:cxn ang="0">
                  <a:pos x="158" y="577"/>
                </a:cxn>
                <a:cxn ang="0">
                  <a:pos x="172" y="665"/>
                </a:cxn>
                <a:cxn ang="0">
                  <a:pos x="182" y="766"/>
                </a:cxn>
                <a:cxn ang="0">
                  <a:pos x="188" y="874"/>
                </a:cxn>
                <a:cxn ang="0">
                  <a:pos x="192" y="984"/>
                </a:cxn>
                <a:cxn ang="0">
                  <a:pos x="193" y="1095"/>
                </a:cxn>
                <a:cxn ang="0">
                  <a:pos x="193" y="1201"/>
                </a:cxn>
                <a:cxn ang="0">
                  <a:pos x="192" y="1302"/>
                </a:cxn>
                <a:cxn ang="0">
                  <a:pos x="189" y="1389"/>
                </a:cxn>
                <a:cxn ang="0">
                  <a:pos x="186" y="1464"/>
                </a:cxn>
                <a:cxn ang="0">
                  <a:pos x="184" y="1520"/>
                </a:cxn>
                <a:cxn ang="0">
                  <a:pos x="183" y="1555"/>
                </a:cxn>
              </a:cxnLst>
              <a:rect l="0" t="0" r="r" b="b"/>
              <a:pathLst>
                <a:path w="195" h="1565">
                  <a:moveTo>
                    <a:pt x="144" y="1533"/>
                  </a:moveTo>
                  <a:lnTo>
                    <a:pt x="144" y="1527"/>
                  </a:lnTo>
                  <a:lnTo>
                    <a:pt x="144" y="1522"/>
                  </a:lnTo>
                  <a:lnTo>
                    <a:pt x="144" y="1515"/>
                  </a:lnTo>
                  <a:lnTo>
                    <a:pt x="144" y="1509"/>
                  </a:lnTo>
                  <a:lnTo>
                    <a:pt x="144" y="1502"/>
                  </a:lnTo>
                  <a:lnTo>
                    <a:pt x="145" y="1495"/>
                  </a:lnTo>
                  <a:lnTo>
                    <a:pt x="147" y="1486"/>
                  </a:lnTo>
                  <a:lnTo>
                    <a:pt x="148" y="1479"/>
                  </a:lnTo>
                  <a:lnTo>
                    <a:pt x="148" y="1470"/>
                  </a:lnTo>
                  <a:lnTo>
                    <a:pt x="148" y="1462"/>
                  </a:lnTo>
                  <a:lnTo>
                    <a:pt x="149" y="1453"/>
                  </a:lnTo>
                  <a:lnTo>
                    <a:pt x="150" y="1444"/>
                  </a:lnTo>
                  <a:lnTo>
                    <a:pt x="150" y="1435"/>
                  </a:lnTo>
                  <a:lnTo>
                    <a:pt x="151" y="1426"/>
                  </a:lnTo>
                  <a:lnTo>
                    <a:pt x="152" y="1415"/>
                  </a:lnTo>
                  <a:lnTo>
                    <a:pt x="154" y="1406"/>
                  </a:lnTo>
                  <a:lnTo>
                    <a:pt x="154" y="1394"/>
                  </a:lnTo>
                  <a:lnTo>
                    <a:pt x="155" y="1384"/>
                  </a:lnTo>
                  <a:lnTo>
                    <a:pt x="155" y="1372"/>
                  </a:lnTo>
                  <a:lnTo>
                    <a:pt x="156" y="1360"/>
                  </a:lnTo>
                  <a:lnTo>
                    <a:pt x="156" y="1347"/>
                  </a:lnTo>
                  <a:lnTo>
                    <a:pt x="157" y="1336"/>
                  </a:lnTo>
                  <a:lnTo>
                    <a:pt x="158" y="1324"/>
                  </a:lnTo>
                  <a:lnTo>
                    <a:pt x="159" y="1312"/>
                  </a:lnTo>
                  <a:lnTo>
                    <a:pt x="159" y="1299"/>
                  </a:lnTo>
                  <a:lnTo>
                    <a:pt x="161" y="1286"/>
                  </a:lnTo>
                  <a:lnTo>
                    <a:pt x="162" y="1274"/>
                  </a:lnTo>
                  <a:lnTo>
                    <a:pt x="163" y="1261"/>
                  </a:lnTo>
                  <a:lnTo>
                    <a:pt x="163" y="1247"/>
                  </a:lnTo>
                  <a:lnTo>
                    <a:pt x="164" y="1233"/>
                  </a:lnTo>
                  <a:lnTo>
                    <a:pt x="165" y="1219"/>
                  </a:lnTo>
                  <a:lnTo>
                    <a:pt x="166" y="1206"/>
                  </a:lnTo>
                  <a:lnTo>
                    <a:pt x="166" y="1191"/>
                  </a:lnTo>
                  <a:lnTo>
                    <a:pt x="166" y="1175"/>
                  </a:lnTo>
                  <a:lnTo>
                    <a:pt x="166" y="1160"/>
                  </a:lnTo>
                  <a:lnTo>
                    <a:pt x="168" y="1146"/>
                  </a:lnTo>
                  <a:lnTo>
                    <a:pt x="168" y="1131"/>
                  </a:lnTo>
                  <a:lnTo>
                    <a:pt x="168" y="1116"/>
                  </a:lnTo>
                  <a:lnTo>
                    <a:pt x="168" y="1101"/>
                  </a:lnTo>
                  <a:lnTo>
                    <a:pt x="169" y="1086"/>
                  </a:lnTo>
                  <a:lnTo>
                    <a:pt x="169" y="1070"/>
                  </a:lnTo>
                  <a:lnTo>
                    <a:pt x="169" y="1055"/>
                  </a:lnTo>
                  <a:lnTo>
                    <a:pt x="169" y="1039"/>
                  </a:lnTo>
                  <a:lnTo>
                    <a:pt x="169" y="1023"/>
                  </a:lnTo>
                  <a:lnTo>
                    <a:pt x="169" y="1007"/>
                  </a:lnTo>
                  <a:lnTo>
                    <a:pt x="169" y="992"/>
                  </a:lnTo>
                  <a:lnTo>
                    <a:pt x="169" y="975"/>
                  </a:lnTo>
                  <a:lnTo>
                    <a:pt x="169" y="960"/>
                  </a:lnTo>
                  <a:lnTo>
                    <a:pt x="168" y="943"/>
                  </a:lnTo>
                  <a:lnTo>
                    <a:pt x="166" y="926"/>
                  </a:lnTo>
                  <a:lnTo>
                    <a:pt x="165" y="910"/>
                  </a:lnTo>
                  <a:lnTo>
                    <a:pt x="165" y="895"/>
                  </a:lnTo>
                  <a:lnTo>
                    <a:pt x="164" y="877"/>
                  </a:lnTo>
                  <a:lnTo>
                    <a:pt x="164" y="861"/>
                  </a:lnTo>
                  <a:lnTo>
                    <a:pt x="163" y="844"/>
                  </a:lnTo>
                  <a:lnTo>
                    <a:pt x="163" y="829"/>
                  </a:lnTo>
                  <a:lnTo>
                    <a:pt x="161" y="812"/>
                  </a:lnTo>
                  <a:lnTo>
                    <a:pt x="161" y="795"/>
                  </a:lnTo>
                  <a:lnTo>
                    <a:pt x="158" y="779"/>
                  </a:lnTo>
                  <a:lnTo>
                    <a:pt x="158" y="763"/>
                  </a:lnTo>
                  <a:lnTo>
                    <a:pt x="156" y="746"/>
                  </a:lnTo>
                  <a:lnTo>
                    <a:pt x="155" y="730"/>
                  </a:lnTo>
                  <a:lnTo>
                    <a:pt x="154" y="713"/>
                  </a:lnTo>
                  <a:lnTo>
                    <a:pt x="152" y="698"/>
                  </a:lnTo>
                  <a:lnTo>
                    <a:pt x="150" y="688"/>
                  </a:lnTo>
                  <a:lnTo>
                    <a:pt x="149" y="678"/>
                  </a:lnTo>
                  <a:lnTo>
                    <a:pt x="148" y="669"/>
                  </a:lnTo>
                  <a:lnTo>
                    <a:pt x="147" y="661"/>
                  </a:lnTo>
                  <a:lnTo>
                    <a:pt x="144" y="651"/>
                  </a:lnTo>
                  <a:lnTo>
                    <a:pt x="143" y="643"/>
                  </a:lnTo>
                  <a:lnTo>
                    <a:pt x="142" y="634"/>
                  </a:lnTo>
                  <a:lnTo>
                    <a:pt x="141" y="626"/>
                  </a:lnTo>
                  <a:lnTo>
                    <a:pt x="138" y="616"/>
                  </a:lnTo>
                  <a:lnTo>
                    <a:pt x="137" y="608"/>
                  </a:lnTo>
                  <a:lnTo>
                    <a:pt x="135" y="599"/>
                  </a:lnTo>
                  <a:lnTo>
                    <a:pt x="134" y="592"/>
                  </a:lnTo>
                  <a:lnTo>
                    <a:pt x="131" y="584"/>
                  </a:lnTo>
                  <a:lnTo>
                    <a:pt x="130" y="575"/>
                  </a:lnTo>
                  <a:lnTo>
                    <a:pt x="128" y="567"/>
                  </a:lnTo>
                  <a:lnTo>
                    <a:pt x="127" y="560"/>
                  </a:lnTo>
                  <a:lnTo>
                    <a:pt x="124" y="551"/>
                  </a:lnTo>
                  <a:lnTo>
                    <a:pt x="122" y="543"/>
                  </a:lnTo>
                  <a:lnTo>
                    <a:pt x="120" y="534"/>
                  </a:lnTo>
                  <a:lnTo>
                    <a:pt x="119" y="527"/>
                  </a:lnTo>
                  <a:lnTo>
                    <a:pt x="116" y="519"/>
                  </a:lnTo>
                  <a:lnTo>
                    <a:pt x="114" y="511"/>
                  </a:lnTo>
                  <a:lnTo>
                    <a:pt x="111" y="504"/>
                  </a:lnTo>
                  <a:lnTo>
                    <a:pt x="110" y="497"/>
                  </a:lnTo>
                  <a:lnTo>
                    <a:pt x="108" y="489"/>
                  </a:lnTo>
                  <a:lnTo>
                    <a:pt x="106" y="482"/>
                  </a:lnTo>
                  <a:lnTo>
                    <a:pt x="103" y="474"/>
                  </a:lnTo>
                  <a:lnTo>
                    <a:pt x="102" y="467"/>
                  </a:lnTo>
                  <a:lnTo>
                    <a:pt x="100" y="460"/>
                  </a:lnTo>
                  <a:lnTo>
                    <a:pt x="97" y="453"/>
                  </a:lnTo>
                  <a:lnTo>
                    <a:pt x="95" y="446"/>
                  </a:lnTo>
                  <a:lnTo>
                    <a:pt x="94" y="439"/>
                  </a:lnTo>
                  <a:lnTo>
                    <a:pt x="90" y="430"/>
                  </a:lnTo>
                  <a:lnTo>
                    <a:pt x="88" y="423"/>
                  </a:lnTo>
                  <a:lnTo>
                    <a:pt x="86" y="416"/>
                  </a:lnTo>
                  <a:lnTo>
                    <a:pt x="83" y="409"/>
                  </a:lnTo>
                  <a:lnTo>
                    <a:pt x="81" y="401"/>
                  </a:lnTo>
                  <a:lnTo>
                    <a:pt x="79" y="394"/>
                  </a:lnTo>
                  <a:lnTo>
                    <a:pt x="76" y="387"/>
                  </a:lnTo>
                  <a:lnTo>
                    <a:pt x="75" y="380"/>
                  </a:lnTo>
                  <a:lnTo>
                    <a:pt x="72" y="372"/>
                  </a:lnTo>
                  <a:lnTo>
                    <a:pt x="71" y="365"/>
                  </a:lnTo>
                  <a:lnTo>
                    <a:pt x="67" y="358"/>
                  </a:lnTo>
                  <a:lnTo>
                    <a:pt x="66" y="351"/>
                  </a:lnTo>
                  <a:lnTo>
                    <a:pt x="64" y="344"/>
                  </a:lnTo>
                  <a:lnTo>
                    <a:pt x="61" y="337"/>
                  </a:lnTo>
                  <a:lnTo>
                    <a:pt x="59" y="330"/>
                  </a:lnTo>
                  <a:lnTo>
                    <a:pt x="58" y="323"/>
                  </a:lnTo>
                  <a:lnTo>
                    <a:pt x="54" y="313"/>
                  </a:lnTo>
                  <a:lnTo>
                    <a:pt x="53" y="308"/>
                  </a:lnTo>
                  <a:lnTo>
                    <a:pt x="50" y="301"/>
                  </a:lnTo>
                  <a:lnTo>
                    <a:pt x="48" y="294"/>
                  </a:lnTo>
                  <a:lnTo>
                    <a:pt x="46" y="285"/>
                  </a:lnTo>
                  <a:lnTo>
                    <a:pt x="44" y="278"/>
                  </a:lnTo>
                  <a:lnTo>
                    <a:pt x="41" y="270"/>
                  </a:lnTo>
                  <a:lnTo>
                    <a:pt x="40" y="264"/>
                  </a:lnTo>
                  <a:lnTo>
                    <a:pt x="38" y="256"/>
                  </a:lnTo>
                  <a:lnTo>
                    <a:pt x="37" y="248"/>
                  </a:lnTo>
                  <a:lnTo>
                    <a:pt x="34" y="241"/>
                  </a:lnTo>
                  <a:lnTo>
                    <a:pt x="33" y="234"/>
                  </a:lnTo>
                  <a:lnTo>
                    <a:pt x="31" y="226"/>
                  </a:lnTo>
                  <a:lnTo>
                    <a:pt x="30" y="219"/>
                  </a:lnTo>
                  <a:lnTo>
                    <a:pt x="27" y="210"/>
                  </a:lnTo>
                  <a:lnTo>
                    <a:pt x="27" y="205"/>
                  </a:lnTo>
                  <a:lnTo>
                    <a:pt x="24" y="193"/>
                  </a:lnTo>
                  <a:lnTo>
                    <a:pt x="21" y="181"/>
                  </a:lnTo>
                  <a:lnTo>
                    <a:pt x="19" y="170"/>
                  </a:lnTo>
                  <a:lnTo>
                    <a:pt x="17" y="157"/>
                  </a:lnTo>
                  <a:lnTo>
                    <a:pt x="13" y="145"/>
                  </a:lnTo>
                  <a:lnTo>
                    <a:pt x="12" y="133"/>
                  </a:lnTo>
                  <a:lnTo>
                    <a:pt x="10" y="120"/>
                  </a:lnTo>
                  <a:lnTo>
                    <a:pt x="9" y="110"/>
                  </a:lnTo>
                  <a:lnTo>
                    <a:pt x="6" y="96"/>
                  </a:lnTo>
                  <a:lnTo>
                    <a:pt x="5" y="85"/>
                  </a:lnTo>
                  <a:lnTo>
                    <a:pt x="3" y="75"/>
                  </a:lnTo>
                  <a:lnTo>
                    <a:pt x="3" y="64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9" y="9"/>
                  </a:lnTo>
                  <a:lnTo>
                    <a:pt x="16" y="5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7" y="3"/>
                  </a:lnTo>
                  <a:lnTo>
                    <a:pt x="27" y="9"/>
                  </a:lnTo>
                  <a:lnTo>
                    <a:pt x="25" y="14"/>
                  </a:lnTo>
                  <a:lnTo>
                    <a:pt x="24" y="19"/>
                  </a:lnTo>
                  <a:lnTo>
                    <a:pt x="21" y="25"/>
                  </a:lnTo>
                  <a:lnTo>
                    <a:pt x="21" y="30"/>
                  </a:lnTo>
                  <a:lnTo>
                    <a:pt x="20" y="37"/>
                  </a:lnTo>
                  <a:lnTo>
                    <a:pt x="19" y="48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19" y="64"/>
                  </a:lnTo>
                  <a:lnTo>
                    <a:pt x="20" y="72"/>
                  </a:lnTo>
                  <a:lnTo>
                    <a:pt x="20" y="78"/>
                  </a:lnTo>
                  <a:lnTo>
                    <a:pt x="20" y="85"/>
                  </a:lnTo>
                  <a:lnTo>
                    <a:pt x="20" y="94"/>
                  </a:lnTo>
                  <a:lnTo>
                    <a:pt x="21" y="102"/>
                  </a:lnTo>
                  <a:lnTo>
                    <a:pt x="21" y="111"/>
                  </a:lnTo>
                  <a:lnTo>
                    <a:pt x="24" y="120"/>
                  </a:lnTo>
                  <a:lnTo>
                    <a:pt x="25" y="130"/>
                  </a:lnTo>
                  <a:lnTo>
                    <a:pt x="28" y="143"/>
                  </a:lnTo>
                  <a:lnTo>
                    <a:pt x="30" y="153"/>
                  </a:lnTo>
                  <a:lnTo>
                    <a:pt x="32" y="165"/>
                  </a:lnTo>
                  <a:lnTo>
                    <a:pt x="33" y="171"/>
                  </a:lnTo>
                  <a:lnTo>
                    <a:pt x="35" y="178"/>
                  </a:lnTo>
                  <a:lnTo>
                    <a:pt x="37" y="184"/>
                  </a:lnTo>
                  <a:lnTo>
                    <a:pt x="39" y="192"/>
                  </a:lnTo>
                  <a:lnTo>
                    <a:pt x="40" y="198"/>
                  </a:lnTo>
                  <a:lnTo>
                    <a:pt x="42" y="205"/>
                  </a:lnTo>
                  <a:lnTo>
                    <a:pt x="44" y="210"/>
                  </a:lnTo>
                  <a:lnTo>
                    <a:pt x="46" y="220"/>
                  </a:lnTo>
                  <a:lnTo>
                    <a:pt x="47" y="227"/>
                  </a:lnTo>
                  <a:lnTo>
                    <a:pt x="50" y="235"/>
                  </a:lnTo>
                  <a:lnTo>
                    <a:pt x="52" y="243"/>
                  </a:lnTo>
                  <a:lnTo>
                    <a:pt x="55" y="253"/>
                  </a:lnTo>
                  <a:lnTo>
                    <a:pt x="59" y="263"/>
                  </a:lnTo>
                  <a:lnTo>
                    <a:pt x="62" y="276"/>
                  </a:lnTo>
                  <a:lnTo>
                    <a:pt x="64" y="283"/>
                  </a:lnTo>
                  <a:lnTo>
                    <a:pt x="67" y="290"/>
                  </a:lnTo>
                  <a:lnTo>
                    <a:pt x="68" y="297"/>
                  </a:lnTo>
                  <a:lnTo>
                    <a:pt x="72" y="304"/>
                  </a:lnTo>
                  <a:lnTo>
                    <a:pt x="74" y="311"/>
                  </a:lnTo>
                  <a:lnTo>
                    <a:pt x="76" y="318"/>
                  </a:lnTo>
                  <a:lnTo>
                    <a:pt x="79" y="325"/>
                  </a:lnTo>
                  <a:lnTo>
                    <a:pt x="82" y="333"/>
                  </a:lnTo>
                  <a:lnTo>
                    <a:pt x="85" y="340"/>
                  </a:lnTo>
                  <a:lnTo>
                    <a:pt x="87" y="348"/>
                  </a:lnTo>
                  <a:lnTo>
                    <a:pt x="90" y="357"/>
                  </a:lnTo>
                  <a:lnTo>
                    <a:pt x="94" y="366"/>
                  </a:lnTo>
                  <a:lnTo>
                    <a:pt x="96" y="373"/>
                  </a:lnTo>
                  <a:lnTo>
                    <a:pt x="100" y="381"/>
                  </a:lnTo>
                  <a:lnTo>
                    <a:pt x="102" y="389"/>
                  </a:lnTo>
                  <a:lnTo>
                    <a:pt x="106" y="398"/>
                  </a:lnTo>
                  <a:lnTo>
                    <a:pt x="108" y="406"/>
                  </a:lnTo>
                  <a:lnTo>
                    <a:pt x="111" y="415"/>
                  </a:lnTo>
                  <a:lnTo>
                    <a:pt x="114" y="423"/>
                  </a:lnTo>
                  <a:lnTo>
                    <a:pt x="117" y="433"/>
                  </a:lnTo>
                  <a:lnTo>
                    <a:pt x="120" y="441"/>
                  </a:lnTo>
                  <a:lnTo>
                    <a:pt x="123" y="450"/>
                  </a:lnTo>
                  <a:lnTo>
                    <a:pt x="126" y="458"/>
                  </a:lnTo>
                  <a:lnTo>
                    <a:pt x="129" y="468"/>
                  </a:lnTo>
                  <a:lnTo>
                    <a:pt x="131" y="476"/>
                  </a:lnTo>
                  <a:lnTo>
                    <a:pt x="135" y="485"/>
                  </a:lnTo>
                  <a:lnTo>
                    <a:pt x="138" y="494"/>
                  </a:lnTo>
                  <a:lnTo>
                    <a:pt x="142" y="504"/>
                  </a:lnTo>
                  <a:lnTo>
                    <a:pt x="145" y="517"/>
                  </a:lnTo>
                  <a:lnTo>
                    <a:pt x="149" y="531"/>
                  </a:lnTo>
                  <a:lnTo>
                    <a:pt x="152" y="545"/>
                  </a:lnTo>
                  <a:lnTo>
                    <a:pt x="156" y="561"/>
                  </a:lnTo>
                  <a:lnTo>
                    <a:pt x="158" y="577"/>
                  </a:lnTo>
                  <a:lnTo>
                    <a:pt x="162" y="593"/>
                  </a:lnTo>
                  <a:lnTo>
                    <a:pt x="164" y="610"/>
                  </a:lnTo>
                  <a:lnTo>
                    <a:pt x="168" y="629"/>
                  </a:lnTo>
                  <a:lnTo>
                    <a:pt x="169" y="647"/>
                  </a:lnTo>
                  <a:lnTo>
                    <a:pt x="172" y="665"/>
                  </a:lnTo>
                  <a:lnTo>
                    <a:pt x="173" y="684"/>
                  </a:lnTo>
                  <a:lnTo>
                    <a:pt x="177" y="705"/>
                  </a:lnTo>
                  <a:lnTo>
                    <a:pt x="178" y="724"/>
                  </a:lnTo>
                  <a:lnTo>
                    <a:pt x="180" y="745"/>
                  </a:lnTo>
                  <a:lnTo>
                    <a:pt x="182" y="766"/>
                  </a:lnTo>
                  <a:lnTo>
                    <a:pt x="184" y="788"/>
                  </a:lnTo>
                  <a:lnTo>
                    <a:pt x="184" y="809"/>
                  </a:lnTo>
                  <a:lnTo>
                    <a:pt x="185" y="830"/>
                  </a:lnTo>
                  <a:lnTo>
                    <a:pt x="186" y="851"/>
                  </a:lnTo>
                  <a:lnTo>
                    <a:pt x="188" y="874"/>
                  </a:lnTo>
                  <a:lnTo>
                    <a:pt x="189" y="895"/>
                  </a:lnTo>
                  <a:lnTo>
                    <a:pt x="190" y="917"/>
                  </a:lnTo>
                  <a:lnTo>
                    <a:pt x="191" y="939"/>
                  </a:lnTo>
                  <a:lnTo>
                    <a:pt x="192" y="963"/>
                  </a:lnTo>
                  <a:lnTo>
                    <a:pt x="192" y="984"/>
                  </a:lnTo>
                  <a:lnTo>
                    <a:pt x="192" y="1007"/>
                  </a:lnTo>
                  <a:lnTo>
                    <a:pt x="192" y="1028"/>
                  </a:lnTo>
                  <a:lnTo>
                    <a:pt x="193" y="1051"/>
                  </a:lnTo>
                  <a:lnTo>
                    <a:pt x="193" y="1072"/>
                  </a:lnTo>
                  <a:lnTo>
                    <a:pt x="193" y="1095"/>
                  </a:lnTo>
                  <a:lnTo>
                    <a:pt x="193" y="1117"/>
                  </a:lnTo>
                  <a:lnTo>
                    <a:pt x="195" y="1139"/>
                  </a:lnTo>
                  <a:lnTo>
                    <a:pt x="193" y="1159"/>
                  </a:lnTo>
                  <a:lnTo>
                    <a:pt x="193" y="1180"/>
                  </a:lnTo>
                  <a:lnTo>
                    <a:pt x="193" y="1201"/>
                  </a:lnTo>
                  <a:lnTo>
                    <a:pt x="193" y="1222"/>
                  </a:lnTo>
                  <a:lnTo>
                    <a:pt x="192" y="1242"/>
                  </a:lnTo>
                  <a:lnTo>
                    <a:pt x="192" y="1262"/>
                  </a:lnTo>
                  <a:lnTo>
                    <a:pt x="192" y="1282"/>
                  </a:lnTo>
                  <a:lnTo>
                    <a:pt x="192" y="1302"/>
                  </a:lnTo>
                  <a:lnTo>
                    <a:pt x="191" y="1319"/>
                  </a:lnTo>
                  <a:lnTo>
                    <a:pt x="191" y="1338"/>
                  </a:lnTo>
                  <a:lnTo>
                    <a:pt x="190" y="1355"/>
                  </a:lnTo>
                  <a:lnTo>
                    <a:pt x="190" y="1373"/>
                  </a:lnTo>
                  <a:lnTo>
                    <a:pt x="189" y="1389"/>
                  </a:lnTo>
                  <a:lnTo>
                    <a:pt x="189" y="1406"/>
                  </a:lnTo>
                  <a:lnTo>
                    <a:pt x="189" y="1421"/>
                  </a:lnTo>
                  <a:lnTo>
                    <a:pt x="189" y="1437"/>
                  </a:lnTo>
                  <a:lnTo>
                    <a:pt x="188" y="1450"/>
                  </a:lnTo>
                  <a:lnTo>
                    <a:pt x="186" y="1464"/>
                  </a:lnTo>
                  <a:lnTo>
                    <a:pt x="185" y="1476"/>
                  </a:lnTo>
                  <a:lnTo>
                    <a:pt x="185" y="1489"/>
                  </a:lnTo>
                  <a:lnTo>
                    <a:pt x="184" y="1499"/>
                  </a:lnTo>
                  <a:lnTo>
                    <a:pt x="184" y="1511"/>
                  </a:lnTo>
                  <a:lnTo>
                    <a:pt x="184" y="1520"/>
                  </a:lnTo>
                  <a:lnTo>
                    <a:pt x="184" y="1530"/>
                  </a:lnTo>
                  <a:lnTo>
                    <a:pt x="183" y="1537"/>
                  </a:lnTo>
                  <a:lnTo>
                    <a:pt x="183" y="1544"/>
                  </a:lnTo>
                  <a:lnTo>
                    <a:pt x="183" y="1550"/>
                  </a:lnTo>
                  <a:lnTo>
                    <a:pt x="183" y="1555"/>
                  </a:lnTo>
                  <a:lnTo>
                    <a:pt x="183" y="1561"/>
                  </a:lnTo>
                  <a:lnTo>
                    <a:pt x="183" y="1565"/>
                  </a:lnTo>
                  <a:lnTo>
                    <a:pt x="144" y="1533"/>
                  </a:lnTo>
                  <a:lnTo>
                    <a:pt x="144" y="1533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97"/>
            <p:cNvSpPr>
              <a:spLocks/>
            </p:cNvSpPr>
            <p:nvPr/>
          </p:nvSpPr>
          <p:spPr bwMode="auto">
            <a:xfrm>
              <a:off x="7966227" y="1533239"/>
              <a:ext cx="42936" cy="27086"/>
            </a:xfrm>
            <a:custGeom>
              <a:avLst/>
              <a:gdLst/>
              <a:ahLst/>
              <a:cxnLst>
                <a:cxn ang="0">
                  <a:pos x="69" y="38"/>
                </a:cxn>
                <a:cxn ang="0">
                  <a:pos x="63" y="31"/>
                </a:cxn>
                <a:cxn ang="0">
                  <a:pos x="59" y="25"/>
                </a:cxn>
                <a:cxn ang="0">
                  <a:pos x="53" y="20"/>
                </a:cxn>
                <a:cxn ang="0">
                  <a:pos x="50" y="15"/>
                </a:cxn>
                <a:cxn ang="0">
                  <a:pos x="41" y="7"/>
                </a:cxn>
                <a:cxn ang="0">
                  <a:pos x="34" y="3"/>
                </a:cxn>
                <a:cxn ang="0">
                  <a:pos x="25" y="0"/>
                </a:cxn>
                <a:cxn ang="0">
                  <a:pos x="17" y="0"/>
                </a:cxn>
                <a:cxn ang="0">
                  <a:pos x="10" y="2"/>
                </a:cxn>
                <a:cxn ang="0">
                  <a:pos x="6" y="8"/>
                </a:cxn>
                <a:cxn ang="0">
                  <a:pos x="1" y="13"/>
                </a:cxn>
                <a:cxn ang="0">
                  <a:pos x="0" y="18"/>
                </a:cxn>
                <a:cxn ang="0">
                  <a:pos x="0" y="24"/>
                </a:cxn>
                <a:cxn ang="0">
                  <a:pos x="4" y="30"/>
                </a:cxn>
                <a:cxn ang="0">
                  <a:pos x="9" y="34"/>
                </a:cxn>
                <a:cxn ang="0">
                  <a:pos x="16" y="37"/>
                </a:cxn>
                <a:cxn ang="0">
                  <a:pos x="23" y="40"/>
                </a:cxn>
                <a:cxn ang="0">
                  <a:pos x="31" y="43"/>
                </a:cxn>
                <a:cxn ang="0">
                  <a:pos x="38" y="43"/>
                </a:cxn>
                <a:cxn ang="0">
                  <a:pos x="45" y="43"/>
                </a:cxn>
                <a:cxn ang="0">
                  <a:pos x="51" y="42"/>
                </a:cxn>
                <a:cxn ang="0">
                  <a:pos x="57" y="42"/>
                </a:cxn>
                <a:cxn ang="0">
                  <a:pos x="65" y="38"/>
                </a:cxn>
                <a:cxn ang="0">
                  <a:pos x="69" y="38"/>
                </a:cxn>
                <a:cxn ang="0">
                  <a:pos x="69" y="38"/>
                </a:cxn>
              </a:cxnLst>
              <a:rect l="0" t="0" r="r" b="b"/>
              <a:pathLst>
                <a:path w="69" h="43">
                  <a:moveTo>
                    <a:pt x="69" y="38"/>
                  </a:moveTo>
                  <a:lnTo>
                    <a:pt x="63" y="31"/>
                  </a:lnTo>
                  <a:lnTo>
                    <a:pt x="59" y="25"/>
                  </a:lnTo>
                  <a:lnTo>
                    <a:pt x="53" y="20"/>
                  </a:lnTo>
                  <a:lnTo>
                    <a:pt x="50" y="15"/>
                  </a:lnTo>
                  <a:lnTo>
                    <a:pt x="41" y="7"/>
                  </a:lnTo>
                  <a:lnTo>
                    <a:pt x="34" y="3"/>
                  </a:lnTo>
                  <a:lnTo>
                    <a:pt x="25" y="0"/>
                  </a:lnTo>
                  <a:lnTo>
                    <a:pt x="17" y="0"/>
                  </a:lnTo>
                  <a:lnTo>
                    <a:pt x="10" y="2"/>
                  </a:lnTo>
                  <a:lnTo>
                    <a:pt x="6" y="8"/>
                  </a:lnTo>
                  <a:lnTo>
                    <a:pt x="1" y="13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9" y="34"/>
                  </a:lnTo>
                  <a:lnTo>
                    <a:pt x="16" y="37"/>
                  </a:lnTo>
                  <a:lnTo>
                    <a:pt x="23" y="40"/>
                  </a:lnTo>
                  <a:lnTo>
                    <a:pt x="31" y="43"/>
                  </a:lnTo>
                  <a:lnTo>
                    <a:pt x="38" y="43"/>
                  </a:lnTo>
                  <a:lnTo>
                    <a:pt x="45" y="43"/>
                  </a:lnTo>
                  <a:lnTo>
                    <a:pt x="51" y="42"/>
                  </a:lnTo>
                  <a:lnTo>
                    <a:pt x="57" y="42"/>
                  </a:lnTo>
                  <a:lnTo>
                    <a:pt x="65" y="38"/>
                  </a:lnTo>
                  <a:lnTo>
                    <a:pt x="69" y="38"/>
                  </a:lnTo>
                  <a:lnTo>
                    <a:pt x="69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98"/>
            <p:cNvSpPr>
              <a:spLocks/>
            </p:cNvSpPr>
            <p:nvPr/>
          </p:nvSpPr>
          <p:spPr bwMode="auto">
            <a:xfrm>
              <a:off x="8020362" y="1562259"/>
              <a:ext cx="41068" cy="2902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3"/>
                </a:cxn>
                <a:cxn ang="0">
                  <a:pos x="14" y="1"/>
                </a:cxn>
                <a:cxn ang="0">
                  <a:pos x="21" y="0"/>
                </a:cxn>
                <a:cxn ang="0">
                  <a:pos x="30" y="0"/>
                </a:cxn>
                <a:cxn ang="0">
                  <a:pos x="41" y="0"/>
                </a:cxn>
                <a:cxn ang="0">
                  <a:pos x="52" y="4"/>
                </a:cxn>
                <a:cxn ang="0">
                  <a:pos x="59" y="10"/>
                </a:cxn>
                <a:cxn ang="0">
                  <a:pos x="64" y="17"/>
                </a:cxn>
                <a:cxn ang="0">
                  <a:pos x="66" y="25"/>
                </a:cxn>
                <a:cxn ang="0">
                  <a:pos x="65" y="35"/>
                </a:cxn>
                <a:cxn ang="0">
                  <a:pos x="59" y="40"/>
                </a:cxn>
                <a:cxn ang="0">
                  <a:pos x="54" y="44"/>
                </a:cxn>
                <a:cxn ang="0">
                  <a:pos x="48" y="44"/>
                </a:cxn>
                <a:cxn ang="0">
                  <a:pos x="42" y="44"/>
                </a:cxn>
                <a:cxn ang="0">
                  <a:pos x="37" y="40"/>
                </a:cxn>
                <a:cxn ang="0">
                  <a:pos x="31" y="38"/>
                </a:cxn>
                <a:cxn ang="0">
                  <a:pos x="25" y="35"/>
                </a:cxn>
                <a:cxn ang="0">
                  <a:pos x="21" y="32"/>
                </a:cxn>
                <a:cxn ang="0">
                  <a:pos x="12" y="25"/>
                </a:cxn>
                <a:cxn ang="0">
                  <a:pos x="6" y="17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66" h="44">
                  <a:moveTo>
                    <a:pt x="0" y="7"/>
                  </a:moveTo>
                  <a:lnTo>
                    <a:pt x="7" y="3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30" y="0"/>
                  </a:lnTo>
                  <a:lnTo>
                    <a:pt x="41" y="0"/>
                  </a:lnTo>
                  <a:lnTo>
                    <a:pt x="52" y="4"/>
                  </a:lnTo>
                  <a:lnTo>
                    <a:pt x="59" y="10"/>
                  </a:lnTo>
                  <a:lnTo>
                    <a:pt x="64" y="17"/>
                  </a:lnTo>
                  <a:lnTo>
                    <a:pt x="66" y="25"/>
                  </a:lnTo>
                  <a:lnTo>
                    <a:pt x="65" y="35"/>
                  </a:lnTo>
                  <a:lnTo>
                    <a:pt x="59" y="40"/>
                  </a:lnTo>
                  <a:lnTo>
                    <a:pt x="54" y="44"/>
                  </a:lnTo>
                  <a:lnTo>
                    <a:pt x="48" y="44"/>
                  </a:lnTo>
                  <a:lnTo>
                    <a:pt x="42" y="44"/>
                  </a:lnTo>
                  <a:lnTo>
                    <a:pt x="37" y="40"/>
                  </a:lnTo>
                  <a:lnTo>
                    <a:pt x="31" y="38"/>
                  </a:lnTo>
                  <a:lnTo>
                    <a:pt x="25" y="35"/>
                  </a:lnTo>
                  <a:lnTo>
                    <a:pt x="21" y="32"/>
                  </a:lnTo>
                  <a:lnTo>
                    <a:pt x="12" y="25"/>
                  </a:lnTo>
                  <a:lnTo>
                    <a:pt x="6" y="17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99"/>
            <p:cNvSpPr>
              <a:spLocks/>
            </p:cNvSpPr>
            <p:nvPr/>
          </p:nvSpPr>
          <p:spPr bwMode="auto">
            <a:xfrm>
              <a:off x="7992361" y="1511957"/>
              <a:ext cx="26134" cy="42563"/>
            </a:xfrm>
            <a:custGeom>
              <a:avLst/>
              <a:gdLst/>
              <a:ahLst/>
              <a:cxnLst>
                <a:cxn ang="0">
                  <a:pos x="22" y="56"/>
                </a:cxn>
                <a:cxn ang="0">
                  <a:pos x="15" y="46"/>
                </a:cxn>
                <a:cxn ang="0">
                  <a:pos x="9" y="39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3" y="10"/>
                </a:cxn>
                <a:cxn ang="0">
                  <a:pos x="10" y="6"/>
                </a:cxn>
                <a:cxn ang="0">
                  <a:pos x="15" y="1"/>
                </a:cxn>
                <a:cxn ang="0">
                  <a:pos x="21" y="0"/>
                </a:cxn>
                <a:cxn ang="0">
                  <a:pos x="26" y="0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41" y="18"/>
                </a:cxn>
                <a:cxn ang="0">
                  <a:pos x="40" y="22"/>
                </a:cxn>
                <a:cxn ang="0">
                  <a:pos x="40" y="29"/>
                </a:cxn>
                <a:cxn ang="0">
                  <a:pos x="39" y="36"/>
                </a:cxn>
                <a:cxn ang="0">
                  <a:pos x="39" y="45"/>
                </a:cxn>
                <a:cxn ang="0">
                  <a:pos x="37" y="50"/>
                </a:cxn>
                <a:cxn ang="0">
                  <a:pos x="36" y="57"/>
                </a:cxn>
                <a:cxn ang="0">
                  <a:pos x="35" y="62"/>
                </a:cxn>
                <a:cxn ang="0">
                  <a:pos x="35" y="67"/>
                </a:cxn>
                <a:cxn ang="0">
                  <a:pos x="32" y="67"/>
                </a:cxn>
                <a:cxn ang="0">
                  <a:pos x="27" y="63"/>
                </a:cxn>
                <a:cxn ang="0">
                  <a:pos x="23" y="57"/>
                </a:cxn>
                <a:cxn ang="0">
                  <a:pos x="22" y="56"/>
                </a:cxn>
                <a:cxn ang="0">
                  <a:pos x="22" y="56"/>
                </a:cxn>
              </a:cxnLst>
              <a:rect l="0" t="0" r="r" b="b"/>
              <a:pathLst>
                <a:path w="41" h="67">
                  <a:moveTo>
                    <a:pt x="22" y="56"/>
                  </a:moveTo>
                  <a:lnTo>
                    <a:pt x="15" y="46"/>
                  </a:lnTo>
                  <a:lnTo>
                    <a:pt x="9" y="39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3" y="10"/>
                  </a:lnTo>
                  <a:lnTo>
                    <a:pt x="10" y="6"/>
                  </a:lnTo>
                  <a:lnTo>
                    <a:pt x="15" y="1"/>
                  </a:lnTo>
                  <a:lnTo>
                    <a:pt x="21" y="0"/>
                  </a:lnTo>
                  <a:lnTo>
                    <a:pt x="26" y="0"/>
                  </a:lnTo>
                  <a:lnTo>
                    <a:pt x="32" y="3"/>
                  </a:lnTo>
                  <a:lnTo>
                    <a:pt x="37" y="8"/>
                  </a:lnTo>
                  <a:lnTo>
                    <a:pt x="41" y="18"/>
                  </a:lnTo>
                  <a:lnTo>
                    <a:pt x="40" y="22"/>
                  </a:lnTo>
                  <a:lnTo>
                    <a:pt x="40" y="29"/>
                  </a:lnTo>
                  <a:lnTo>
                    <a:pt x="39" y="36"/>
                  </a:lnTo>
                  <a:lnTo>
                    <a:pt x="39" y="45"/>
                  </a:lnTo>
                  <a:lnTo>
                    <a:pt x="37" y="50"/>
                  </a:lnTo>
                  <a:lnTo>
                    <a:pt x="36" y="57"/>
                  </a:lnTo>
                  <a:lnTo>
                    <a:pt x="35" y="62"/>
                  </a:lnTo>
                  <a:lnTo>
                    <a:pt x="35" y="67"/>
                  </a:lnTo>
                  <a:lnTo>
                    <a:pt x="32" y="67"/>
                  </a:lnTo>
                  <a:lnTo>
                    <a:pt x="27" y="63"/>
                  </a:lnTo>
                  <a:lnTo>
                    <a:pt x="23" y="57"/>
                  </a:lnTo>
                  <a:lnTo>
                    <a:pt x="22" y="56"/>
                  </a:lnTo>
                  <a:lnTo>
                    <a:pt x="22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100"/>
            <p:cNvSpPr>
              <a:spLocks/>
            </p:cNvSpPr>
            <p:nvPr/>
          </p:nvSpPr>
          <p:spPr bwMode="auto">
            <a:xfrm>
              <a:off x="7968093" y="1564194"/>
              <a:ext cx="39202" cy="27086"/>
            </a:xfrm>
            <a:custGeom>
              <a:avLst/>
              <a:gdLst/>
              <a:ahLst/>
              <a:cxnLst>
                <a:cxn ang="0">
                  <a:pos x="43" y="2"/>
                </a:cxn>
                <a:cxn ang="0">
                  <a:pos x="36" y="2"/>
                </a:cxn>
                <a:cxn ang="0">
                  <a:pos x="29" y="2"/>
                </a:cxn>
                <a:cxn ang="0">
                  <a:pos x="24" y="2"/>
                </a:cxn>
                <a:cxn ang="0">
                  <a:pos x="20" y="3"/>
                </a:cxn>
                <a:cxn ang="0">
                  <a:pos x="12" y="5"/>
                </a:cxn>
                <a:cxn ang="0">
                  <a:pos x="7" y="7"/>
                </a:cxn>
                <a:cxn ang="0">
                  <a:pos x="0" y="12"/>
                </a:cxn>
                <a:cxn ang="0">
                  <a:pos x="1" y="21"/>
                </a:cxn>
                <a:cxn ang="0">
                  <a:pos x="4" y="30"/>
                </a:cxn>
                <a:cxn ang="0">
                  <a:pos x="8" y="37"/>
                </a:cxn>
                <a:cxn ang="0">
                  <a:pos x="15" y="41"/>
                </a:cxn>
                <a:cxn ang="0">
                  <a:pos x="26" y="41"/>
                </a:cxn>
                <a:cxn ang="0">
                  <a:pos x="31" y="37"/>
                </a:cxn>
                <a:cxn ang="0">
                  <a:pos x="38" y="33"/>
                </a:cxn>
                <a:cxn ang="0">
                  <a:pos x="43" y="27"/>
                </a:cxn>
                <a:cxn ang="0">
                  <a:pos x="49" y="22"/>
                </a:cxn>
                <a:cxn ang="0">
                  <a:pos x="53" y="15"/>
                </a:cxn>
                <a:cxn ang="0">
                  <a:pos x="57" y="10"/>
                </a:cxn>
                <a:cxn ang="0">
                  <a:pos x="61" y="6"/>
                </a:cxn>
                <a:cxn ang="0">
                  <a:pos x="63" y="3"/>
                </a:cxn>
                <a:cxn ang="0">
                  <a:pos x="61" y="0"/>
                </a:cxn>
                <a:cxn ang="0">
                  <a:pos x="54" y="1"/>
                </a:cxn>
                <a:cxn ang="0">
                  <a:pos x="47" y="1"/>
                </a:cxn>
                <a:cxn ang="0">
                  <a:pos x="43" y="2"/>
                </a:cxn>
                <a:cxn ang="0">
                  <a:pos x="43" y="2"/>
                </a:cxn>
              </a:cxnLst>
              <a:rect l="0" t="0" r="r" b="b"/>
              <a:pathLst>
                <a:path w="63" h="41">
                  <a:moveTo>
                    <a:pt x="43" y="2"/>
                  </a:moveTo>
                  <a:lnTo>
                    <a:pt x="36" y="2"/>
                  </a:lnTo>
                  <a:lnTo>
                    <a:pt x="29" y="2"/>
                  </a:lnTo>
                  <a:lnTo>
                    <a:pt x="24" y="2"/>
                  </a:lnTo>
                  <a:lnTo>
                    <a:pt x="20" y="3"/>
                  </a:lnTo>
                  <a:lnTo>
                    <a:pt x="12" y="5"/>
                  </a:lnTo>
                  <a:lnTo>
                    <a:pt x="7" y="7"/>
                  </a:lnTo>
                  <a:lnTo>
                    <a:pt x="0" y="12"/>
                  </a:lnTo>
                  <a:lnTo>
                    <a:pt x="1" y="21"/>
                  </a:lnTo>
                  <a:lnTo>
                    <a:pt x="4" y="30"/>
                  </a:lnTo>
                  <a:lnTo>
                    <a:pt x="8" y="37"/>
                  </a:lnTo>
                  <a:lnTo>
                    <a:pt x="15" y="41"/>
                  </a:lnTo>
                  <a:lnTo>
                    <a:pt x="26" y="41"/>
                  </a:lnTo>
                  <a:lnTo>
                    <a:pt x="31" y="37"/>
                  </a:lnTo>
                  <a:lnTo>
                    <a:pt x="38" y="33"/>
                  </a:lnTo>
                  <a:lnTo>
                    <a:pt x="43" y="27"/>
                  </a:lnTo>
                  <a:lnTo>
                    <a:pt x="49" y="22"/>
                  </a:lnTo>
                  <a:lnTo>
                    <a:pt x="53" y="15"/>
                  </a:lnTo>
                  <a:lnTo>
                    <a:pt x="57" y="10"/>
                  </a:lnTo>
                  <a:lnTo>
                    <a:pt x="61" y="6"/>
                  </a:lnTo>
                  <a:lnTo>
                    <a:pt x="63" y="3"/>
                  </a:lnTo>
                  <a:lnTo>
                    <a:pt x="61" y="0"/>
                  </a:lnTo>
                  <a:lnTo>
                    <a:pt x="54" y="1"/>
                  </a:lnTo>
                  <a:lnTo>
                    <a:pt x="47" y="1"/>
                  </a:lnTo>
                  <a:lnTo>
                    <a:pt x="43" y="2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101"/>
            <p:cNvSpPr>
              <a:spLocks/>
            </p:cNvSpPr>
            <p:nvPr/>
          </p:nvSpPr>
          <p:spPr bwMode="auto">
            <a:xfrm>
              <a:off x="7997961" y="1568064"/>
              <a:ext cx="24269" cy="38694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6" y="8"/>
                </a:cxn>
                <a:cxn ang="0">
                  <a:pos x="11" y="16"/>
                </a:cxn>
                <a:cxn ang="0">
                  <a:pos x="7" y="24"/>
                </a:cxn>
                <a:cxn ang="0">
                  <a:pos x="4" y="32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0" y="49"/>
                </a:cxn>
                <a:cxn ang="0">
                  <a:pos x="3" y="53"/>
                </a:cxn>
                <a:cxn ang="0">
                  <a:pos x="11" y="57"/>
                </a:cxn>
                <a:cxn ang="0">
                  <a:pos x="23" y="60"/>
                </a:cxn>
                <a:cxn ang="0">
                  <a:pos x="32" y="59"/>
                </a:cxn>
                <a:cxn ang="0">
                  <a:pos x="39" y="51"/>
                </a:cxn>
                <a:cxn ang="0">
                  <a:pos x="39" y="44"/>
                </a:cxn>
                <a:cxn ang="0">
                  <a:pos x="39" y="38"/>
                </a:cxn>
                <a:cxn ang="0">
                  <a:pos x="37" y="31"/>
                </a:cxn>
                <a:cxn ang="0">
                  <a:pos x="36" y="25"/>
                </a:cxn>
                <a:cxn ang="0">
                  <a:pos x="31" y="14"/>
                </a:cxn>
                <a:cxn ang="0">
                  <a:pos x="29" y="5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39" h="60">
                  <a:moveTo>
                    <a:pt x="20" y="1"/>
                  </a:moveTo>
                  <a:lnTo>
                    <a:pt x="16" y="8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4" y="32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3" y="53"/>
                  </a:lnTo>
                  <a:lnTo>
                    <a:pt x="11" y="57"/>
                  </a:lnTo>
                  <a:lnTo>
                    <a:pt x="23" y="60"/>
                  </a:lnTo>
                  <a:lnTo>
                    <a:pt x="32" y="59"/>
                  </a:lnTo>
                  <a:lnTo>
                    <a:pt x="39" y="51"/>
                  </a:lnTo>
                  <a:lnTo>
                    <a:pt x="39" y="44"/>
                  </a:lnTo>
                  <a:lnTo>
                    <a:pt x="39" y="38"/>
                  </a:lnTo>
                  <a:lnTo>
                    <a:pt x="37" y="31"/>
                  </a:lnTo>
                  <a:lnTo>
                    <a:pt x="36" y="25"/>
                  </a:lnTo>
                  <a:lnTo>
                    <a:pt x="31" y="14"/>
                  </a:lnTo>
                  <a:lnTo>
                    <a:pt x="29" y="5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102"/>
            <p:cNvSpPr>
              <a:spLocks/>
            </p:cNvSpPr>
            <p:nvPr/>
          </p:nvSpPr>
          <p:spPr bwMode="auto">
            <a:xfrm>
              <a:off x="8014763" y="1533239"/>
              <a:ext cx="41068" cy="25151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10" y="23"/>
                </a:cxn>
                <a:cxn ang="0">
                  <a:pos x="14" y="17"/>
                </a:cxn>
                <a:cxn ang="0">
                  <a:pos x="18" y="13"/>
                </a:cxn>
                <a:cxn ang="0">
                  <a:pos x="23" y="9"/>
                </a:cxn>
                <a:cxn ang="0">
                  <a:pos x="30" y="3"/>
                </a:cxn>
                <a:cxn ang="0">
                  <a:pos x="37" y="1"/>
                </a:cxn>
                <a:cxn ang="0">
                  <a:pos x="47" y="0"/>
                </a:cxn>
                <a:cxn ang="0">
                  <a:pos x="55" y="4"/>
                </a:cxn>
                <a:cxn ang="0">
                  <a:pos x="60" y="10"/>
                </a:cxn>
                <a:cxn ang="0">
                  <a:pos x="64" y="20"/>
                </a:cxn>
                <a:cxn ang="0">
                  <a:pos x="64" y="27"/>
                </a:cxn>
                <a:cxn ang="0">
                  <a:pos x="59" y="35"/>
                </a:cxn>
                <a:cxn ang="0">
                  <a:pos x="52" y="37"/>
                </a:cxn>
                <a:cxn ang="0">
                  <a:pos x="44" y="40"/>
                </a:cxn>
                <a:cxn ang="0">
                  <a:pos x="34" y="40"/>
                </a:cxn>
                <a:cxn ang="0">
                  <a:pos x="25" y="41"/>
                </a:cxn>
                <a:cxn ang="0">
                  <a:pos x="14" y="40"/>
                </a:cxn>
                <a:cxn ang="0">
                  <a:pos x="7" y="40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64" h="41">
                  <a:moveTo>
                    <a:pt x="6" y="30"/>
                  </a:moveTo>
                  <a:lnTo>
                    <a:pt x="10" y="23"/>
                  </a:lnTo>
                  <a:lnTo>
                    <a:pt x="14" y="17"/>
                  </a:lnTo>
                  <a:lnTo>
                    <a:pt x="18" y="13"/>
                  </a:lnTo>
                  <a:lnTo>
                    <a:pt x="23" y="9"/>
                  </a:lnTo>
                  <a:lnTo>
                    <a:pt x="30" y="3"/>
                  </a:lnTo>
                  <a:lnTo>
                    <a:pt x="37" y="1"/>
                  </a:lnTo>
                  <a:lnTo>
                    <a:pt x="47" y="0"/>
                  </a:lnTo>
                  <a:lnTo>
                    <a:pt x="55" y="4"/>
                  </a:lnTo>
                  <a:lnTo>
                    <a:pt x="60" y="10"/>
                  </a:lnTo>
                  <a:lnTo>
                    <a:pt x="64" y="20"/>
                  </a:lnTo>
                  <a:lnTo>
                    <a:pt x="64" y="27"/>
                  </a:lnTo>
                  <a:lnTo>
                    <a:pt x="59" y="35"/>
                  </a:lnTo>
                  <a:lnTo>
                    <a:pt x="52" y="37"/>
                  </a:lnTo>
                  <a:lnTo>
                    <a:pt x="44" y="40"/>
                  </a:lnTo>
                  <a:lnTo>
                    <a:pt x="34" y="40"/>
                  </a:lnTo>
                  <a:lnTo>
                    <a:pt x="25" y="41"/>
                  </a:lnTo>
                  <a:lnTo>
                    <a:pt x="14" y="40"/>
                  </a:lnTo>
                  <a:lnTo>
                    <a:pt x="7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103"/>
            <p:cNvSpPr>
              <a:spLocks/>
            </p:cNvSpPr>
            <p:nvPr/>
          </p:nvSpPr>
          <p:spPr bwMode="auto">
            <a:xfrm>
              <a:off x="8001695" y="1548717"/>
              <a:ext cx="20535" cy="2128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9" y="4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1" y="20"/>
                </a:cxn>
                <a:cxn ang="0">
                  <a:pos x="3" y="24"/>
                </a:cxn>
                <a:cxn ang="0">
                  <a:pos x="7" y="28"/>
                </a:cxn>
                <a:cxn ang="0">
                  <a:pos x="11" y="32"/>
                </a:cxn>
                <a:cxn ang="0">
                  <a:pos x="17" y="34"/>
                </a:cxn>
                <a:cxn ang="0">
                  <a:pos x="24" y="33"/>
                </a:cxn>
                <a:cxn ang="0">
                  <a:pos x="30" y="30"/>
                </a:cxn>
                <a:cxn ang="0">
                  <a:pos x="33" y="21"/>
                </a:cxn>
                <a:cxn ang="0">
                  <a:pos x="33" y="14"/>
                </a:cxn>
                <a:cxn ang="0">
                  <a:pos x="30" y="6"/>
                </a:cxn>
                <a:cxn ang="0">
                  <a:pos x="25" y="1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3" h="34">
                  <a:moveTo>
                    <a:pt x="19" y="0"/>
                  </a:moveTo>
                  <a:lnTo>
                    <a:pt x="9" y="4"/>
                  </a:lnTo>
                  <a:lnTo>
                    <a:pt x="3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7" y="28"/>
                  </a:lnTo>
                  <a:lnTo>
                    <a:pt x="11" y="32"/>
                  </a:lnTo>
                  <a:lnTo>
                    <a:pt x="17" y="34"/>
                  </a:lnTo>
                  <a:lnTo>
                    <a:pt x="24" y="33"/>
                  </a:lnTo>
                  <a:lnTo>
                    <a:pt x="30" y="30"/>
                  </a:lnTo>
                  <a:lnTo>
                    <a:pt x="33" y="21"/>
                  </a:lnTo>
                  <a:lnTo>
                    <a:pt x="33" y="14"/>
                  </a:lnTo>
                  <a:lnTo>
                    <a:pt x="30" y="6"/>
                  </a:lnTo>
                  <a:lnTo>
                    <a:pt x="25" y="1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3" name="그룹 262"/>
            <p:cNvGrpSpPr/>
            <p:nvPr/>
          </p:nvGrpSpPr>
          <p:grpSpPr>
            <a:xfrm>
              <a:off x="8406970" y="1419861"/>
              <a:ext cx="95204" cy="94800"/>
              <a:chOff x="2246540" y="3796007"/>
              <a:chExt cx="108034" cy="104509"/>
            </a:xfrm>
          </p:grpSpPr>
          <p:sp>
            <p:nvSpPr>
              <p:cNvPr id="60" name="Freeform 104"/>
              <p:cNvSpPr>
                <a:spLocks/>
              </p:cNvSpPr>
              <p:nvPr/>
            </p:nvSpPr>
            <p:spPr bwMode="auto">
              <a:xfrm>
                <a:off x="2246540" y="3817336"/>
                <a:ext cx="48722" cy="31993"/>
              </a:xfrm>
              <a:custGeom>
                <a:avLst/>
                <a:gdLst/>
                <a:ahLst/>
                <a:cxnLst>
                  <a:cxn ang="0">
                    <a:pos x="68" y="39"/>
                  </a:cxn>
                  <a:cxn ang="0">
                    <a:pos x="64" y="32"/>
                  </a:cxn>
                  <a:cxn ang="0">
                    <a:pos x="59" y="26"/>
                  </a:cxn>
                  <a:cxn ang="0">
                    <a:pos x="54" y="20"/>
                  </a:cxn>
                  <a:cxn ang="0">
                    <a:pos x="51" y="16"/>
                  </a:cxn>
                  <a:cxn ang="0">
                    <a:pos x="41" y="8"/>
                  </a:cxn>
                  <a:cxn ang="0">
                    <a:pos x="34" y="3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2" y="14"/>
                  </a:cxn>
                  <a:cxn ang="0">
                    <a:pos x="0" y="20"/>
                  </a:cxn>
                  <a:cxn ang="0">
                    <a:pos x="0" y="25"/>
                  </a:cxn>
                  <a:cxn ang="0">
                    <a:pos x="5" y="30"/>
                  </a:cxn>
                  <a:cxn ang="0">
                    <a:pos x="10" y="34"/>
                  </a:cxn>
                  <a:cxn ang="0">
                    <a:pos x="17" y="37"/>
                  </a:cxn>
                  <a:cxn ang="0">
                    <a:pos x="24" y="40"/>
                  </a:cxn>
                  <a:cxn ang="0">
                    <a:pos x="32" y="43"/>
                  </a:cxn>
                  <a:cxn ang="0">
                    <a:pos x="39" y="43"/>
                  </a:cxn>
                  <a:cxn ang="0">
                    <a:pos x="46" y="43"/>
                  </a:cxn>
                  <a:cxn ang="0">
                    <a:pos x="52" y="42"/>
                  </a:cxn>
                  <a:cxn ang="0">
                    <a:pos x="58" y="42"/>
                  </a:cxn>
                  <a:cxn ang="0">
                    <a:pos x="65" y="39"/>
                  </a:cxn>
                  <a:cxn ang="0">
                    <a:pos x="68" y="39"/>
                  </a:cxn>
                  <a:cxn ang="0">
                    <a:pos x="68" y="39"/>
                  </a:cxn>
                </a:cxnLst>
                <a:rect l="0" t="0" r="r" b="b"/>
                <a:pathLst>
                  <a:path w="68" h="43">
                    <a:moveTo>
                      <a:pt x="68" y="39"/>
                    </a:moveTo>
                    <a:lnTo>
                      <a:pt x="64" y="32"/>
                    </a:lnTo>
                    <a:lnTo>
                      <a:pt x="59" y="26"/>
                    </a:lnTo>
                    <a:lnTo>
                      <a:pt x="54" y="20"/>
                    </a:lnTo>
                    <a:lnTo>
                      <a:pt x="51" y="16"/>
                    </a:lnTo>
                    <a:lnTo>
                      <a:pt x="41" y="8"/>
                    </a:lnTo>
                    <a:lnTo>
                      <a:pt x="34" y="3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2" y="14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5" y="30"/>
                    </a:lnTo>
                    <a:lnTo>
                      <a:pt x="10" y="34"/>
                    </a:lnTo>
                    <a:lnTo>
                      <a:pt x="17" y="37"/>
                    </a:lnTo>
                    <a:lnTo>
                      <a:pt x="24" y="40"/>
                    </a:lnTo>
                    <a:lnTo>
                      <a:pt x="32" y="43"/>
                    </a:lnTo>
                    <a:lnTo>
                      <a:pt x="39" y="43"/>
                    </a:lnTo>
                    <a:lnTo>
                      <a:pt x="46" y="43"/>
                    </a:lnTo>
                    <a:lnTo>
                      <a:pt x="52" y="42"/>
                    </a:lnTo>
                    <a:lnTo>
                      <a:pt x="58" y="42"/>
                    </a:lnTo>
                    <a:lnTo>
                      <a:pt x="65" y="39"/>
                    </a:lnTo>
                    <a:lnTo>
                      <a:pt x="68" y="39"/>
                    </a:lnTo>
                    <a:lnTo>
                      <a:pt x="68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1" name="Freeform 105"/>
              <p:cNvSpPr>
                <a:spLocks/>
              </p:cNvSpPr>
              <p:nvPr/>
            </p:nvSpPr>
            <p:spPr bwMode="auto">
              <a:xfrm>
                <a:off x="2307971" y="3851461"/>
                <a:ext cx="46603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5" y="1"/>
                  </a:cxn>
                  <a:cxn ang="0">
                    <a:pos x="22" y="0"/>
                  </a:cxn>
                  <a:cxn ang="0">
                    <a:pos x="29" y="0"/>
                  </a:cxn>
                  <a:cxn ang="0">
                    <a:pos x="35" y="0"/>
                  </a:cxn>
                  <a:cxn ang="0">
                    <a:pos x="42" y="0"/>
                  </a:cxn>
                  <a:cxn ang="0">
                    <a:pos x="47" y="1"/>
                  </a:cxn>
                  <a:cxn ang="0">
                    <a:pos x="53" y="4"/>
                  </a:cxn>
                  <a:cxn ang="0">
                    <a:pos x="60" y="10"/>
                  </a:cxn>
                  <a:cxn ang="0">
                    <a:pos x="64" y="17"/>
                  </a:cxn>
                  <a:cxn ang="0">
                    <a:pos x="65" y="25"/>
                  </a:cxn>
                  <a:cxn ang="0">
                    <a:pos x="64" y="35"/>
                  </a:cxn>
                  <a:cxn ang="0">
                    <a:pos x="58" y="41"/>
                  </a:cxn>
                  <a:cxn ang="0">
                    <a:pos x="54" y="45"/>
                  </a:cxn>
                  <a:cxn ang="0">
                    <a:pos x="48" y="45"/>
                  </a:cxn>
                  <a:cxn ang="0">
                    <a:pos x="42" y="45"/>
                  </a:cxn>
                  <a:cxn ang="0">
                    <a:pos x="36" y="42"/>
                  </a:cxn>
                  <a:cxn ang="0">
                    <a:pos x="30" y="39"/>
                  </a:cxn>
                  <a:cxn ang="0">
                    <a:pos x="25" y="36"/>
                  </a:cxn>
                  <a:cxn ang="0">
                    <a:pos x="21" y="34"/>
                  </a:cxn>
                  <a:cxn ang="0">
                    <a:pos x="13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5" h="45">
                    <a:moveTo>
                      <a:pt x="0" y="7"/>
                    </a:moveTo>
                    <a:lnTo>
                      <a:pt x="7" y="3"/>
                    </a:lnTo>
                    <a:lnTo>
                      <a:pt x="15" y="1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53" y="4"/>
                    </a:lnTo>
                    <a:lnTo>
                      <a:pt x="60" y="10"/>
                    </a:lnTo>
                    <a:lnTo>
                      <a:pt x="64" y="17"/>
                    </a:lnTo>
                    <a:lnTo>
                      <a:pt x="65" y="25"/>
                    </a:lnTo>
                    <a:lnTo>
                      <a:pt x="64" y="35"/>
                    </a:lnTo>
                    <a:lnTo>
                      <a:pt x="58" y="41"/>
                    </a:lnTo>
                    <a:lnTo>
                      <a:pt x="54" y="45"/>
                    </a:lnTo>
                    <a:lnTo>
                      <a:pt x="48" y="45"/>
                    </a:lnTo>
                    <a:lnTo>
                      <a:pt x="42" y="45"/>
                    </a:lnTo>
                    <a:lnTo>
                      <a:pt x="36" y="42"/>
                    </a:lnTo>
                    <a:lnTo>
                      <a:pt x="30" y="39"/>
                    </a:lnTo>
                    <a:lnTo>
                      <a:pt x="25" y="36"/>
                    </a:lnTo>
                    <a:lnTo>
                      <a:pt x="21" y="34"/>
                    </a:lnTo>
                    <a:lnTo>
                      <a:pt x="13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2" name="Freeform 106"/>
              <p:cNvSpPr>
                <a:spLocks/>
              </p:cNvSpPr>
              <p:nvPr/>
            </p:nvSpPr>
            <p:spPr bwMode="auto">
              <a:xfrm>
                <a:off x="2278315" y="3796007"/>
                <a:ext cx="27539" cy="46922"/>
              </a:xfrm>
              <a:custGeom>
                <a:avLst/>
                <a:gdLst/>
                <a:ahLst/>
                <a:cxnLst>
                  <a:cxn ang="0">
                    <a:pos x="23" y="58"/>
                  </a:cxn>
                  <a:cxn ang="0">
                    <a:pos x="16" y="47"/>
                  </a:cxn>
                  <a:cxn ang="0">
                    <a:pos x="10" y="39"/>
                  </a:cxn>
                  <a:cxn ang="0">
                    <a:pos x="4" y="32"/>
                  </a:cxn>
                  <a:cxn ang="0">
                    <a:pos x="2" y="26"/>
                  </a:cxn>
                  <a:cxn ang="0">
                    <a:pos x="0" y="20"/>
                  </a:cxn>
                  <a:cxn ang="0">
                    <a:pos x="1" y="16"/>
                  </a:cxn>
                  <a:cxn ang="0">
                    <a:pos x="3" y="11"/>
                  </a:cxn>
                  <a:cxn ang="0">
                    <a:pos x="10" y="7"/>
                  </a:cxn>
                  <a:cxn ang="0">
                    <a:pos x="16" y="3"/>
                  </a:cxn>
                  <a:cxn ang="0">
                    <a:pos x="22" y="2"/>
                  </a:cxn>
                  <a:cxn ang="0">
                    <a:pos x="26" y="0"/>
                  </a:cxn>
                  <a:cxn ang="0">
                    <a:pos x="31" y="3"/>
                  </a:cxn>
                  <a:cxn ang="0">
                    <a:pos x="37" y="9"/>
                  </a:cxn>
                  <a:cxn ang="0">
                    <a:pos x="40" y="19"/>
                  </a:cxn>
                  <a:cxn ang="0">
                    <a:pos x="39" y="24"/>
                  </a:cxn>
                  <a:cxn ang="0">
                    <a:pos x="39" y="30"/>
                  </a:cxn>
                  <a:cxn ang="0">
                    <a:pos x="38" y="37"/>
                  </a:cxn>
                  <a:cxn ang="0">
                    <a:pos x="38" y="45"/>
                  </a:cxn>
                  <a:cxn ang="0">
                    <a:pos x="37" y="52"/>
                  </a:cxn>
                  <a:cxn ang="0">
                    <a:pos x="36" y="59"/>
                  </a:cxn>
                  <a:cxn ang="0">
                    <a:pos x="35" y="64"/>
                  </a:cxn>
                  <a:cxn ang="0">
                    <a:pos x="35" y="68"/>
                  </a:cxn>
                  <a:cxn ang="0">
                    <a:pos x="31" y="68"/>
                  </a:cxn>
                  <a:cxn ang="0">
                    <a:pos x="28" y="65"/>
                  </a:cxn>
                  <a:cxn ang="0">
                    <a:pos x="24" y="59"/>
                  </a:cxn>
                  <a:cxn ang="0">
                    <a:pos x="23" y="58"/>
                  </a:cxn>
                  <a:cxn ang="0">
                    <a:pos x="23" y="58"/>
                  </a:cxn>
                </a:cxnLst>
                <a:rect l="0" t="0" r="r" b="b"/>
                <a:pathLst>
                  <a:path w="40" h="68">
                    <a:moveTo>
                      <a:pt x="23" y="58"/>
                    </a:moveTo>
                    <a:lnTo>
                      <a:pt x="16" y="47"/>
                    </a:lnTo>
                    <a:lnTo>
                      <a:pt x="10" y="39"/>
                    </a:lnTo>
                    <a:lnTo>
                      <a:pt x="4" y="32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1" y="16"/>
                    </a:lnTo>
                    <a:lnTo>
                      <a:pt x="3" y="11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2" y="2"/>
                    </a:lnTo>
                    <a:lnTo>
                      <a:pt x="26" y="0"/>
                    </a:lnTo>
                    <a:lnTo>
                      <a:pt x="31" y="3"/>
                    </a:lnTo>
                    <a:lnTo>
                      <a:pt x="37" y="9"/>
                    </a:lnTo>
                    <a:lnTo>
                      <a:pt x="40" y="19"/>
                    </a:lnTo>
                    <a:lnTo>
                      <a:pt x="39" y="24"/>
                    </a:lnTo>
                    <a:lnTo>
                      <a:pt x="39" y="30"/>
                    </a:lnTo>
                    <a:lnTo>
                      <a:pt x="38" y="37"/>
                    </a:lnTo>
                    <a:lnTo>
                      <a:pt x="38" y="45"/>
                    </a:lnTo>
                    <a:lnTo>
                      <a:pt x="37" y="52"/>
                    </a:lnTo>
                    <a:lnTo>
                      <a:pt x="36" y="59"/>
                    </a:lnTo>
                    <a:lnTo>
                      <a:pt x="35" y="6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28" y="65"/>
                    </a:lnTo>
                    <a:lnTo>
                      <a:pt x="24" y="59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2250776" y="3853593"/>
                <a:ext cx="44485" cy="29860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20" y="4"/>
                  </a:cxn>
                  <a:cxn ang="0">
                    <a:pos x="12" y="5"/>
                  </a:cxn>
                  <a:cxn ang="0">
                    <a:pos x="7" y="7"/>
                  </a:cxn>
                  <a:cxn ang="0">
                    <a:pos x="0" y="13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39"/>
                  </a:cxn>
                  <a:cxn ang="0">
                    <a:pos x="15" y="42"/>
                  </a:cxn>
                  <a:cxn ang="0">
                    <a:pos x="26" y="42"/>
                  </a:cxn>
                  <a:cxn ang="0">
                    <a:pos x="30" y="39"/>
                  </a:cxn>
                  <a:cxn ang="0">
                    <a:pos x="36" y="34"/>
                  </a:cxn>
                  <a:cxn ang="0">
                    <a:pos x="42" y="28"/>
                  </a:cxn>
                  <a:cxn ang="0">
                    <a:pos x="48" y="22"/>
                  </a:cxn>
                  <a:cxn ang="0">
                    <a:pos x="53" y="15"/>
                  </a:cxn>
                  <a:cxn ang="0">
                    <a:pos x="57" y="11"/>
                  </a:cxn>
                  <a:cxn ang="0">
                    <a:pos x="60" y="6"/>
                  </a:cxn>
                  <a:cxn ang="0">
                    <a:pos x="63" y="4"/>
                  </a:cxn>
                  <a:cxn ang="0">
                    <a:pos x="60" y="0"/>
                  </a:cxn>
                  <a:cxn ang="0">
                    <a:pos x="54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2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20" y="4"/>
                    </a:lnTo>
                    <a:lnTo>
                      <a:pt x="12" y="5"/>
                    </a:lnTo>
                    <a:lnTo>
                      <a:pt x="7" y="7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39"/>
                    </a:lnTo>
                    <a:lnTo>
                      <a:pt x="15" y="42"/>
                    </a:lnTo>
                    <a:lnTo>
                      <a:pt x="26" y="42"/>
                    </a:lnTo>
                    <a:lnTo>
                      <a:pt x="30" y="39"/>
                    </a:lnTo>
                    <a:lnTo>
                      <a:pt x="36" y="34"/>
                    </a:lnTo>
                    <a:lnTo>
                      <a:pt x="42" y="28"/>
                    </a:lnTo>
                    <a:lnTo>
                      <a:pt x="48" y="22"/>
                    </a:lnTo>
                    <a:lnTo>
                      <a:pt x="53" y="15"/>
                    </a:lnTo>
                    <a:lnTo>
                      <a:pt x="57" y="11"/>
                    </a:lnTo>
                    <a:lnTo>
                      <a:pt x="60" y="6"/>
                    </a:lnTo>
                    <a:lnTo>
                      <a:pt x="63" y="4"/>
                    </a:lnTo>
                    <a:lnTo>
                      <a:pt x="60" y="0"/>
                    </a:lnTo>
                    <a:lnTo>
                      <a:pt x="54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4" name="Freeform 108"/>
              <p:cNvSpPr>
                <a:spLocks/>
              </p:cNvSpPr>
              <p:nvPr/>
            </p:nvSpPr>
            <p:spPr bwMode="auto">
              <a:xfrm>
                <a:off x="2284669" y="3857859"/>
                <a:ext cx="27539" cy="42657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1" y="16"/>
                  </a:cxn>
                  <a:cxn ang="0">
                    <a:pos x="7" y="23"/>
                  </a:cxn>
                  <a:cxn ang="0">
                    <a:pos x="5" y="31"/>
                  </a:cxn>
                  <a:cxn ang="0">
                    <a:pos x="1" y="37"/>
                  </a:cxn>
                  <a:cxn ang="0">
                    <a:pos x="0" y="44"/>
                  </a:cxn>
                  <a:cxn ang="0">
                    <a:pos x="0" y="48"/>
                  </a:cxn>
                  <a:cxn ang="0">
                    <a:pos x="4" y="53"/>
                  </a:cxn>
                  <a:cxn ang="0">
                    <a:pos x="11" y="56"/>
                  </a:cxn>
                  <a:cxn ang="0">
                    <a:pos x="22" y="60"/>
                  </a:cxn>
                  <a:cxn ang="0">
                    <a:pos x="32" y="58"/>
                  </a:cxn>
                  <a:cxn ang="0">
                    <a:pos x="39" y="51"/>
                  </a:cxn>
                  <a:cxn ang="0">
                    <a:pos x="39" y="44"/>
                  </a:cxn>
                  <a:cxn ang="0">
                    <a:pos x="39" y="37"/>
                  </a:cxn>
                  <a:cxn ang="0">
                    <a:pos x="37" y="30"/>
                  </a:cxn>
                  <a:cxn ang="0">
                    <a:pos x="36" y="24"/>
                  </a:cxn>
                  <a:cxn ang="0">
                    <a:pos x="32" y="13"/>
                  </a:cxn>
                  <a:cxn ang="0">
                    <a:pos x="29" y="6"/>
                  </a:cxn>
                  <a:cxn ang="0">
                    <a:pos x="26" y="1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9" h="60">
                    <a:moveTo>
                      <a:pt x="20" y="1"/>
                    </a:moveTo>
                    <a:lnTo>
                      <a:pt x="15" y="8"/>
                    </a:lnTo>
                    <a:lnTo>
                      <a:pt x="11" y="16"/>
                    </a:lnTo>
                    <a:lnTo>
                      <a:pt x="7" y="23"/>
                    </a:lnTo>
                    <a:lnTo>
                      <a:pt x="5" y="31"/>
                    </a:lnTo>
                    <a:lnTo>
                      <a:pt x="1" y="37"/>
                    </a:lnTo>
                    <a:lnTo>
                      <a:pt x="0" y="44"/>
                    </a:lnTo>
                    <a:lnTo>
                      <a:pt x="0" y="48"/>
                    </a:lnTo>
                    <a:lnTo>
                      <a:pt x="4" y="53"/>
                    </a:lnTo>
                    <a:lnTo>
                      <a:pt x="11" y="56"/>
                    </a:lnTo>
                    <a:lnTo>
                      <a:pt x="22" y="60"/>
                    </a:lnTo>
                    <a:lnTo>
                      <a:pt x="32" y="58"/>
                    </a:lnTo>
                    <a:lnTo>
                      <a:pt x="39" y="51"/>
                    </a:lnTo>
                    <a:lnTo>
                      <a:pt x="39" y="44"/>
                    </a:lnTo>
                    <a:lnTo>
                      <a:pt x="39" y="37"/>
                    </a:lnTo>
                    <a:lnTo>
                      <a:pt x="37" y="30"/>
                    </a:lnTo>
                    <a:lnTo>
                      <a:pt x="36" y="24"/>
                    </a:lnTo>
                    <a:lnTo>
                      <a:pt x="32" y="13"/>
                    </a:lnTo>
                    <a:lnTo>
                      <a:pt x="29" y="6"/>
                    </a:lnTo>
                    <a:lnTo>
                      <a:pt x="26" y="1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5" name="Freeform 109"/>
              <p:cNvSpPr>
                <a:spLocks/>
              </p:cNvSpPr>
              <p:nvPr/>
            </p:nvSpPr>
            <p:spPr bwMode="auto">
              <a:xfrm>
                <a:off x="2303735" y="3817336"/>
                <a:ext cx="44485" cy="29860"/>
              </a:xfrm>
              <a:custGeom>
                <a:avLst/>
                <a:gdLst/>
                <a:ahLst/>
                <a:cxnLst>
                  <a:cxn ang="0">
                    <a:pos x="7" y="32"/>
                  </a:cxn>
                  <a:cxn ang="0">
                    <a:pos x="10" y="25"/>
                  </a:cxn>
                  <a:cxn ang="0">
                    <a:pos x="15" y="19"/>
                  </a:cxn>
                  <a:cxn ang="0">
                    <a:pos x="19" y="14"/>
                  </a:cxn>
                  <a:cxn ang="0">
                    <a:pos x="23" y="10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7" y="0"/>
                  </a:cxn>
                  <a:cxn ang="0">
                    <a:pos x="55" y="6"/>
                  </a:cxn>
                  <a:cxn ang="0">
                    <a:pos x="60" y="12"/>
                  </a:cxn>
                  <a:cxn ang="0">
                    <a:pos x="63" y="20"/>
                  </a:cxn>
                  <a:cxn ang="0">
                    <a:pos x="63" y="28"/>
                  </a:cxn>
                  <a:cxn ang="0">
                    <a:pos x="58" y="36"/>
                  </a:cxn>
                  <a:cxn ang="0">
                    <a:pos x="51" y="37"/>
                  </a:cxn>
                  <a:cxn ang="0">
                    <a:pos x="44" y="40"/>
                  </a:cxn>
                  <a:cxn ang="0">
                    <a:pos x="34" y="40"/>
                  </a:cxn>
                  <a:cxn ang="0">
                    <a:pos x="24" y="41"/>
                  </a:cxn>
                  <a:cxn ang="0">
                    <a:pos x="14" y="41"/>
                  </a:cxn>
                  <a:cxn ang="0">
                    <a:pos x="7" y="41"/>
                  </a:cxn>
                  <a:cxn ang="0">
                    <a:pos x="1" y="41"/>
                  </a:cxn>
                  <a:cxn ang="0">
                    <a:pos x="0" y="41"/>
                  </a:cxn>
                  <a:cxn ang="0">
                    <a:pos x="7" y="32"/>
                  </a:cxn>
                  <a:cxn ang="0">
                    <a:pos x="7" y="32"/>
                  </a:cxn>
                </a:cxnLst>
                <a:rect l="0" t="0" r="r" b="b"/>
                <a:pathLst>
                  <a:path w="63" h="41">
                    <a:moveTo>
                      <a:pt x="7" y="32"/>
                    </a:moveTo>
                    <a:lnTo>
                      <a:pt x="10" y="25"/>
                    </a:lnTo>
                    <a:lnTo>
                      <a:pt x="15" y="19"/>
                    </a:lnTo>
                    <a:lnTo>
                      <a:pt x="19" y="14"/>
                    </a:lnTo>
                    <a:lnTo>
                      <a:pt x="23" y="10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7" y="0"/>
                    </a:lnTo>
                    <a:lnTo>
                      <a:pt x="55" y="6"/>
                    </a:lnTo>
                    <a:lnTo>
                      <a:pt x="60" y="12"/>
                    </a:lnTo>
                    <a:lnTo>
                      <a:pt x="63" y="20"/>
                    </a:lnTo>
                    <a:lnTo>
                      <a:pt x="63" y="28"/>
                    </a:lnTo>
                    <a:lnTo>
                      <a:pt x="58" y="36"/>
                    </a:lnTo>
                    <a:lnTo>
                      <a:pt x="51" y="37"/>
                    </a:lnTo>
                    <a:lnTo>
                      <a:pt x="44" y="40"/>
                    </a:lnTo>
                    <a:lnTo>
                      <a:pt x="34" y="40"/>
                    </a:lnTo>
                    <a:lnTo>
                      <a:pt x="24" y="41"/>
                    </a:lnTo>
                    <a:lnTo>
                      <a:pt x="14" y="41"/>
                    </a:lnTo>
                    <a:lnTo>
                      <a:pt x="7" y="41"/>
                    </a:lnTo>
                    <a:lnTo>
                      <a:pt x="1" y="41"/>
                    </a:lnTo>
                    <a:lnTo>
                      <a:pt x="0" y="41"/>
                    </a:lnTo>
                    <a:lnTo>
                      <a:pt x="7" y="32"/>
                    </a:lnTo>
                    <a:lnTo>
                      <a:pt x="7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66" name="Freeform 110"/>
              <p:cNvSpPr>
                <a:spLocks/>
              </p:cNvSpPr>
              <p:nvPr/>
            </p:nvSpPr>
            <p:spPr bwMode="auto">
              <a:xfrm>
                <a:off x="2288906" y="3836530"/>
                <a:ext cx="23302" cy="234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8" y="2"/>
                  </a:cxn>
                  <a:cxn ang="0">
                    <a:pos x="3" y="7"/>
                  </a:cxn>
                  <a:cxn ang="0">
                    <a:pos x="0" y="13"/>
                  </a:cxn>
                  <a:cxn ang="0">
                    <a:pos x="1" y="18"/>
                  </a:cxn>
                  <a:cxn ang="0">
                    <a:pos x="3" y="23"/>
                  </a:cxn>
                  <a:cxn ang="0">
                    <a:pos x="7" y="28"/>
                  </a:cxn>
                  <a:cxn ang="0">
                    <a:pos x="12" y="30"/>
                  </a:cxn>
                  <a:cxn ang="0">
                    <a:pos x="17" y="34"/>
                  </a:cxn>
                  <a:cxn ang="0">
                    <a:pos x="24" y="32"/>
                  </a:cxn>
                  <a:cxn ang="0">
                    <a:pos x="30" y="28"/>
                  </a:cxn>
                  <a:cxn ang="0">
                    <a:pos x="33" y="21"/>
                  </a:cxn>
                  <a:cxn ang="0">
                    <a:pos x="33" y="13"/>
                  </a:cxn>
                  <a:cxn ang="0">
                    <a:pos x="29" y="4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33" h="34">
                    <a:moveTo>
                      <a:pt x="19" y="0"/>
                    </a:moveTo>
                    <a:lnTo>
                      <a:pt x="8" y="2"/>
                    </a:lnTo>
                    <a:lnTo>
                      <a:pt x="3" y="7"/>
                    </a:lnTo>
                    <a:lnTo>
                      <a:pt x="0" y="13"/>
                    </a:lnTo>
                    <a:lnTo>
                      <a:pt x="1" y="18"/>
                    </a:lnTo>
                    <a:lnTo>
                      <a:pt x="3" y="23"/>
                    </a:lnTo>
                    <a:lnTo>
                      <a:pt x="7" y="28"/>
                    </a:lnTo>
                    <a:lnTo>
                      <a:pt x="12" y="30"/>
                    </a:lnTo>
                    <a:lnTo>
                      <a:pt x="17" y="34"/>
                    </a:lnTo>
                    <a:lnTo>
                      <a:pt x="24" y="32"/>
                    </a:lnTo>
                    <a:lnTo>
                      <a:pt x="30" y="28"/>
                    </a:lnTo>
                    <a:lnTo>
                      <a:pt x="33" y="21"/>
                    </a:lnTo>
                    <a:lnTo>
                      <a:pt x="33" y="13"/>
                    </a:lnTo>
                    <a:lnTo>
                      <a:pt x="29" y="4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4" name="그룹 264"/>
            <p:cNvGrpSpPr/>
            <p:nvPr/>
          </p:nvGrpSpPr>
          <p:grpSpPr>
            <a:xfrm>
              <a:off x="7336750" y="1290259"/>
              <a:ext cx="95203" cy="94800"/>
              <a:chOff x="2155453" y="3640310"/>
              <a:chExt cx="108033" cy="104509"/>
            </a:xfrm>
          </p:grpSpPr>
          <p:sp>
            <p:nvSpPr>
              <p:cNvPr id="53" name="Freeform 111"/>
              <p:cNvSpPr>
                <a:spLocks/>
              </p:cNvSpPr>
              <p:nvPr/>
            </p:nvSpPr>
            <p:spPr bwMode="auto">
              <a:xfrm>
                <a:off x="2155453" y="3661638"/>
                <a:ext cx="48722" cy="31993"/>
              </a:xfrm>
              <a:custGeom>
                <a:avLst/>
                <a:gdLst/>
                <a:ahLst/>
                <a:cxnLst>
                  <a:cxn ang="0">
                    <a:pos x="69" y="39"/>
                  </a:cxn>
                  <a:cxn ang="0">
                    <a:pos x="64" y="32"/>
                  </a:cxn>
                  <a:cxn ang="0">
                    <a:pos x="60" y="26"/>
                  </a:cxn>
                  <a:cxn ang="0">
                    <a:pos x="54" y="20"/>
                  </a:cxn>
                  <a:cxn ang="0">
                    <a:pos x="51" y="15"/>
                  </a:cxn>
                  <a:cxn ang="0">
                    <a:pos x="41" y="7"/>
                  </a:cxn>
                  <a:cxn ang="0">
                    <a:pos x="34" y="4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1" y="3"/>
                  </a:cxn>
                  <a:cxn ang="0">
                    <a:pos x="6" y="8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0" y="24"/>
                  </a:cxn>
                  <a:cxn ang="0">
                    <a:pos x="5" y="29"/>
                  </a:cxn>
                  <a:cxn ang="0">
                    <a:pos x="10" y="33"/>
                  </a:cxn>
                  <a:cxn ang="0">
                    <a:pos x="17" y="38"/>
                  </a:cxn>
                  <a:cxn ang="0">
                    <a:pos x="24" y="40"/>
                  </a:cxn>
                  <a:cxn ang="0">
                    <a:pos x="32" y="44"/>
                  </a:cxn>
                  <a:cxn ang="0">
                    <a:pos x="39" y="44"/>
                  </a:cxn>
                  <a:cxn ang="0">
                    <a:pos x="46" y="44"/>
                  </a:cxn>
                  <a:cxn ang="0">
                    <a:pos x="52" y="42"/>
                  </a:cxn>
                  <a:cxn ang="0">
                    <a:pos x="58" y="42"/>
                  </a:cxn>
                  <a:cxn ang="0">
                    <a:pos x="66" y="39"/>
                  </a:cxn>
                  <a:cxn ang="0">
                    <a:pos x="69" y="39"/>
                  </a:cxn>
                  <a:cxn ang="0">
                    <a:pos x="69" y="39"/>
                  </a:cxn>
                </a:cxnLst>
                <a:rect l="0" t="0" r="r" b="b"/>
                <a:pathLst>
                  <a:path w="69" h="44">
                    <a:moveTo>
                      <a:pt x="69" y="39"/>
                    </a:moveTo>
                    <a:lnTo>
                      <a:pt x="64" y="32"/>
                    </a:lnTo>
                    <a:lnTo>
                      <a:pt x="60" y="26"/>
                    </a:lnTo>
                    <a:lnTo>
                      <a:pt x="54" y="20"/>
                    </a:lnTo>
                    <a:lnTo>
                      <a:pt x="51" y="15"/>
                    </a:lnTo>
                    <a:lnTo>
                      <a:pt x="41" y="7"/>
                    </a:lnTo>
                    <a:lnTo>
                      <a:pt x="34" y="4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1" y="3"/>
                    </a:lnTo>
                    <a:lnTo>
                      <a:pt x="6" y="8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0" y="24"/>
                    </a:lnTo>
                    <a:lnTo>
                      <a:pt x="5" y="29"/>
                    </a:lnTo>
                    <a:lnTo>
                      <a:pt x="10" y="33"/>
                    </a:lnTo>
                    <a:lnTo>
                      <a:pt x="17" y="38"/>
                    </a:lnTo>
                    <a:lnTo>
                      <a:pt x="24" y="40"/>
                    </a:lnTo>
                    <a:lnTo>
                      <a:pt x="32" y="44"/>
                    </a:lnTo>
                    <a:lnTo>
                      <a:pt x="39" y="44"/>
                    </a:lnTo>
                    <a:lnTo>
                      <a:pt x="46" y="44"/>
                    </a:lnTo>
                    <a:lnTo>
                      <a:pt x="52" y="42"/>
                    </a:lnTo>
                    <a:lnTo>
                      <a:pt x="58" y="42"/>
                    </a:lnTo>
                    <a:lnTo>
                      <a:pt x="66" y="39"/>
                    </a:lnTo>
                    <a:lnTo>
                      <a:pt x="69" y="39"/>
                    </a:lnTo>
                    <a:lnTo>
                      <a:pt x="69" y="3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4" name="Freeform 112"/>
              <p:cNvSpPr>
                <a:spLocks/>
              </p:cNvSpPr>
              <p:nvPr/>
            </p:nvSpPr>
            <p:spPr bwMode="auto">
              <a:xfrm>
                <a:off x="2216883" y="3695764"/>
                <a:ext cx="46603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4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2" y="5"/>
                  </a:cxn>
                  <a:cxn ang="0">
                    <a:pos x="59" y="11"/>
                  </a:cxn>
                  <a:cxn ang="0">
                    <a:pos x="64" y="18"/>
                  </a:cxn>
                  <a:cxn ang="0">
                    <a:pos x="66" y="26"/>
                  </a:cxn>
                  <a:cxn ang="0">
                    <a:pos x="64" y="35"/>
                  </a:cxn>
                  <a:cxn ang="0">
                    <a:pos x="59" y="41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1"/>
                  </a:cxn>
                  <a:cxn ang="0">
                    <a:pos x="31" y="39"/>
                  </a:cxn>
                  <a:cxn ang="0">
                    <a:pos x="25" y="35"/>
                  </a:cxn>
                  <a:cxn ang="0">
                    <a:pos x="21" y="33"/>
                  </a:cxn>
                  <a:cxn ang="0">
                    <a:pos x="12" y="26"/>
                  </a:cxn>
                  <a:cxn ang="0">
                    <a:pos x="6" y="18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6" h="44">
                    <a:moveTo>
                      <a:pt x="0" y="7"/>
                    </a:moveTo>
                    <a:lnTo>
                      <a:pt x="7" y="4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2" y="5"/>
                    </a:lnTo>
                    <a:lnTo>
                      <a:pt x="59" y="11"/>
                    </a:lnTo>
                    <a:lnTo>
                      <a:pt x="64" y="18"/>
                    </a:lnTo>
                    <a:lnTo>
                      <a:pt x="66" y="26"/>
                    </a:lnTo>
                    <a:lnTo>
                      <a:pt x="64" y="35"/>
                    </a:lnTo>
                    <a:lnTo>
                      <a:pt x="59" y="41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1"/>
                    </a:lnTo>
                    <a:lnTo>
                      <a:pt x="31" y="39"/>
                    </a:lnTo>
                    <a:lnTo>
                      <a:pt x="25" y="35"/>
                    </a:lnTo>
                    <a:lnTo>
                      <a:pt x="21" y="33"/>
                    </a:lnTo>
                    <a:lnTo>
                      <a:pt x="12" y="26"/>
                    </a:lnTo>
                    <a:lnTo>
                      <a:pt x="6" y="18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5" name="Freeform 113"/>
              <p:cNvSpPr>
                <a:spLocks/>
              </p:cNvSpPr>
              <p:nvPr/>
            </p:nvSpPr>
            <p:spPr bwMode="auto">
              <a:xfrm>
                <a:off x="2185110" y="3640310"/>
                <a:ext cx="29656" cy="46922"/>
              </a:xfrm>
              <a:custGeom>
                <a:avLst/>
                <a:gdLst/>
                <a:ahLst/>
                <a:cxnLst>
                  <a:cxn ang="0">
                    <a:pos x="22" y="56"/>
                  </a:cxn>
                  <a:cxn ang="0">
                    <a:pos x="15" y="45"/>
                  </a:cxn>
                  <a:cxn ang="0">
                    <a:pos x="9" y="37"/>
                  </a:cxn>
                  <a:cxn ang="0">
                    <a:pos x="4" y="30"/>
                  </a:cxn>
                  <a:cxn ang="0">
                    <a:pos x="2" y="24"/>
                  </a:cxn>
                  <a:cxn ang="0">
                    <a:pos x="0" y="18"/>
                  </a:cxn>
                  <a:cxn ang="0">
                    <a:pos x="1" y="14"/>
                  </a:cxn>
                  <a:cxn ang="0">
                    <a:pos x="3" y="9"/>
                  </a:cxn>
                  <a:cxn ang="0">
                    <a:pos x="10" y="6"/>
                  </a:cxn>
                  <a:cxn ang="0">
                    <a:pos x="15" y="1"/>
                  </a:cxn>
                  <a:cxn ang="0">
                    <a:pos x="21" y="0"/>
                  </a:cxn>
                  <a:cxn ang="0">
                    <a:pos x="25" y="0"/>
                  </a:cxn>
                  <a:cxn ang="0">
                    <a:pos x="31" y="2"/>
                  </a:cxn>
                  <a:cxn ang="0">
                    <a:pos x="37" y="8"/>
                  </a:cxn>
                  <a:cxn ang="0">
                    <a:pos x="41" y="17"/>
                  </a:cxn>
                  <a:cxn ang="0">
                    <a:pos x="39" y="22"/>
                  </a:cxn>
                  <a:cxn ang="0">
                    <a:pos x="39" y="29"/>
                  </a:cxn>
                  <a:cxn ang="0">
                    <a:pos x="38" y="36"/>
                  </a:cxn>
                  <a:cxn ang="0">
                    <a:pos x="38" y="44"/>
                  </a:cxn>
                  <a:cxn ang="0">
                    <a:pos x="37" y="50"/>
                  </a:cxn>
                  <a:cxn ang="0">
                    <a:pos x="36" y="57"/>
                  </a:cxn>
                  <a:cxn ang="0">
                    <a:pos x="35" y="62"/>
                  </a:cxn>
                  <a:cxn ang="0">
                    <a:pos x="35" y="66"/>
                  </a:cxn>
                  <a:cxn ang="0">
                    <a:pos x="31" y="66"/>
                  </a:cxn>
                  <a:cxn ang="0">
                    <a:pos x="27" y="63"/>
                  </a:cxn>
                  <a:cxn ang="0">
                    <a:pos x="23" y="57"/>
                  </a:cxn>
                  <a:cxn ang="0">
                    <a:pos x="22" y="56"/>
                  </a:cxn>
                  <a:cxn ang="0">
                    <a:pos x="22" y="56"/>
                  </a:cxn>
                </a:cxnLst>
                <a:rect l="0" t="0" r="r" b="b"/>
                <a:pathLst>
                  <a:path w="41" h="66">
                    <a:moveTo>
                      <a:pt x="22" y="56"/>
                    </a:moveTo>
                    <a:lnTo>
                      <a:pt x="15" y="45"/>
                    </a:lnTo>
                    <a:lnTo>
                      <a:pt x="9" y="37"/>
                    </a:lnTo>
                    <a:lnTo>
                      <a:pt x="4" y="30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1" y="14"/>
                    </a:lnTo>
                    <a:lnTo>
                      <a:pt x="3" y="9"/>
                    </a:lnTo>
                    <a:lnTo>
                      <a:pt x="10" y="6"/>
                    </a:lnTo>
                    <a:lnTo>
                      <a:pt x="15" y="1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31" y="2"/>
                    </a:lnTo>
                    <a:lnTo>
                      <a:pt x="37" y="8"/>
                    </a:lnTo>
                    <a:lnTo>
                      <a:pt x="41" y="17"/>
                    </a:lnTo>
                    <a:lnTo>
                      <a:pt x="39" y="22"/>
                    </a:lnTo>
                    <a:lnTo>
                      <a:pt x="39" y="29"/>
                    </a:lnTo>
                    <a:lnTo>
                      <a:pt x="38" y="36"/>
                    </a:lnTo>
                    <a:lnTo>
                      <a:pt x="38" y="44"/>
                    </a:lnTo>
                    <a:lnTo>
                      <a:pt x="37" y="50"/>
                    </a:lnTo>
                    <a:lnTo>
                      <a:pt x="36" y="57"/>
                    </a:lnTo>
                    <a:lnTo>
                      <a:pt x="35" y="62"/>
                    </a:lnTo>
                    <a:lnTo>
                      <a:pt x="35" y="66"/>
                    </a:lnTo>
                    <a:lnTo>
                      <a:pt x="31" y="66"/>
                    </a:lnTo>
                    <a:lnTo>
                      <a:pt x="27" y="63"/>
                    </a:lnTo>
                    <a:lnTo>
                      <a:pt x="23" y="57"/>
                    </a:lnTo>
                    <a:lnTo>
                      <a:pt x="22" y="56"/>
                    </a:lnTo>
                    <a:lnTo>
                      <a:pt x="22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6" name="Freeform 114"/>
              <p:cNvSpPr>
                <a:spLocks/>
              </p:cNvSpPr>
              <p:nvPr/>
            </p:nvSpPr>
            <p:spPr bwMode="auto">
              <a:xfrm>
                <a:off x="2157571" y="3697897"/>
                <a:ext cx="44485" cy="27727"/>
              </a:xfrm>
              <a:custGeom>
                <a:avLst/>
                <a:gdLst/>
                <a:ahLst/>
                <a:cxnLst>
                  <a:cxn ang="0">
                    <a:pos x="43" y="3"/>
                  </a:cxn>
                  <a:cxn ang="0">
                    <a:pos x="36" y="3"/>
                  </a:cxn>
                  <a:cxn ang="0">
                    <a:pos x="30" y="3"/>
                  </a:cxn>
                  <a:cxn ang="0">
                    <a:pos x="24" y="3"/>
                  </a:cxn>
                  <a:cxn ang="0">
                    <a:pos x="21" y="4"/>
                  </a:cxn>
                  <a:cxn ang="0">
                    <a:pos x="13" y="5"/>
                  </a:cxn>
                  <a:cxn ang="0">
                    <a:pos x="7" y="7"/>
                  </a:cxn>
                  <a:cxn ang="0">
                    <a:pos x="0" y="12"/>
                  </a:cxn>
                  <a:cxn ang="0">
                    <a:pos x="1" y="21"/>
                  </a:cxn>
                  <a:cxn ang="0">
                    <a:pos x="3" y="31"/>
                  </a:cxn>
                  <a:cxn ang="0">
                    <a:pos x="9" y="38"/>
                  </a:cxn>
                  <a:cxn ang="0">
                    <a:pos x="16" y="41"/>
                  </a:cxn>
                  <a:cxn ang="0">
                    <a:pos x="27" y="41"/>
                  </a:cxn>
                  <a:cxn ang="0">
                    <a:pos x="32" y="38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3"/>
                  </a:cxn>
                  <a:cxn ang="0">
                    <a:pos x="53" y="16"/>
                  </a:cxn>
                  <a:cxn ang="0">
                    <a:pos x="57" y="11"/>
                  </a:cxn>
                  <a:cxn ang="0">
                    <a:pos x="61" y="6"/>
                  </a:cxn>
                  <a:cxn ang="0">
                    <a:pos x="63" y="4"/>
                  </a:cxn>
                  <a:cxn ang="0">
                    <a:pos x="61" y="0"/>
                  </a:cxn>
                  <a:cxn ang="0">
                    <a:pos x="54" y="2"/>
                  </a:cxn>
                  <a:cxn ang="0">
                    <a:pos x="47" y="2"/>
                  </a:cxn>
                  <a:cxn ang="0">
                    <a:pos x="43" y="3"/>
                  </a:cxn>
                  <a:cxn ang="0">
                    <a:pos x="43" y="3"/>
                  </a:cxn>
                </a:cxnLst>
                <a:rect l="0" t="0" r="r" b="b"/>
                <a:pathLst>
                  <a:path w="63" h="41">
                    <a:moveTo>
                      <a:pt x="43" y="3"/>
                    </a:moveTo>
                    <a:lnTo>
                      <a:pt x="36" y="3"/>
                    </a:lnTo>
                    <a:lnTo>
                      <a:pt x="30" y="3"/>
                    </a:lnTo>
                    <a:lnTo>
                      <a:pt x="24" y="3"/>
                    </a:lnTo>
                    <a:lnTo>
                      <a:pt x="21" y="4"/>
                    </a:lnTo>
                    <a:lnTo>
                      <a:pt x="13" y="5"/>
                    </a:lnTo>
                    <a:lnTo>
                      <a:pt x="7" y="7"/>
                    </a:lnTo>
                    <a:lnTo>
                      <a:pt x="0" y="12"/>
                    </a:lnTo>
                    <a:lnTo>
                      <a:pt x="1" y="21"/>
                    </a:lnTo>
                    <a:lnTo>
                      <a:pt x="3" y="31"/>
                    </a:lnTo>
                    <a:lnTo>
                      <a:pt x="9" y="38"/>
                    </a:lnTo>
                    <a:lnTo>
                      <a:pt x="16" y="41"/>
                    </a:lnTo>
                    <a:lnTo>
                      <a:pt x="27" y="41"/>
                    </a:lnTo>
                    <a:lnTo>
                      <a:pt x="32" y="38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3"/>
                    </a:lnTo>
                    <a:lnTo>
                      <a:pt x="53" y="16"/>
                    </a:lnTo>
                    <a:lnTo>
                      <a:pt x="57" y="11"/>
                    </a:lnTo>
                    <a:lnTo>
                      <a:pt x="61" y="6"/>
                    </a:lnTo>
                    <a:lnTo>
                      <a:pt x="63" y="4"/>
                    </a:lnTo>
                    <a:lnTo>
                      <a:pt x="61" y="0"/>
                    </a:lnTo>
                    <a:lnTo>
                      <a:pt x="54" y="2"/>
                    </a:lnTo>
                    <a:lnTo>
                      <a:pt x="47" y="2"/>
                    </a:lnTo>
                    <a:lnTo>
                      <a:pt x="43" y="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7" name="Freeform 115"/>
              <p:cNvSpPr>
                <a:spLocks/>
              </p:cNvSpPr>
              <p:nvPr/>
            </p:nvSpPr>
            <p:spPr bwMode="auto">
              <a:xfrm>
                <a:off x="2193583" y="3700029"/>
                <a:ext cx="27539" cy="4479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1" y="16"/>
                  </a:cxn>
                  <a:cxn ang="0">
                    <a:pos x="7" y="25"/>
                  </a:cxn>
                  <a:cxn ang="0">
                    <a:pos x="4" y="33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3" y="54"/>
                  </a:cxn>
                  <a:cxn ang="0">
                    <a:pos x="11" y="57"/>
                  </a:cxn>
                  <a:cxn ang="0">
                    <a:pos x="22" y="61"/>
                  </a:cxn>
                  <a:cxn ang="0">
                    <a:pos x="32" y="60"/>
                  </a:cxn>
                  <a:cxn ang="0">
                    <a:pos x="39" y="51"/>
                  </a:cxn>
                  <a:cxn ang="0">
                    <a:pos x="39" y="44"/>
                  </a:cxn>
                  <a:cxn ang="0">
                    <a:pos x="39" y="37"/>
                  </a:cxn>
                  <a:cxn ang="0">
                    <a:pos x="38" y="30"/>
                  </a:cxn>
                  <a:cxn ang="0">
                    <a:pos x="36" y="25"/>
                  </a:cxn>
                  <a:cxn ang="0">
                    <a:pos x="32" y="13"/>
                  </a:cxn>
                  <a:cxn ang="0">
                    <a:pos x="28" y="6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9" h="61">
                    <a:moveTo>
                      <a:pt x="20" y="1"/>
                    </a:moveTo>
                    <a:lnTo>
                      <a:pt x="15" y="8"/>
                    </a:lnTo>
                    <a:lnTo>
                      <a:pt x="11" y="16"/>
                    </a:lnTo>
                    <a:lnTo>
                      <a:pt x="7" y="25"/>
                    </a:lnTo>
                    <a:lnTo>
                      <a:pt x="4" y="33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3" y="54"/>
                    </a:lnTo>
                    <a:lnTo>
                      <a:pt x="11" y="57"/>
                    </a:lnTo>
                    <a:lnTo>
                      <a:pt x="22" y="61"/>
                    </a:lnTo>
                    <a:lnTo>
                      <a:pt x="32" y="60"/>
                    </a:lnTo>
                    <a:lnTo>
                      <a:pt x="39" y="51"/>
                    </a:lnTo>
                    <a:lnTo>
                      <a:pt x="39" y="44"/>
                    </a:lnTo>
                    <a:lnTo>
                      <a:pt x="39" y="37"/>
                    </a:lnTo>
                    <a:lnTo>
                      <a:pt x="38" y="30"/>
                    </a:lnTo>
                    <a:lnTo>
                      <a:pt x="36" y="25"/>
                    </a:lnTo>
                    <a:lnTo>
                      <a:pt x="32" y="13"/>
                    </a:lnTo>
                    <a:lnTo>
                      <a:pt x="28" y="6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8" name="Freeform 116"/>
              <p:cNvSpPr>
                <a:spLocks/>
              </p:cNvSpPr>
              <p:nvPr/>
            </p:nvSpPr>
            <p:spPr bwMode="auto">
              <a:xfrm>
                <a:off x="2212647" y="3661638"/>
                <a:ext cx="44485" cy="29860"/>
              </a:xfrm>
              <a:custGeom>
                <a:avLst/>
                <a:gdLst/>
                <a:ahLst/>
                <a:cxnLst>
                  <a:cxn ang="0">
                    <a:pos x="6" y="31"/>
                  </a:cxn>
                  <a:cxn ang="0">
                    <a:pos x="9" y="24"/>
                  </a:cxn>
                  <a:cxn ang="0">
                    <a:pos x="14" y="18"/>
                  </a:cxn>
                  <a:cxn ang="0">
                    <a:pos x="18" y="13"/>
                  </a:cxn>
                  <a:cxn ang="0">
                    <a:pos x="22" y="10"/>
                  </a:cxn>
                  <a:cxn ang="0">
                    <a:pos x="29" y="4"/>
                  </a:cxn>
                  <a:cxn ang="0">
                    <a:pos x="36" y="1"/>
                  </a:cxn>
                  <a:cxn ang="0">
                    <a:pos x="47" y="0"/>
                  </a:cxn>
                  <a:cxn ang="0">
                    <a:pos x="55" y="5"/>
                  </a:cxn>
                  <a:cxn ang="0">
                    <a:pos x="60" y="11"/>
                  </a:cxn>
                  <a:cxn ang="0">
                    <a:pos x="63" y="20"/>
                  </a:cxn>
                  <a:cxn ang="0">
                    <a:pos x="63" y="27"/>
                  </a:cxn>
                  <a:cxn ang="0">
                    <a:pos x="59" y="35"/>
                  </a:cxn>
                  <a:cxn ang="0">
                    <a:pos x="52" y="36"/>
                  </a:cxn>
                  <a:cxn ang="0">
                    <a:pos x="43" y="39"/>
                  </a:cxn>
                  <a:cxn ang="0">
                    <a:pos x="34" y="39"/>
                  </a:cxn>
                  <a:cxn ang="0">
                    <a:pos x="25" y="40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6" y="31"/>
                  </a:cxn>
                  <a:cxn ang="0">
                    <a:pos x="6" y="31"/>
                  </a:cxn>
                </a:cxnLst>
                <a:rect l="0" t="0" r="r" b="b"/>
                <a:pathLst>
                  <a:path w="63" h="40">
                    <a:moveTo>
                      <a:pt x="6" y="31"/>
                    </a:moveTo>
                    <a:lnTo>
                      <a:pt x="9" y="24"/>
                    </a:lnTo>
                    <a:lnTo>
                      <a:pt x="14" y="18"/>
                    </a:lnTo>
                    <a:lnTo>
                      <a:pt x="18" y="13"/>
                    </a:lnTo>
                    <a:lnTo>
                      <a:pt x="22" y="10"/>
                    </a:lnTo>
                    <a:lnTo>
                      <a:pt x="29" y="4"/>
                    </a:lnTo>
                    <a:lnTo>
                      <a:pt x="36" y="1"/>
                    </a:lnTo>
                    <a:lnTo>
                      <a:pt x="47" y="0"/>
                    </a:lnTo>
                    <a:lnTo>
                      <a:pt x="55" y="5"/>
                    </a:lnTo>
                    <a:lnTo>
                      <a:pt x="60" y="11"/>
                    </a:lnTo>
                    <a:lnTo>
                      <a:pt x="63" y="20"/>
                    </a:lnTo>
                    <a:lnTo>
                      <a:pt x="63" y="27"/>
                    </a:lnTo>
                    <a:lnTo>
                      <a:pt x="59" y="35"/>
                    </a:lnTo>
                    <a:lnTo>
                      <a:pt x="52" y="36"/>
                    </a:lnTo>
                    <a:lnTo>
                      <a:pt x="43" y="39"/>
                    </a:lnTo>
                    <a:lnTo>
                      <a:pt x="34" y="39"/>
                    </a:lnTo>
                    <a:lnTo>
                      <a:pt x="25" y="40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6" y="31"/>
                    </a:lnTo>
                    <a:lnTo>
                      <a:pt x="6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9" name="Freeform 117"/>
              <p:cNvSpPr>
                <a:spLocks/>
              </p:cNvSpPr>
              <p:nvPr/>
            </p:nvSpPr>
            <p:spPr bwMode="auto">
              <a:xfrm>
                <a:off x="2197819" y="3680835"/>
                <a:ext cx="23302" cy="23462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8" y="3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3"/>
                  </a:cxn>
                  <a:cxn ang="0">
                    <a:pos x="7" y="28"/>
                  </a:cxn>
                  <a:cxn ang="0">
                    <a:pos x="11" y="31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30" y="29"/>
                  </a:cxn>
                  <a:cxn ang="0">
                    <a:pos x="33" y="21"/>
                  </a:cxn>
                  <a:cxn ang="0">
                    <a:pos x="33" y="14"/>
                  </a:cxn>
                  <a:cxn ang="0">
                    <a:pos x="29" y="6"/>
                  </a:cxn>
                  <a:cxn ang="0">
                    <a:pos x="25" y="1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9" y="0"/>
                  </a:cxn>
                </a:cxnLst>
                <a:rect l="0" t="0" r="r" b="b"/>
                <a:pathLst>
                  <a:path w="33" h="34">
                    <a:moveTo>
                      <a:pt x="19" y="0"/>
                    </a:moveTo>
                    <a:lnTo>
                      <a:pt x="8" y="3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3"/>
                    </a:lnTo>
                    <a:lnTo>
                      <a:pt x="7" y="28"/>
                    </a:lnTo>
                    <a:lnTo>
                      <a:pt x="11" y="31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30" y="29"/>
                    </a:lnTo>
                    <a:lnTo>
                      <a:pt x="33" y="21"/>
                    </a:lnTo>
                    <a:lnTo>
                      <a:pt x="33" y="14"/>
                    </a:lnTo>
                    <a:lnTo>
                      <a:pt x="29" y="6"/>
                    </a:lnTo>
                    <a:lnTo>
                      <a:pt x="25" y="1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25" name="그룹 265"/>
            <p:cNvGrpSpPr/>
            <p:nvPr/>
          </p:nvGrpSpPr>
          <p:grpSpPr>
            <a:xfrm>
              <a:off x="7147887" y="1484662"/>
              <a:ext cx="93337" cy="92865"/>
              <a:chOff x="2583351" y="3883453"/>
              <a:chExt cx="105915" cy="102376"/>
            </a:xfrm>
          </p:grpSpPr>
          <p:sp>
            <p:nvSpPr>
              <p:cNvPr id="46" name="Freeform 118"/>
              <p:cNvSpPr>
                <a:spLocks/>
              </p:cNvSpPr>
              <p:nvPr/>
            </p:nvSpPr>
            <p:spPr bwMode="auto">
              <a:xfrm>
                <a:off x="2583351" y="3904781"/>
                <a:ext cx="46603" cy="3199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7" name="Freeform 119"/>
              <p:cNvSpPr>
                <a:spLocks/>
              </p:cNvSpPr>
              <p:nvPr/>
            </p:nvSpPr>
            <p:spPr bwMode="auto">
              <a:xfrm>
                <a:off x="2644781" y="3938906"/>
                <a:ext cx="44485" cy="3199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8" name="Freeform 120"/>
              <p:cNvSpPr>
                <a:spLocks/>
              </p:cNvSpPr>
              <p:nvPr/>
            </p:nvSpPr>
            <p:spPr bwMode="auto">
              <a:xfrm>
                <a:off x="2613007" y="3883453"/>
                <a:ext cx="27539" cy="46922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9" name="Freeform 121"/>
              <p:cNvSpPr>
                <a:spLocks/>
              </p:cNvSpPr>
              <p:nvPr/>
            </p:nvSpPr>
            <p:spPr bwMode="auto">
              <a:xfrm>
                <a:off x="2585468" y="3941040"/>
                <a:ext cx="44485" cy="27727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0" name="Freeform 122"/>
              <p:cNvSpPr>
                <a:spLocks/>
              </p:cNvSpPr>
              <p:nvPr/>
            </p:nvSpPr>
            <p:spPr bwMode="auto">
              <a:xfrm>
                <a:off x="2619361" y="3943172"/>
                <a:ext cx="27539" cy="42657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" name="Freeform 123"/>
              <p:cNvSpPr>
                <a:spLocks/>
              </p:cNvSpPr>
              <p:nvPr/>
            </p:nvSpPr>
            <p:spPr bwMode="auto">
              <a:xfrm>
                <a:off x="2638427" y="3904781"/>
                <a:ext cx="44485" cy="29860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2" name="Freeform 124"/>
              <p:cNvSpPr>
                <a:spLocks/>
              </p:cNvSpPr>
              <p:nvPr/>
            </p:nvSpPr>
            <p:spPr bwMode="auto">
              <a:xfrm>
                <a:off x="2623598" y="3921844"/>
                <a:ext cx="23302" cy="255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8081970" y="627813"/>
              <a:ext cx="160539" cy="284399"/>
            </a:xfrm>
            <a:custGeom>
              <a:avLst/>
              <a:gdLst/>
              <a:ahLst/>
              <a:cxnLst>
                <a:cxn ang="0">
                  <a:pos x="3" y="385"/>
                </a:cxn>
                <a:cxn ang="0">
                  <a:pos x="13" y="360"/>
                </a:cxn>
                <a:cxn ang="0">
                  <a:pos x="22" y="337"/>
                </a:cxn>
                <a:cxn ang="0">
                  <a:pos x="31" y="315"/>
                </a:cxn>
                <a:cxn ang="0">
                  <a:pos x="42" y="294"/>
                </a:cxn>
                <a:cxn ang="0">
                  <a:pos x="52" y="273"/>
                </a:cxn>
                <a:cxn ang="0">
                  <a:pos x="63" y="252"/>
                </a:cxn>
                <a:cxn ang="0">
                  <a:pos x="73" y="233"/>
                </a:cxn>
                <a:cxn ang="0">
                  <a:pos x="84" y="214"/>
                </a:cxn>
                <a:cxn ang="0">
                  <a:pos x="95" y="195"/>
                </a:cxn>
                <a:cxn ang="0">
                  <a:pos x="105" y="178"/>
                </a:cxn>
                <a:cxn ang="0">
                  <a:pos x="116" y="162"/>
                </a:cxn>
                <a:cxn ang="0">
                  <a:pos x="126" y="146"/>
                </a:cxn>
                <a:cxn ang="0">
                  <a:pos x="135" y="132"/>
                </a:cxn>
                <a:cxn ang="0">
                  <a:pos x="146" y="118"/>
                </a:cxn>
                <a:cxn ang="0">
                  <a:pos x="157" y="105"/>
                </a:cxn>
                <a:cxn ang="0">
                  <a:pos x="166" y="93"/>
                </a:cxn>
                <a:cxn ang="0">
                  <a:pos x="174" y="80"/>
                </a:cxn>
                <a:cxn ang="0">
                  <a:pos x="187" y="64"/>
                </a:cxn>
                <a:cxn ang="0">
                  <a:pos x="203" y="45"/>
                </a:cxn>
                <a:cxn ang="0">
                  <a:pos x="219" y="31"/>
                </a:cxn>
                <a:cxn ang="0">
                  <a:pos x="230" y="18"/>
                </a:cxn>
                <a:cxn ang="0">
                  <a:pos x="240" y="8"/>
                </a:cxn>
                <a:cxn ang="0">
                  <a:pos x="250" y="1"/>
                </a:cxn>
                <a:cxn ang="0">
                  <a:pos x="259" y="14"/>
                </a:cxn>
                <a:cxn ang="0">
                  <a:pos x="255" y="18"/>
                </a:cxn>
                <a:cxn ang="0">
                  <a:pos x="243" y="31"/>
                </a:cxn>
                <a:cxn ang="0">
                  <a:pos x="234" y="39"/>
                </a:cxn>
                <a:cxn ang="0">
                  <a:pos x="226" y="50"/>
                </a:cxn>
                <a:cxn ang="0">
                  <a:pos x="215" y="62"/>
                </a:cxn>
                <a:cxn ang="0">
                  <a:pos x="204" y="76"/>
                </a:cxn>
                <a:cxn ang="0">
                  <a:pos x="192" y="90"/>
                </a:cxn>
                <a:cxn ang="0">
                  <a:pos x="181" y="105"/>
                </a:cxn>
                <a:cxn ang="0">
                  <a:pos x="168" y="121"/>
                </a:cxn>
                <a:cxn ang="0">
                  <a:pos x="158" y="138"/>
                </a:cxn>
                <a:cxn ang="0">
                  <a:pos x="145" y="155"/>
                </a:cxn>
                <a:cxn ang="0">
                  <a:pos x="134" y="171"/>
                </a:cxn>
                <a:cxn ang="0">
                  <a:pos x="124" y="187"/>
                </a:cxn>
                <a:cxn ang="0">
                  <a:pos x="116" y="205"/>
                </a:cxn>
                <a:cxn ang="0">
                  <a:pos x="106" y="221"/>
                </a:cxn>
                <a:cxn ang="0">
                  <a:pos x="97" y="239"/>
                </a:cxn>
                <a:cxn ang="0">
                  <a:pos x="88" y="257"/>
                </a:cxn>
                <a:cxn ang="0">
                  <a:pos x="78" y="277"/>
                </a:cxn>
                <a:cxn ang="0">
                  <a:pos x="68" y="296"/>
                </a:cxn>
                <a:cxn ang="0">
                  <a:pos x="59" y="316"/>
                </a:cxn>
                <a:cxn ang="0">
                  <a:pos x="50" y="335"/>
                </a:cxn>
                <a:cxn ang="0">
                  <a:pos x="43" y="355"/>
                </a:cxn>
                <a:cxn ang="0">
                  <a:pos x="34" y="371"/>
                </a:cxn>
                <a:cxn ang="0">
                  <a:pos x="27" y="388"/>
                </a:cxn>
                <a:cxn ang="0">
                  <a:pos x="20" y="401"/>
                </a:cxn>
                <a:cxn ang="0">
                  <a:pos x="15" y="415"/>
                </a:cxn>
                <a:cxn ang="0">
                  <a:pos x="8" y="434"/>
                </a:cxn>
                <a:cxn ang="0">
                  <a:pos x="6" y="441"/>
                </a:cxn>
                <a:cxn ang="0">
                  <a:pos x="0" y="399"/>
                </a:cxn>
              </a:cxnLst>
              <a:rect l="0" t="0" r="r" b="b"/>
              <a:pathLst>
                <a:path w="259" h="441">
                  <a:moveTo>
                    <a:pt x="0" y="399"/>
                  </a:moveTo>
                  <a:lnTo>
                    <a:pt x="3" y="385"/>
                  </a:lnTo>
                  <a:lnTo>
                    <a:pt x="8" y="373"/>
                  </a:lnTo>
                  <a:lnTo>
                    <a:pt x="13" y="360"/>
                  </a:lnTo>
                  <a:lnTo>
                    <a:pt x="17" y="350"/>
                  </a:lnTo>
                  <a:lnTo>
                    <a:pt x="22" y="337"/>
                  </a:lnTo>
                  <a:lnTo>
                    <a:pt x="27" y="325"/>
                  </a:lnTo>
                  <a:lnTo>
                    <a:pt x="31" y="315"/>
                  </a:lnTo>
                  <a:lnTo>
                    <a:pt x="37" y="304"/>
                  </a:lnTo>
                  <a:lnTo>
                    <a:pt x="42" y="294"/>
                  </a:lnTo>
                  <a:lnTo>
                    <a:pt x="48" y="283"/>
                  </a:lnTo>
                  <a:lnTo>
                    <a:pt x="52" y="273"/>
                  </a:lnTo>
                  <a:lnTo>
                    <a:pt x="58" y="262"/>
                  </a:lnTo>
                  <a:lnTo>
                    <a:pt x="63" y="252"/>
                  </a:lnTo>
                  <a:lnTo>
                    <a:pt x="69" y="242"/>
                  </a:lnTo>
                  <a:lnTo>
                    <a:pt x="73" y="233"/>
                  </a:lnTo>
                  <a:lnTo>
                    <a:pt x="79" y="225"/>
                  </a:lnTo>
                  <a:lnTo>
                    <a:pt x="84" y="214"/>
                  </a:lnTo>
                  <a:lnTo>
                    <a:pt x="90" y="205"/>
                  </a:lnTo>
                  <a:lnTo>
                    <a:pt x="95" y="195"/>
                  </a:lnTo>
                  <a:lnTo>
                    <a:pt x="100" y="187"/>
                  </a:lnTo>
                  <a:lnTo>
                    <a:pt x="105" y="178"/>
                  </a:lnTo>
                  <a:lnTo>
                    <a:pt x="111" y="170"/>
                  </a:lnTo>
                  <a:lnTo>
                    <a:pt x="116" y="162"/>
                  </a:lnTo>
                  <a:lnTo>
                    <a:pt x="121" y="155"/>
                  </a:lnTo>
                  <a:lnTo>
                    <a:pt x="126" y="146"/>
                  </a:lnTo>
                  <a:lnTo>
                    <a:pt x="131" y="139"/>
                  </a:lnTo>
                  <a:lnTo>
                    <a:pt x="135" y="132"/>
                  </a:lnTo>
                  <a:lnTo>
                    <a:pt x="141" y="125"/>
                  </a:lnTo>
                  <a:lnTo>
                    <a:pt x="146" y="118"/>
                  </a:lnTo>
                  <a:lnTo>
                    <a:pt x="152" y="111"/>
                  </a:lnTo>
                  <a:lnTo>
                    <a:pt x="157" y="105"/>
                  </a:lnTo>
                  <a:lnTo>
                    <a:pt x="162" y="100"/>
                  </a:lnTo>
                  <a:lnTo>
                    <a:pt x="166" y="93"/>
                  </a:lnTo>
                  <a:lnTo>
                    <a:pt x="171" y="86"/>
                  </a:lnTo>
                  <a:lnTo>
                    <a:pt x="174" y="80"/>
                  </a:lnTo>
                  <a:lnTo>
                    <a:pt x="179" y="75"/>
                  </a:lnTo>
                  <a:lnTo>
                    <a:pt x="187" y="64"/>
                  </a:lnTo>
                  <a:lnTo>
                    <a:pt x="196" y="55"/>
                  </a:lnTo>
                  <a:lnTo>
                    <a:pt x="203" y="45"/>
                  </a:lnTo>
                  <a:lnTo>
                    <a:pt x="211" y="38"/>
                  </a:lnTo>
                  <a:lnTo>
                    <a:pt x="219" y="31"/>
                  </a:lnTo>
                  <a:lnTo>
                    <a:pt x="226" y="25"/>
                  </a:lnTo>
                  <a:lnTo>
                    <a:pt x="230" y="18"/>
                  </a:lnTo>
                  <a:lnTo>
                    <a:pt x="236" y="13"/>
                  </a:lnTo>
                  <a:lnTo>
                    <a:pt x="240" y="8"/>
                  </a:lnTo>
                  <a:lnTo>
                    <a:pt x="244" y="6"/>
                  </a:lnTo>
                  <a:lnTo>
                    <a:pt x="250" y="1"/>
                  </a:lnTo>
                  <a:lnTo>
                    <a:pt x="252" y="0"/>
                  </a:lnTo>
                  <a:lnTo>
                    <a:pt x="259" y="14"/>
                  </a:lnTo>
                  <a:lnTo>
                    <a:pt x="257" y="14"/>
                  </a:lnTo>
                  <a:lnTo>
                    <a:pt x="255" y="18"/>
                  </a:lnTo>
                  <a:lnTo>
                    <a:pt x="249" y="22"/>
                  </a:lnTo>
                  <a:lnTo>
                    <a:pt x="243" y="31"/>
                  </a:lnTo>
                  <a:lnTo>
                    <a:pt x="238" y="34"/>
                  </a:lnTo>
                  <a:lnTo>
                    <a:pt x="234" y="39"/>
                  </a:lnTo>
                  <a:lnTo>
                    <a:pt x="229" y="43"/>
                  </a:lnTo>
                  <a:lnTo>
                    <a:pt x="226" y="50"/>
                  </a:lnTo>
                  <a:lnTo>
                    <a:pt x="220" y="55"/>
                  </a:lnTo>
                  <a:lnTo>
                    <a:pt x="215" y="62"/>
                  </a:lnTo>
                  <a:lnTo>
                    <a:pt x="209" y="69"/>
                  </a:lnTo>
                  <a:lnTo>
                    <a:pt x="204" y="76"/>
                  </a:lnTo>
                  <a:lnTo>
                    <a:pt x="197" y="83"/>
                  </a:lnTo>
                  <a:lnTo>
                    <a:pt x="192" y="90"/>
                  </a:lnTo>
                  <a:lnTo>
                    <a:pt x="186" y="97"/>
                  </a:lnTo>
                  <a:lnTo>
                    <a:pt x="181" y="105"/>
                  </a:lnTo>
                  <a:lnTo>
                    <a:pt x="174" y="112"/>
                  </a:lnTo>
                  <a:lnTo>
                    <a:pt x="168" y="121"/>
                  </a:lnTo>
                  <a:lnTo>
                    <a:pt x="162" y="129"/>
                  </a:lnTo>
                  <a:lnTo>
                    <a:pt x="158" y="138"/>
                  </a:lnTo>
                  <a:lnTo>
                    <a:pt x="151" y="145"/>
                  </a:lnTo>
                  <a:lnTo>
                    <a:pt x="145" y="155"/>
                  </a:lnTo>
                  <a:lnTo>
                    <a:pt x="139" y="162"/>
                  </a:lnTo>
                  <a:lnTo>
                    <a:pt x="134" y="171"/>
                  </a:lnTo>
                  <a:lnTo>
                    <a:pt x="128" y="179"/>
                  </a:lnTo>
                  <a:lnTo>
                    <a:pt x="124" y="187"/>
                  </a:lnTo>
                  <a:lnTo>
                    <a:pt x="119" y="195"/>
                  </a:lnTo>
                  <a:lnTo>
                    <a:pt x="116" y="205"/>
                  </a:lnTo>
                  <a:lnTo>
                    <a:pt x="110" y="212"/>
                  </a:lnTo>
                  <a:lnTo>
                    <a:pt x="106" y="221"/>
                  </a:lnTo>
                  <a:lnTo>
                    <a:pt x="100" y="229"/>
                  </a:lnTo>
                  <a:lnTo>
                    <a:pt x="97" y="239"/>
                  </a:lnTo>
                  <a:lnTo>
                    <a:pt x="91" y="248"/>
                  </a:lnTo>
                  <a:lnTo>
                    <a:pt x="88" y="257"/>
                  </a:lnTo>
                  <a:lnTo>
                    <a:pt x="82" y="267"/>
                  </a:lnTo>
                  <a:lnTo>
                    <a:pt x="78" y="277"/>
                  </a:lnTo>
                  <a:lnTo>
                    <a:pt x="72" y="287"/>
                  </a:lnTo>
                  <a:lnTo>
                    <a:pt x="68" y="296"/>
                  </a:lnTo>
                  <a:lnTo>
                    <a:pt x="63" y="305"/>
                  </a:lnTo>
                  <a:lnTo>
                    <a:pt x="59" y="316"/>
                  </a:lnTo>
                  <a:lnTo>
                    <a:pt x="55" y="325"/>
                  </a:lnTo>
                  <a:lnTo>
                    <a:pt x="50" y="335"/>
                  </a:lnTo>
                  <a:lnTo>
                    <a:pt x="47" y="344"/>
                  </a:lnTo>
                  <a:lnTo>
                    <a:pt x="43" y="355"/>
                  </a:lnTo>
                  <a:lnTo>
                    <a:pt x="38" y="363"/>
                  </a:lnTo>
                  <a:lnTo>
                    <a:pt x="34" y="371"/>
                  </a:lnTo>
                  <a:lnTo>
                    <a:pt x="30" y="379"/>
                  </a:lnTo>
                  <a:lnTo>
                    <a:pt x="27" y="388"/>
                  </a:lnTo>
                  <a:lnTo>
                    <a:pt x="23" y="394"/>
                  </a:lnTo>
                  <a:lnTo>
                    <a:pt x="20" y="401"/>
                  </a:lnTo>
                  <a:lnTo>
                    <a:pt x="17" y="408"/>
                  </a:lnTo>
                  <a:lnTo>
                    <a:pt x="15" y="415"/>
                  </a:lnTo>
                  <a:lnTo>
                    <a:pt x="10" y="426"/>
                  </a:lnTo>
                  <a:lnTo>
                    <a:pt x="8" y="434"/>
                  </a:lnTo>
                  <a:lnTo>
                    <a:pt x="6" y="439"/>
                  </a:lnTo>
                  <a:lnTo>
                    <a:pt x="6" y="441"/>
                  </a:lnTo>
                  <a:lnTo>
                    <a:pt x="0" y="399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131"/>
            <p:cNvSpPr>
              <a:spLocks/>
            </p:cNvSpPr>
            <p:nvPr/>
          </p:nvSpPr>
          <p:spPr bwMode="auto">
            <a:xfrm>
              <a:off x="7841162" y="726482"/>
              <a:ext cx="244544" cy="245705"/>
            </a:xfrm>
            <a:custGeom>
              <a:avLst/>
              <a:gdLst/>
              <a:ahLst/>
              <a:cxnLst>
                <a:cxn ang="0">
                  <a:pos x="380" y="352"/>
                </a:cxn>
                <a:cxn ang="0">
                  <a:pos x="364" y="343"/>
                </a:cxn>
                <a:cxn ang="0">
                  <a:pos x="347" y="332"/>
                </a:cxn>
                <a:cxn ang="0">
                  <a:pos x="331" y="321"/>
                </a:cxn>
                <a:cxn ang="0">
                  <a:pos x="316" y="309"/>
                </a:cxn>
                <a:cxn ang="0">
                  <a:pos x="299" y="296"/>
                </a:cxn>
                <a:cxn ang="0">
                  <a:pos x="284" y="283"/>
                </a:cxn>
                <a:cxn ang="0">
                  <a:pos x="268" y="269"/>
                </a:cxn>
                <a:cxn ang="0">
                  <a:pos x="251" y="255"/>
                </a:cxn>
                <a:cxn ang="0">
                  <a:pos x="235" y="241"/>
                </a:cxn>
                <a:cxn ang="0">
                  <a:pos x="220" y="226"/>
                </a:cxn>
                <a:cxn ang="0">
                  <a:pos x="205" y="211"/>
                </a:cxn>
                <a:cxn ang="0">
                  <a:pos x="190" y="196"/>
                </a:cxn>
                <a:cxn ang="0">
                  <a:pos x="174" y="180"/>
                </a:cxn>
                <a:cxn ang="0">
                  <a:pos x="160" y="166"/>
                </a:cxn>
                <a:cxn ang="0">
                  <a:pos x="146" y="152"/>
                </a:cxn>
                <a:cxn ang="0">
                  <a:pos x="133" y="137"/>
                </a:cxn>
                <a:cxn ang="0">
                  <a:pos x="119" y="122"/>
                </a:cxn>
                <a:cxn ang="0">
                  <a:pos x="106" y="108"/>
                </a:cxn>
                <a:cxn ang="0">
                  <a:pos x="95" y="94"/>
                </a:cxn>
                <a:cxn ang="0">
                  <a:pos x="83" y="81"/>
                </a:cxn>
                <a:cxn ang="0">
                  <a:pos x="73" y="69"/>
                </a:cxn>
                <a:cxn ang="0">
                  <a:pos x="62" y="56"/>
                </a:cxn>
                <a:cxn ang="0">
                  <a:pos x="54" y="46"/>
                </a:cxn>
                <a:cxn ang="0">
                  <a:pos x="41" y="32"/>
                </a:cxn>
                <a:cxn ang="0">
                  <a:pos x="28" y="17"/>
                </a:cxn>
                <a:cxn ang="0">
                  <a:pos x="16" y="3"/>
                </a:cxn>
                <a:cxn ang="0">
                  <a:pos x="0" y="11"/>
                </a:cxn>
                <a:cxn ang="0">
                  <a:pos x="4" y="15"/>
                </a:cxn>
                <a:cxn ang="0">
                  <a:pos x="18" y="31"/>
                </a:cxn>
                <a:cxn ang="0">
                  <a:pos x="27" y="40"/>
                </a:cxn>
                <a:cxn ang="0">
                  <a:pos x="37" y="53"/>
                </a:cxn>
                <a:cxn ang="0">
                  <a:pos x="50" y="66"/>
                </a:cxn>
                <a:cxn ang="0">
                  <a:pos x="64" y="82"/>
                </a:cxn>
                <a:cxn ang="0">
                  <a:pos x="78" y="97"/>
                </a:cxn>
                <a:cxn ang="0">
                  <a:pos x="94" y="115"/>
                </a:cxn>
                <a:cxn ang="0">
                  <a:pos x="109" y="132"/>
                </a:cxn>
                <a:cxn ang="0">
                  <a:pos x="126" y="151"/>
                </a:cxn>
                <a:cxn ang="0">
                  <a:pos x="143" y="170"/>
                </a:cxn>
                <a:cxn ang="0">
                  <a:pos x="160" y="190"/>
                </a:cxn>
                <a:cxn ang="0">
                  <a:pos x="177" y="208"/>
                </a:cxn>
                <a:cxn ang="0">
                  <a:pos x="194" y="228"/>
                </a:cxn>
                <a:cxn ang="0">
                  <a:pos x="209" y="245"/>
                </a:cxn>
                <a:cxn ang="0">
                  <a:pos x="227" y="262"/>
                </a:cxn>
                <a:cxn ang="0">
                  <a:pos x="243" y="279"/>
                </a:cxn>
                <a:cxn ang="0">
                  <a:pos x="261" y="294"/>
                </a:cxn>
                <a:cxn ang="0">
                  <a:pos x="277" y="307"/>
                </a:cxn>
                <a:cxn ang="0">
                  <a:pos x="294" y="319"/>
                </a:cxn>
                <a:cxn ang="0">
                  <a:pos x="309" y="330"/>
                </a:cxn>
                <a:cxn ang="0">
                  <a:pos x="324" y="342"/>
                </a:cxn>
                <a:cxn ang="0">
                  <a:pos x="337" y="350"/>
                </a:cxn>
                <a:cxn ang="0">
                  <a:pos x="350" y="358"/>
                </a:cxn>
                <a:cxn ang="0">
                  <a:pos x="360" y="364"/>
                </a:cxn>
                <a:cxn ang="0">
                  <a:pos x="371" y="371"/>
                </a:cxn>
                <a:cxn ang="0">
                  <a:pos x="385" y="378"/>
                </a:cxn>
                <a:cxn ang="0">
                  <a:pos x="391" y="381"/>
                </a:cxn>
                <a:cxn ang="0">
                  <a:pos x="388" y="358"/>
                </a:cxn>
              </a:cxnLst>
              <a:rect l="0" t="0" r="r" b="b"/>
              <a:pathLst>
                <a:path w="391" h="381">
                  <a:moveTo>
                    <a:pt x="388" y="358"/>
                  </a:moveTo>
                  <a:lnTo>
                    <a:pt x="380" y="352"/>
                  </a:lnTo>
                  <a:lnTo>
                    <a:pt x="372" y="348"/>
                  </a:lnTo>
                  <a:lnTo>
                    <a:pt x="364" y="343"/>
                  </a:lnTo>
                  <a:lnTo>
                    <a:pt x="356" y="338"/>
                  </a:lnTo>
                  <a:lnTo>
                    <a:pt x="347" y="332"/>
                  </a:lnTo>
                  <a:lnTo>
                    <a:pt x="339" y="327"/>
                  </a:lnTo>
                  <a:lnTo>
                    <a:pt x="331" y="321"/>
                  </a:lnTo>
                  <a:lnTo>
                    <a:pt x="324" y="316"/>
                  </a:lnTo>
                  <a:lnTo>
                    <a:pt x="316" y="309"/>
                  </a:lnTo>
                  <a:lnTo>
                    <a:pt x="308" y="303"/>
                  </a:lnTo>
                  <a:lnTo>
                    <a:pt x="299" y="296"/>
                  </a:lnTo>
                  <a:lnTo>
                    <a:pt x="292" y="290"/>
                  </a:lnTo>
                  <a:lnTo>
                    <a:pt x="284" y="283"/>
                  </a:lnTo>
                  <a:lnTo>
                    <a:pt x="276" y="276"/>
                  </a:lnTo>
                  <a:lnTo>
                    <a:pt x="268" y="269"/>
                  </a:lnTo>
                  <a:lnTo>
                    <a:pt x="261" y="263"/>
                  </a:lnTo>
                  <a:lnTo>
                    <a:pt x="251" y="255"/>
                  </a:lnTo>
                  <a:lnTo>
                    <a:pt x="243" y="248"/>
                  </a:lnTo>
                  <a:lnTo>
                    <a:pt x="235" y="241"/>
                  </a:lnTo>
                  <a:lnTo>
                    <a:pt x="228" y="234"/>
                  </a:lnTo>
                  <a:lnTo>
                    <a:pt x="220" y="226"/>
                  </a:lnTo>
                  <a:lnTo>
                    <a:pt x="212" y="219"/>
                  </a:lnTo>
                  <a:lnTo>
                    <a:pt x="205" y="211"/>
                  </a:lnTo>
                  <a:lnTo>
                    <a:pt x="198" y="204"/>
                  </a:lnTo>
                  <a:lnTo>
                    <a:pt x="190" y="196"/>
                  </a:lnTo>
                  <a:lnTo>
                    <a:pt x="182" y="189"/>
                  </a:lnTo>
                  <a:lnTo>
                    <a:pt x="174" y="180"/>
                  </a:lnTo>
                  <a:lnTo>
                    <a:pt x="167" y="173"/>
                  </a:lnTo>
                  <a:lnTo>
                    <a:pt x="160" y="166"/>
                  </a:lnTo>
                  <a:lnTo>
                    <a:pt x="153" y="159"/>
                  </a:lnTo>
                  <a:lnTo>
                    <a:pt x="146" y="152"/>
                  </a:lnTo>
                  <a:lnTo>
                    <a:pt x="140" y="145"/>
                  </a:lnTo>
                  <a:lnTo>
                    <a:pt x="133" y="137"/>
                  </a:lnTo>
                  <a:lnTo>
                    <a:pt x="126" y="130"/>
                  </a:lnTo>
                  <a:lnTo>
                    <a:pt x="119" y="122"/>
                  </a:lnTo>
                  <a:lnTo>
                    <a:pt x="114" y="115"/>
                  </a:lnTo>
                  <a:lnTo>
                    <a:pt x="106" y="108"/>
                  </a:lnTo>
                  <a:lnTo>
                    <a:pt x="101" y="101"/>
                  </a:lnTo>
                  <a:lnTo>
                    <a:pt x="95" y="94"/>
                  </a:lnTo>
                  <a:lnTo>
                    <a:pt x="90" y="88"/>
                  </a:lnTo>
                  <a:lnTo>
                    <a:pt x="83" y="81"/>
                  </a:lnTo>
                  <a:lnTo>
                    <a:pt x="78" y="75"/>
                  </a:lnTo>
                  <a:lnTo>
                    <a:pt x="73" y="69"/>
                  </a:lnTo>
                  <a:lnTo>
                    <a:pt x="68" y="63"/>
                  </a:lnTo>
                  <a:lnTo>
                    <a:pt x="62" y="56"/>
                  </a:lnTo>
                  <a:lnTo>
                    <a:pt x="57" y="52"/>
                  </a:lnTo>
                  <a:lnTo>
                    <a:pt x="54" y="46"/>
                  </a:lnTo>
                  <a:lnTo>
                    <a:pt x="50" y="42"/>
                  </a:lnTo>
                  <a:lnTo>
                    <a:pt x="41" y="32"/>
                  </a:lnTo>
                  <a:lnTo>
                    <a:pt x="35" y="25"/>
                  </a:lnTo>
                  <a:lnTo>
                    <a:pt x="28" y="17"/>
                  </a:lnTo>
                  <a:lnTo>
                    <a:pt x="23" y="11"/>
                  </a:lnTo>
                  <a:lnTo>
                    <a:pt x="16" y="3"/>
                  </a:lnTo>
                  <a:lnTo>
                    <a:pt x="15" y="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5"/>
                  </a:lnTo>
                  <a:lnTo>
                    <a:pt x="9" y="21"/>
                  </a:lnTo>
                  <a:lnTo>
                    <a:pt x="18" y="31"/>
                  </a:lnTo>
                  <a:lnTo>
                    <a:pt x="21" y="34"/>
                  </a:lnTo>
                  <a:lnTo>
                    <a:pt x="27" y="40"/>
                  </a:lnTo>
                  <a:lnTo>
                    <a:pt x="32" y="46"/>
                  </a:lnTo>
                  <a:lnTo>
                    <a:pt x="37" y="53"/>
                  </a:lnTo>
                  <a:lnTo>
                    <a:pt x="43" y="59"/>
                  </a:lnTo>
                  <a:lnTo>
                    <a:pt x="50" y="66"/>
                  </a:lnTo>
                  <a:lnTo>
                    <a:pt x="57" y="74"/>
                  </a:lnTo>
                  <a:lnTo>
                    <a:pt x="64" y="82"/>
                  </a:lnTo>
                  <a:lnTo>
                    <a:pt x="71" y="89"/>
                  </a:lnTo>
                  <a:lnTo>
                    <a:pt x="78" y="97"/>
                  </a:lnTo>
                  <a:lnTo>
                    <a:pt x="85" y="105"/>
                  </a:lnTo>
                  <a:lnTo>
                    <a:pt x="94" y="115"/>
                  </a:lnTo>
                  <a:lnTo>
                    <a:pt x="101" y="123"/>
                  </a:lnTo>
                  <a:lnTo>
                    <a:pt x="109" y="132"/>
                  </a:lnTo>
                  <a:lnTo>
                    <a:pt x="117" y="141"/>
                  </a:lnTo>
                  <a:lnTo>
                    <a:pt x="126" y="151"/>
                  </a:lnTo>
                  <a:lnTo>
                    <a:pt x="133" y="160"/>
                  </a:lnTo>
                  <a:lnTo>
                    <a:pt x="143" y="170"/>
                  </a:lnTo>
                  <a:lnTo>
                    <a:pt x="151" y="179"/>
                  </a:lnTo>
                  <a:lnTo>
                    <a:pt x="160" y="190"/>
                  </a:lnTo>
                  <a:lnTo>
                    <a:pt x="167" y="199"/>
                  </a:lnTo>
                  <a:lnTo>
                    <a:pt x="177" y="208"/>
                  </a:lnTo>
                  <a:lnTo>
                    <a:pt x="185" y="218"/>
                  </a:lnTo>
                  <a:lnTo>
                    <a:pt x="194" y="228"/>
                  </a:lnTo>
                  <a:lnTo>
                    <a:pt x="201" y="236"/>
                  </a:lnTo>
                  <a:lnTo>
                    <a:pt x="209" y="245"/>
                  </a:lnTo>
                  <a:lnTo>
                    <a:pt x="218" y="253"/>
                  </a:lnTo>
                  <a:lnTo>
                    <a:pt x="227" y="262"/>
                  </a:lnTo>
                  <a:lnTo>
                    <a:pt x="234" y="270"/>
                  </a:lnTo>
                  <a:lnTo>
                    <a:pt x="243" y="279"/>
                  </a:lnTo>
                  <a:lnTo>
                    <a:pt x="251" y="286"/>
                  </a:lnTo>
                  <a:lnTo>
                    <a:pt x="261" y="294"/>
                  </a:lnTo>
                  <a:lnTo>
                    <a:pt x="268" y="300"/>
                  </a:lnTo>
                  <a:lnTo>
                    <a:pt x="277" y="307"/>
                  </a:lnTo>
                  <a:lnTo>
                    <a:pt x="284" y="312"/>
                  </a:lnTo>
                  <a:lnTo>
                    <a:pt x="294" y="319"/>
                  </a:lnTo>
                  <a:lnTo>
                    <a:pt x="301" y="324"/>
                  </a:lnTo>
                  <a:lnTo>
                    <a:pt x="309" y="330"/>
                  </a:lnTo>
                  <a:lnTo>
                    <a:pt x="316" y="336"/>
                  </a:lnTo>
                  <a:lnTo>
                    <a:pt x="324" y="342"/>
                  </a:lnTo>
                  <a:lnTo>
                    <a:pt x="330" y="345"/>
                  </a:lnTo>
                  <a:lnTo>
                    <a:pt x="337" y="350"/>
                  </a:lnTo>
                  <a:lnTo>
                    <a:pt x="343" y="353"/>
                  </a:lnTo>
                  <a:lnTo>
                    <a:pt x="350" y="358"/>
                  </a:lnTo>
                  <a:lnTo>
                    <a:pt x="354" y="360"/>
                  </a:lnTo>
                  <a:lnTo>
                    <a:pt x="360" y="364"/>
                  </a:lnTo>
                  <a:lnTo>
                    <a:pt x="365" y="367"/>
                  </a:lnTo>
                  <a:lnTo>
                    <a:pt x="371" y="371"/>
                  </a:lnTo>
                  <a:lnTo>
                    <a:pt x="378" y="374"/>
                  </a:lnTo>
                  <a:lnTo>
                    <a:pt x="385" y="378"/>
                  </a:lnTo>
                  <a:lnTo>
                    <a:pt x="388" y="380"/>
                  </a:lnTo>
                  <a:lnTo>
                    <a:pt x="391" y="381"/>
                  </a:lnTo>
                  <a:lnTo>
                    <a:pt x="388" y="358"/>
                  </a:lnTo>
                  <a:lnTo>
                    <a:pt x="388" y="358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134"/>
            <p:cNvSpPr>
              <a:spLocks/>
            </p:cNvSpPr>
            <p:nvPr/>
          </p:nvSpPr>
          <p:spPr bwMode="auto">
            <a:xfrm>
              <a:off x="8007301" y="347284"/>
              <a:ext cx="78403" cy="203142"/>
            </a:xfrm>
            <a:custGeom>
              <a:avLst/>
              <a:gdLst/>
              <a:ahLst/>
              <a:cxnLst>
                <a:cxn ang="0">
                  <a:pos x="3" y="280"/>
                </a:cxn>
                <a:cxn ang="0">
                  <a:pos x="10" y="261"/>
                </a:cxn>
                <a:cxn ang="0">
                  <a:pos x="17" y="242"/>
                </a:cxn>
                <a:cxn ang="0">
                  <a:pos x="27" y="221"/>
                </a:cxn>
                <a:cxn ang="0">
                  <a:pos x="35" y="199"/>
                </a:cxn>
                <a:cxn ang="0">
                  <a:pos x="43" y="174"/>
                </a:cxn>
                <a:cxn ang="0">
                  <a:pos x="51" y="152"/>
                </a:cxn>
                <a:cxn ang="0">
                  <a:pos x="61" y="129"/>
                </a:cxn>
                <a:cxn ang="0">
                  <a:pos x="69" y="107"/>
                </a:cxn>
                <a:cxn ang="0">
                  <a:pos x="76" y="83"/>
                </a:cxn>
                <a:cxn ang="0">
                  <a:pos x="82" y="64"/>
                </a:cxn>
                <a:cxn ang="0">
                  <a:pos x="89" y="46"/>
                </a:cxn>
                <a:cxn ang="0">
                  <a:pos x="94" y="32"/>
                </a:cxn>
                <a:cxn ang="0">
                  <a:pos x="99" y="16"/>
                </a:cxn>
                <a:cxn ang="0">
                  <a:pos x="104" y="6"/>
                </a:cxn>
                <a:cxn ang="0">
                  <a:pos x="112" y="0"/>
                </a:cxn>
                <a:cxn ang="0">
                  <a:pos x="121" y="6"/>
                </a:cxn>
                <a:cxn ang="0">
                  <a:pos x="122" y="7"/>
                </a:cxn>
                <a:cxn ang="0">
                  <a:pos x="118" y="19"/>
                </a:cxn>
                <a:cxn ang="0">
                  <a:pos x="111" y="39"/>
                </a:cxn>
                <a:cxn ang="0">
                  <a:pos x="104" y="60"/>
                </a:cxn>
                <a:cxn ang="0">
                  <a:pos x="99" y="75"/>
                </a:cxn>
                <a:cxn ang="0">
                  <a:pos x="93" y="89"/>
                </a:cxn>
                <a:cxn ang="0">
                  <a:pos x="87" y="107"/>
                </a:cxn>
                <a:cxn ang="0">
                  <a:pos x="82" y="123"/>
                </a:cxn>
                <a:cxn ang="0">
                  <a:pos x="75" y="140"/>
                </a:cxn>
                <a:cxn ang="0">
                  <a:pos x="69" y="157"/>
                </a:cxn>
                <a:cxn ang="0">
                  <a:pos x="62" y="173"/>
                </a:cxn>
                <a:cxn ang="0">
                  <a:pos x="56" y="188"/>
                </a:cxn>
                <a:cxn ang="0">
                  <a:pos x="51" y="201"/>
                </a:cxn>
                <a:cxn ang="0">
                  <a:pos x="45" y="215"/>
                </a:cxn>
                <a:cxn ang="0">
                  <a:pos x="39" y="227"/>
                </a:cxn>
                <a:cxn ang="0">
                  <a:pos x="31" y="245"/>
                </a:cxn>
                <a:cxn ang="0">
                  <a:pos x="24" y="263"/>
                </a:cxn>
                <a:cxn ang="0">
                  <a:pos x="17" y="280"/>
                </a:cxn>
                <a:cxn ang="0">
                  <a:pos x="9" y="298"/>
                </a:cxn>
                <a:cxn ang="0">
                  <a:pos x="4" y="310"/>
                </a:cxn>
                <a:cxn ang="0">
                  <a:pos x="0" y="289"/>
                </a:cxn>
              </a:cxnLst>
              <a:rect l="0" t="0" r="r" b="b"/>
              <a:pathLst>
                <a:path w="124" h="314">
                  <a:moveTo>
                    <a:pt x="0" y="289"/>
                  </a:moveTo>
                  <a:lnTo>
                    <a:pt x="3" y="280"/>
                  </a:lnTo>
                  <a:lnTo>
                    <a:pt x="7" y="271"/>
                  </a:lnTo>
                  <a:lnTo>
                    <a:pt x="10" y="261"/>
                  </a:lnTo>
                  <a:lnTo>
                    <a:pt x="14" y="253"/>
                  </a:lnTo>
                  <a:lnTo>
                    <a:pt x="17" y="242"/>
                  </a:lnTo>
                  <a:lnTo>
                    <a:pt x="22" y="232"/>
                  </a:lnTo>
                  <a:lnTo>
                    <a:pt x="27" y="221"/>
                  </a:lnTo>
                  <a:lnTo>
                    <a:pt x="31" y="211"/>
                  </a:lnTo>
                  <a:lnTo>
                    <a:pt x="35" y="199"/>
                  </a:lnTo>
                  <a:lnTo>
                    <a:pt x="39" y="186"/>
                  </a:lnTo>
                  <a:lnTo>
                    <a:pt x="43" y="174"/>
                  </a:lnTo>
                  <a:lnTo>
                    <a:pt x="48" y="164"/>
                  </a:lnTo>
                  <a:lnTo>
                    <a:pt x="51" y="152"/>
                  </a:lnTo>
                  <a:lnTo>
                    <a:pt x="56" y="140"/>
                  </a:lnTo>
                  <a:lnTo>
                    <a:pt x="61" y="129"/>
                  </a:lnTo>
                  <a:lnTo>
                    <a:pt x="65" y="118"/>
                  </a:lnTo>
                  <a:lnTo>
                    <a:pt x="69" y="107"/>
                  </a:lnTo>
                  <a:lnTo>
                    <a:pt x="72" y="94"/>
                  </a:lnTo>
                  <a:lnTo>
                    <a:pt x="76" y="83"/>
                  </a:lnTo>
                  <a:lnTo>
                    <a:pt x="79" y="75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9" y="46"/>
                  </a:lnTo>
                  <a:lnTo>
                    <a:pt x="92" y="39"/>
                  </a:lnTo>
                  <a:lnTo>
                    <a:pt x="94" y="32"/>
                  </a:lnTo>
                  <a:lnTo>
                    <a:pt x="97" y="23"/>
                  </a:lnTo>
                  <a:lnTo>
                    <a:pt x="99" y="16"/>
                  </a:lnTo>
                  <a:lnTo>
                    <a:pt x="101" y="13"/>
                  </a:lnTo>
                  <a:lnTo>
                    <a:pt x="104" y="6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18" y="2"/>
                  </a:lnTo>
                  <a:lnTo>
                    <a:pt x="121" y="6"/>
                  </a:lnTo>
                  <a:lnTo>
                    <a:pt x="124" y="7"/>
                  </a:lnTo>
                  <a:lnTo>
                    <a:pt x="122" y="7"/>
                  </a:lnTo>
                  <a:lnTo>
                    <a:pt x="121" y="12"/>
                  </a:lnTo>
                  <a:lnTo>
                    <a:pt x="118" y="19"/>
                  </a:lnTo>
                  <a:lnTo>
                    <a:pt x="115" y="28"/>
                  </a:lnTo>
                  <a:lnTo>
                    <a:pt x="111" y="39"/>
                  </a:lnTo>
                  <a:lnTo>
                    <a:pt x="106" y="53"/>
                  </a:lnTo>
                  <a:lnTo>
                    <a:pt x="104" y="60"/>
                  </a:lnTo>
                  <a:lnTo>
                    <a:pt x="101" y="66"/>
                  </a:lnTo>
                  <a:lnTo>
                    <a:pt x="99" y="75"/>
                  </a:lnTo>
                  <a:lnTo>
                    <a:pt x="97" y="82"/>
                  </a:lnTo>
                  <a:lnTo>
                    <a:pt x="93" y="89"/>
                  </a:lnTo>
                  <a:lnTo>
                    <a:pt x="91" y="98"/>
                  </a:lnTo>
                  <a:lnTo>
                    <a:pt x="87" y="107"/>
                  </a:lnTo>
                  <a:lnTo>
                    <a:pt x="85" y="115"/>
                  </a:lnTo>
                  <a:lnTo>
                    <a:pt x="82" y="123"/>
                  </a:lnTo>
                  <a:lnTo>
                    <a:pt x="78" y="131"/>
                  </a:lnTo>
                  <a:lnTo>
                    <a:pt x="75" y="140"/>
                  </a:lnTo>
                  <a:lnTo>
                    <a:pt x="72" y="150"/>
                  </a:lnTo>
                  <a:lnTo>
                    <a:pt x="69" y="157"/>
                  </a:lnTo>
                  <a:lnTo>
                    <a:pt x="65" y="164"/>
                  </a:lnTo>
                  <a:lnTo>
                    <a:pt x="62" y="173"/>
                  </a:lnTo>
                  <a:lnTo>
                    <a:pt x="59" y="180"/>
                  </a:lnTo>
                  <a:lnTo>
                    <a:pt x="56" y="188"/>
                  </a:lnTo>
                  <a:lnTo>
                    <a:pt x="53" y="195"/>
                  </a:lnTo>
                  <a:lnTo>
                    <a:pt x="51" y="201"/>
                  </a:lnTo>
                  <a:lnTo>
                    <a:pt x="49" y="211"/>
                  </a:lnTo>
                  <a:lnTo>
                    <a:pt x="45" y="215"/>
                  </a:lnTo>
                  <a:lnTo>
                    <a:pt x="42" y="222"/>
                  </a:lnTo>
                  <a:lnTo>
                    <a:pt x="39" y="227"/>
                  </a:lnTo>
                  <a:lnTo>
                    <a:pt x="37" y="234"/>
                  </a:lnTo>
                  <a:lnTo>
                    <a:pt x="31" y="245"/>
                  </a:lnTo>
                  <a:lnTo>
                    <a:pt x="28" y="255"/>
                  </a:lnTo>
                  <a:lnTo>
                    <a:pt x="24" y="263"/>
                  </a:lnTo>
                  <a:lnTo>
                    <a:pt x="21" y="273"/>
                  </a:lnTo>
                  <a:lnTo>
                    <a:pt x="17" y="280"/>
                  </a:lnTo>
                  <a:lnTo>
                    <a:pt x="15" y="288"/>
                  </a:lnTo>
                  <a:lnTo>
                    <a:pt x="9" y="298"/>
                  </a:lnTo>
                  <a:lnTo>
                    <a:pt x="7" y="307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0" y="289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8F2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29" name="그룹 252"/>
            <p:cNvGrpSpPr/>
            <p:nvPr/>
          </p:nvGrpSpPr>
          <p:grpSpPr>
            <a:xfrm>
              <a:off x="7673196" y="1422916"/>
              <a:ext cx="93338" cy="92864"/>
              <a:chOff x="3786178" y="4722812"/>
              <a:chExt cx="79375" cy="76200"/>
            </a:xfrm>
          </p:grpSpPr>
          <p:sp>
            <p:nvSpPr>
              <p:cNvPr id="39" name="Freeform 118"/>
              <p:cNvSpPr>
                <a:spLocks/>
              </p:cNvSpPr>
              <p:nvPr/>
            </p:nvSpPr>
            <p:spPr bwMode="auto">
              <a:xfrm>
                <a:off x="3786178" y="4738687"/>
                <a:ext cx="34925" cy="2381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0" name="Freeform 119"/>
              <p:cNvSpPr>
                <a:spLocks/>
              </p:cNvSpPr>
              <p:nvPr/>
            </p:nvSpPr>
            <p:spPr bwMode="auto">
              <a:xfrm>
                <a:off x="3832215" y="4764087"/>
                <a:ext cx="33338" cy="238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" name="Freeform 120"/>
              <p:cNvSpPr>
                <a:spLocks/>
              </p:cNvSpPr>
              <p:nvPr/>
            </p:nvSpPr>
            <p:spPr bwMode="auto">
              <a:xfrm>
                <a:off x="3808403" y="4722812"/>
                <a:ext cx="20638" cy="34925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2" name="Freeform 121"/>
              <p:cNvSpPr>
                <a:spLocks/>
              </p:cNvSpPr>
              <p:nvPr/>
            </p:nvSpPr>
            <p:spPr bwMode="auto">
              <a:xfrm>
                <a:off x="3787765" y="4765675"/>
                <a:ext cx="33338" cy="20638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3" name="Freeform 122"/>
              <p:cNvSpPr>
                <a:spLocks/>
              </p:cNvSpPr>
              <p:nvPr/>
            </p:nvSpPr>
            <p:spPr bwMode="auto">
              <a:xfrm>
                <a:off x="3813165" y="4767262"/>
                <a:ext cx="20638" cy="3175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4" name="Freeform 123"/>
              <p:cNvSpPr>
                <a:spLocks/>
              </p:cNvSpPr>
              <p:nvPr/>
            </p:nvSpPr>
            <p:spPr bwMode="auto">
              <a:xfrm>
                <a:off x="3827453" y="4738687"/>
                <a:ext cx="33338" cy="22225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5" name="Freeform 124"/>
              <p:cNvSpPr>
                <a:spLocks/>
              </p:cNvSpPr>
              <p:nvPr/>
            </p:nvSpPr>
            <p:spPr bwMode="auto">
              <a:xfrm>
                <a:off x="3816340" y="4751387"/>
                <a:ext cx="17463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30" name="그룹 253"/>
            <p:cNvGrpSpPr/>
            <p:nvPr/>
          </p:nvGrpSpPr>
          <p:grpSpPr>
            <a:xfrm>
              <a:off x="8261222" y="1335854"/>
              <a:ext cx="93338" cy="92864"/>
              <a:chOff x="3786178" y="4722812"/>
              <a:chExt cx="79375" cy="76200"/>
            </a:xfrm>
          </p:grpSpPr>
          <p:sp>
            <p:nvSpPr>
              <p:cNvPr id="32" name="Freeform 118"/>
              <p:cNvSpPr>
                <a:spLocks/>
              </p:cNvSpPr>
              <p:nvPr/>
            </p:nvSpPr>
            <p:spPr bwMode="auto">
              <a:xfrm>
                <a:off x="3786178" y="4738687"/>
                <a:ext cx="34925" cy="23813"/>
              </a:xfrm>
              <a:custGeom>
                <a:avLst/>
                <a:gdLst/>
                <a:ahLst/>
                <a:cxnLst>
                  <a:cxn ang="0">
                    <a:pos x="68" y="38"/>
                  </a:cxn>
                  <a:cxn ang="0">
                    <a:pos x="62" y="31"/>
                  </a:cxn>
                  <a:cxn ang="0">
                    <a:pos x="59" y="25"/>
                  </a:cxn>
                  <a:cxn ang="0">
                    <a:pos x="53" y="20"/>
                  </a:cxn>
                  <a:cxn ang="0">
                    <a:pos x="49" y="15"/>
                  </a:cxn>
                  <a:cxn ang="0">
                    <a:pos x="40" y="7"/>
                  </a:cxn>
                  <a:cxn ang="0">
                    <a:pos x="33" y="3"/>
                  </a:cxn>
                  <a:cxn ang="0">
                    <a:pos x="25" y="0"/>
                  </a:cxn>
                  <a:cxn ang="0">
                    <a:pos x="17" y="0"/>
                  </a:cxn>
                  <a:cxn ang="0">
                    <a:pos x="11" y="2"/>
                  </a:cxn>
                  <a:cxn ang="0">
                    <a:pos x="6" y="8"/>
                  </a:cxn>
                  <a:cxn ang="0">
                    <a:pos x="0" y="13"/>
                  </a:cxn>
                  <a:cxn ang="0">
                    <a:pos x="0" y="18"/>
                  </a:cxn>
                  <a:cxn ang="0">
                    <a:pos x="0" y="23"/>
                  </a:cxn>
                  <a:cxn ang="0">
                    <a:pos x="5" y="29"/>
                  </a:cxn>
                  <a:cxn ang="0">
                    <a:pos x="8" y="32"/>
                  </a:cxn>
                  <a:cxn ang="0">
                    <a:pos x="17" y="37"/>
                  </a:cxn>
                  <a:cxn ang="0">
                    <a:pos x="22" y="40"/>
                  </a:cxn>
                  <a:cxn ang="0">
                    <a:pos x="31" y="43"/>
                  </a:cxn>
                  <a:cxn ang="0">
                    <a:pos x="38" y="43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6" y="42"/>
                  </a:cxn>
                  <a:cxn ang="0">
                    <a:pos x="65" y="38"/>
                  </a:cxn>
                  <a:cxn ang="0">
                    <a:pos x="68" y="38"/>
                  </a:cxn>
                  <a:cxn ang="0">
                    <a:pos x="68" y="38"/>
                  </a:cxn>
                </a:cxnLst>
                <a:rect l="0" t="0" r="r" b="b"/>
                <a:pathLst>
                  <a:path w="68" h="43">
                    <a:moveTo>
                      <a:pt x="68" y="38"/>
                    </a:moveTo>
                    <a:lnTo>
                      <a:pt x="62" y="31"/>
                    </a:lnTo>
                    <a:lnTo>
                      <a:pt x="59" y="25"/>
                    </a:lnTo>
                    <a:lnTo>
                      <a:pt x="53" y="20"/>
                    </a:lnTo>
                    <a:lnTo>
                      <a:pt x="49" y="15"/>
                    </a:lnTo>
                    <a:lnTo>
                      <a:pt x="40" y="7"/>
                    </a:lnTo>
                    <a:lnTo>
                      <a:pt x="33" y="3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3"/>
                    </a:lnTo>
                    <a:lnTo>
                      <a:pt x="5" y="29"/>
                    </a:lnTo>
                    <a:lnTo>
                      <a:pt x="8" y="32"/>
                    </a:lnTo>
                    <a:lnTo>
                      <a:pt x="17" y="37"/>
                    </a:lnTo>
                    <a:lnTo>
                      <a:pt x="22" y="40"/>
                    </a:lnTo>
                    <a:lnTo>
                      <a:pt x="31" y="43"/>
                    </a:lnTo>
                    <a:lnTo>
                      <a:pt x="38" y="43"/>
                    </a:lnTo>
                    <a:lnTo>
                      <a:pt x="45" y="43"/>
                    </a:lnTo>
                    <a:lnTo>
                      <a:pt x="50" y="42"/>
                    </a:lnTo>
                    <a:lnTo>
                      <a:pt x="56" y="42"/>
                    </a:lnTo>
                    <a:lnTo>
                      <a:pt x="65" y="38"/>
                    </a:lnTo>
                    <a:lnTo>
                      <a:pt x="68" y="38"/>
                    </a:lnTo>
                    <a:lnTo>
                      <a:pt x="68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3" name="Freeform 119"/>
              <p:cNvSpPr>
                <a:spLocks/>
              </p:cNvSpPr>
              <p:nvPr/>
            </p:nvSpPr>
            <p:spPr bwMode="auto">
              <a:xfrm>
                <a:off x="3832215" y="4764087"/>
                <a:ext cx="33338" cy="2381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7" y="3"/>
                  </a:cxn>
                  <a:cxn ang="0">
                    <a:pos x="14" y="1"/>
                  </a:cxn>
                  <a:cxn ang="0">
                    <a:pos x="21" y="0"/>
                  </a:cxn>
                  <a:cxn ang="0">
                    <a:pos x="29" y="0"/>
                  </a:cxn>
                  <a:cxn ang="0">
                    <a:pos x="41" y="0"/>
                  </a:cxn>
                  <a:cxn ang="0">
                    <a:pos x="51" y="4"/>
                  </a:cxn>
                  <a:cxn ang="0">
                    <a:pos x="58" y="10"/>
                  </a:cxn>
                  <a:cxn ang="0">
                    <a:pos x="63" y="17"/>
                  </a:cxn>
                  <a:cxn ang="0">
                    <a:pos x="64" y="25"/>
                  </a:cxn>
                  <a:cxn ang="0">
                    <a:pos x="63" y="35"/>
                  </a:cxn>
                  <a:cxn ang="0">
                    <a:pos x="58" y="40"/>
                  </a:cxn>
                  <a:cxn ang="0">
                    <a:pos x="54" y="44"/>
                  </a:cxn>
                  <a:cxn ang="0">
                    <a:pos x="48" y="44"/>
                  </a:cxn>
                  <a:cxn ang="0">
                    <a:pos x="42" y="44"/>
                  </a:cxn>
                  <a:cxn ang="0">
                    <a:pos x="36" y="40"/>
                  </a:cxn>
                  <a:cxn ang="0">
                    <a:pos x="30" y="38"/>
                  </a:cxn>
                  <a:cxn ang="0">
                    <a:pos x="24" y="35"/>
                  </a:cxn>
                  <a:cxn ang="0">
                    <a:pos x="21" y="32"/>
                  </a:cxn>
                  <a:cxn ang="0">
                    <a:pos x="11" y="25"/>
                  </a:cxn>
                  <a:cxn ang="0">
                    <a:pos x="6" y="17"/>
                  </a:cxn>
                  <a:cxn ang="0">
                    <a:pos x="1" y="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64" h="44">
                    <a:moveTo>
                      <a:pt x="0" y="7"/>
                    </a:moveTo>
                    <a:lnTo>
                      <a:pt x="7" y="3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41" y="0"/>
                    </a:lnTo>
                    <a:lnTo>
                      <a:pt x="51" y="4"/>
                    </a:lnTo>
                    <a:lnTo>
                      <a:pt x="58" y="10"/>
                    </a:lnTo>
                    <a:lnTo>
                      <a:pt x="63" y="17"/>
                    </a:lnTo>
                    <a:lnTo>
                      <a:pt x="64" y="25"/>
                    </a:lnTo>
                    <a:lnTo>
                      <a:pt x="63" y="35"/>
                    </a:lnTo>
                    <a:lnTo>
                      <a:pt x="58" y="40"/>
                    </a:lnTo>
                    <a:lnTo>
                      <a:pt x="54" y="44"/>
                    </a:lnTo>
                    <a:lnTo>
                      <a:pt x="48" y="44"/>
                    </a:lnTo>
                    <a:lnTo>
                      <a:pt x="42" y="44"/>
                    </a:lnTo>
                    <a:lnTo>
                      <a:pt x="36" y="40"/>
                    </a:lnTo>
                    <a:lnTo>
                      <a:pt x="30" y="38"/>
                    </a:lnTo>
                    <a:lnTo>
                      <a:pt x="24" y="35"/>
                    </a:lnTo>
                    <a:lnTo>
                      <a:pt x="21" y="32"/>
                    </a:lnTo>
                    <a:lnTo>
                      <a:pt x="11" y="25"/>
                    </a:lnTo>
                    <a:lnTo>
                      <a:pt x="6" y="17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4" name="Freeform 120"/>
              <p:cNvSpPr>
                <a:spLocks/>
              </p:cNvSpPr>
              <p:nvPr/>
            </p:nvSpPr>
            <p:spPr bwMode="auto">
              <a:xfrm>
                <a:off x="3808403" y="4722812"/>
                <a:ext cx="20638" cy="34925"/>
              </a:xfrm>
              <a:custGeom>
                <a:avLst/>
                <a:gdLst/>
                <a:ahLst/>
                <a:cxnLst>
                  <a:cxn ang="0">
                    <a:pos x="23" y="56"/>
                  </a:cxn>
                  <a:cxn ang="0">
                    <a:pos x="16" y="46"/>
                  </a:cxn>
                  <a:cxn ang="0">
                    <a:pos x="10" y="39"/>
                  </a:cxn>
                  <a:cxn ang="0">
                    <a:pos x="5" y="31"/>
                  </a:cxn>
                  <a:cxn ang="0">
                    <a:pos x="3" y="26"/>
                  </a:cxn>
                  <a:cxn ang="0">
                    <a:pos x="0" y="19"/>
                  </a:cxn>
                  <a:cxn ang="0">
                    <a:pos x="1" y="14"/>
                  </a:cxn>
                  <a:cxn ang="0">
                    <a:pos x="4" y="10"/>
                  </a:cxn>
                  <a:cxn ang="0">
                    <a:pos x="11" y="6"/>
                  </a:cxn>
                  <a:cxn ang="0">
                    <a:pos x="16" y="1"/>
                  </a:cxn>
                  <a:cxn ang="0">
                    <a:pos x="21" y="0"/>
                  </a:cxn>
                  <a:cxn ang="0">
                    <a:pos x="26" y="0"/>
                  </a:cxn>
                  <a:cxn ang="0">
                    <a:pos x="32" y="3"/>
                  </a:cxn>
                  <a:cxn ang="0">
                    <a:pos x="38" y="8"/>
                  </a:cxn>
                  <a:cxn ang="0">
                    <a:pos x="41" y="18"/>
                  </a:cxn>
                  <a:cxn ang="0">
                    <a:pos x="40" y="22"/>
                  </a:cxn>
                  <a:cxn ang="0">
                    <a:pos x="40" y="29"/>
                  </a:cxn>
                  <a:cxn ang="0">
                    <a:pos x="39" y="36"/>
                  </a:cxn>
                  <a:cxn ang="0">
                    <a:pos x="39" y="45"/>
                  </a:cxn>
                  <a:cxn ang="0">
                    <a:pos x="37" y="50"/>
                  </a:cxn>
                  <a:cxn ang="0">
                    <a:pos x="37" y="57"/>
                  </a:cxn>
                  <a:cxn ang="0">
                    <a:pos x="35" y="62"/>
                  </a:cxn>
                  <a:cxn ang="0">
                    <a:pos x="35" y="67"/>
                  </a:cxn>
                  <a:cxn ang="0">
                    <a:pos x="32" y="67"/>
                  </a:cxn>
                  <a:cxn ang="0">
                    <a:pos x="27" y="63"/>
                  </a:cxn>
                  <a:cxn ang="0">
                    <a:pos x="24" y="57"/>
                  </a:cxn>
                  <a:cxn ang="0">
                    <a:pos x="23" y="56"/>
                  </a:cxn>
                  <a:cxn ang="0">
                    <a:pos x="23" y="56"/>
                  </a:cxn>
                </a:cxnLst>
                <a:rect l="0" t="0" r="r" b="b"/>
                <a:pathLst>
                  <a:path w="41" h="67">
                    <a:moveTo>
                      <a:pt x="23" y="56"/>
                    </a:moveTo>
                    <a:lnTo>
                      <a:pt x="16" y="46"/>
                    </a:lnTo>
                    <a:lnTo>
                      <a:pt x="10" y="39"/>
                    </a:lnTo>
                    <a:lnTo>
                      <a:pt x="5" y="31"/>
                    </a:lnTo>
                    <a:lnTo>
                      <a:pt x="3" y="26"/>
                    </a:lnTo>
                    <a:lnTo>
                      <a:pt x="0" y="19"/>
                    </a:lnTo>
                    <a:lnTo>
                      <a:pt x="1" y="14"/>
                    </a:lnTo>
                    <a:lnTo>
                      <a:pt x="4" y="10"/>
                    </a:lnTo>
                    <a:lnTo>
                      <a:pt x="11" y="6"/>
                    </a:lnTo>
                    <a:lnTo>
                      <a:pt x="16" y="1"/>
                    </a:lnTo>
                    <a:lnTo>
                      <a:pt x="21" y="0"/>
                    </a:lnTo>
                    <a:lnTo>
                      <a:pt x="26" y="0"/>
                    </a:lnTo>
                    <a:lnTo>
                      <a:pt x="32" y="3"/>
                    </a:lnTo>
                    <a:lnTo>
                      <a:pt x="38" y="8"/>
                    </a:lnTo>
                    <a:lnTo>
                      <a:pt x="41" y="18"/>
                    </a:lnTo>
                    <a:lnTo>
                      <a:pt x="40" y="22"/>
                    </a:lnTo>
                    <a:lnTo>
                      <a:pt x="40" y="29"/>
                    </a:lnTo>
                    <a:lnTo>
                      <a:pt x="39" y="36"/>
                    </a:lnTo>
                    <a:lnTo>
                      <a:pt x="39" y="45"/>
                    </a:lnTo>
                    <a:lnTo>
                      <a:pt x="37" y="50"/>
                    </a:lnTo>
                    <a:lnTo>
                      <a:pt x="37" y="57"/>
                    </a:lnTo>
                    <a:lnTo>
                      <a:pt x="35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27" y="63"/>
                    </a:lnTo>
                    <a:lnTo>
                      <a:pt x="24" y="57"/>
                    </a:lnTo>
                    <a:lnTo>
                      <a:pt x="23" y="56"/>
                    </a:lnTo>
                    <a:lnTo>
                      <a:pt x="23" y="5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5" name="Freeform 121"/>
              <p:cNvSpPr>
                <a:spLocks/>
              </p:cNvSpPr>
              <p:nvPr/>
            </p:nvSpPr>
            <p:spPr bwMode="auto">
              <a:xfrm>
                <a:off x="3787765" y="4765675"/>
                <a:ext cx="33338" cy="20638"/>
              </a:xfrm>
              <a:custGeom>
                <a:avLst/>
                <a:gdLst/>
                <a:ahLst/>
                <a:cxnLst>
                  <a:cxn ang="0">
                    <a:pos x="43" y="2"/>
                  </a:cxn>
                  <a:cxn ang="0">
                    <a:pos x="36" y="2"/>
                  </a:cxn>
                  <a:cxn ang="0">
                    <a:pos x="29" y="2"/>
                  </a:cxn>
                  <a:cxn ang="0">
                    <a:pos x="23" y="2"/>
                  </a:cxn>
                  <a:cxn ang="0">
                    <a:pos x="19" y="3"/>
                  </a:cxn>
                  <a:cxn ang="0">
                    <a:pos x="11" y="5"/>
                  </a:cxn>
                  <a:cxn ang="0">
                    <a:pos x="8" y="7"/>
                  </a:cxn>
                  <a:cxn ang="0">
                    <a:pos x="0" y="12"/>
                  </a:cxn>
                  <a:cxn ang="0">
                    <a:pos x="2" y="21"/>
                  </a:cxn>
                  <a:cxn ang="0">
                    <a:pos x="3" y="30"/>
                  </a:cxn>
                  <a:cxn ang="0">
                    <a:pos x="8" y="37"/>
                  </a:cxn>
                  <a:cxn ang="0">
                    <a:pos x="15" y="41"/>
                  </a:cxn>
                  <a:cxn ang="0">
                    <a:pos x="26" y="41"/>
                  </a:cxn>
                  <a:cxn ang="0">
                    <a:pos x="31" y="37"/>
                  </a:cxn>
                  <a:cxn ang="0">
                    <a:pos x="37" y="33"/>
                  </a:cxn>
                  <a:cxn ang="0">
                    <a:pos x="43" y="27"/>
                  </a:cxn>
                  <a:cxn ang="0">
                    <a:pos x="49" y="22"/>
                  </a:cxn>
                  <a:cxn ang="0">
                    <a:pos x="52" y="15"/>
                  </a:cxn>
                  <a:cxn ang="0">
                    <a:pos x="57" y="10"/>
                  </a:cxn>
                  <a:cxn ang="0">
                    <a:pos x="60" y="6"/>
                  </a:cxn>
                  <a:cxn ang="0">
                    <a:pos x="63" y="3"/>
                  </a:cxn>
                  <a:cxn ang="0">
                    <a:pos x="60" y="0"/>
                  </a:cxn>
                  <a:cxn ang="0">
                    <a:pos x="53" y="1"/>
                  </a:cxn>
                  <a:cxn ang="0">
                    <a:pos x="46" y="1"/>
                  </a:cxn>
                  <a:cxn ang="0">
                    <a:pos x="43" y="2"/>
                  </a:cxn>
                  <a:cxn ang="0">
                    <a:pos x="43" y="2"/>
                  </a:cxn>
                </a:cxnLst>
                <a:rect l="0" t="0" r="r" b="b"/>
                <a:pathLst>
                  <a:path w="63" h="41">
                    <a:moveTo>
                      <a:pt x="43" y="2"/>
                    </a:moveTo>
                    <a:lnTo>
                      <a:pt x="36" y="2"/>
                    </a:lnTo>
                    <a:lnTo>
                      <a:pt x="29" y="2"/>
                    </a:lnTo>
                    <a:lnTo>
                      <a:pt x="23" y="2"/>
                    </a:lnTo>
                    <a:lnTo>
                      <a:pt x="19" y="3"/>
                    </a:lnTo>
                    <a:lnTo>
                      <a:pt x="11" y="5"/>
                    </a:lnTo>
                    <a:lnTo>
                      <a:pt x="8" y="7"/>
                    </a:lnTo>
                    <a:lnTo>
                      <a:pt x="0" y="12"/>
                    </a:lnTo>
                    <a:lnTo>
                      <a:pt x="2" y="21"/>
                    </a:lnTo>
                    <a:lnTo>
                      <a:pt x="3" y="30"/>
                    </a:lnTo>
                    <a:lnTo>
                      <a:pt x="8" y="37"/>
                    </a:lnTo>
                    <a:lnTo>
                      <a:pt x="15" y="41"/>
                    </a:lnTo>
                    <a:lnTo>
                      <a:pt x="26" y="41"/>
                    </a:lnTo>
                    <a:lnTo>
                      <a:pt x="31" y="37"/>
                    </a:lnTo>
                    <a:lnTo>
                      <a:pt x="37" y="33"/>
                    </a:lnTo>
                    <a:lnTo>
                      <a:pt x="43" y="27"/>
                    </a:lnTo>
                    <a:lnTo>
                      <a:pt x="49" y="22"/>
                    </a:lnTo>
                    <a:lnTo>
                      <a:pt x="52" y="15"/>
                    </a:lnTo>
                    <a:lnTo>
                      <a:pt x="57" y="10"/>
                    </a:lnTo>
                    <a:lnTo>
                      <a:pt x="60" y="6"/>
                    </a:lnTo>
                    <a:lnTo>
                      <a:pt x="63" y="3"/>
                    </a:lnTo>
                    <a:lnTo>
                      <a:pt x="60" y="0"/>
                    </a:lnTo>
                    <a:lnTo>
                      <a:pt x="53" y="1"/>
                    </a:lnTo>
                    <a:lnTo>
                      <a:pt x="46" y="1"/>
                    </a:lnTo>
                    <a:lnTo>
                      <a:pt x="43" y="2"/>
                    </a:lnTo>
                    <a:lnTo>
                      <a:pt x="43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6" name="Freeform 122"/>
              <p:cNvSpPr>
                <a:spLocks/>
              </p:cNvSpPr>
              <p:nvPr/>
            </p:nvSpPr>
            <p:spPr bwMode="auto">
              <a:xfrm>
                <a:off x="3813165" y="4767262"/>
                <a:ext cx="20638" cy="31750"/>
              </a:xfrm>
              <a:custGeom>
                <a:avLst/>
                <a:gdLst/>
                <a:ahLst/>
                <a:cxnLst>
                  <a:cxn ang="0">
                    <a:pos x="20" y="1"/>
                  </a:cxn>
                  <a:cxn ang="0">
                    <a:pos x="15" y="8"/>
                  </a:cxn>
                  <a:cxn ang="0">
                    <a:pos x="10" y="16"/>
                  </a:cxn>
                  <a:cxn ang="0">
                    <a:pos x="7" y="24"/>
                  </a:cxn>
                  <a:cxn ang="0">
                    <a:pos x="3" y="32"/>
                  </a:cxn>
                  <a:cxn ang="0">
                    <a:pos x="0" y="38"/>
                  </a:cxn>
                  <a:cxn ang="0">
                    <a:pos x="0" y="44"/>
                  </a:cxn>
                  <a:cxn ang="0">
                    <a:pos x="0" y="49"/>
                  </a:cxn>
                  <a:cxn ang="0">
                    <a:pos x="2" y="53"/>
                  </a:cxn>
                  <a:cxn ang="0">
                    <a:pos x="10" y="57"/>
                  </a:cxn>
                  <a:cxn ang="0">
                    <a:pos x="22" y="60"/>
                  </a:cxn>
                  <a:cxn ang="0">
                    <a:pos x="31" y="59"/>
                  </a:cxn>
                  <a:cxn ang="0">
                    <a:pos x="38" y="51"/>
                  </a:cxn>
                  <a:cxn ang="0">
                    <a:pos x="38" y="44"/>
                  </a:cxn>
                  <a:cxn ang="0">
                    <a:pos x="38" y="38"/>
                  </a:cxn>
                  <a:cxn ang="0">
                    <a:pos x="36" y="31"/>
                  </a:cxn>
                  <a:cxn ang="0">
                    <a:pos x="35" y="25"/>
                  </a:cxn>
                  <a:cxn ang="0">
                    <a:pos x="30" y="14"/>
                  </a:cxn>
                  <a:cxn ang="0">
                    <a:pos x="28" y="5"/>
                  </a:cxn>
                  <a:cxn ang="0">
                    <a:pos x="22" y="0"/>
                  </a:cxn>
                  <a:cxn ang="0">
                    <a:pos x="20" y="1"/>
                  </a:cxn>
                  <a:cxn ang="0">
                    <a:pos x="20" y="1"/>
                  </a:cxn>
                </a:cxnLst>
                <a:rect l="0" t="0" r="r" b="b"/>
                <a:pathLst>
                  <a:path w="38" h="60">
                    <a:moveTo>
                      <a:pt x="20" y="1"/>
                    </a:moveTo>
                    <a:lnTo>
                      <a:pt x="15" y="8"/>
                    </a:lnTo>
                    <a:lnTo>
                      <a:pt x="10" y="16"/>
                    </a:lnTo>
                    <a:lnTo>
                      <a:pt x="7" y="24"/>
                    </a:lnTo>
                    <a:lnTo>
                      <a:pt x="3" y="32"/>
                    </a:lnTo>
                    <a:lnTo>
                      <a:pt x="0" y="38"/>
                    </a:lnTo>
                    <a:lnTo>
                      <a:pt x="0" y="44"/>
                    </a:lnTo>
                    <a:lnTo>
                      <a:pt x="0" y="49"/>
                    </a:lnTo>
                    <a:lnTo>
                      <a:pt x="2" y="53"/>
                    </a:lnTo>
                    <a:lnTo>
                      <a:pt x="10" y="57"/>
                    </a:lnTo>
                    <a:lnTo>
                      <a:pt x="22" y="60"/>
                    </a:lnTo>
                    <a:lnTo>
                      <a:pt x="31" y="59"/>
                    </a:lnTo>
                    <a:lnTo>
                      <a:pt x="38" y="51"/>
                    </a:lnTo>
                    <a:lnTo>
                      <a:pt x="38" y="44"/>
                    </a:lnTo>
                    <a:lnTo>
                      <a:pt x="38" y="38"/>
                    </a:lnTo>
                    <a:lnTo>
                      <a:pt x="36" y="31"/>
                    </a:lnTo>
                    <a:lnTo>
                      <a:pt x="35" y="25"/>
                    </a:lnTo>
                    <a:lnTo>
                      <a:pt x="30" y="14"/>
                    </a:lnTo>
                    <a:lnTo>
                      <a:pt x="28" y="5"/>
                    </a:lnTo>
                    <a:lnTo>
                      <a:pt x="22" y="0"/>
                    </a:lnTo>
                    <a:lnTo>
                      <a:pt x="20" y="1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7" name="Freeform 123"/>
              <p:cNvSpPr>
                <a:spLocks/>
              </p:cNvSpPr>
              <p:nvPr/>
            </p:nvSpPr>
            <p:spPr bwMode="auto">
              <a:xfrm>
                <a:off x="3827453" y="4738687"/>
                <a:ext cx="33338" cy="22225"/>
              </a:xfrm>
              <a:custGeom>
                <a:avLst/>
                <a:gdLst/>
                <a:ahLst/>
                <a:cxnLst>
                  <a:cxn ang="0">
                    <a:pos x="7" y="30"/>
                  </a:cxn>
                  <a:cxn ang="0">
                    <a:pos x="10" y="23"/>
                  </a:cxn>
                  <a:cxn ang="0">
                    <a:pos x="15" y="17"/>
                  </a:cxn>
                  <a:cxn ang="0">
                    <a:pos x="18" y="13"/>
                  </a:cxn>
                  <a:cxn ang="0">
                    <a:pos x="23" y="9"/>
                  </a:cxn>
                  <a:cxn ang="0">
                    <a:pos x="30" y="3"/>
                  </a:cxn>
                  <a:cxn ang="0">
                    <a:pos x="37" y="1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0" y="10"/>
                  </a:cxn>
                  <a:cxn ang="0">
                    <a:pos x="64" y="20"/>
                  </a:cxn>
                  <a:cxn ang="0">
                    <a:pos x="64" y="27"/>
                  </a:cxn>
                  <a:cxn ang="0">
                    <a:pos x="59" y="35"/>
                  </a:cxn>
                  <a:cxn ang="0">
                    <a:pos x="52" y="37"/>
                  </a:cxn>
                  <a:cxn ang="0">
                    <a:pos x="44" y="40"/>
                  </a:cxn>
                  <a:cxn ang="0">
                    <a:pos x="33" y="40"/>
                  </a:cxn>
                  <a:cxn ang="0">
                    <a:pos x="24" y="41"/>
                  </a:cxn>
                  <a:cxn ang="0">
                    <a:pos x="14" y="40"/>
                  </a:cxn>
                  <a:cxn ang="0">
                    <a:pos x="7" y="40"/>
                  </a:cxn>
                  <a:cxn ang="0">
                    <a:pos x="1" y="40"/>
                  </a:cxn>
                  <a:cxn ang="0">
                    <a:pos x="0" y="40"/>
                  </a:cxn>
                  <a:cxn ang="0">
                    <a:pos x="7" y="30"/>
                  </a:cxn>
                  <a:cxn ang="0">
                    <a:pos x="7" y="30"/>
                  </a:cxn>
                </a:cxnLst>
                <a:rect l="0" t="0" r="r" b="b"/>
                <a:pathLst>
                  <a:path w="64" h="41">
                    <a:moveTo>
                      <a:pt x="7" y="30"/>
                    </a:moveTo>
                    <a:lnTo>
                      <a:pt x="10" y="23"/>
                    </a:lnTo>
                    <a:lnTo>
                      <a:pt x="15" y="17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30" y="3"/>
                    </a:lnTo>
                    <a:lnTo>
                      <a:pt x="37" y="1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0" y="10"/>
                    </a:lnTo>
                    <a:lnTo>
                      <a:pt x="64" y="20"/>
                    </a:lnTo>
                    <a:lnTo>
                      <a:pt x="64" y="27"/>
                    </a:lnTo>
                    <a:lnTo>
                      <a:pt x="59" y="35"/>
                    </a:lnTo>
                    <a:lnTo>
                      <a:pt x="52" y="37"/>
                    </a:lnTo>
                    <a:lnTo>
                      <a:pt x="44" y="40"/>
                    </a:lnTo>
                    <a:lnTo>
                      <a:pt x="33" y="40"/>
                    </a:lnTo>
                    <a:lnTo>
                      <a:pt x="24" y="41"/>
                    </a:lnTo>
                    <a:lnTo>
                      <a:pt x="14" y="40"/>
                    </a:lnTo>
                    <a:lnTo>
                      <a:pt x="7" y="40"/>
                    </a:lnTo>
                    <a:lnTo>
                      <a:pt x="1" y="40"/>
                    </a:lnTo>
                    <a:lnTo>
                      <a:pt x="0" y="40"/>
                    </a:lnTo>
                    <a:lnTo>
                      <a:pt x="7" y="30"/>
                    </a:lnTo>
                    <a:lnTo>
                      <a:pt x="7" y="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8" name="Freeform 124"/>
              <p:cNvSpPr>
                <a:spLocks/>
              </p:cNvSpPr>
              <p:nvPr/>
            </p:nvSpPr>
            <p:spPr bwMode="auto">
              <a:xfrm>
                <a:off x="3816340" y="4751387"/>
                <a:ext cx="17463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8" y="4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1" y="20"/>
                  </a:cxn>
                  <a:cxn ang="0">
                    <a:pos x="2" y="24"/>
                  </a:cxn>
                  <a:cxn ang="0">
                    <a:pos x="7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23" y="33"/>
                  </a:cxn>
                  <a:cxn ang="0">
                    <a:pos x="29" y="30"/>
                  </a:cxn>
                  <a:cxn ang="0">
                    <a:pos x="32" y="21"/>
                  </a:cxn>
                  <a:cxn ang="0">
                    <a:pos x="32" y="14"/>
                  </a:cxn>
                  <a:cxn ang="0">
                    <a:pos x="29" y="6"/>
                  </a:cxn>
                  <a:cxn ang="0">
                    <a:pos x="24" y="1"/>
                  </a:cxn>
                  <a:cxn ang="0">
                    <a:pos x="20" y="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2" h="34">
                    <a:moveTo>
                      <a:pt x="18" y="0"/>
                    </a:moveTo>
                    <a:lnTo>
                      <a:pt x="8" y="4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1" y="20"/>
                    </a:lnTo>
                    <a:lnTo>
                      <a:pt x="2" y="24"/>
                    </a:lnTo>
                    <a:lnTo>
                      <a:pt x="7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23" y="33"/>
                    </a:lnTo>
                    <a:lnTo>
                      <a:pt x="29" y="30"/>
                    </a:lnTo>
                    <a:lnTo>
                      <a:pt x="32" y="21"/>
                    </a:lnTo>
                    <a:lnTo>
                      <a:pt x="32" y="14"/>
                    </a:lnTo>
                    <a:lnTo>
                      <a:pt x="29" y="6"/>
                    </a:lnTo>
                    <a:lnTo>
                      <a:pt x="24" y="1"/>
                    </a:lnTo>
                    <a:lnTo>
                      <a:pt x="20" y="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99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pic>
          <p:nvPicPr>
            <p:cNvPr id="31" name="Picture 45" descr="C:\Documents and Settings\kook\Local Settings\Temporary Internet Files\Content.IE5\K5CIBYS7\MCj0322816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72200" y="764704"/>
              <a:ext cx="1067949" cy="127458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CADCDC-1F23-40BC-B0B4-9CDBD8E27928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선위순회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순회</a:t>
            </a:r>
            <a:r>
              <a:rPr lang="en-US" altLang="ko-KR" sz="2200" dirty="0" smtClean="0">
                <a:ea typeface="맑은 고딕" pitchFamily="50" charset="-127"/>
              </a:rPr>
              <a:t>(traversal)</a:t>
            </a:r>
            <a:r>
              <a:rPr lang="ko-KR" altLang="en-US" sz="2200" dirty="0" smtClean="0">
                <a:ea typeface="맑은 고딕" pitchFamily="50" charset="-127"/>
              </a:rPr>
              <a:t>란 트리의 </a:t>
            </a:r>
            <a:r>
              <a:rPr lang="ko-KR" altLang="en-US" sz="2200" dirty="0" err="1" smtClean="0">
                <a:ea typeface="맑은 고딕" pitchFamily="50" charset="-127"/>
              </a:rPr>
              <a:t>노드들을</a:t>
            </a:r>
            <a:r>
              <a:rPr lang="ko-KR" altLang="en-US" sz="2200" dirty="0" smtClean="0">
                <a:ea typeface="맑은 고딕" pitchFamily="50" charset="-127"/>
              </a:rPr>
              <a:t> 체계적인 방식으로 방문하는 것을 말한다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선위순회</a:t>
            </a:r>
            <a:r>
              <a:rPr lang="en-US" altLang="ko-KR" sz="2200" dirty="0" smtClean="0">
                <a:ea typeface="맑은 고딕" pitchFamily="50" charset="-127"/>
              </a:rPr>
              <a:t>(preorder traversal)</a:t>
            </a:r>
            <a:r>
              <a:rPr lang="ko-KR" altLang="en-US" sz="2200" dirty="0" smtClean="0">
                <a:ea typeface="맑은 고딕" pitchFamily="50" charset="-127"/>
              </a:rPr>
              <a:t>에서는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err="1" smtClean="0">
                <a:ea typeface="맑은 고딕" pitchFamily="50" charset="-127"/>
              </a:rPr>
              <a:t>노드가</a:t>
            </a:r>
            <a:r>
              <a:rPr lang="ko-KR" altLang="en-US" sz="2200" dirty="0" smtClean="0">
                <a:ea typeface="맑은 고딕" pitchFamily="50" charset="-127"/>
              </a:rPr>
              <a:t> 그의 자손들보다 </a:t>
            </a:r>
            <a:r>
              <a:rPr lang="ko-KR" altLang="en-US" sz="2200" b="1" dirty="0" smtClean="0">
                <a:ea typeface="맑은 고딕" pitchFamily="50" charset="-127"/>
              </a:rPr>
              <a:t>앞서</a:t>
            </a:r>
            <a:r>
              <a:rPr lang="ko-KR" altLang="en-US" sz="2200" dirty="0" smtClean="0">
                <a:ea typeface="맑은 고딕" pitchFamily="50" charset="-127"/>
              </a:rPr>
              <a:t> 방문된다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200" dirty="0" smtClean="0">
                <a:ea typeface="맑은 고딕" pitchFamily="50" charset="-127"/>
              </a:rPr>
              <a:t> – 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200" dirty="0" smtClean="0">
                <a:ea typeface="맑은 고딕" pitchFamily="50" charset="-127"/>
              </a:rPr>
              <a:t>은 트리 내 총 노드 수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응용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구조적 문서를 인쇄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계층적 파일시스템의 모든 폴더들을 나열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13319" name="Text Box 38"/>
          <p:cNvSpPr txBox="1">
            <a:spLocks noChangeArrowheads="1"/>
          </p:cNvSpPr>
          <p:nvPr/>
        </p:nvSpPr>
        <p:spPr bwMode="auto">
          <a:xfrm>
            <a:off x="5000628" y="1643063"/>
            <a:ext cx="342902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preOrder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preOrder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 descr="C:\Documents and Settings\kook\Local Settings\Temporary Internet Files\Content.IE5\MAREA93U\MCj02955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542626" cy="1950829"/>
          </a:xfrm>
          <a:prstGeom prst="rect">
            <a:avLst/>
          </a:prstGeom>
          <a:noFill/>
        </p:spPr>
      </p:pic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C413E-8469-4DD3-9AAD-2F13B9E6C70F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구조적 문서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6738515" cy="1357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적절한 들여쓰기를 사용하여 구조적 문서의 목차를 인쇄하고자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문서는 </a:t>
            </a:r>
            <a:r>
              <a:rPr lang="ko-KR" altLang="en-US" sz="2400" dirty="0" err="1" smtClean="0">
                <a:ea typeface="맑은 고딕" pitchFamily="50" charset="-127"/>
              </a:rPr>
              <a:t>순서트리에</a:t>
            </a:r>
            <a:r>
              <a:rPr lang="ko-KR" altLang="en-US" sz="2400" dirty="0" smtClean="0">
                <a:ea typeface="맑은 고딕" pitchFamily="50" charset="-127"/>
              </a:rPr>
              <a:t> 저장되어 있다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4343" name="AutoShape 5"/>
          <p:cNvSpPr>
            <a:spLocks noChangeAspect="1" noChangeArrowheads="1"/>
          </p:cNvSpPr>
          <p:nvPr/>
        </p:nvSpPr>
        <p:spPr bwMode="auto">
          <a:xfrm>
            <a:off x="3286125" y="3357428"/>
            <a:ext cx="212883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목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돈벌기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노하우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4" name="AutoShape 6"/>
          <p:cNvSpPr>
            <a:spLocks noChangeAspect="1" noChangeArrowheads="1"/>
          </p:cNvSpPr>
          <p:nvPr/>
        </p:nvSpPr>
        <p:spPr bwMode="auto">
          <a:xfrm>
            <a:off x="1531197" y="4286116"/>
            <a:ext cx="90635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AutoShape 7"/>
          <p:cNvSpPr>
            <a:spLocks noChangeAspect="1" noChangeArrowheads="1"/>
          </p:cNvSpPr>
          <p:nvPr/>
        </p:nvSpPr>
        <p:spPr bwMode="auto">
          <a:xfrm>
            <a:off x="7038879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6" name="AutoShape 8"/>
          <p:cNvSpPr>
            <a:spLocks noChangeAspect="1" noChangeArrowheads="1"/>
          </p:cNvSpPr>
          <p:nvPr/>
        </p:nvSpPr>
        <p:spPr bwMode="auto">
          <a:xfrm>
            <a:off x="4694238" y="4271828"/>
            <a:ext cx="1363662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전략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AutoShape 9"/>
          <p:cNvSpPr>
            <a:spLocks noChangeAspect="1" noChangeArrowheads="1"/>
          </p:cNvSpPr>
          <p:nvPr/>
        </p:nvSpPr>
        <p:spPr bwMode="auto">
          <a:xfrm>
            <a:off x="3605029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복권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AutoShape 10"/>
          <p:cNvSpPr>
            <a:spLocks noChangeAspect="1" noChangeArrowheads="1"/>
          </p:cNvSpPr>
          <p:nvPr/>
        </p:nvSpPr>
        <p:spPr bwMode="auto">
          <a:xfrm>
            <a:off x="4744041" y="5214804"/>
            <a:ext cx="1556156" cy="3869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2.2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주식투자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9" name="AutoShape 11"/>
          <p:cNvSpPr>
            <a:spLocks noChangeAspect="1" noChangeArrowheads="1"/>
          </p:cNvSpPr>
          <p:nvPr/>
        </p:nvSpPr>
        <p:spPr bwMode="auto">
          <a:xfrm>
            <a:off x="873736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AutoShape 12"/>
          <p:cNvSpPr>
            <a:spLocks noChangeAspect="1" noChangeArrowheads="1"/>
          </p:cNvSpPr>
          <p:nvPr/>
        </p:nvSpPr>
        <p:spPr bwMode="auto">
          <a:xfrm>
            <a:off x="2153261" y="5214804"/>
            <a:ext cx="105288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탐욕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51" name="AutoShape 13"/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flipH="1">
            <a:off x="1984376" y="3778384"/>
            <a:ext cx="2366168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2" name="AutoShape 14"/>
          <p:cNvCxnSpPr>
            <a:cxnSpLocks noChangeShapeType="1"/>
            <a:stCxn id="14343" idx="2"/>
            <a:endCxn id="14346" idx="0"/>
          </p:cNvCxnSpPr>
          <p:nvPr/>
        </p:nvCxnSpPr>
        <p:spPr bwMode="auto">
          <a:xfrm>
            <a:off x="4350544" y="3778384"/>
            <a:ext cx="1025525" cy="4934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3" name="AutoShape 15"/>
          <p:cNvCxnSpPr>
            <a:cxnSpLocks noChangeShapeType="1"/>
            <a:stCxn id="14343" idx="2"/>
            <a:endCxn id="14345" idx="0"/>
          </p:cNvCxnSpPr>
          <p:nvPr/>
        </p:nvCxnSpPr>
        <p:spPr bwMode="auto">
          <a:xfrm>
            <a:off x="4350544" y="3778384"/>
            <a:ext cx="3253585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4" name="AutoShape 16"/>
          <p:cNvCxnSpPr>
            <a:cxnSpLocks noChangeShapeType="1"/>
            <a:stCxn id="14346" idx="2"/>
            <a:endCxn id="14348" idx="0"/>
          </p:cNvCxnSpPr>
          <p:nvPr/>
        </p:nvCxnSpPr>
        <p:spPr bwMode="auto">
          <a:xfrm>
            <a:off x="5376069" y="4692784"/>
            <a:ext cx="146050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5" name="AutoShape 17"/>
          <p:cNvCxnSpPr>
            <a:cxnSpLocks noChangeShapeType="1"/>
            <a:stCxn id="14346" idx="2"/>
            <a:endCxn id="14347" idx="0"/>
          </p:cNvCxnSpPr>
          <p:nvPr/>
        </p:nvCxnSpPr>
        <p:spPr bwMode="auto">
          <a:xfrm flipH="1">
            <a:off x="4131469" y="4692784"/>
            <a:ext cx="1244600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6" name="AutoShape 18"/>
          <p:cNvCxnSpPr>
            <a:cxnSpLocks noChangeShapeType="1"/>
            <a:stCxn id="14344" idx="2"/>
            <a:endCxn id="14350" idx="0"/>
          </p:cNvCxnSpPr>
          <p:nvPr/>
        </p:nvCxnSpPr>
        <p:spPr bwMode="auto">
          <a:xfrm>
            <a:off x="1984376" y="4707072"/>
            <a:ext cx="695325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57" name="AutoShape 19"/>
          <p:cNvCxnSpPr>
            <a:cxnSpLocks noChangeShapeType="1"/>
            <a:stCxn id="14344" idx="2"/>
            <a:endCxn id="14349" idx="0"/>
          </p:cNvCxnSpPr>
          <p:nvPr/>
        </p:nvCxnSpPr>
        <p:spPr bwMode="auto">
          <a:xfrm flipH="1">
            <a:off x="1400176" y="4707072"/>
            <a:ext cx="584200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58" name="AutoShape 27"/>
          <p:cNvSpPr>
            <a:spLocks noChangeAspect="1" noChangeArrowheads="1"/>
          </p:cNvSpPr>
          <p:nvPr/>
        </p:nvSpPr>
        <p:spPr bwMode="auto">
          <a:xfrm>
            <a:off x="6450507" y="5214804"/>
            <a:ext cx="1306998" cy="38690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2.3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부동산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359" name="AutoShape 28"/>
          <p:cNvCxnSpPr>
            <a:cxnSpLocks noChangeShapeType="1"/>
            <a:stCxn id="14346" idx="2"/>
            <a:endCxn id="14358" idx="0"/>
          </p:cNvCxnSpPr>
          <p:nvPr/>
        </p:nvCxnSpPr>
        <p:spPr bwMode="auto">
          <a:xfrm>
            <a:off x="5376069" y="4692784"/>
            <a:ext cx="1727937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0" name="Text Box 29"/>
          <p:cNvSpPr txBox="1">
            <a:spLocks noChangeArrowheads="1"/>
          </p:cNvSpPr>
          <p:nvPr/>
        </p:nvSpPr>
        <p:spPr bwMode="auto">
          <a:xfrm>
            <a:off x="4183671" y="295765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4361" name="Text Box 30"/>
          <p:cNvSpPr txBox="1">
            <a:spLocks noChangeArrowheads="1"/>
          </p:cNvSpPr>
          <p:nvPr/>
        </p:nvSpPr>
        <p:spPr bwMode="auto">
          <a:xfrm>
            <a:off x="1851634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362" name="Text Box 31"/>
          <p:cNvSpPr txBox="1">
            <a:spLocks noChangeArrowheads="1"/>
          </p:cNvSpPr>
          <p:nvPr/>
        </p:nvSpPr>
        <p:spPr bwMode="auto">
          <a:xfrm>
            <a:off x="1208696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4363" name="Text Box 32"/>
          <p:cNvSpPr txBox="1">
            <a:spLocks noChangeArrowheads="1"/>
          </p:cNvSpPr>
          <p:nvPr/>
        </p:nvSpPr>
        <p:spPr bwMode="auto">
          <a:xfrm>
            <a:off x="5209196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4364" name="Text Box 33"/>
          <p:cNvSpPr txBox="1">
            <a:spLocks noChangeArrowheads="1"/>
          </p:cNvSpPr>
          <p:nvPr/>
        </p:nvSpPr>
        <p:spPr bwMode="auto">
          <a:xfrm>
            <a:off x="2494571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4365" name="Text Box 34"/>
          <p:cNvSpPr txBox="1">
            <a:spLocks noChangeArrowheads="1"/>
          </p:cNvSpPr>
          <p:nvPr/>
        </p:nvSpPr>
        <p:spPr bwMode="auto">
          <a:xfrm>
            <a:off x="3919920" y="486916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4366" name="Text Box 35"/>
          <p:cNvSpPr txBox="1">
            <a:spLocks noChangeArrowheads="1"/>
          </p:cNvSpPr>
          <p:nvPr/>
        </p:nvSpPr>
        <p:spPr bwMode="auto">
          <a:xfrm>
            <a:off x="5414963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4367" name="Text Box 36"/>
          <p:cNvSpPr txBox="1">
            <a:spLocks noChangeArrowheads="1"/>
          </p:cNvSpPr>
          <p:nvPr/>
        </p:nvSpPr>
        <p:spPr bwMode="auto">
          <a:xfrm>
            <a:off x="6937133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4368" name="Text Box 37"/>
          <p:cNvSpPr txBox="1">
            <a:spLocks noChangeArrowheads="1"/>
          </p:cNvSpPr>
          <p:nvPr/>
        </p:nvSpPr>
        <p:spPr bwMode="auto">
          <a:xfrm>
            <a:off x="742375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0" grpId="0"/>
      <p:bldP spid="14361" grpId="0"/>
      <p:bldP spid="14362" grpId="0"/>
      <p:bldP spid="14363" grpId="0"/>
      <p:bldP spid="14364" grpId="0"/>
      <p:bldP spid="14365" grpId="0"/>
      <p:bldP spid="14366" grpId="0"/>
      <p:bldP spid="14367" grpId="0"/>
      <p:bldP spid="14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E3A9F-4E60-47B9-B4B2-E6B8C2E76EFB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구조적 문서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5366" name="Text Box 38"/>
          <p:cNvSpPr txBox="1">
            <a:spLocks noChangeArrowheads="1"/>
          </p:cNvSpPr>
          <p:nvPr/>
        </p:nvSpPr>
        <p:spPr bwMode="auto">
          <a:xfrm>
            <a:off x="785786" y="1643050"/>
            <a:ext cx="3786214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printTableOfContents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rPrint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+ 1)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</p:txBody>
      </p:sp>
      <p:sp>
        <p:nvSpPr>
          <p:cNvPr id="10" name="모서리가 접힌 도형 9"/>
          <p:cNvSpPr/>
          <p:nvPr/>
        </p:nvSpPr>
        <p:spPr bwMode="auto">
          <a:xfrm>
            <a:off x="4786314" y="1928802"/>
            <a:ext cx="3643338" cy="4071937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err="1" smtClean="0">
                <a:latin typeface="맑은 고딕" pitchFamily="50" charset="-127"/>
              </a:rPr>
              <a:t>목돈벌기</a:t>
            </a:r>
            <a:r>
              <a:rPr lang="ko-KR" altLang="en-US" sz="2000" dirty="0" smtClean="0">
                <a:latin typeface="맑은 고딕" pitchFamily="50" charset="-127"/>
              </a:rPr>
              <a:t> 노하우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1. </a:t>
            </a:r>
            <a:r>
              <a:rPr lang="ko-KR" altLang="en-US" sz="2000" dirty="0" smtClean="0">
                <a:latin typeface="맑은 고딕" pitchFamily="50" charset="-127"/>
              </a:rPr>
              <a:t>배경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	1.1 </a:t>
            </a:r>
            <a:r>
              <a:rPr lang="ko-KR" altLang="en-US" sz="2000" dirty="0" smtClean="0">
                <a:latin typeface="맑은 고딕" pitchFamily="50" charset="-127"/>
              </a:rPr>
              <a:t>부채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	1.2 </a:t>
            </a:r>
            <a:r>
              <a:rPr lang="ko-KR" altLang="en-US" sz="2000" dirty="0" smtClean="0">
                <a:latin typeface="맑은 고딕" pitchFamily="50" charset="-127"/>
              </a:rPr>
              <a:t>탐욕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2. </a:t>
            </a:r>
            <a:r>
              <a:rPr lang="ko-KR" altLang="en-US" sz="2000" dirty="0" smtClean="0">
                <a:latin typeface="맑은 고딕" pitchFamily="50" charset="-127"/>
              </a:rPr>
              <a:t>전략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	2.1 </a:t>
            </a:r>
            <a:r>
              <a:rPr lang="ko-KR" altLang="en-US" sz="2000" dirty="0" smtClean="0">
                <a:latin typeface="맑은 고딕" pitchFamily="50" charset="-127"/>
              </a:rPr>
              <a:t>복권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	2.2 </a:t>
            </a:r>
            <a:r>
              <a:rPr lang="ko-KR" altLang="en-US" sz="2000" dirty="0" smtClean="0">
                <a:latin typeface="맑은 고딕" pitchFamily="50" charset="-127"/>
              </a:rPr>
              <a:t>주식투자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	2.3 </a:t>
            </a:r>
            <a:r>
              <a:rPr lang="ko-KR" altLang="en-US" sz="2000" dirty="0" smtClean="0">
                <a:latin typeface="맑은 고딕" pitchFamily="50" charset="-127"/>
              </a:rPr>
              <a:t>부동산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</a:rPr>
              <a:t>참고문헌</a:t>
            </a:r>
            <a:endParaRPr lang="en-US" altLang="ko-KR" sz="20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322E8-5A36-4831-A96E-4637102E02D4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후위순회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4291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후위순회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postorder</a:t>
            </a:r>
            <a:r>
              <a:rPr lang="en-US" altLang="ko-KR" sz="2400" dirty="0" smtClean="0">
                <a:ea typeface="맑은 고딕" pitchFamily="50" charset="-127"/>
              </a:rPr>
              <a:t> traversal)</a:t>
            </a:r>
            <a:r>
              <a:rPr lang="ko-KR" altLang="en-US" sz="2400" dirty="0" smtClean="0">
                <a:ea typeface="맑은 고딕" pitchFamily="50" charset="-127"/>
              </a:rPr>
              <a:t>에서는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ea typeface="맑은 고딕" pitchFamily="50" charset="-127"/>
              </a:rPr>
              <a:t>노드가</a:t>
            </a:r>
            <a:r>
              <a:rPr lang="ko-KR" altLang="en-US" sz="2400" dirty="0" smtClean="0">
                <a:ea typeface="맑은 고딕" pitchFamily="50" charset="-127"/>
              </a:rPr>
              <a:t> 그의 자손들보다 </a:t>
            </a:r>
            <a:r>
              <a:rPr lang="ko-KR" altLang="en-US" sz="2400" b="1" dirty="0" smtClean="0">
                <a:ea typeface="맑은 고딕" pitchFamily="50" charset="-127"/>
              </a:rPr>
              <a:t>나중에</a:t>
            </a:r>
            <a:r>
              <a:rPr lang="ko-KR" altLang="en-US" sz="2400" dirty="0" smtClean="0">
                <a:ea typeface="맑은 고딕" pitchFamily="50" charset="-127"/>
              </a:rPr>
              <a:t> 방문된다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400" dirty="0" smtClean="0">
                <a:ea typeface="맑은 고딕" pitchFamily="50" charset="-127"/>
              </a:rPr>
              <a:t> 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계층적 파일시스템에서 폴더의 디스크 사용량 계산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6391" name="Text Box 38"/>
          <p:cNvSpPr txBox="1">
            <a:spLocks noChangeArrowheads="1"/>
          </p:cNvSpPr>
          <p:nvPr/>
        </p:nvSpPr>
        <p:spPr bwMode="auto">
          <a:xfrm>
            <a:off x="5000628" y="1643063"/>
            <a:ext cx="3429024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postOrder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postOrder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277111-A312-470A-BCBD-8E30D509E965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디스크 사용량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폴더의 디스크 사용량을 계산하고자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다음 사용량의 재귀적 합을 구해 얻는다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폴더 자체의 사용량</a:t>
            </a:r>
            <a:r>
              <a:rPr lang="en-US" altLang="ko-KR" sz="2000" dirty="0" smtClean="0">
                <a:ea typeface="맑은 고딕" pitchFamily="50" charset="-127"/>
              </a:rPr>
              <a:t> (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ea typeface="맑은 고딕" pitchFamily="50" charset="-127"/>
              </a:rPr>
              <a:t>KB</a:t>
            </a:r>
            <a:r>
              <a:rPr lang="ko-KR" altLang="en-US" sz="2000" dirty="0" smtClean="0">
                <a:ea typeface="맑은 고딕" pitchFamily="50" charset="-127"/>
              </a:rPr>
              <a:t>라고 가정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폴더내</a:t>
            </a:r>
            <a:r>
              <a:rPr lang="ko-KR" altLang="en-US" sz="2000" dirty="0" smtClean="0">
                <a:ea typeface="맑은 고딕" pitchFamily="50" charset="-127"/>
              </a:rPr>
              <a:t> 파일들의 사용량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자식 폴더들의 사용량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7415" name="AutoShape 1029"/>
          <p:cNvSpPr>
            <a:spLocks noChangeAspect="1" noChangeArrowheads="1"/>
          </p:cNvSpPr>
          <p:nvPr/>
        </p:nvSpPr>
        <p:spPr bwMode="auto">
          <a:xfrm>
            <a:off x="3924202" y="3428682"/>
            <a:ext cx="1054287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ds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 (1K)</a:t>
            </a:r>
          </a:p>
        </p:txBody>
      </p:sp>
      <p:sp>
        <p:nvSpPr>
          <p:cNvPr id="17416" name="AutoShape 1030"/>
          <p:cNvSpPr>
            <a:spLocks noChangeAspect="1" noChangeArrowheads="1"/>
          </p:cNvSpPr>
          <p:nvPr/>
        </p:nvSpPr>
        <p:spPr bwMode="auto">
          <a:xfrm>
            <a:off x="1571620" y="4429125"/>
            <a:ext cx="1581150" cy="4079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reports (1K)</a:t>
            </a:r>
          </a:p>
        </p:txBody>
      </p:sp>
      <p:sp>
        <p:nvSpPr>
          <p:cNvPr id="17417" name="AutoShape 1031"/>
          <p:cNvSpPr>
            <a:spLocks noChangeAspect="1" noChangeArrowheads="1"/>
          </p:cNvSpPr>
          <p:nvPr/>
        </p:nvSpPr>
        <p:spPr bwMode="auto">
          <a:xfrm>
            <a:off x="6990981" y="4429016"/>
            <a:ext cx="1283428" cy="646331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memo.txt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(1K)</a:t>
            </a:r>
          </a:p>
        </p:txBody>
      </p:sp>
      <p:sp>
        <p:nvSpPr>
          <p:cNvPr id="17418" name="AutoShape 1032"/>
          <p:cNvSpPr>
            <a:spLocks noChangeAspect="1" noChangeArrowheads="1"/>
          </p:cNvSpPr>
          <p:nvPr/>
        </p:nvSpPr>
        <p:spPr bwMode="auto">
          <a:xfrm>
            <a:off x="4205733" y="4428807"/>
            <a:ext cx="1869175" cy="4086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programs (1K)</a:t>
            </a:r>
          </a:p>
        </p:txBody>
      </p:sp>
      <p:sp>
        <p:nvSpPr>
          <p:cNvPr id="17419" name="AutoShape 1033"/>
          <p:cNvSpPr>
            <a:spLocks noChangeAspect="1" noChangeArrowheads="1"/>
          </p:cNvSpPr>
          <p:nvPr/>
        </p:nvSpPr>
        <p:spPr bwMode="auto">
          <a:xfrm>
            <a:off x="3714745" y="5429250"/>
            <a:ext cx="866775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Tree.c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(10K)</a:t>
            </a:r>
          </a:p>
        </p:txBody>
      </p:sp>
      <p:sp>
        <p:nvSpPr>
          <p:cNvPr id="17420" name="AutoShape 1034"/>
          <p:cNvSpPr>
            <a:spLocks noChangeAspect="1" noChangeArrowheads="1"/>
          </p:cNvSpPr>
          <p:nvPr/>
        </p:nvSpPr>
        <p:spPr bwMode="auto">
          <a:xfrm>
            <a:off x="4714870" y="5429250"/>
            <a:ext cx="1109663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err="1">
                <a:latin typeface="맑은 고딕" pitchFamily="50" charset="-127"/>
                <a:ea typeface="맑은 고딕" pitchFamily="50" charset="-127"/>
              </a:rPr>
              <a:t>Stocks.c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(25K)</a:t>
            </a:r>
          </a:p>
        </p:txBody>
      </p:sp>
      <p:sp>
        <p:nvSpPr>
          <p:cNvPr id="17421" name="AutoShape 1035"/>
          <p:cNvSpPr>
            <a:spLocks noChangeAspect="1" noChangeArrowheads="1"/>
          </p:cNvSpPr>
          <p:nvPr/>
        </p:nvSpPr>
        <p:spPr bwMode="auto">
          <a:xfrm>
            <a:off x="928683" y="5429250"/>
            <a:ext cx="1241425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rep1.hwp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(3K)</a:t>
            </a:r>
          </a:p>
        </p:txBody>
      </p:sp>
      <p:sp>
        <p:nvSpPr>
          <p:cNvPr id="17422" name="AutoShape 1036"/>
          <p:cNvSpPr>
            <a:spLocks noChangeAspect="1" noChangeArrowheads="1"/>
          </p:cNvSpPr>
          <p:nvPr/>
        </p:nvSpPr>
        <p:spPr bwMode="auto">
          <a:xfrm>
            <a:off x="2274744" y="5429141"/>
            <a:ext cx="1190903" cy="646331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rep2.doc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(2K)</a:t>
            </a:r>
          </a:p>
        </p:txBody>
      </p:sp>
      <p:cxnSp>
        <p:nvCxnSpPr>
          <p:cNvPr id="17423" name="AutoShape 1037"/>
          <p:cNvCxnSpPr>
            <a:cxnSpLocks noChangeShapeType="1"/>
            <a:stCxn id="17415" idx="2"/>
            <a:endCxn id="17416" idx="0"/>
          </p:cNvCxnSpPr>
          <p:nvPr/>
        </p:nvCxnSpPr>
        <p:spPr bwMode="auto">
          <a:xfrm rot="5400000">
            <a:off x="3110861" y="3088640"/>
            <a:ext cx="591820" cy="20891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4" name="AutoShape 1038"/>
          <p:cNvCxnSpPr>
            <a:cxnSpLocks noChangeShapeType="1"/>
            <a:stCxn id="17415" idx="2"/>
            <a:endCxn id="17418" idx="0"/>
          </p:cNvCxnSpPr>
          <p:nvPr/>
        </p:nvCxnSpPr>
        <p:spPr bwMode="auto">
          <a:xfrm rot="16200000" flipH="1">
            <a:off x="4500082" y="3788568"/>
            <a:ext cx="591502" cy="688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5" name="AutoShape 1039"/>
          <p:cNvCxnSpPr>
            <a:cxnSpLocks noChangeShapeType="1"/>
            <a:stCxn id="17415" idx="2"/>
            <a:endCxn id="17417" idx="0"/>
          </p:cNvCxnSpPr>
          <p:nvPr/>
        </p:nvCxnSpPr>
        <p:spPr bwMode="auto">
          <a:xfrm rot="16200000" flipH="1">
            <a:off x="5746165" y="2542485"/>
            <a:ext cx="591711" cy="31813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6" name="AutoShape 1040"/>
          <p:cNvCxnSpPr>
            <a:cxnSpLocks noChangeShapeType="1"/>
            <a:stCxn id="17418" idx="2"/>
            <a:endCxn id="17420" idx="0"/>
          </p:cNvCxnSpPr>
          <p:nvPr/>
        </p:nvCxnSpPr>
        <p:spPr bwMode="auto">
          <a:xfrm rot="16200000" flipH="1">
            <a:off x="4909101" y="5068649"/>
            <a:ext cx="591820" cy="129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AutoShape 1041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 rot="5400000">
            <a:off x="4348317" y="4637246"/>
            <a:ext cx="591820" cy="992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AutoShape 1042"/>
          <p:cNvCxnSpPr>
            <a:cxnSpLocks noChangeShapeType="1"/>
            <a:stCxn id="17416" idx="2"/>
            <a:endCxn id="17422" idx="0"/>
          </p:cNvCxnSpPr>
          <p:nvPr/>
        </p:nvCxnSpPr>
        <p:spPr bwMode="auto">
          <a:xfrm rot="16200000" flipH="1">
            <a:off x="2320181" y="4879125"/>
            <a:ext cx="592029" cy="5080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9" name="AutoShape 1043"/>
          <p:cNvCxnSpPr>
            <a:cxnSpLocks noChangeShapeType="1"/>
            <a:stCxn id="17416" idx="2"/>
            <a:endCxn id="17421" idx="0"/>
          </p:cNvCxnSpPr>
          <p:nvPr/>
        </p:nvCxnSpPr>
        <p:spPr bwMode="auto">
          <a:xfrm rot="5400000">
            <a:off x="1659726" y="4726781"/>
            <a:ext cx="592138" cy="812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0" name="AutoShape 1044"/>
          <p:cNvSpPr>
            <a:spLocks noChangeAspect="1" noChangeArrowheads="1"/>
          </p:cNvSpPr>
          <p:nvPr/>
        </p:nvSpPr>
        <p:spPr bwMode="auto">
          <a:xfrm>
            <a:off x="5929308" y="5429250"/>
            <a:ext cx="1385887" cy="646112"/>
          </a:xfrm>
          <a:prstGeom prst="roundRect">
            <a:avLst>
              <a:gd name="adj" fmla="val 0"/>
            </a:avLst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Robot.java</a:t>
            </a:r>
            <a:br>
              <a:rPr lang="en-US" altLang="ko-KR" sz="200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(20K)</a:t>
            </a:r>
          </a:p>
        </p:txBody>
      </p:sp>
      <p:cxnSp>
        <p:nvCxnSpPr>
          <p:cNvPr id="17431" name="AutoShape 1045"/>
          <p:cNvCxnSpPr>
            <a:cxnSpLocks noChangeShapeType="1"/>
            <a:stCxn id="17418" idx="2"/>
            <a:endCxn id="17430" idx="0"/>
          </p:cNvCxnSpPr>
          <p:nvPr/>
        </p:nvCxnSpPr>
        <p:spPr bwMode="auto">
          <a:xfrm rot="16200000" flipH="1">
            <a:off x="5585376" y="4392374"/>
            <a:ext cx="591820" cy="1481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32" name="Text Box 1046"/>
          <p:cNvSpPr txBox="1">
            <a:spLocks noChangeArrowheads="1"/>
          </p:cNvSpPr>
          <p:nvPr/>
        </p:nvSpPr>
        <p:spPr bwMode="auto">
          <a:xfrm>
            <a:off x="3637566" y="342900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7433" name="Text Box 1047"/>
          <p:cNvSpPr txBox="1">
            <a:spLocks noChangeArrowheads="1"/>
          </p:cNvSpPr>
          <p:nvPr/>
        </p:nvSpPr>
        <p:spPr bwMode="auto">
          <a:xfrm>
            <a:off x="2208816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7434" name="Text Box 1048"/>
          <p:cNvSpPr txBox="1">
            <a:spLocks noChangeArrowheads="1"/>
          </p:cNvSpPr>
          <p:nvPr/>
        </p:nvSpPr>
        <p:spPr bwMode="auto">
          <a:xfrm>
            <a:off x="1351566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7435" name="Text Box 1050"/>
          <p:cNvSpPr txBox="1">
            <a:spLocks noChangeArrowheads="1"/>
          </p:cNvSpPr>
          <p:nvPr/>
        </p:nvSpPr>
        <p:spPr bwMode="auto">
          <a:xfrm>
            <a:off x="2780316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7436" name="Text Box 1051"/>
          <p:cNvSpPr txBox="1">
            <a:spLocks noChangeArrowheads="1"/>
          </p:cNvSpPr>
          <p:nvPr/>
        </p:nvSpPr>
        <p:spPr bwMode="auto">
          <a:xfrm>
            <a:off x="3994754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7437" name="Text Box 1052"/>
          <p:cNvSpPr txBox="1">
            <a:spLocks noChangeArrowheads="1"/>
          </p:cNvSpPr>
          <p:nvPr/>
        </p:nvSpPr>
        <p:spPr bwMode="auto">
          <a:xfrm>
            <a:off x="5209191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7438" name="Text Box 1053"/>
          <p:cNvSpPr txBox="1">
            <a:spLocks noChangeArrowheads="1"/>
          </p:cNvSpPr>
          <p:nvPr/>
        </p:nvSpPr>
        <p:spPr bwMode="auto">
          <a:xfrm>
            <a:off x="6423629" y="5072062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7439" name="Text Box 1054"/>
          <p:cNvSpPr txBox="1">
            <a:spLocks noChangeArrowheads="1"/>
          </p:cNvSpPr>
          <p:nvPr/>
        </p:nvSpPr>
        <p:spPr bwMode="auto">
          <a:xfrm>
            <a:off x="7495191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7440" name="Text Box 1054"/>
          <p:cNvSpPr txBox="1">
            <a:spLocks noChangeArrowheads="1"/>
          </p:cNvSpPr>
          <p:nvPr/>
        </p:nvSpPr>
        <p:spPr bwMode="auto">
          <a:xfrm>
            <a:off x="4995672" y="4071937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pic>
        <p:nvPicPr>
          <p:cNvPr id="3078" name="Picture 6" descr="C:\Documents and Settings\kook\Local Settings\Temporary Internet Files\Content.IE5\NPSRHURJ\MCj023445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9160" y="260648"/>
            <a:ext cx="2158931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2" grpId="0"/>
      <p:bldP spid="17433" grpId="0"/>
      <p:bldP spid="17434" grpId="0"/>
      <p:bldP spid="17435" grpId="0"/>
      <p:bldP spid="17436" grpId="0"/>
      <p:bldP spid="17437" grpId="0"/>
      <p:bldP spid="17438" grpId="0"/>
      <p:bldP spid="17439" grpId="0"/>
      <p:bldP spid="17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028F7-29F1-46AE-9C03-B3A6B222F7BA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디스크 사용량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5072066" y="1928802"/>
            <a:ext cx="3357586" cy="3929062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	rep1.hwp			</a:t>
            </a:r>
            <a:r>
              <a:rPr lang="en-US" altLang="ko-KR" sz="2000" smtClean="0">
                <a:latin typeface="맑은 고딕" pitchFamily="50" charset="-127"/>
              </a:rPr>
              <a:t>3</a:t>
            </a:r>
            <a:endParaRPr lang="en-US" altLang="ko-KR" sz="200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	</a:t>
            </a:r>
            <a:r>
              <a:rPr lang="en-US" altLang="ko-KR" sz="2000" smtClean="0">
                <a:latin typeface="맑은 고딕" pitchFamily="50" charset="-127"/>
              </a:rPr>
              <a:t>rep2.doc</a:t>
            </a:r>
            <a:r>
              <a:rPr lang="en-US" altLang="ko-KR" sz="2000">
                <a:latin typeface="맑은 고딕" pitchFamily="50" charset="-127"/>
              </a:rPr>
              <a:t>			2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reports				6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	</a:t>
            </a:r>
            <a:r>
              <a:rPr lang="en-US" altLang="ko-KR" sz="2000" err="1">
                <a:latin typeface="맑은 고딕" pitchFamily="50" charset="-127"/>
              </a:rPr>
              <a:t>Tree.c</a:t>
            </a:r>
            <a:r>
              <a:rPr lang="en-US" altLang="ko-KR" sz="2000">
                <a:latin typeface="맑은 고딕" pitchFamily="50" charset="-127"/>
              </a:rPr>
              <a:t>				10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	</a:t>
            </a:r>
            <a:r>
              <a:rPr lang="en-US" altLang="ko-KR" sz="2000" err="1">
                <a:latin typeface="맑은 고딕" pitchFamily="50" charset="-127"/>
              </a:rPr>
              <a:t>Stocks.c</a:t>
            </a:r>
            <a:r>
              <a:rPr lang="en-US" altLang="ko-KR" sz="2000">
                <a:latin typeface="맑은 고딕" pitchFamily="50" charset="-127"/>
              </a:rPr>
              <a:t>			25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	Robot.java		20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programs			56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>
                <a:latin typeface="맑은 고딕" pitchFamily="50" charset="-127"/>
              </a:rPr>
              <a:t>	memo.txt			1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err="1">
                <a:latin typeface="맑은 고딕" pitchFamily="50" charset="-127"/>
              </a:rPr>
              <a:t>ds</a:t>
            </a:r>
            <a:r>
              <a:rPr lang="en-US" altLang="ko-KR" sz="2000">
                <a:latin typeface="맑은 고딕" pitchFamily="50" charset="-127"/>
              </a:rPr>
              <a:t>							64</a:t>
            </a:r>
          </a:p>
        </p:txBody>
      </p:sp>
      <p:sp>
        <p:nvSpPr>
          <p:cNvPr id="18439" name="Text Box 38"/>
          <p:cNvSpPr txBox="1">
            <a:spLocks noChangeArrowheads="1"/>
          </p:cNvSpPr>
          <p:nvPr/>
        </p:nvSpPr>
        <p:spPr bwMode="auto">
          <a:xfrm>
            <a:off x="785812" y="1643063"/>
            <a:ext cx="4071939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diskUsage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diskUsage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space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A931B-F86A-4B5E-8626-1495A5F38BC7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레벨순회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4815" cy="442914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레벨</a:t>
            </a:r>
            <a:r>
              <a:rPr lang="en-US" altLang="ko-KR" sz="2200" dirty="0" smtClean="0">
                <a:ea typeface="맑은 고딕" pitchFamily="50" charset="-127"/>
              </a:rPr>
              <a:t>(level)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는 트리의 같은 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에 존재하는 모든 노드들의 집합을 나타낸다</a:t>
            </a:r>
            <a:endParaRPr lang="en-US" altLang="ko-KR" sz="22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레벨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000" dirty="0" smtClean="0">
                <a:ea typeface="맑은 고딕" pitchFamily="50" charset="-127"/>
              </a:rPr>
              <a:t>에는 한 개의 노드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루트만이 존재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레벨순회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ea typeface="맑은 고딕" pitchFamily="50" charset="-127"/>
              </a:rPr>
              <a:t>levelorder</a:t>
            </a:r>
            <a:r>
              <a:rPr lang="en-US" altLang="ko-KR" sz="2200" dirty="0" smtClean="0">
                <a:ea typeface="맑은 고딕" pitchFamily="50" charset="-127"/>
              </a:rPr>
              <a:t> traversal)</a:t>
            </a:r>
            <a:r>
              <a:rPr lang="ko-KR" altLang="en-US" sz="2200" dirty="0" smtClean="0">
                <a:ea typeface="맑은 고딕" pitchFamily="50" charset="-127"/>
              </a:rPr>
              <a:t>에서는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큐를 이용하여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ko-KR" altLang="en-US" sz="2200" dirty="0" smtClean="0">
                <a:ea typeface="맑은 고딕" pitchFamily="50" charset="-127"/>
              </a:rPr>
              <a:t>의 모든 노드들이 깊이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d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+ 1</a:t>
            </a:r>
            <a:r>
              <a:rPr lang="ko-KR" altLang="en-US" sz="2200" dirty="0" smtClean="0">
                <a:ea typeface="맑은 고딕" pitchFamily="50" charset="-127"/>
              </a:rPr>
              <a:t>의 노드들에 앞서 방문된다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응용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관료적 계층구조 인쇄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9463" name="Text Box 38"/>
          <p:cNvSpPr txBox="1">
            <a:spLocks noChangeArrowheads="1"/>
          </p:cNvSpPr>
          <p:nvPr/>
        </p:nvSpPr>
        <p:spPr bwMode="auto">
          <a:xfrm>
            <a:off x="5000628" y="1643050"/>
            <a:ext cx="3429024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levelOrder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smtClean="0">
                <a:solidFill>
                  <a:srgbClr val="000000"/>
                </a:solidFill>
                <a:latin typeface="Times New Roman" pitchFamily="18" charset="0"/>
              </a:rPr>
              <a:t>empty queue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(!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isEmpty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4CAB7-A241-4A4F-A656-A07AE729A484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계층구조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인쇄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5214947" cy="1357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회사의 </a:t>
            </a:r>
            <a:r>
              <a:rPr lang="ko-KR" altLang="en-US" sz="2400" b="1" dirty="0" smtClean="0">
                <a:ea typeface="맑은 고딕" pitchFamily="50" charset="-127"/>
              </a:rPr>
              <a:t>계층구조</a:t>
            </a:r>
            <a:r>
              <a:rPr lang="ko-KR" altLang="en-US" sz="2400" dirty="0" smtClean="0">
                <a:ea typeface="맑은 고딕" pitchFamily="50" charset="-127"/>
              </a:rPr>
              <a:t>를 상위 레벨에서 하위 레벨 순서로 인쇄하고자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20487" name="AutoShape 5"/>
          <p:cNvSpPr>
            <a:spLocks noChangeAspect="1" noChangeArrowheads="1"/>
          </p:cNvSpPr>
          <p:nvPr/>
        </p:nvSpPr>
        <p:spPr bwMode="auto">
          <a:xfrm>
            <a:off x="3643313" y="3357563"/>
            <a:ext cx="12858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AutoShape 6"/>
          <p:cNvSpPr>
            <a:spLocks noChangeAspect="1" noChangeArrowheads="1"/>
          </p:cNvSpPr>
          <p:nvPr/>
        </p:nvSpPr>
        <p:spPr bwMode="auto">
          <a:xfrm>
            <a:off x="1595340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판매부장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AutoShape 7"/>
          <p:cNvSpPr>
            <a:spLocks noChangeAspect="1" noChangeArrowheads="1"/>
          </p:cNvSpPr>
          <p:nvPr/>
        </p:nvSpPr>
        <p:spPr bwMode="auto">
          <a:xfrm>
            <a:off x="7220826" y="4286116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감사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0" name="AutoShape 8"/>
          <p:cNvSpPr>
            <a:spLocks noChangeAspect="1" noChangeArrowheads="1"/>
          </p:cNvSpPr>
          <p:nvPr/>
        </p:nvSpPr>
        <p:spPr bwMode="auto">
          <a:xfrm>
            <a:off x="4837113" y="4271828"/>
            <a:ext cx="1735137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연구부장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AutoShape 9"/>
          <p:cNvSpPr>
            <a:spLocks noChangeAspect="1" noChangeArrowheads="1"/>
          </p:cNvSpPr>
          <p:nvPr/>
        </p:nvSpPr>
        <p:spPr bwMode="auto">
          <a:xfrm>
            <a:off x="3962304" y="5214804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하드웨어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AutoShape 10"/>
          <p:cNvSpPr>
            <a:spLocks noChangeAspect="1" noChangeArrowheads="1"/>
          </p:cNvSpPr>
          <p:nvPr/>
        </p:nvSpPr>
        <p:spPr bwMode="auto">
          <a:xfrm>
            <a:off x="5214938" y="5214803"/>
            <a:ext cx="1495239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소프트웨어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AutoShape 11"/>
          <p:cNvSpPr>
            <a:spLocks noChangeAspect="1" noChangeArrowheads="1"/>
          </p:cNvSpPr>
          <p:nvPr/>
        </p:nvSpPr>
        <p:spPr bwMode="auto">
          <a:xfrm>
            <a:off x="1261350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4" name="AutoShape 12"/>
          <p:cNvSpPr>
            <a:spLocks noChangeAspect="1" noChangeArrowheads="1"/>
          </p:cNvSpPr>
          <p:nvPr/>
        </p:nvSpPr>
        <p:spPr bwMode="auto">
          <a:xfrm>
            <a:off x="2470233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5" name="AutoShape 13"/>
          <p:cNvCxnSpPr>
            <a:cxnSpLocks noChangeShapeType="1"/>
            <a:stCxn id="20487" idx="2"/>
            <a:endCxn id="20488" idx="0"/>
          </p:cNvCxnSpPr>
          <p:nvPr/>
        </p:nvCxnSpPr>
        <p:spPr bwMode="auto">
          <a:xfrm flipH="1">
            <a:off x="2160590" y="3778250"/>
            <a:ext cx="2125661" cy="507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AutoShape 14"/>
          <p:cNvCxnSpPr>
            <a:cxnSpLocks noChangeShapeType="1"/>
            <a:stCxn id="20487" idx="2"/>
            <a:endCxn id="20490" idx="0"/>
          </p:cNvCxnSpPr>
          <p:nvPr/>
        </p:nvCxnSpPr>
        <p:spPr bwMode="auto">
          <a:xfrm>
            <a:off x="4286251" y="3778250"/>
            <a:ext cx="1418431" cy="4935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7" name="AutoShape 15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4286251" y="3778250"/>
            <a:ext cx="3247232" cy="5078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8" name="AutoShape 16"/>
          <p:cNvCxnSpPr>
            <a:cxnSpLocks noChangeShapeType="1"/>
            <a:stCxn id="20490" idx="2"/>
            <a:endCxn id="20492" idx="0"/>
          </p:cNvCxnSpPr>
          <p:nvPr/>
        </p:nvCxnSpPr>
        <p:spPr bwMode="auto">
          <a:xfrm>
            <a:off x="5704682" y="4692784"/>
            <a:ext cx="257876" cy="52201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9" name="AutoShape 17"/>
          <p:cNvCxnSpPr>
            <a:cxnSpLocks noChangeShapeType="1"/>
            <a:stCxn id="20490" idx="2"/>
            <a:endCxn id="20491" idx="0"/>
          </p:cNvCxnSpPr>
          <p:nvPr/>
        </p:nvCxnSpPr>
        <p:spPr bwMode="auto">
          <a:xfrm flipH="1">
            <a:off x="4527554" y="4692784"/>
            <a:ext cx="1177128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0" name="AutoShape 18"/>
          <p:cNvCxnSpPr>
            <a:cxnSpLocks noChangeShapeType="1"/>
            <a:stCxn id="20488" idx="2"/>
            <a:endCxn id="20494" idx="0"/>
          </p:cNvCxnSpPr>
          <p:nvPr/>
        </p:nvCxnSpPr>
        <p:spPr bwMode="auto">
          <a:xfrm>
            <a:off x="2160590" y="4707072"/>
            <a:ext cx="622300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501" name="AutoShape 19"/>
          <p:cNvCxnSpPr>
            <a:cxnSpLocks noChangeShapeType="1"/>
            <a:stCxn id="20488" idx="2"/>
            <a:endCxn id="20493" idx="0"/>
          </p:cNvCxnSpPr>
          <p:nvPr/>
        </p:nvCxnSpPr>
        <p:spPr bwMode="auto">
          <a:xfrm flipH="1">
            <a:off x="1574007" y="4707072"/>
            <a:ext cx="586583" cy="5077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2" name="AutoShape 27"/>
          <p:cNvSpPr>
            <a:spLocks noChangeAspect="1" noChangeArrowheads="1"/>
          </p:cNvSpPr>
          <p:nvPr/>
        </p:nvSpPr>
        <p:spPr bwMode="auto">
          <a:xfrm>
            <a:off x="6828461" y="5214804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특허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03" name="AutoShape 28"/>
          <p:cNvCxnSpPr>
            <a:cxnSpLocks noChangeShapeType="1"/>
            <a:stCxn id="20490" idx="2"/>
            <a:endCxn id="20502" idx="0"/>
          </p:cNvCxnSpPr>
          <p:nvPr/>
        </p:nvCxnSpPr>
        <p:spPr bwMode="auto">
          <a:xfrm>
            <a:off x="5704682" y="4692784"/>
            <a:ext cx="1436436" cy="5220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0504" name="Text Box 29"/>
          <p:cNvSpPr txBox="1">
            <a:spLocks noChangeArrowheads="1"/>
          </p:cNvSpPr>
          <p:nvPr/>
        </p:nvSpPr>
        <p:spPr bwMode="auto">
          <a:xfrm>
            <a:off x="4137634" y="3000375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199450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506" name="Text Box 31"/>
          <p:cNvSpPr txBox="1">
            <a:spLocks noChangeArrowheads="1"/>
          </p:cNvSpPr>
          <p:nvPr/>
        </p:nvSpPr>
        <p:spPr bwMode="auto">
          <a:xfrm>
            <a:off x="1352365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0507" name="Text Box 32"/>
          <p:cNvSpPr txBox="1">
            <a:spLocks noChangeArrowheads="1"/>
          </p:cNvSpPr>
          <p:nvPr/>
        </p:nvSpPr>
        <p:spPr bwMode="auto">
          <a:xfrm>
            <a:off x="5537809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0508" name="Text Box 33"/>
          <p:cNvSpPr txBox="1">
            <a:spLocks noChangeArrowheads="1"/>
          </p:cNvSpPr>
          <p:nvPr/>
        </p:nvSpPr>
        <p:spPr bwMode="auto">
          <a:xfrm>
            <a:off x="263824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20509" name="Text Box 34"/>
          <p:cNvSpPr txBox="1">
            <a:spLocks noChangeArrowheads="1"/>
          </p:cNvSpPr>
          <p:nvPr/>
        </p:nvSpPr>
        <p:spPr bwMode="auto">
          <a:xfrm>
            <a:off x="435274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0510" name="Text Box 35"/>
          <p:cNvSpPr txBox="1">
            <a:spLocks noChangeArrowheads="1"/>
          </p:cNvSpPr>
          <p:nvPr/>
        </p:nvSpPr>
        <p:spPr bwMode="auto">
          <a:xfrm>
            <a:off x="5833620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0511" name="Text Box 36"/>
          <p:cNvSpPr txBox="1">
            <a:spLocks noChangeArrowheads="1"/>
          </p:cNvSpPr>
          <p:nvPr/>
        </p:nvSpPr>
        <p:spPr bwMode="auto">
          <a:xfrm>
            <a:off x="6951764" y="4857750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0512" name="Text Box 37"/>
          <p:cNvSpPr txBox="1">
            <a:spLocks noChangeArrowheads="1"/>
          </p:cNvSpPr>
          <p:nvPr/>
        </p:nvSpPr>
        <p:spPr bwMode="auto">
          <a:xfrm>
            <a:off x="7353115" y="3929063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6783976" y="188640"/>
            <a:ext cx="1880251" cy="2016224"/>
            <a:chOff x="6731000" y="357188"/>
            <a:chExt cx="1860550" cy="2000250"/>
          </a:xfrm>
        </p:grpSpPr>
        <p:sp>
          <p:nvSpPr>
            <p:cNvPr id="41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1000" y="357188"/>
              <a:ext cx="1860550" cy="2000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6743700" y="374651"/>
              <a:ext cx="1830388" cy="1965325"/>
            </a:xfrm>
            <a:custGeom>
              <a:avLst/>
              <a:gdLst/>
              <a:ahLst/>
              <a:cxnLst>
                <a:cxn ang="0">
                  <a:pos x="849" y="30"/>
                </a:cxn>
                <a:cxn ang="0">
                  <a:pos x="957" y="120"/>
                </a:cxn>
                <a:cxn ang="0">
                  <a:pos x="929" y="182"/>
                </a:cxn>
                <a:cxn ang="0">
                  <a:pos x="919" y="263"/>
                </a:cxn>
                <a:cxn ang="0">
                  <a:pos x="907" y="346"/>
                </a:cxn>
                <a:cxn ang="0">
                  <a:pos x="985" y="413"/>
                </a:cxn>
                <a:cxn ang="0">
                  <a:pos x="1133" y="503"/>
                </a:cxn>
                <a:cxn ang="0">
                  <a:pos x="1347" y="688"/>
                </a:cxn>
                <a:cxn ang="0">
                  <a:pos x="1640" y="803"/>
                </a:cxn>
                <a:cxn ang="0">
                  <a:pos x="1752" y="845"/>
                </a:cxn>
                <a:cxn ang="0">
                  <a:pos x="1783" y="942"/>
                </a:cxn>
                <a:cxn ang="0">
                  <a:pos x="1761" y="1006"/>
                </a:cxn>
                <a:cxn ang="0">
                  <a:pos x="1712" y="1083"/>
                </a:cxn>
                <a:cxn ang="0">
                  <a:pos x="1709" y="1258"/>
                </a:cxn>
                <a:cxn ang="0">
                  <a:pos x="1726" y="1493"/>
                </a:cxn>
                <a:cxn ang="0">
                  <a:pos x="1762" y="1572"/>
                </a:cxn>
                <a:cxn ang="0">
                  <a:pos x="1821" y="1602"/>
                </a:cxn>
                <a:cxn ang="0">
                  <a:pos x="1913" y="1636"/>
                </a:cxn>
                <a:cxn ang="0">
                  <a:pos x="2000" y="1667"/>
                </a:cxn>
                <a:cxn ang="0">
                  <a:pos x="2032" y="1702"/>
                </a:cxn>
                <a:cxn ang="0">
                  <a:pos x="2011" y="1763"/>
                </a:cxn>
                <a:cxn ang="0">
                  <a:pos x="2024" y="1856"/>
                </a:cxn>
                <a:cxn ang="0">
                  <a:pos x="2040" y="1943"/>
                </a:cxn>
                <a:cxn ang="0">
                  <a:pos x="2089" y="2001"/>
                </a:cxn>
                <a:cxn ang="0">
                  <a:pos x="2205" y="2034"/>
                </a:cxn>
                <a:cxn ang="0">
                  <a:pos x="2297" y="2098"/>
                </a:cxn>
                <a:cxn ang="0">
                  <a:pos x="2305" y="2247"/>
                </a:cxn>
                <a:cxn ang="0">
                  <a:pos x="2277" y="2352"/>
                </a:cxn>
                <a:cxn ang="0">
                  <a:pos x="2202" y="2370"/>
                </a:cxn>
                <a:cxn ang="0">
                  <a:pos x="2148" y="2437"/>
                </a:cxn>
                <a:cxn ang="0">
                  <a:pos x="2059" y="2472"/>
                </a:cxn>
                <a:cxn ang="0">
                  <a:pos x="1825" y="2416"/>
                </a:cxn>
                <a:cxn ang="0">
                  <a:pos x="1546" y="2397"/>
                </a:cxn>
                <a:cxn ang="0">
                  <a:pos x="1158" y="2339"/>
                </a:cxn>
                <a:cxn ang="0">
                  <a:pos x="841" y="2336"/>
                </a:cxn>
                <a:cxn ang="0">
                  <a:pos x="787" y="2375"/>
                </a:cxn>
                <a:cxn ang="0">
                  <a:pos x="719" y="2392"/>
                </a:cxn>
                <a:cxn ang="0">
                  <a:pos x="617" y="2339"/>
                </a:cxn>
                <a:cxn ang="0">
                  <a:pos x="477" y="2283"/>
                </a:cxn>
                <a:cxn ang="0">
                  <a:pos x="314" y="2222"/>
                </a:cxn>
                <a:cxn ang="0">
                  <a:pos x="244" y="2159"/>
                </a:cxn>
                <a:cxn ang="0">
                  <a:pos x="236" y="2025"/>
                </a:cxn>
                <a:cxn ang="0">
                  <a:pos x="183" y="1676"/>
                </a:cxn>
                <a:cxn ang="0">
                  <a:pos x="103" y="1443"/>
                </a:cxn>
                <a:cxn ang="0">
                  <a:pos x="83" y="1347"/>
                </a:cxn>
                <a:cxn ang="0">
                  <a:pos x="102" y="1277"/>
                </a:cxn>
                <a:cxn ang="0">
                  <a:pos x="145" y="1220"/>
                </a:cxn>
                <a:cxn ang="0">
                  <a:pos x="41" y="972"/>
                </a:cxn>
                <a:cxn ang="0">
                  <a:pos x="12" y="662"/>
                </a:cxn>
                <a:cxn ang="0">
                  <a:pos x="169" y="406"/>
                </a:cxn>
                <a:cxn ang="0">
                  <a:pos x="387" y="307"/>
                </a:cxn>
                <a:cxn ang="0">
                  <a:pos x="442" y="303"/>
                </a:cxn>
                <a:cxn ang="0">
                  <a:pos x="512" y="324"/>
                </a:cxn>
                <a:cxn ang="0">
                  <a:pos x="599" y="358"/>
                </a:cxn>
                <a:cxn ang="0">
                  <a:pos x="622" y="262"/>
                </a:cxn>
                <a:cxn ang="0">
                  <a:pos x="604" y="137"/>
                </a:cxn>
                <a:cxn ang="0">
                  <a:pos x="655" y="51"/>
                </a:cxn>
                <a:cxn ang="0">
                  <a:pos x="722" y="1"/>
                </a:cxn>
              </a:cxnLst>
              <a:rect l="0" t="0" r="r" b="b"/>
              <a:pathLst>
                <a:path w="2306" h="2476">
                  <a:moveTo>
                    <a:pt x="722" y="1"/>
                  </a:moveTo>
                  <a:lnTo>
                    <a:pt x="739" y="0"/>
                  </a:lnTo>
                  <a:lnTo>
                    <a:pt x="756" y="1"/>
                  </a:lnTo>
                  <a:lnTo>
                    <a:pt x="771" y="4"/>
                  </a:lnTo>
                  <a:lnTo>
                    <a:pt x="788" y="7"/>
                  </a:lnTo>
                  <a:lnTo>
                    <a:pt x="804" y="11"/>
                  </a:lnTo>
                  <a:lnTo>
                    <a:pt x="819" y="16"/>
                  </a:lnTo>
                  <a:lnTo>
                    <a:pt x="834" y="22"/>
                  </a:lnTo>
                  <a:lnTo>
                    <a:pt x="849" y="30"/>
                  </a:lnTo>
                  <a:lnTo>
                    <a:pt x="864" y="37"/>
                  </a:lnTo>
                  <a:lnTo>
                    <a:pt x="878" y="46"/>
                  </a:lnTo>
                  <a:lnTo>
                    <a:pt x="891" y="55"/>
                  </a:lnTo>
                  <a:lnTo>
                    <a:pt x="905" y="66"/>
                  </a:lnTo>
                  <a:lnTo>
                    <a:pt x="916" y="76"/>
                  </a:lnTo>
                  <a:lnTo>
                    <a:pt x="928" y="88"/>
                  </a:lnTo>
                  <a:lnTo>
                    <a:pt x="939" y="101"/>
                  </a:lnTo>
                  <a:lnTo>
                    <a:pt x="951" y="115"/>
                  </a:lnTo>
                  <a:lnTo>
                    <a:pt x="957" y="120"/>
                  </a:lnTo>
                  <a:lnTo>
                    <a:pt x="960" y="127"/>
                  </a:lnTo>
                  <a:lnTo>
                    <a:pt x="961" y="133"/>
                  </a:lnTo>
                  <a:lnTo>
                    <a:pt x="960" y="139"/>
                  </a:lnTo>
                  <a:lnTo>
                    <a:pt x="957" y="146"/>
                  </a:lnTo>
                  <a:lnTo>
                    <a:pt x="953" y="153"/>
                  </a:lnTo>
                  <a:lnTo>
                    <a:pt x="947" y="159"/>
                  </a:lnTo>
                  <a:lnTo>
                    <a:pt x="941" y="167"/>
                  </a:lnTo>
                  <a:lnTo>
                    <a:pt x="935" y="175"/>
                  </a:lnTo>
                  <a:lnTo>
                    <a:pt x="929" y="182"/>
                  </a:lnTo>
                  <a:lnTo>
                    <a:pt x="924" y="190"/>
                  </a:lnTo>
                  <a:lnTo>
                    <a:pt x="920" y="198"/>
                  </a:lnTo>
                  <a:lnTo>
                    <a:pt x="918" y="207"/>
                  </a:lnTo>
                  <a:lnTo>
                    <a:pt x="918" y="216"/>
                  </a:lnTo>
                  <a:lnTo>
                    <a:pt x="919" y="225"/>
                  </a:lnTo>
                  <a:lnTo>
                    <a:pt x="925" y="235"/>
                  </a:lnTo>
                  <a:lnTo>
                    <a:pt x="922" y="244"/>
                  </a:lnTo>
                  <a:lnTo>
                    <a:pt x="920" y="253"/>
                  </a:lnTo>
                  <a:lnTo>
                    <a:pt x="919" y="263"/>
                  </a:lnTo>
                  <a:lnTo>
                    <a:pt x="918" y="272"/>
                  </a:lnTo>
                  <a:lnTo>
                    <a:pt x="916" y="282"/>
                  </a:lnTo>
                  <a:lnTo>
                    <a:pt x="915" y="290"/>
                  </a:lnTo>
                  <a:lnTo>
                    <a:pt x="914" y="299"/>
                  </a:lnTo>
                  <a:lnTo>
                    <a:pt x="912" y="309"/>
                  </a:lnTo>
                  <a:lnTo>
                    <a:pt x="910" y="318"/>
                  </a:lnTo>
                  <a:lnTo>
                    <a:pt x="909" y="327"/>
                  </a:lnTo>
                  <a:lnTo>
                    <a:pt x="907" y="337"/>
                  </a:lnTo>
                  <a:lnTo>
                    <a:pt x="907" y="346"/>
                  </a:lnTo>
                  <a:lnTo>
                    <a:pt x="905" y="355"/>
                  </a:lnTo>
                  <a:lnTo>
                    <a:pt x="902" y="363"/>
                  </a:lnTo>
                  <a:lnTo>
                    <a:pt x="901" y="372"/>
                  </a:lnTo>
                  <a:lnTo>
                    <a:pt x="899" y="382"/>
                  </a:lnTo>
                  <a:lnTo>
                    <a:pt x="916" y="387"/>
                  </a:lnTo>
                  <a:lnTo>
                    <a:pt x="932" y="394"/>
                  </a:lnTo>
                  <a:lnTo>
                    <a:pt x="950" y="401"/>
                  </a:lnTo>
                  <a:lnTo>
                    <a:pt x="968" y="407"/>
                  </a:lnTo>
                  <a:lnTo>
                    <a:pt x="985" y="413"/>
                  </a:lnTo>
                  <a:lnTo>
                    <a:pt x="1004" y="420"/>
                  </a:lnTo>
                  <a:lnTo>
                    <a:pt x="1021" y="426"/>
                  </a:lnTo>
                  <a:lnTo>
                    <a:pt x="1039" y="435"/>
                  </a:lnTo>
                  <a:lnTo>
                    <a:pt x="1056" y="442"/>
                  </a:lnTo>
                  <a:lnTo>
                    <a:pt x="1071" y="452"/>
                  </a:lnTo>
                  <a:lnTo>
                    <a:pt x="1087" y="463"/>
                  </a:lnTo>
                  <a:lnTo>
                    <a:pt x="1104" y="475"/>
                  </a:lnTo>
                  <a:lnTo>
                    <a:pt x="1118" y="487"/>
                  </a:lnTo>
                  <a:lnTo>
                    <a:pt x="1133" y="503"/>
                  </a:lnTo>
                  <a:lnTo>
                    <a:pt x="1146" y="520"/>
                  </a:lnTo>
                  <a:lnTo>
                    <a:pt x="1158" y="540"/>
                  </a:lnTo>
                  <a:lnTo>
                    <a:pt x="1178" y="570"/>
                  </a:lnTo>
                  <a:lnTo>
                    <a:pt x="1202" y="597"/>
                  </a:lnTo>
                  <a:lnTo>
                    <a:pt x="1227" y="620"/>
                  </a:lnTo>
                  <a:lnTo>
                    <a:pt x="1255" y="641"/>
                  </a:lnTo>
                  <a:lnTo>
                    <a:pt x="1284" y="659"/>
                  </a:lnTo>
                  <a:lnTo>
                    <a:pt x="1315" y="674"/>
                  </a:lnTo>
                  <a:lnTo>
                    <a:pt x="1347" y="688"/>
                  </a:lnTo>
                  <a:lnTo>
                    <a:pt x="1381" y="701"/>
                  </a:lnTo>
                  <a:lnTo>
                    <a:pt x="1413" y="712"/>
                  </a:lnTo>
                  <a:lnTo>
                    <a:pt x="1447" y="723"/>
                  </a:lnTo>
                  <a:lnTo>
                    <a:pt x="1481" y="734"/>
                  </a:lnTo>
                  <a:lnTo>
                    <a:pt x="1515" y="745"/>
                  </a:lnTo>
                  <a:lnTo>
                    <a:pt x="1546" y="758"/>
                  </a:lnTo>
                  <a:lnTo>
                    <a:pt x="1580" y="771"/>
                  </a:lnTo>
                  <a:lnTo>
                    <a:pt x="1610" y="785"/>
                  </a:lnTo>
                  <a:lnTo>
                    <a:pt x="1640" y="803"/>
                  </a:lnTo>
                  <a:lnTo>
                    <a:pt x="1652" y="807"/>
                  </a:lnTo>
                  <a:lnTo>
                    <a:pt x="1664" y="811"/>
                  </a:lnTo>
                  <a:lnTo>
                    <a:pt x="1676" y="814"/>
                  </a:lnTo>
                  <a:lnTo>
                    <a:pt x="1691" y="819"/>
                  </a:lnTo>
                  <a:lnTo>
                    <a:pt x="1703" y="823"/>
                  </a:lnTo>
                  <a:lnTo>
                    <a:pt x="1716" y="828"/>
                  </a:lnTo>
                  <a:lnTo>
                    <a:pt x="1729" y="832"/>
                  </a:lnTo>
                  <a:lnTo>
                    <a:pt x="1742" y="840"/>
                  </a:lnTo>
                  <a:lnTo>
                    <a:pt x="1752" y="845"/>
                  </a:lnTo>
                  <a:lnTo>
                    <a:pt x="1761" y="853"/>
                  </a:lnTo>
                  <a:lnTo>
                    <a:pt x="1770" y="862"/>
                  </a:lnTo>
                  <a:lnTo>
                    <a:pt x="1776" y="872"/>
                  </a:lnTo>
                  <a:lnTo>
                    <a:pt x="1781" y="883"/>
                  </a:lnTo>
                  <a:lnTo>
                    <a:pt x="1784" y="897"/>
                  </a:lnTo>
                  <a:lnTo>
                    <a:pt x="1784" y="910"/>
                  </a:lnTo>
                  <a:lnTo>
                    <a:pt x="1783" y="928"/>
                  </a:lnTo>
                  <a:lnTo>
                    <a:pt x="1782" y="934"/>
                  </a:lnTo>
                  <a:lnTo>
                    <a:pt x="1783" y="942"/>
                  </a:lnTo>
                  <a:lnTo>
                    <a:pt x="1783" y="949"/>
                  </a:lnTo>
                  <a:lnTo>
                    <a:pt x="1785" y="957"/>
                  </a:lnTo>
                  <a:lnTo>
                    <a:pt x="1786" y="963"/>
                  </a:lnTo>
                  <a:lnTo>
                    <a:pt x="1786" y="971"/>
                  </a:lnTo>
                  <a:lnTo>
                    <a:pt x="1786" y="979"/>
                  </a:lnTo>
                  <a:lnTo>
                    <a:pt x="1786" y="987"/>
                  </a:lnTo>
                  <a:lnTo>
                    <a:pt x="1779" y="992"/>
                  </a:lnTo>
                  <a:lnTo>
                    <a:pt x="1770" y="999"/>
                  </a:lnTo>
                  <a:lnTo>
                    <a:pt x="1761" y="1006"/>
                  </a:lnTo>
                  <a:lnTo>
                    <a:pt x="1754" y="1013"/>
                  </a:lnTo>
                  <a:lnTo>
                    <a:pt x="1746" y="1021"/>
                  </a:lnTo>
                  <a:lnTo>
                    <a:pt x="1740" y="1029"/>
                  </a:lnTo>
                  <a:lnTo>
                    <a:pt x="1732" y="1037"/>
                  </a:lnTo>
                  <a:lnTo>
                    <a:pt x="1728" y="1046"/>
                  </a:lnTo>
                  <a:lnTo>
                    <a:pt x="1721" y="1055"/>
                  </a:lnTo>
                  <a:lnTo>
                    <a:pt x="1718" y="1063"/>
                  </a:lnTo>
                  <a:lnTo>
                    <a:pt x="1713" y="1073"/>
                  </a:lnTo>
                  <a:lnTo>
                    <a:pt x="1712" y="1083"/>
                  </a:lnTo>
                  <a:lnTo>
                    <a:pt x="1710" y="1092"/>
                  </a:lnTo>
                  <a:lnTo>
                    <a:pt x="1711" y="1105"/>
                  </a:lnTo>
                  <a:lnTo>
                    <a:pt x="1711" y="1115"/>
                  </a:lnTo>
                  <a:lnTo>
                    <a:pt x="1714" y="1128"/>
                  </a:lnTo>
                  <a:lnTo>
                    <a:pt x="1712" y="1153"/>
                  </a:lnTo>
                  <a:lnTo>
                    <a:pt x="1711" y="1179"/>
                  </a:lnTo>
                  <a:lnTo>
                    <a:pt x="1710" y="1206"/>
                  </a:lnTo>
                  <a:lnTo>
                    <a:pt x="1710" y="1232"/>
                  </a:lnTo>
                  <a:lnTo>
                    <a:pt x="1709" y="1258"/>
                  </a:lnTo>
                  <a:lnTo>
                    <a:pt x="1709" y="1285"/>
                  </a:lnTo>
                  <a:lnTo>
                    <a:pt x="1710" y="1311"/>
                  </a:lnTo>
                  <a:lnTo>
                    <a:pt x="1711" y="1338"/>
                  </a:lnTo>
                  <a:lnTo>
                    <a:pt x="1712" y="1364"/>
                  </a:lnTo>
                  <a:lnTo>
                    <a:pt x="1713" y="1390"/>
                  </a:lnTo>
                  <a:lnTo>
                    <a:pt x="1716" y="1416"/>
                  </a:lnTo>
                  <a:lnTo>
                    <a:pt x="1719" y="1442"/>
                  </a:lnTo>
                  <a:lnTo>
                    <a:pt x="1721" y="1466"/>
                  </a:lnTo>
                  <a:lnTo>
                    <a:pt x="1726" y="1493"/>
                  </a:lnTo>
                  <a:lnTo>
                    <a:pt x="1730" y="1517"/>
                  </a:lnTo>
                  <a:lnTo>
                    <a:pt x="1735" y="1543"/>
                  </a:lnTo>
                  <a:lnTo>
                    <a:pt x="1735" y="1546"/>
                  </a:lnTo>
                  <a:lnTo>
                    <a:pt x="1738" y="1550"/>
                  </a:lnTo>
                  <a:lnTo>
                    <a:pt x="1741" y="1555"/>
                  </a:lnTo>
                  <a:lnTo>
                    <a:pt x="1745" y="1561"/>
                  </a:lnTo>
                  <a:lnTo>
                    <a:pt x="1750" y="1564"/>
                  </a:lnTo>
                  <a:lnTo>
                    <a:pt x="1755" y="1568"/>
                  </a:lnTo>
                  <a:lnTo>
                    <a:pt x="1762" y="1572"/>
                  </a:lnTo>
                  <a:lnTo>
                    <a:pt x="1769" y="1576"/>
                  </a:lnTo>
                  <a:lnTo>
                    <a:pt x="1775" y="1579"/>
                  </a:lnTo>
                  <a:lnTo>
                    <a:pt x="1782" y="1582"/>
                  </a:lnTo>
                  <a:lnTo>
                    <a:pt x="1789" y="1585"/>
                  </a:lnTo>
                  <a:lnTo>
                    <a:pt x="1796" y="1589"/>
                  </a:lnTo>
                  <a:lnTo>
                    <a:pt x="1802" y="1592"/>
                  </a:lnTo>
                  <a:lnTo>
                    <a:pt x="1810" y="1595"/>
                  </a:lnTo>
                  <a:lnTo>
                    <a:pt x="1815" y="1597"/>
                  </a:lnTo>
                  <a:lnTo>
                    <a:pt x="1821" y="1602"/>
                  </a:lnTo>
                  <a:lnTo>
                    <a:pt x="1831" y="1605"/>
                  </a:lnTo>
                  <a:lnTo>
                    <a:pt x="1841" y="1609"/>
                  </a:lnTo>
                  <a:lnTo>
                    <a:pt x="1851" y="1613"/>
                  </a:lnTo>
                  <a:lnTo>
                    <a:pt x="1862" y="1618"/>
                  </a:lnTo>
                  <a:lnTo>
                    <a:pt x="1872" y="1621"/>
                  </a:lnTo>
                  <a:lnTo>
                    <a:pt x="1883" y="1626"/>
                  </a:lnTo>
                  <a:lnTo>
                    <a:pt x="1893" y="1628"/>
                  </a:lnTo>
                  <a:lnTo>
                    <a:pt x="1903" y="1634"/>
                  </a:lnTo>
                  <a:lnTo>
                    <a:pt x="1913" y="1636"/>
                  </a:lnTo>
                  <a:lnTo>
                    <a:pt x="1924" y="1642"/>
                  </a:lnTo>
                  <a:lnTo>
                    <a:pt x="1933" y="1644"/>
                  </a:lnTo>
                  <a:lnTo>
                    <a:pt x="1944" y="1649"/>
                  </a:lnTo>
                  <a:lnTo>
                    <a:pt x="1954" y="1653"/>
                  </a:lnTo>
                  <a:lnTo>
                    <a:pt x="1966" y="1657"/>
                  </a:lnTo>
                  <a:lnTo>
                    <a:pt x="1976" y="1662"/>
                  </a:lnTo>
                  <a:lnTo>
                    <a:pt x="1987" y="1666"/>
                  </a:lnTo>
                  <a:lnTo>
                    <a:pt x="1992" y="1666"/>
                  </a:lnTo>
                  <a:lnTo>
                    <a:pt x="2000" y="1667"/>
                  </a:lnTo>
                  <a:lnTo>
                    <a:pt x="2006" y="1668"/>
                  </a:lnTo>
                  <a:lnTo>
                    <a:pt x="2011" y="1672"/>
                  </a:lnTo>
                  <a:lnTo>
                    <a:pt x="2016" y="1674"/>
                  </a:lnTo>
                  <a:lnTo>
                    <a:pt x="2020" y="1678"/>
                  </a:lnTo>
                  <a:lnTo>
                    <a:pt x="2023" y="1682"/>
                  </a:lnTo>
                  <a:lnTo>
                    <a:pt x="2027" y="1686"/>
                  </a:lnTo>
                  <a:lnTo>
                    <a:pt x="2029" y="1692"/>
                  </a:lnTo>
                  <a:lnTo>
                    <a:pt x="2032" y="1697"/>
                  </a:lnTo>
                  <a:lnTo>
                    <a:pt x="2032" y="1702"/>
                  </a:lnTo>
                  <a:lnTo>
                    <a:pt x="2034" y="1710"/>
                  </a:lnTo>
                  <a:lnTo>
                    <a:pt x="2034" y="1715"/>
                  </a:lnTo>
                  <a:lnTo>
                    <a:pt x="2034" y="1723"/>
                  </a:lnTo>
                  <a:lnTo>
                    <a:pt x="2034" y="1731"/>
                  </a:lnTo>
                  <a:lnTo>
                    <a:pt x="2034" y="1738"/>
                  </a:lnTo>
                  <a:lnTo>
                    <a:pt x="2024" y="1742"/>
                  </a:lnTo>
                  <a:lnTo>
                    <a:pt x="2019" y="1747"/>
                  </a:lnTo>
                  <a:lnTo>
                    <a:pt x="2013" y="1754"/>
                  </a:lnTo>
                  <a:lnTo>
                    <a:pt x="2011" y="1763"/>
                  </a:lnTo>
                  <a:lnTo>
                    <a:pt x="2010" y="1772"/>
                  </a:lnTo>
                  <a:lnTo>
                    <a:pt x="2010" y="1781"/>
                  </a:lnTo>
                  <a:lnTo>
                    <a:pt x="2011" y="1791"/>
                  </a:lnTo>
                  <a:lnTo>
                    <a:pt x="2013" y="1803"/>
                  </a:lnTo>
                  <a:lnTo>
                    <a:pt x="2014" y="1813"/>
                  </a:lnTo>
                  <a:lnTo>
                    <a:pt x="2018" y="1825"/>
                  </a:lnTo>
                  <a:lnTo>
                    <a:pt x="2020" y="1835"/>
                  </a:lnTo>
                  <a:lnTo>
                    <a:pt x="2023" y="1846"/>
                  </a:lnTo>
                  <a:lnTo>
                    <a:pt x="2024" y="1856"/>
                  </a:lnTo>
                  <a:lnTo>
                    <a:pt x="2027" y="1867"/>
                  </a:lnTo>
                  <a:lnTo>
                    <a:pt x="2028" y="1877"/>
                  </a:lnTo>
                  <a:lnTo>
                    <a:pt x="2029" y="1886"/>
                  </a:lnTo>
                  <a:lnTo>
                    <a:pt x="2030" y="1895"/>
                  </a:lnTo>
                  <a:lnTo>
                    <a:pt x="2032" y="1905"/>
                  </a:lnTo>
                  <a:lnTo>
                    <a:pt x="2034" y="1914"/>
                  </a:lnTo>
                  <a:lnTo>
                    <a:pt x="2037" y="1924"/>
                  </a:lnTo>
                  <a:lnTo>
                    <a:pt x="2038" y="1934"/>
                  </a:lnTo>
                  <a:lnTo>
                    <a:pt x="2040" y="1943"/>
                  </a:lnTo>
                  <a:lnTo>
                    <a:pt x="2042" y="1952"/>
                  </a:lnTo>
                  <a:lnTo>
                    <a:pt x="2047" y="1961"/>
                  </a:lnTo>
                  <a:lnTo>
                    <a:pt x="2049" y="1969"/>
                  </a:lnTo>
                  <a:lnTo>
                    <a:pt x="2053" y="1976"/>
                  </a:lnTo>
                  <a:lnTo>
                    <a:pt x="2058" y="1982"/>
                  </a:lnTo>
                  <a:lnTo>
                    <a:pt x="2066" y="1989"/>
                  </a:lnTo>
                  <a:lnTo>
                    <a:pt x="2071" y="1993"/>
                  </a:lnTo>
                  <a:lnTo>
                    <a:pt x="2080" y="1998"/>
                  </a:lnTo>
                  <a:lnTo>
                    <a:pt x="2089" y="2001"/>
                  </a:lnTo>
                  <a:lnTo>
                    <a:pt x="2101" y="2003"/>
                  </a:lnTo>
                  <a:lnTo>
                    <a:pt x="2112" y="2009"/>
                  </a:lnTo>
                  <a:lnTo>
                    <a:pt x="2125" y="2013"/>
                  </a:lnTo>
                  <a:lnTo>
                    <a:pt x="2137" y="2016"/>
                  </a:lnTo>
                  <a:lnTo>
                    <a:pt x="2150" y="2022"/>
                  </a:lnTo>
                  <a:lnTo>
                    <a:pt x="2163" y="2024"/>
                  </a:lnTo>
                  <a:lnTo>
                    <a:pt x="2178" y="2028"/>
                  </a:lnTo>
                  <a:lnTo>
                    <a:pt x="2191" y="2030"/>
                  </a:lnTo>
                  <a:lnTo>
                    <a:pt x="2205" y="2034"/>
                  </a:lnTo>
                  <a:lnTo>
                    <a:pt x="2217" y="2036"/>
                  </a:lnTo>
                  <a:lnTo>
                    <a:pt x="2230" y="2040"/>
                  </a:lnTo>
                  <a:lnTo>
                    <a:pt x="2242" y="2045"/>
                  </a:lnTo>
                  <a:lnTo>
                    <a:pt x="2256" y="2051"/>
                  </a:lnTo>
                  <a:lnTo>
                    <a:pt x="2267" y="2055"/>
                  </a:lnTo>
                  <a:lnTo>
                    <a:pt x="2278" y="2063"/>
                  </a:lnTo>
                  <a:lnTo>
                    <a:pt x="2287" y="2071"/>
                  </a:lnTo>
                  <a:lnTo>
                    <a:pt x="2297" y="2082"/>
                  </a:lnTo>
                  <a:lnTo>
                    <a:pt x="2297" y="2098"/>
                  </a:lnTo>
                  <a:lnTo>
                    <a:pt x="2298" y="2114"/>
                  </a:lnTo>
                  <a:lnTo>
                    <a:pt x="2298" y="2131"/>
                  </a:lnTo>
                  <a:lnTo>
                    <a:pt x="2299" y="2148"/>
                  </a:lnTo>
                  <a:lnTo>
                    <a:pt x="2300" y="2163"/>
                  </a:lnTo>
                  <a:lnTo>
                    <a:pt x="2301" y="2181"/>
                  </a:lnTo>
                  <a:lnTo>
                    <a:pt x="2302" y="2197"/>
                  </a:lnTo>
                  <a:lnTo>
                    <a:pt x="2304" y="2214"/>
                  </a:lnTo>
                  <a:lnTo>
                    <a:pt x="2304" y="2230"/>
                  </a:lnTo>
                  <a:lnTo>
                    <a:pt x="2305" y="2247"/>
                  </a:lnTo>
                  <a:lnTo>
                    <a:pt x="2305" y="2262"/>
                  </a:lnTo>
                  <a:lnTo>
                    <a:pt x="2306" y="2279"/>
                  </a:lnTo>
                  <a:lnTo>
                    <a:pt x="2305" y="2294"/>
                  </a:lnTo>
                  <a:lnTo>
                    <a:pt x="2305" y="2310"/>
                  </a:lnTo>
                  <a:lnTo>
                    <a:pt x="2302" y="2326"/>
                  </a:lnTo>
                  <a:lnTo>
                    <a:pt x="2302" y="2341"/>
                  </a:lnTo>
                  <a:lnTo>
                    <a:pt x="2294" y="2346"/>
                  </a:lnTo>
                  <a:lnTo>
                    <a:pt x="2286" y="2349"/>
                  </a:lnTo>
                  <a:lnTo>
                    <a:pt x="2277" y="2352"/>
                  </a:lnTo>
                  <a:lnTo>
                    <a:pt x="2269" y="2356"/>
                  </a:lnTo>
                  <a:lnTo>
                    <a:pt x="2261" y="2357"/>
                  </a:lnTo>
                  <a:lnTo>
                    <a:pt x="2252" y="2360"/>
                  </a:lnTo>
                  <a:lnTo>
                    <a:pt x="2243" y="2361"/>
                  </a:lnTo>
                  <a:lnTo>
                    <a:pt x="2236" y="2363"/>
                  </a:lnTo>
                  <a:lnTo>
                    <a:pt x="2227" y="2365"/>
                  </a:lnTo>
                  <a:lnTo>
                    <a:pt x="2219" y="2366"/>
                  </a:lnTo>
                  <a:lnTo>
                    <a:pt x="2210" y="2368"/>
                  </a:lnTo>
                  <a:lnTo>
                    <a:pt x="2202" y="2370"/>
                  </a:lnTo>
                  <a:lnTo>
                    <a:pt x="2193" y="2372"/>
                  </a:lnTo>
                  <a:lnTo>
                    <a:pt x="2186" y="2376"/>
                  </a:lnTo>
                  <a:lnTo>
                    <a:pt x="2179" y="2380"/>
                  </a:lnTo>
                  <a:lnTo>
                    <a:pt x="2172" y="2386"/>
                  </a:lnTo>
                  <a:lnTo>
                    <a:pt x="2170" y="2397"/>
                  </a:lnTo>
                  <a:lnTo>
                    <a:pt x="2167" y="2407"/>
                  </a:lnTo>
                  <a:lnTo>
                    <a:pt x="2161" y="2417"/>
                  </a:lnTo>
                  <a:lnTo>
                    <a:pt x="2156" y="2428"/>
                  </a:lnTo>
                  <a:lnTo>
                    <a:pt x="2148" y="2437"/>
                  </a:lnTo>
                  <a:lnTo>
                    <a:pt x="2141" y="2446"/>
                  </a:lnTo>
                  <a:lnTo>
                    <a:pt x="2132" y="2454"/>
                  </a:lnTo>
                  <a:lnTo>
                    <a:pt x="2123" y="2462"/>
                  </a:lnTo>
                  <a:lnTo>
                    <a:pt x="2112" y="2467"/>
                  </a:lnTo>
                  <a:lnTo>
                    <a:pt x="2102" y="2471"/>
                  </a:lnTo>
                  <a:lnTo>
                    <a:pt x="2092" y="2474"/>
                  </a:lnTo>
                  <a:lnTo>
                    <a:pt x="2081" y="2476"/>
                  </a:lnTo>
                  <a:lnTo>
                    <a:pt x="2070" y="2475"/>
                  </a:lnTo>
                  <a:lnTo>
                    <a:pt x="2059" y="2472"/>
                  </a:lnTo>
                  <a:lnTo>
                    <a:pt x="2047" y="2469"/>
                  </a:lnTo>
                  <a:lnTo>
                    <a:pt x="2037" y="2464"/>
                  </a:lnTo>
                  <a:lnTo>
                    <a:pt x="2006" y="2454"/>
                  </a:lnTo>
                  <a:lnTo>
                    <a:pt x="1977" y="2445"/>
                  </a:lnTo>
                  <a:lnTo>
                    <a:pt x="1947" y="2438"/>
                  </a:lnTo>
                  <a:lnTo>
                    <a:pt x="1917" y="2431"/>
                  </a:lnTo>
                  <a:lnTo>
                    <a:pt x="1887" y="2426"/>
                  </a:lnTo>
                  <a:lnTo>
                    <a:pt x="1857" y="2420"/>
                  </a:lnTo>
                  <a:lnTo>
                    <a:pt x="1825" y="2416"/>
                  </a:lnTo>
                  <a:lnTo>
                    <a:pt x="1795" y="2412"/>
                  </a:lnTo>
                  <a:lnTo>
                    <a:pt x="1764" y="2409"/>
                  </a:lnTo>
                  <a:lnTo>
                    <a:pt x="1733" y="2407"/>
                  </a:lnTo>
                  <a:lnTo>
                    <a:pt x="1702" y="2405"/>
                  </a:lnTo>
                  <a:lnTo>
                    <a:pt x="1672" y="2402"/>
                  </a:lnTo>
                  <a:lnTo>
                    <a:pt x="1640" y="2400"/>
                  </a:lnTo>
                  <a:lnTo>
                    <a:pt x="1609" y="2399"/>
                  </a:lnTo>
                  <a:lnTo>
                    <a:pt x="1577" y="2398"/>
                  </a:lnTo>
                  <a:lnTo>
                    <a:pt x="1546" y="2397"/>
                  </a:lnTo>
                  <a:lnTo>
                    <a:pt x="1504" y="2389"/>
                  </a:lnTo>
                  <a:lnTo>
                    <a:pt x="1462" y="2382"/>
                  </a:lnTo>
                  <a:lnTo>
                    <a:pt x="1418" y="2376"/>
                  </a:lnTo>
                  <a:lnTo>
                    <a:pt x="1376" y="2368"/>
                  </a:lnTo>
                  <a:lnTo>
                    <a:pt x="1332" y="2361"/>
                  </a:lnTo>
                  <a:lnTo>
                    <a:pt x="1289" y="2355"/>
                  </a:lnTo>
                  <a:lnTo>
                    <a:pt x="1246" y="2349"/>
                  </a:lnTo>
                  <a:lnTo>
                    <a:pt x="1203" y="2345"/>
                  </a:lnTo>
                  <a:lnTo>
                    <a:pt x="1158" y="2339"/>
                  </a:lnTo>
                  <a:lnTo>
                    <a:pt x="1115" y="2336"/>
                  </a:lnTo>
                  <a:lnTo>
                    <a:pt x="1071" y="2331"/>
                  </a:lnTo>
                  <a:lnTo>
                    <a:pt x="1028" y="2329"/>
                  </a:lnTo>
                  <a:lnTo>
                    <a:pt x="984" y="2327"/>
                  </a:lnTo>
                  <a:lnTo>
                    <a:pt x="940" y="2326"/>
                  </a:lnTo>
                  <a:lnTo>
                    <a:pt x="897" y="2326"/>
                  </a:lnTo>
                  <a:lnTo>
                    <a:pt x="854" y="2328"/>
                  </a:lnTo>
                  <a:lnTo>
                    <a:pt x="847" y="2331"/>
                  </a:lnTo>
                  <a:lnTo>
                    <a:pt x="841" y="2336"/>
                  </a:lnTo>
                  <a:lnTo>
                    <a:pt x="835" y="2339"/>
                  </a:lnTo>
                  <a:lnTo>
                    <a:pt x="829" y="2343"/>
                  </a:lnTo>
                  <a:lnTo>
                    <a:pt x="821" y="2347"/>
                  </a:lnTo>
                  <a:lnTo>
                    <a:pt x="816" y="2351"/>
                  </a:lnTo>
                  <a:lnTo>
                    <a:pt x="809" y="2356"/>
                  </a:lnTo>
                  <a:lnTo>
                    <a:pt x="804" y="2360"/>
                  </a:lnTo>
                  <a:lnTo>
                    <a:pt x="797" y="2365"/>
                  </a:lnTo>
                  <a:lnTo>
                    <a:pt x="791" y="2370"/>
                  </a:lnTo>
                  <a:lnTo>
                    <a:pt x="787" y="2375"/>
                  </a:lnTo>
                  <a:lnTo>
                    <a:pt x="782" y="2380"/>
                  </a:lnTo>
                  <a:lnTo>
                    <a:pt x="777" y="2385"/>
                  </a:lnTo>
                  <a:lnTo>
                    <a:pt x="773" y="2390"/>
                  </a:lnTo>
                  <a:lnTo>
                    <a:pt x="770" y="2396"/>
                  </a:lnTo>
                  <a:lnTo>
                    <a:pt x="769" y="2402"/>
                  </a:lnTo>
                  <a:lnTo>
                    <a:pt x="756" y="2401"/>
                  </a:lnTo>
                  <a:lnTo>
                    <a:pt x="742" y="2399"/>
                  </a:lnTo>
                  <a:lnTo>
                    <a:pt x="731" y="2397"/>
                  </a:lnTo>
                  <a:lnTo>
                    <a:pt x="719" y="2392"/>
                  </a:lnTo>
                  <a:lnTo>
                    <a:pt x="708" y="2387"/>
                  </a:lnTo>
                  <a:lnTo>
                    <a:pt x="696" y="2382"/>
                  </a:lnTo>
                  <a:lnTo>
                    <a:pt x="685" y="2376"/>
                  </a:lnTo>
                  <a:lnTo>
                    <a:pt x="673" y="2370"/>
                  </a:lnTo>
                  <a:lnTo>
                    <a:pt x="662" y="2363"/>
                  </a:lnTo>
                  <a:lnTo>
                    <a:pt x="651" y="2357"/>
                  </a:lnTo>
                  <a:lnTo>
                    <a:pt x="639" y="2351"/>
                  </a:lnTo>
                  <a:lnTo>
                    <a:pt x="628" y="2346"/>
                  </a:lnTo>
                  <a:lnTo>
                    <a:pt x="617" y="2339"/>
                  </a:lnTo>
                  <a:lnTo>
                    <a:pt x="604" y="2335"/>
                  </a:lnTo>
                  <a:lnTo>
                    <a:pt x="593" y="2331"/>
                  </a:lnTo>
                  <a:lnTo>
                    <a:pt x="581" y="2328"/>
                  </a:lnTo>
                  <a:lnTo>
                    <a:pt x="564" y="2320"/>
                  </a:lnTo>
                  <a:lnTo>
                    <a:pt x="547" y="2312"/>
                  </a:lnTo>
                  <a:lnTo>
                    <a:pt x="529" y="2304"/>
                  </a:lnTo>
                  <a:lnTo>
                    <a:pt x="512" y="2298"/>
                  </a:lnTo>
                  <a:lnTo>
                    <a:pt x="494" y="2290"/>
                  </a:lnTo>
                  <a:lnTo>
                    <a:pt x="477" y="2283"/>
                  </a:lnTo>
                  <a:lnTo>
                    <a:pt x="458" y="2276"/>
                  </a:lnTo>
                  <a:lnTo>
                    <a:pt x="441" y="2270"/>
                  </a:lnTo>
                  <a:lnTo>
                    <a:pt x="422" y="2262"/>
                  </a:lnTo>
                  <a:lnTo>
                    <a:pt x="404" y="2256"/>
                  </a:lnTo>
                  <a:lnTo>
                    <a:pt x="387" y="2249"/>
                  </a:lnTo>
                  <a:lnTo>
                    <a:pt x="369" y="2242"/>
                  </a:lnTo>
                  <a:lnTo>
                    <a:pt x="350" y="2236"/>
                  </a:lnTo>
                  <a:lnTo>
                    <a:pt x="333" y="2229"/>
                  </a:lnTo>
                  <a:lnTo>
                    <a:pt x="314" y="2222"/>
                  </a:lnTo>
                  <a:lnTo>
                    <a:pt x="299" y="2216"/>
                  </a:lnTo>
                  <a:lnTo>
                    <a:pt x="285" y="2213"/>
                  </a:lnTo>
                  <a:lnTo>
                    <a:pt x="274" y="2210"/>
                  </a:lnTo>
                  <a:lnTo>
                    <a:pt x="265" y="2206"/>
                  </a:lnTo>
                  <a:lnTo>
                    <a:pt x="259" y="2199"/>
                  </a:lnTo>
                  <a:lnTo>
                    <a:pt x="252" y="2190"/>
                  </a:lnTo>
                  <a:lnTo>
                    <a:pt x="249" y="2181"/>
                  </a:lnTo>
                  <a:lnTo>
                    <a:pt x="245" y="2170"/>
                  </a:lnTo>
                  <a:lnTo>
                    <a:pt x="244" y="2159"/>
                  </a:lnTo>
                  <a:lnTo>
                    <a:pt x="243" y="2147"/>
                  </a:lnTo>
                  <a:lnTo>
                    <a:pt x="243" y="2134"/>
                  </a:lnTo>
                  <a:lnTo>
                    <a:pt x="243" y="2121"/>
                  </a:lnTo>
                  <a:lnTo>
                    <a:pt x="243" y="2110"/>
                  </a:lnTo>
                  <a:lnTo>
                    <a:pt x="242" y="2098"/>
                  </a:lnTo>
                  <a:lnTo>
                    <a:pt x="242" y="2085"/>
                  </a:lnTo>
                  <a:lnTo>
                    <a:pt x="242" y="2074"/>
                  </a:lnTo>
                  <a:lnTo>
                    <a:pt x="241" y="2065"/>
                  </a:lnTo>
                  <a:lnTo>
                    <a:pt x="236" y="2025"/>
                  </a:lnTo>
                  <a:lnTo>
                    <a:pt x="233" y="1985"/>
                  </a:lnTo>
                  <a:lnTo>
                    <a:pt x="228" y="1946"/>
                  </a:lnTo>
                  <a:lnTo>
                    <a:pt x="223" y="1909"/>
                  </a:lnTo>
                  <a:lnTo>
                    <a:pt x="216" y="1869"/>
                  </a:lnTo>
                  <a:lnTo>
                    <a:pt x="211" y="1831"/>
                  </a:lnTo>
                  <a:lnTo>
                    <a:pt x="205" y="1791"/>
                  </a:lnTo>
                  <a:lnTo>
                    <a:pt x="199" y="1754"/>
                  </a:lnTo>
                  <a:lnTo>
                    <a:pt x="191" y="1715"/>
                  </a:lnTo>
                  <a:lnTo>
                    <a:pt x="183" y="1676"/>
                  </a:lnTo>
                  <a:lnTo>
                    <a:pt x="175" y="1638"/>
                  </a:lnTo>
                  <a:lnTo>
                    <a:pt x="167" y="1601"/>
                  </a:lnTo>
                  <a:lnTo>
                    <a:pt x="159" y="1563"/>
                  </a:lnTo>
                  <a:lnTo>
                    <a:pt x="151" y="1526"/>
                  </a:lnTo>
                  <a:lnTo>
                    <a:pt x="141" y="1488"/>
                  </a:lnTo>
                  <a:lnTo>
                    <a:pt x="132" y="1450"/>
                  </a:lnTo>
                  <a:lnTo>
                    <a:pt x="120" y="1450"/>
                  </a:lnTo>
                  <a:lnTo>
                    <a:pt x="111" y="1448"/>
                  </a:lnTo>
                  <a:lnTo>
                    <a:pt x="103" y="1443"/>
                  </a:lnTo>
                  <a:lnTo>
                    <a:pt x="97" y="1437"/>
                  </a:lnTo>
                  <a:lnTo>
                    <a:pt x="92" y="1428"/>
                  </a:lnTo>
                  <a:lnTo>
                    <a:pt x="90" y="1419"/>
                  </a:lnTo>
                  <a:lnTo>
                    <a:pt x="87" y="1408"/>
                  </a:lnTo>
                  <a:lnTo>
                    <a:pt x="86" y="1397"/>
                  </a:lnTo>
                  <a:lnTo>
                    <a:pt x="85" y="1384"/>
                  </a:lnTo>
                  <a:lnTo>
                    <a:pt x="85" y="1371"/>
                  </a:lnTo>
                  <a:lnTo>
                    <a:pt x="84" y="1359"/>
                  </a:lnTo>
                  <a:lnTo>
                    <a:pt x="83" y="1347"/>
                  </a:lnTo>
                  <a:lnTo>
                    <a:pt x="82" y="1335"/>
                  </a:lnTo>
                  <a:lnTo>
                    <a:pt x="81" y="1325"/>
                  </a:lnTo>
                  <a:lnTo>
                    <a:pt x="77" y="1314"/>
                  </a:lnTo>
                  <a:lnTo>
                    <a:pt x="75" y="1307"/>
                  </a:lnTo>
                  <a:lnTo>
                    <a:pt x="77" y="1299"/>
                  </a:lnTo>
                  <a:lnTo>
                    <a:pt x="82" y="1294"/>
                  </a:lnTo>
                  <a:lnTo>
                    <a:pt x="87" y="1287"/>
                  </a:lnTo>
                  <a:lnTo>
                    <a:pt x="95" y="1282"/>
                  </a:lnTo>
                  <a:lnTo>
                    <a:pt x="102" y="1277"/>
                  </a:lnTo>
                  <a:lnTo>
                    <a:pt x="111" y="1271"/>
                  </a:lnTo>
                  <a:lnTo>
                    <a:pt x="119" y="1266"/>
                  </a:lnTo>
                  <a:lnTo>
                    <a:pt x="126" y="1261"/>
                  </a:lnTo>
                  <a:lnTo>
                    <a:pt x="133" y="1255"/>
                  </a:lnTo>
                  <a:lnTo>
                    <a:pt x="140" y="1248"/>
                  </a:lnTo>
                  <a:lnTo>
                    <a:pt x="144" y="1242"/>
                  </a:lnTo>
                  <a:lnTo>
                    <a:pt x="147" y="1236"/>
                  </a:lnTo>
                  <a:lnTo>
                    <a:pt x="147" y="1228"/>
                  </a:lnTo>
                  <a:lnTo>
                    <a:pt x="145" y="1220"/>
                  </a:lnTo>
                  <a:lnTo>
                    <a:pt x="140" y="1210"/>
                  </a:lnTo>
                  <a:lnTo>
                    <a:pt x="132" y="1201"/>
                  </a:lnTo>
                  <a:lnTo>
                    <a:pt x="119" y="1169"/>
                  </a:lnTo>
                  <a:lnTo>
                    <a:pt x="106" y="1136"/>
                  </a:lnTo>
                  <a:lnTo>
                    <a:pt x="93" y="1103"/>
                  </a:lnTo>
                  <a:lnTo>
                    <a:pt x="80" y="1071"/>
                  </a:lnTo>
                  <a:lnTo>
                    <a:pt x="65" y="1039"/>
                  </a:lnTo>
                  <a:lnTo>
                    <a:pt x="53" y="1006"/>
                  </a:lnTo>
                  <a:lnTo>
                    <a:pt x="41" y="972"/>
                  </a:lnTo>
                  <a:lnTo>
                    <a:pt x="31" y="940"/>
                  </a:lnTo>
                  <a:lnTo>
                    <a:pt x="21" y="905"/>
                  </a:lnTo>
                  <a:lnTo>
                    <a:pt x="12" y="871"/>
                  </a:lnTo>
                  <a:lnTo>
                    <a:pt x="6" y="838"/>
                  </a:lnTo>
                  <a:lnTo>
                    <a:pt x="2" y="803"/>
                  </a:lnTo>
                  <a:lnTo>
                    <a:pt x="0" y="768"/>
                  </a:lnTo>
                  <a:lnTo>
                    <a:pt x="2" y="732"/>
                  </a:lnTo>
                  <a:lnTo>
                    <a:pt x="4" y="696"/>
                  </a:lnTo>
                  <a:lnTo>
                    <a:pt x="12" y="662"/>
                  </a:lnTo>
                  <a:lnTo>
                    <a:pt x="23" y="631"/>
                  </a:lnTo>
                  <a:lnTo>
                    <a:pt x="35" y="602"/>
                  </a:lnTo>
                  <a:lnTo>
                    <a:pt x="50" y="571"/>
                  </a:lnTo>
                  <a:lnTo>
                    <a:pt x="67" y="541"/>
                  </a:lnTo>
                  <a:lnTo>
                    <a:pt x="83" y="512"/>
                  </a:lnTo>
                  <a:lnTo>
                    <a:pt x="103" y="483"/>
                  </a:lnTo>
                  <a:lnTo>
                    <a:pt x="123" y="456"/>
                  </a:lnTo>
                  <a:lnTo>
                    <a:pt x="145" y="431"/>
                  </a:lnTo>
                  <a:lnTo>
                    <a:pt x="169" y="406"/>
                  </a:lnTo>
                  <a:lnTo>
                    <a:pt x="193" y="384"/>
                  </a:lnTo>
                  <a:lnTo>
                    <a:pt x="219" y="365"/>
                  </a:lnTo>
                  <a:lnTo>
                    <a:pt x="248" y="348"/>
                  </a:lnTo>
                  <a:lnTo>
                    <a:pt x="278" y="334"/>
                  </a:lnTo>
                  <a:lnTo>
                    <a:pt x="309" y="324"/>
                  </a:lnTo>
                  <a:lnTo>
                    <a:pt x="341" y="316"/>
                  </a:lnTo>
                  <a:lnTo>
                    <a:pt x="377" y="313"/>
                  </a:lnTo>
                  <a:lnTo>
                    <a:pt x="381" y="309"/>
                  </a:lnTo>
                  <a:lnTo>
                    <a:pt x="387" y="307"/>
                  </a:lnTo>
                  <a:lnTo>
                    <a:pt x="392" y="305"/>
                  </a:lnTo>
                  <a:lnTo>
                    <a:pt x="398" y="304"/>
                  </a:lnTo>
                  <a:lnTo>
                    <a:pt x="403" y="303"/>
                  </a:lnTo>
                  <a:lnTo>
                    <a:pt x="411" y="302"/>
                  </a:lnTo>
                  <a:lnTo>
                    <a:pt x="417" y="302"/>
                  </a:lnTo>
                  <a:lnTo>
                    <a:pt x="423" y="302"/>
                  </a:lnTo>
                  <a:lnTo>
                    <a:pt x="430" y="302"/>
                  </a:lnTo>
                  <a:lnTo>
                    <a:pt x="435" y="303"/>
                  </a:lnTo>
                  <a:lnTo>
                    <a:pt x="442" y="303"/>
                  </a:lnTo>
                  <a:lnTo>
                    <a:pt x="448" y="305"/>
                  </a:lnTo>
                  <a:lnTo>
                    <a:pt x="454" y="305"/>
                  </a:lnTo>
                  <a:lnTo>
                    <a:pt x="461" y="307"/>
                  </a:lnTo>
                  <a:lnTo>
                    <a:pt x="467" y="308"/>
                  </a:lnTo>
                  <a:lnTo>
                    <a:pt x="473" y="311"/>
                  </a:lnTo>
                  <a:lnTo>
                    <a:pt x="482" y="312"/>
                  </a:lnTo>
                  <a:lnTo>
                    <a:pt x="492" y="315"/>
                  </a:lnTo>
                  <a:lnTo>
                    <a:pt x="502" y="318"/>
                  </a:lnTo>
                  <a:lnTo>
                    <a:pt x="512" y="324"/>
                  </a:lnTo>
                  <a:lnTo>
                    <a:pt x="521" y="328"/>
                  </a:lnTo>
                  <a:lnTo>
                    <a:pt x="531" y="334"/>
                  </a:lnTo>
                  <a:lnTo>
                    <a:pt x="542" y="338"/>
                  </a:lnTo>
                  <a:lnTo>
                    <a:pt x="552" y="345"/>
                  </a:lnTo>
                  <a:lnTo>
                    <a:pt x="561" y="348"/>
                  </a:lnTo>
                  <a:lnTo>
                    <a:pt x="570" y="353"/>
                  </a:lnTo>
                  <a:lnTo>
                    <a:pt x="580" y="356"/>
                  </a:lnTo>
                  <a:lnTo>
                    <a:pt x="590" y="358"/>
                  </a:lnTo>
                  <a:lnTo>
                    <a:pt x="599" y="358"/>
                  </a:lnTo>
                  <a:lnTo>
                    <a:pt x="609" y="358"/>
                  </a:lnTo>
                  <a:lnTo>
                    <a:pt x="619" y="355"/>
                  </a:lnTo>
                  <a:lnTo>
                    <a:pt x="629" y="351"/>
                  </a:lnTo>
                  <a:lnTo>
                    <a:pt x="633" y="334"/>
                  </a:lnTo>
                  <a:lnTo>
                    <a:pt x="636" y="319"/>
                  </a:lnTo>
                  <a:lnTo>
                    <a:pt x="633" y="304"/>
                  </a:lnTo>
                  <a:lnTo>
                    <a:pt x="631" y="289"/>
                  </a:lnTo>
                  <a:lnTo>
                    <a:pt x="627" y="276"/>
                  </a:lnTo>
                  <a:lnTo>
                    <a:pt x="622" y="262"/>
                  </a:lnTo>
                  <a:lnTo>
                    <a:pt x="616" y="247"/>
                  </a:lnTo>
                  <a:lnTo>
                    <a:pt x="610" y="235"/>
                  </a:lnTo>
                  <a:lnTo>
                    <a:pt x="603" y="220"/>
                  </a:lnTo>
                  <a:lnTo>
                    <a:pt x="599" y="206"/>
                  </a:lnTo>
                  <a:lnTo>
                    <a:pt x="594" y="193"/>
                  </a:lnTo>
                  <a:lnTo>
                    <a:pt x="593" y="179"/>
                  </a:lnTo>
                  <a:lnTo>
                    <a:pt x="593" y="165"/>
                  </a:lnTo>
                  <a:lnTo>
                    <a:pt x="598" y="150"/>
                  </a:lnTo>
                  <a:lnTo>
                    <a:pt x="604" y="137"/>
                  </a:lnTo>
                  <a:lnTo>
                    <a:pt x="616" y="123"/>
                  </a:lnTo>
                  <a:lnTo>
                    <a:pt x="618" y="113"/>
                  </a:lnTo>
                  <a:lnTo>
                    <a:pt x="620" y="103"/>
                  </a:lnTo>
                  <a:lnTo>
                    <a:pt x="623" y="93"/>
                  </a:lnTo>
                  <a:lnTo>
                    <a:pt x="628" y="85"/>
                  </a:lnTo>
                  <a:lnTo>
                    <a:pt x="633" y="75"/>
                  </a:lnTo>
                  <a:lnTo>
                    <a:pt x="640" y="67"/>
                  </a:lnTo>
                  <a:lnTo>
                    <a:pt x="647" y="59"/>
                  </a:lnTo>
                  <a:lnTo>
                    <a:pt x="655" y="51"/>
                  </a:lnTo>
                  <a:lnTo>
                    <a:pt x="662" y="44"/>
                  </a:lnTo>
                  <a:lnTo>
                    <a:pt x="670" y="37"/>
                  </a:lnTo>
                  <a:lnTo>
                    <a:pt x="678" y="30"/>
                  </a:lnTo>
                  <a:lnTo>
                    <a:pt x="688" y="24"/>
                  </a:lnTo>
                  <a:lnTo>
                    <a:pt x="696" y="17"/>
                  </a:lnTo>
                  <a:lnTo>
                    <a:pt x="705" y="11"/>
                  </a:lnTo>
                  <a:lnTo>
                    <a:pt x="713" y="6"/>
                  </a:lnTo>
                  <a:lnTo>
                    <a:pt x="722" y="1"/>
                  </a:lnTo>
                  <a:lnTo>
                    <a:pt x="72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362825" y="525463"/>
              <a:ext cx="80963" cy="5556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82" y="3"/>
                </a:cxn>
                <a:cxn ang="0">
                  <a:pos x="88" y="6"/>
                </a:cxn>
                <a:cxn ang="0">
                  <a:pos x="92" y="10"/>
                </a:cxn>
                <a:cxn ang="0">
                  <a:pos x="97" y="15"/>
                </a:cxn>
                <a:cxn ang="0">
                  <a:pos x="99" y="19"/>
                </a:cxn>
                <a:cxn ang="0">
                  <a:pos x="102" y="25"/>
                </a:cxn>
                <a:cxn ang="0">
                  <a:pos x="102" y="29"/>
                </a:cxn>
                <a:cxn ang="0">
                  <a:pos x="103" y="35"/>
                </a:cxn>
                <a:cxn ang="0">
                  <a:pos x="100" y="39"/>
                </a:cxn>
                <a:cxn ang="0">
                  <a:pos x="93" y="45"/>
                </a:cxn>
                <a:cxn ang="0">
                  <a:pos x="89" y="46"/>
                </a:cxn>
                <a:cxn ang="0">
                  <a:pos x="83" y="48"/>
                </a:cxn>
                <a:cxn ang="0">
                  <a:pos x="76" y="48"/>
                </a:cxn>
                <a:cxn ang="0">
                  <a:pos x="69" y="49"/>
                </a:cxn>
                <a:cxn ang="0">
                  <a:pos x="65" y="50"/>
                </a:cxn>
                <a:cxn ang="0">
                  <a:pos x="60" y="51"/>
                </a:cxn>
                <a:cxn ang="0">
                  <a:pos x="56" y="53"/>
                </a:cxn>
                <a:cxn ang="0">
                  <a:pos x="52" y="54"/>
                </a:cxn>
                <a:cxn ang="0">
                  <a:pos x="47" y="55"/>
                </a:cxn>
                <a:cxn ang="0">
                  <a:pos x="42" y="56"/>
                </a:cxn>
                <a:cxn ang="0">
                  <a:pos x="39" y="58"/>
                </a:cxn>
                <a:cxn ang="0">
                  <a:pos x="35" y="59"/>
                </a:cxn>
                <a:cxn ang="0">
                  <a:pos x="30" y="60"/>
                </a:cxn>
                <a:cxn ang="0">
                  <a:pos x="26" y="61"/>
                </a:cxn>
                <a:cxn ang="0">
                  <a:pos x="21" y="63"/>
                </a:cxn>
                <a:cxn ang="0">
                  <a:pos x="18" y="65"/>
                </a:cxn>
                <a:cxn ang="0">
                  <a:pos x="13" y="66"/>
                </a:cxn>
                <a:cxn ang="0">
                  <a:pos x="8" y="67"/>
                </a:cxn>
                <a:cxn ang="0">
                  <a:pos x="4" y="68"/>
                </a:cxn>
                <a:cxn ang="0">
                  <a:pos x="0" y="70"/>
                </a:cxn>
                <a:cxn ang="0">
                  <a:pos x="0" y="61"/>
                </a:cxn>
                <a:cxn ang="0">
                  <a:pos x="1" y="55"/>
                </a:cxn>
                <a:cxn ang="0">
                  <a:pos x="4" y="48"/>
                </a:cxn>
                <a:cxn ang="0">
                  <a:pos x="9" y="43"/>
                </a:cxn>
                <a:cxn ang="0">
                  <a:pos x="13" y="35"/>
                </a:cxn>
                <a:cxn ang="0">
                  <a:pos x="19" y="29"/>
                </a:cxn>
                <a:cxn ang="0">
                  <a:pos x="21" y="21"/>
                </a:cxn>
                <a:cxn ang="0">
                  <a:pos x="26" y="16"/>
                </a:cxn>
                <a:cxn ang="0">
                  <a:pos x="28" y="19"/>
                </a:cxn>
                <a:cxn ang="0">
                  <a:pos x="30" y="24"/>
                </a:cxn>
                <a:cxn ang="0">
                  <a:pos x="33" y="26"/>
                </a:cxn>
                <a:cxn ang="0">
                  <a:pos x="37" y="28"/>
                </a:cxn>
                <a:cxn ang="0">
                  <a:pos x="43" y="27"/>
                </a:cxn>
                <a:cxn ang="0">
                  <a:pos x="51" y="25"/>
                </a:cxn>
                <a:cxn ang="0">
                  <a:pos x="58" y="19"/>
                </a:cxn>
                <a:cxn ang="0">
                  <a:pos x="65" y="14"/>
                </a:cxn>
                <a:cxn ang="0">
                  <a:pos x="70" y="6"/>
                </a:cxn>
                <a:cxn ang="0">
                  <a:pos x="77" y="0"/>
                </a:cxn>
                <a:cxn ang="0">
                  <a:pos x="77" y="0"/>
                </a:cxn>
              </a:cxnLst>
              <a:rect l="0" t="0" r="r" b="b"/>
              <a:pathLst>
                <a:path w="103" h="70">
                  <a:moveTo>
                    <a:pt x="77" y="0"/>
                  </a:moveTo>
                  <a:lnTo>
                    <a:pt x="82" y="3"/>
                  </a:lnTo>
                  <a:lnTo>
                    <a:pt x="88" y="6"/>
                  </a:lnTo>
                  <a:lnTo>
                    <a:pt x="92" y="10"/>
                  </a:lnTo>
                  <a:lnTo>
                    <a:pt x="97" y="15"/>
                  </a:lnTo>
                  <a:lnTo>
                    <a:pt x="99" y="19"/>
                  </a:lnTo>
                  <a:lnTo>
                    <a:pt x="102" y="25"/>
                  </a:lnTo>
                  <a:lnTo>
                    <a:pt x="102" y="29"/>
                  </a:lnTo>
                  <a:lnTo>
                    <a:pt x="103" y="35"/>
                  </a:lnTo>
                  <a:lnTo>
                    <a:pt x="100" y="39"/>
                  </a:lnTo>
                  <a:lnTo>
                    <a:pt x="93" y="45"/>
                  </a:lnTo>
                  <a:lnTo>
                    <a:pt x="89" y="46"/>
                  </a:lnTo>
                  <a:lnTo>
                    <a:pt x="83" y="48"/>
                  </a:lnTo>
                  <a:lnTo>
                    <a:pt x="76" y="48"/>
                  </a:lnTo>
                  <a:lnTo>
                    <a:pt x="69" y="49"/>
                  </a:lnTo>
                  <a:lnTo>
                    <a:pt x="65" y="50"/>
                  </a:lnTo>
                  <a:lnTo>
                    <a:pt x="60" y="51"/>
                  </a:lnTo>
                  <a:lnTo>
                    <a:pt x="56" y="53"/>
                  </a:lnTo>
                  <a:lnTo>
                    <a:pt x="52" y="54"/>
                  </a:lnTo>
                  <a:lnTo>
                    <a:pt x="47" y="55"/>
                  </a:lnTo>
                  <a:lnTo>
                    <a:pt x="42" y="56"/>
                  </a:lnTo>
                  <a:lnTo>
                    <a:pt x="39" y="58"/>
                  </a:lnTo>
                  <a:lnTo>
                    <a:pt x="35" y="59"/>
                  </a:lnTo>
                  <a:lnTo>
                    <a:pt x="30" y="60"/>
                  </a:lnTo>
                  <a:lnTo>
                    <a:pt x="26" y="61"/>
                  </a:lnTo>
                  <a:lnTo>
                    <a:pt x="21" y="63"/>
                  </a:lnTo>
                  <a:lnTo>
                    <a:pt x="18" y="65"/>
                  </a:lnTo>
                  <a:lnTo>
                    <a:pt x="13" y="66"/>
                  </a:lnTo>
                  <a:lnTo>
                    <a:pt x="8" y="67"/>
                  </a:lnTo>
                  <a:lnTo>
                    <a:pt x="4" y="68"/>
                  </a:lnTo>
                  <a:lnTo>
                    <a:pt x="0" y="70"/>
                  </a:lnTo>
                  <a:lnTo>
                    <a:pt x="0" y="61"/>
                  </a:lnTo>
                  <a:lnTo>
                    <a:pt x="1" y="55"/>
                  </a:lnTo>
                  <a:lnTo>
                    <a:pt x="4" y="48"/>
                  </a:lnTo>
                  <a:lnTo>
                    <a:pt x="9" y="43"/>
                  </a:lnTo>
                  <a:lnTo>
                    <a:pt x="13" y="35"/>
                  </a:lnTo>
                  <a:lnTo>
                    <a:pt x="19" y="29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28" y="19"/>
                  </a:lnTo>
                  <a:lnTo>
                    <a:pt x="30" y="24"/>
                  </a:lnTo>
                  <a:lnTo>
                    <a:pt x="33" y="26"/>
                  </a:lnTo>
                  <a:lnTo>
                    <a:pt x="37" y="28"/>
                  </a:lnTo>
                  <a:lnTo>
                    <a:pt x="43" y="27"/>
                  </a:lnTo>
                  <a:lnTo>
                    <a:pt x="51" y="25"/>
                  </a:lnTo>
                  <a:lnTo>
                    <a:pt x="58" y="19"/>
                  </a:lnTo>
                  <a:lnTo>
                    <a:pt x="65" y="14"/>
                  </a:lnTo>
                  <a:lnTo>
                    <a:pt x="70" y="6"/>
                  </a:lnTo>
                  <a:lnTo>
                    <a:pt x="77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7269163" y="563563"/>
              <a:ext cx="169863" cy="1301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4" y="7"/>
                </a:cxn>
                <a:cxn ang="0">
                  <a:pos x="54" y="15"/>
                </a:cxn>
                <a:cxn ang="0">
                  <a:pos x="61" y="20"/>
                </a:cxn>
                <a:cxn ang="0">
                  <a:pos x="69" y="20"/>
                </a:cxn>
                <a:cxn ang="0">
                  <a:pos x="73" y="24"/>
                </a:cxn>
                <a:cxn ang="0">
                  <a:pos x="69" y="25"/>
                </a:cxn>
                <a:cxn ang="0">
                  <a:pos x="68" y="28"/>
                </a:cxn>
                <a:cxn ang="0">
                  <a:pos x="84" y="28"/>
                </a:cxn>
                <a:cxn ang="0">
                  <a:pos x="94" y="35"/>
                </a:cxn>
                <a:cxn ang="0">
                  <a:pos x="103" y="44"/>
                </a:cxn>
                <a:cxn ang="0">
                  <a:pos x="111" y="56"/>
                </a:cxn>
                <a:cxn ang="0">
                  <a:pos x="120" y="65"/>
                </a:cxn>
                <a:cxn ang="0">
                  <a:pos x="130" y="73"/>
                </a:cxn>
                <a:cxn ang="0">
                  <a:pos x="145" y="74"/>
                </a:cxn>
                <a:cxn ang="0">
                  <a:pos x="165" y="69"/>
                </a:cxn>
                <a:cxn ang="0">
                  <a:pos x="175" y="57"/>
                </a:cxn>
                <a:cxn ang="0">
                  <a:pos x="183" y="45"/>
                </a:cxn>
                <a:cxn ang="0">
                  <a:pos x="194" y="34"/>
                </a:cxn>
                <a:cxn ang="0">
                  <a:pos x="202" y="32"/>
                </a:cxn>
                <a:cxn ang="0">
                  <a:pos x="213" y="34"/>
                </a:cxn>
                <a:cxn ang="0">
                  <a:pos x="214" y="49"/>
                </a:cxn>
                <a:cxn ang="0">
                  <a:pos x="214" y="67"/>
                </a:cxn>
                <a:cxn ang="0">
                  <a:pos x="210" y="84"/>
                </a:cxn>
                <a:cxn ang="0">
                  <a:pos x="207" y="100"/>
                </a:cxn>
                <a:cxn ang="0">
                  <a:pos x="200" y="116"/>
                </a:cxn>
                <a:cxn ang="0">
                  <a:pos x="193" y="130"/>
                </a:cxn>
                <a:cxn ang="0">
                  <a:pos x="185" y="141"/>
                </a:cxn>
                <a:cxn ang="0">
                  <a:pos x="175" y="153"/>
                </a:cxn>
                <a:cxn ang="0">
                  <a:pos x="165" y="158"/>
                </a:cxn>
                <a:cxn ang="0">
                  <a:pos x="156" y="163"/>
                </a:cxn>
                <a:cxn ang="0">
                  <a:pos x="146" y="164"/>
                </a:cxn>
                <a:cxn ang="0">
                  <a:pos x="136" y="164"/>
                </a:cxn>
                <a:cxn ang="0">
                  <a:pos x="124" y="160"/>
                </a:cxn>
                <a:cxn ang="0">
                  <a:pos x="113" y="154"/>
                </a:cxn>
                <a:cxn ang="0">
                  <a:pos x="101" y="145"/>
                </a:cxn>
                <a:cxn ang="0">
                  <a:pos x="90" y="133"/>
                </a:cxn>
                <a:cxn ang="0">
                  <a:pos x="86" y="121"/>
                </a:cxn>
                <a:cxn ang="0">
                  <a:pos x="81" y="110"/>
                </a:cxn>
                <a:cxn ang="0">
                  <a:pos x="78" y="99"/>
                </a:cxn>
                <a:cxn ang="0">
                  <a:pos x="76" y="87"/>
                </a:cxn>
                <a:cxn ang="0">
                  <a:pos x="71" y="75"/>
                </a:cxn>
                <a:cxn ang="0">
                  <a:pos x="67" y="67"/>
                </a:cxn>
                <a:cxn ang="0">
                  <a:pos x="60" y="59"/>
                </a:cxn>
                <a:cxn ang="0">
                  <a:pos x="53" y="55"/>
                </a:cxn>
                <a:cxn ang="0">
                  <a:pos x="51" y="67"/>
                </a:cxn>
                <a:cxn ang="0">
                  <a:pos x="54" y="78"/>
                </a:cxn>
                <a:cxn ang="0">
                  <a:pos x="55" y="89"/>
                </a:cxn>
                <a:cxn ang="0">
                  <a:pos x="51" y="101"/>
                </a:cxn>
                <a:cxn ang="0">
                  <a:pos x="39" y="96"/>
                </a:cxn>
                <a:cxn ang="0">
                  <a:pos x="26" y="88"/>
                </a:cxn>
                <a:cxn ang="0">
                  <a:pos x="15" y="75"/>
                </a:cxn>
                <a:cxn ang="0">
                  <a:pos x="6" y="59"/>
                </a:cxn>
                <a:cxn ang="0">
                  <a:pos x="0" y="42"/>
                </a:cxn>
                <a:cxn ang="0">
                  <a:pos x="1" y="26"/>
                </a:cxn>
                <a:cxn ang="0">
                  <a:pos x="8" y="11"/>
                </a:cxn>
                <a:cxn ang="0">
                  <a:pos x="25" y="0"/>
                </a:cxn>
              </a:cxnLst>
              <a:rect l="0" t="0" r="r" b="b"/>
              <a:pathLst>
                <a:path w="214" h="164">
                  <a:moveTo>
                    <a:pt x="25" y="0"/>
                  </a:moveTo>
                  <a:lnTo>
                    <a:pt x="31" y="0"/>
                  </a:lnTo>
                  <a:lnTo>
                    <a:pt x="38" y="4"/>
                  </a:lnTo>
                  <a:lnTo>
                    <a:pt x="44" y="7"/>
                  </a:lnTo>
                  <a:lnTo>
                    <a:pt x="49" y="11"/>
                  </a:lnTo>
                  <a:lnTo>
                    <a:pt x="54" y="15"/>
                  </a:lnTo>
                  <a:lnTo>
                    <a:pt x="59" y="19"/>
                  </a:lnTo>
                  <a:lnTo>
                    <a:pt x="61" y="20"/>
                  </a:lnTo>
                  <a:lnTo>
                    <a:pt x="65" y="20"/>
                  </a:lnTo>
                  <a:lnTo>
                    <a:pt x="69" y="20"/>
                  </a:lnTo>
                  <a:lnTo>
                    <a:pt x="74" y="21"/>
                  </a:lnTo>
                  <a:lnTo>
                    <a:pt x="73" y="24"/>
                  </a:lnTo>
                  <a:lnTo>
                    <a:pt x="71" y="25"/>
                  </a:lnTo>
                  <a:lnTo>
                    <a:pt x="69" y="25"/>
                  </a:lnTo>
                  <a:lnTo>
                    <a:pt x="68" y="26"/>
                  </a:lnTo>
                  <a:lnTo>
                    <a:pt x="68" y="28"/>
                  </a:lnTo>
                  <a:lnTo>
                    <a:pt x="76" y="27"/>
                  </a:lnTo>
                  <a:lnTo>
                    <a:pt x="84" y="28"/>
                  </a:lnTo>
                  <a:lnTo>
                    <a:pt x="88" y="30"/>
                  </a:lnTo>
                  <a:lnTo>
                    <a:pt x="94" y="35"/>
                  </a:lnTo>
                  <a:lnTo>
                    <a:pt x="98" y="38"/>
                  </a:lnTo>
                  <a:lnTo>
                    <a:pt x="103" y="44"/>
                  </a:lnTo>
                  <a:lnTo>
                    <a:pt x="107" y="49"/>
                  </a:lnTo>
                  <a:lnTo>
                    <a:pt x="111" y="56"/>
                  </a:lnTo>
                  <a:lnTo>
                    <a:pt x="115" y="60"/>
                  </a:lnTo>
                  <a:lnTo>
                    <a:pt x="120" y="65"/>
                  </a:lnTo>
                  <a:lnTo>
                    <a:pt x="125" y="69"/>
                  </a:lnTo>
                  <a:lnTo>
                    <a:pt x="130" y="73"/>
                  </a:lnTo>
                  <a:lnTo>
                    <a:pt x="137" y="74"/>
                  </a:lnTo>
                  <a:lnTo>
                    <a:pt x="145" y="74"/>
                  </a:lnTo>
                  <a:lnTo>
                    <a:pt x="154" y="73"/>
                  </a:lnTo>
                  <a:lnTo>
                    <a:pt x="165" y="69"/>
                  </a:lnTo>
                  <a:lnTo>
                    <a:pt x="169" y="64"/>
                  </a:lnTo>
                  <a:lnTo>
                    <a:pt x="175" y="57"/>
                  </a:lnTo>
                  <a:lnTo>
                    <a:pt x="178" y="51"/>
                  </a:lnTo>
                  <a:lnTo>
                    <a:pt x="183" y="45"/>
                  </a:lnTo>
                  <a:lnTo>
                    <a:pt x="187" y="38"/>
                  </a:lnTo>
                  <a:lnTo>
                    <a:pt x="194" y="34"/>
                  </a:lnTo>
                  <a:lnTo>
                    <a:pt x="197" y="32"/>
                  </a:lnTo>
                  <a:lnTo>
                    <a:pt x="202" y="32"/>
                  </a:lnTo>
                  <a:lnTo>
                    <a:pt x="206" y="31"/>
                  </a:lnTo>
                  <a:lnTo>
                    <a:pt x="213" y="34"/>
                  </a:lnTo>
                  <a:lnTo>
                    <a:pt x="214" y="41"/>
                  </a:lnTo>
                  <a:lnTo>
                    <a:pt x="214" y="49"/>
                  </a:lnTo>
                  <a:lnTo>
                    <a:pt x="214" y="57"/>
                  </a:lnTo>
                  <a:lnTo>
                    <a:pt x="214" y="67"/>
                  </a:lnTo>
                  <a:lnTo>
                    <a:pt x="212" y="75"/>
                  </a:lnTo>
                  <a:lnTo>
                    <a:pt x="210" y="84"/>
                  </a:lnTo>
                  <a:lnTo>
                    <a:pt x="208" y="91"/>
                  </a:lnTo>
                  <a:lnTo>
                    <a:pt x="207" y="100"/>
                  </a:lnTo>
                  <a:lnTo>
                    <a:pt x="204" y="108"/>
                  </a:lnTo>
                  <a:lnTo>
                    <a:pt x="200" y="116"/>
                  </a:lnTo>
                  <a:lnTo>
                    <a:pt x="196" y="123"/>
                  </a:lnTo>
                  <a:lnTo>
                    <a:pt x="193" y="130"/>
                  </a:lnTo>
                  <a:lnTo>
                    <a:pt x="188" y="136"/>
                  </a:lnTo>
                  <a:lnTo>
                    <a:pt x="185" y="141"/>
                  </a:lnTo>
                  <a:lnTo>
                    <a:pt x="179" y="147"/>
                  </a:lnTo>
                  <a:lnTo>
                    <a:pt x="175" y="153"/>
                  </a:lnTo>
                  <a:lnTo>
                    <a:pt x="169" y="155"/>
                  </a:lnTo>
                  <a:lnTo>
                    <a:pt x="165" y="158"/>
                  </a:lnTo>
                  <a:lnTo>
                    <a:pt x="160" y="160"/>
                  </a:lnTo>
                  <a:lnTo>
                    <a:pt x="156" y="163"/>
                  </a:lnTo>
                  <a:lnTo>
                    <a:pt x="150" y="164"/>
                  </a:lnTo>
                  <a:lnTo>
                    <a:pt x="146" y="164"/>
                  </a:lnTo>
                  <a:lnTo>
                    <a:pt x="140" y="164"/>
                  </a:lnTo>
                  <a:lnTo>
                    <a:pt x="136" y="164"/>
                  </a:lnTo>
                  <a:lnTo>
                    <a:pt x="129" y="161"/>
                  </a:lnTo>
                  <a:lnTo>
                    <a:pt x="124" y="160"/>
                  </a:lnTo>
                  <a:lnTo>
                    <a:pt x="118" y="157"/>
                  </a:lnTo>
                  <a:lnTo>
                    <a:pt x="113" y="154"/>
                  </a:lnTo>
                  <a:lnTo>
                    <a:pt x="107" y="149"/>
                  </a:lnTo>
                  <a:lnTo>
                    <a:pt x="101" y="145"/>
                  </a:lnTo>
                  <a:lnTo>
                    <a:pt x="96" y="138"/>
                  </a:lnTo>
                  <a:lnTo>
                    <a:pt x="90" y="133"/>
                  </a:lnTo>
                  <a:lnTo>
                    <a:pt x="88" y="127"/>
                  </a:lnTo>
                  <a:lnTo>
                    <a:pt x="86" y="121"/>
                  </a:lnTo>
                  <a:lnTo>
                    <a:pt x="84" y="116"/>
                  </a:lnTo>
                  <a:lnTo>
                    <a:pt x="81" y="110"/>
                  </a:lnTo>
                  <a:lnTo>
                    <a:pt x="79" y="104"/>
                  </a:lnTo>
                  <a:lnTo>
                    <a:pt x="78" y="99"/>
                  </a:lnTo>
                  <a:lnTo>
                    <a:pt x="77" y="93"/>
                  </a:lnTo>
                  <a:lnTo>
                    <a:pt x="76" y="87"/>
                  </a:lnTo>
                  <a:lnTo>
                    <a:pt x="74" y="80"/>
                  </a:lnTo>
                  <a:lnTo>
                    <a:pt x="71" y="75"/>
                  </a:lnTo>
                  <a:lnTo>
                    <a:pt x="69" y="70"/>
                  </a:lnTo>
                  <a:lnTo>
                    <a:pt x="67" y="67"/>
                  </a:lnTo>
                  <a:lnTo>
                    <a:pt x="64" y="61"/>
                  </a:lnTo>
                  <a:lnTo>
                    <a:pt x="60" y="59"/>
                  </a:lnTo>
                  <a:lnTo>
                    <a:pt x="57" y="56"/>
                  </a:lnTo>
                  <a:lnTo>
                    <a:pt x="53" y="55"/>
                  </a:lnTo>
                  <a:lnTo>
                    <a:pt x="50" y="60"/>
                  </a:lnTo>
                  <a:lnTo>
                    <a:pt x="51" y="67"/>
                  </a:lnTo>
                  <a:lnTo>
                    <a:pt x="51" y="73"/>
                  </a:lnTo>
                  <a:lnTo>
                    <a:pt x="54" y="78"/>
                  </a:lnTo>
                  <a:lnTo>
                    <a:pt x="55" y="84"/>
                  </a:lnTo>
                  <a:lnTo>
                    <a:pt x="55" y="89"/>
                  </a:lnTo>
                  <a:lnTo>
                    <a:pt x="54" y="95"/>
                  </a:lnTo>
                  <a:lnTo>
                    <a:pt x="51" y="101"/>
                  </a:lnTo>
                  <a:lnTo>
                    <a:pt x="45" y="99"/>
                  </a:lnTo>
                  <a:lnTo>
                    <a:pt x="39" y="96"/>
                  </a:lnTo>
                  <a:lnTo>
                    <a:pt x="31" y="91"/>
                  </a:lnTo>
                  <a:lnTo>
                    <a:pt x="26" y="88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9" y="67"/>
                  </a:lnTo>
                  <a:lnTo>
                    <a:pt x="6" y="59"/>
                  </a:lnTo>
                  <a:lnTo>
                    <a:pt x="3" y="51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1" y="26"/>
                  </a:lnTo>
                  <a:lnTo>
                    <a:pt x="4" y="18"/>
                  </a:lnTo>
                  <a:lnTo>
                    <a:pt x="8" y="11"/>
                  </a:lnTo>
                  <a:lnTo>
                    <a:pt x="16" y="5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6783388" y="650876"/>
              <a:ext cx="382588" cy="668338"/>
            </a:xfrm>
            <a:custGeom>
              <a:avLst/>
              <a:gdLst/>
              <a:ahLst/>
              <a:cxnLst>
                <a:cxn ang="0">
                  <a:pos x="413" y="1"/>
                </a:cxn>
                <a:cxn ang="0">
                  <a:pos x="477" y="22"/>
                </a:cxn>
                <a:cxn ang="0">
                  <a:pos x="472" y="71"/>
                </a:cxn>
                <a:cxn ang="0">
                  <a:pos x="432" y="67"/>
                </a:cxn>
                <a:cxn ang="0">
                  <a:pos x="404" y="79"/>
                </a:cxn>
                <a:cxn ang="0">
                  <a:pos x="405" y="99"/>
                </a:cxn>
                <a:cxn ang="0">
                  <a:pos x="404" y="124"/>
                </a:cxn>
                <a:cxn ang="0">
                  <a:pos x="361" y="89"/>
                </a:cxn>
                <a:cxn ang="0">
                  <a:pos x="364" y="138"/>
                </a:cxn>
                <a:cxn ang="0">
                  <a:pos x="345" y="148"/>
                </a:cxn>
                <a:cxn ang="0">
                  <a:pos x="348" y="188"/>
                </a:cxn>
                <a:cxn ang="0">
                  <a:pos x="314" y="155"/>
                </a:cxn>
                <a:cxn ang="0">
                  <a:pos x="293" y="130"/>
                </a:cxn>
                <a:cxn ang="0">
                  <a:pos x="303" y="176"/>
                </a:cxn>
                <a:cxn ang="0">
                  <a:pos x="308" y="209"/>
                </a:cxn>
                <a:cxn ang="0">
                  <a:pos x="268" y="173"/>
                </a:cxn>
                <a:cxn ang="0">
                  <a:pos x="242" y="138"/>
                </a:cxn>
                <a:cxn ang="0">
                  <a:pos x="258" y="204"/>
                </a:cxn>
                <a:cxn ang="0">
                  <a:pos x="278" y="258"/>
                </a:cxn>
                <a:cxn ang="0">
                  <a:pos x="239" y="223"/>
                </a:cxn>
                <a:cxn ang="0">
                  <a:pos x="212" y="191"/>
                </a:cxn>
                <a:cxn ang="0">
                  <a:pos x="222" y="234"/>
                </a:cxn>
                <a:cxn ang="0">
                  <a:pos x="255" y="289"/>
                </a:cxn>
                <a:cxn ang="0">
                  <a:pos x="212" y="264"/>
                </a:cxn>
                <a:cxn ang="0">
                  <a:pos x="176" y="218"/>
                </a:cxn>
                <a:cxn ang="0">
                  <a:pos x="173" y="245"/>
                </a:cxn>
                <a:cxn ang="0">
                  <a:pos x="194" y="279"/>
                </a:cxn>
                <a:cxn ang="0">
                  <a:pos x="200" y="315"/>
                </a:cxn>
                <a:cxn ang="0">
                  <a:pos x="206" y="342"/>
                </a:cxn>
                <a:cxn ang="0">
                  <a:pos x="163" y="307"/>
                </a:cxn>
                <a:cxn ang="0">
                  <a:pos x="126" y="270"/>
                </a:cxn>
                <a:cxn ang="0">
                  <a:pos x="134" y="308"/>
                </a:cxn>
                <a:cxn ang="0">
                  <a:pos x="158" y="344"/>
                </a:cxn>
                <a:cxn ang="0">
                  <a:pos x="196" y="368"/>
                </a:cxn>
                <a:cxn ang="0">
                  <a:pos x="165" y="376"/>
                </a:cxn>
                <a:cxn ang="0">
                  <a:pos x="111" y="327"/>
                </a:cxn>
                <a:cxn ang="0">
                  <a:pos x="127" y="389"/>
                </a:cxn>
                <a:cxn ang="0">
                  <a:pos x="188" y="460"/>
                </a:cxn>
                <a:cxn ang="0">
                  <a:pos x="134" y="433"/>
                </a:cxn>
                <a:cxn ang="0">
                  <a:pos x="77" y="369"/>
                </a:cxn>
                <a:cxn ang="0">
                  <a:pos x="109" y="448"/>
                </a:cxn>
                <a:cxn ang="0">
                  <a:pos x="169" y="537"/>
                </a:cxn>
                <a:cxn ang="0">
                  <a:pos x="134" y="520"/>
                </a:cxn>
                <a:cxn ang="0">
                  <a:pos x="92" y="478"/>
                </a:cxn>
                <a:cxn ang="0">
                  <a:pos x="116" y="543"/>
                </a:cxn>
                <a:cxn ang="0">
                  <a:pos x="188" y="613"/>
                </a:cxn>
                <a:cxn ang="0">
                  <a:pos x="188" y="640"/>
                </a:cxn>
                <a:cxn ang="0">
                  <a:pos x="144" y="613"/>
                </a:cxn>
                <a:cxn ang="0">
                  <a:pos x="120" y="611"/>
                </a:cxn>
                <a:cxn ang="0">
                  <a:pos x="137" y="643"/>
                </a:cxn>
                <a:cxn ang="0">
                  <a:pos x="182" y="682"/>
                </a:cxn>
                <a:cxn ang="0">
                  <a:pos x="97" y="630"/>
                </a:cxn>
                <a:cxn ang="0">
                  <a:pos x="43" y="445"/>
                </a:cxn>
                <a:cxn ang="0">
                  <a:pos x="50" y="349"/>
                </a:cxn>
                <a:cxn ang="0">
                  <a:pos x="16" y="498"/>
                </a:cxn>
                <a:cxn ang="0">
                  <a:pos x="121" y="750"/>
                </a:cxn>
                <a:cxn ang="0">
                  <a:pos x="119" y="810"/>
                </a:cxn>
                <a:cxn ang="0">
                  <a:pos x="87" y="733"/>
                </a:cxn>
                <a:cxn ang="0">
                  <a:pos x="49" y="650"/>
                </a:cxn>
                <a:cxn ang="0">
                  <a:pos x="19" y="556"/>
                </a:cxn>
                <a:cxn ang="0">
                  <a:pos x="4" y="394"/>
                </a:cxn>
                <a:cxn ang="0">
                  <a:pos x="161" y="97"/>
                </a:cxn>
              </a:cxnLst>
              <a:rect l="0" t="0" r="r" b="b"/>
              <a:pathLst>
                <a:path w="482" h="843">
                  <a:moveTo>
                    <a:pt x="348" y="0"/>
                  </a:moveTo>
                  <a:lnTo>
                    <a:pt x="357" y="0"/>
                  </a:lnTo>
                  <a:lnTo>
                    <a:pt x="365" y="0"/>
                  </a:lnTo>
                  <a:lnTo>
                    <a:pt x="374" y="0"/>
                  </a:lnTo>
                  <a:lnTo>
                    <a:pt x="384" y="1"/>
                  </a:lnTo>
                  <a:lnTo>
                    <a:pt x="394" y="1"/>
                  </a:lnTo>
                  <a:lnTo>
                    <a:pt x="404" y="1"/>
                  </a:lnTo>
                  <a:lnTo>
                    <a:pt x="413" y="1"/>
                  </a:lnTo>
                  <a:lnTo>
                    <a:pt x="423" y="2"/>
                  </a:lnTo>
                  <a:lnTo>
                    <a:pt x="432" y="2"/>
                  </a:lnTo>
                  <a:lnTo>
                    <a:pt x="442" y="4"/>
                  </a:lnTo>
                  <a:lnTo>
                    <a:pt x="450" y="6"/>
                  </a:lnTo>
                  <a:lnTo>
                    <a:pt x="458" y="8"/>
                  </a:lnTo>
                  <a:lnTo>
                    <a:pt x="463" y="11"/>
                  </a:lnTo>
                  <a:lnTo>
                    <a:pt x="471" y="17"/>
                  </a:lnTo>
                  <a:lnTo>
                    <a:pt x="477" y="22"/>
                  </a:lnTo>
                  <a:lnTo>
                    <a:pt x="482" y="30"/>
                  </a:lnTo>
                  <a:lnTo>
                    <a:pt x="479" y="35"/>
                  </a:lnTo>
                  <a:lnTo>
                    <a:pt x="477" y="40"/>
                  </a:lnTo>
                  <a:lnTo>
                    <a:pt x="476" y="47"/>
                  </a:lnTo>
                  <a:lnTo>
                    <a:pt x="476" y="52"/>
                  </a:lnTo>
                  <a:lnTo>
                    <a:pt x="474" y="59"/>
                  </a:lnTo>
                  <a:lnTo>
                    <a:pt x="473" y="66"/>
                  </a:lnTo>
                  <a:lnTo>
                    <a:pt x="472" y="71"/>
                  </a:lnTo>
                  <a:lnTo>
                    <a:pt x="471" y="78"/>
                  </a:lnTo>
                  <a:lnTo>
                    <a:pt x="466" y="75"/>
                  </a:lnTo>
                  <a:lnTo>
                    <a:pt x="462" y="73"/>
                  </a:lnTo>
                  <a:lnTo>
                    <a:pt x="458" y="71"/>
                  </a:lnTo>
                  <a:lnTo>
                    <a:pt x="453" y="70"/>
                  </a:lnTo>
                  <a:lnTo>
                    <a:pt x="444" y="68"/>
                  </a:lnTo>
                  <a:lnTo>
                    <a:pt x="437" y="68"/>
                  </a:lnTo>
                  <a:lnTo>
                    <a:pt x="432" y="67"/>
                  </a:lnTo>
                  <a:lnTo>
                    <a:pt x="429" y="66"/>
                  </a:lnTo>
                  <a:lnTo>
                    <a:pt x="423" y="66"/>
                  </a:lnTo>
                  <a:lnTo>
                    <a:pt x="420" y="65"/>
                  </a:lnTo>
                  <a:lnTo>
                    <a:pt x="411" y="61"/>
                  </a:lnTo>
                  <a:lnTo>
                    <a:pt x="404" y="58"/>
                  </a:lnTo>
                  <a:lnTo>
                    <a:pt x="402" y="66"/>
                  </a:lnTo>
                  <a:lnTo>
                    <a:pt x="403" y="74"/>
                  </a:lnTo>
                  <a:lnTo>
                    <a:pt x="404" y="79"/>
                  </a:lnTo>
                  <a:lnTo>
                    <a:pt x="409" y="87"/>
                  </a:lnTo>
                  <a:lnTo>
                    <a:pt x="413" y="91"/>
                  </a:lnTo>
                  <a:lnTo>
                    <a:pt x="417" y="98"/>
                  </a:lnTo>
                  <a:lnTo>
                    <a:pt x="420" y="104"/>
                  </a:lnTo>
                  <a:lnTo>
                    <a:pt x="423" y="110"/>
                  </a:lnTo>
                  <a:lnTo>
                    <a:pt x="415" y="108"/>
                  </a:lnTo>
                  <a:lnTo>
                    <a:pt x="410" y="103"/>
                  </a:lnTo>
                  <a:lnTo>
                    <a:pt x="405" y="99"/>
                  </a:lnTo>
                  <a:lnTo>
                    <a:pt x="403" y="97"/>
                  </a:lnTo>
                  <a:lnTo>
                    <a:pt x="399" y="95"/>
                  </a:lnTo>
                  <a:lnTo>
                    <a:pt x="395" y="95"/>
                  </a:lnTo>
                  <a:lnTo>
                    <a:pt x="398" y="103"/>
                  </a:lnTo>
                  <a:lnTo>
                    <a:pt x="400" y="111"/>
                  </a:lnTo>
                  <a:lnTo>
                    <a:pt x="402" y="115"/>
                  </a:lnTo>
                  <a:lnTo>
                    <a:pt x="403" y="118"/>
                  </a:lnTo>
                  <a:lnTo>
                    <a:pt x="404" y="124"/>
                  </a:lnTo>
                  <a:lnTo>
                    <a:pt x="405" y="128"/>
                  </a:lnTo>
                  <a:lnTo>
                    <a:pt x="398" y="124"/>
                  </a:lnTo>
                  <a:lnTo>
                    <a:pt x="391" y="118"/>
                  </a:lnTo>
                  <a:lnTo>
                    <a:pt x="384" y="113"/>
                  </a:lnTo>
                  <a:lnTo>
                    <a:pt x="380" y="106"/>
                  </a:lnTo>
                  <a:lnTo>
                    <a:pt x="374" y="99"/>
                  </a:lnTo>
                  <a:lnTo>
                    <a:pt x="368" y="94"/>
                  </a:lnTo>
                  <a:lnTo>
                    <a:pt x="361" y="89"/>
                  </a:lnTo>
                  <a:lnTo>
                    <a:pt x="354" y="88"/>
                  </a:lnTo>
                  <a:lnTo>
                    <a:pt x="357" y="95"/>
                  </a:lnTo>
                  <a:lnTo>
                    <a:pt x="360" y="103"/>
                  </a:lnTo>
                  <a:lnTo>
                    <a:pt x="361" y="110"/>
                  </a:lnTo>
                  <a:lnTo>
                    <a:pt x="363" y="118"/>
                  </a:lnTo>
                  <a:lnTo>
                    <a:pt x="363" y="126"/>
                  </a:lnTo>
                  <a:lnTo>
                    <a:pt x="364" y="134"/>
                  </a:lnTo>
                  <a:lnTo>
                    <a:pt x="364" y="138"/>
                  </a:lnTo>
                  <a:lnTo>
                    <a:pt x="365" y="143"/>
                  </a:lnTo>
                  <a:lnTo>
                    <a:pt x="365" y="147"/>
                  </a:lnTo>
                  <a:lnTo>
                    <a:pt x="367" y="153"/>
                  </a:lnTo>
                  <a:lnTo>
                    <a:pt x="360" y="151"/>
                  </a:lnTo>
                  <a:lnTo>
                    <a:pt x="355" y="148"/>
                  </a:lnTo>
                  <a:lnTo>
                    <a:pt x="351" y="145"/>
                  </a:lnTo>
                  <a:lnTo>
                    <a:pt x="348" y="143"/>
                  </a:lnTo>
                  <a:lnTo>
                    <a:pt x="345" y="148"/>
                  </a:lnTo>
                  <a:lnTo>
                    <a:pt x="344" y="155"/>
                  </a:lnTo>
                  <a:lnTo>
                    <a:pt x="344" y="161"/>
                  </a:lnTo>
                  <a:lnTo>
                    <a:pt x="345" y="168"/>
                  </a:lnTo>
                  <a:lnTo>
                    <a:pt x="347" y="175"/>
                  </a:lnTo>
                  <a:lnTo>
                    <a:pt x="349" y="181"/>
                  </a:lnTo>
                  <a:lnTo>
                    <a:pt x="351" y="186"/>
                  </a:lnTo>
                  <a:lnTo>
                    <a:pt x="354" y="193"/>
                  </a:lnTo>
                  <a:lnTo>
                    <a:pt x="348" y="188"/>
                  </a:lnTo>
                  <a:lnTo>
                    <a:pt x="343" y="184"/>
                  </a:lnTo>
                  <a:lnTo>
                    <a:pt x="338" y="180"/>
                  </a:lnTo>
                  <a:lnTo>
                    <a:pt x="334" y="176"/>
                  </a:lnTo>
                  <a:lnTo>
                    <a:pt x="330" y="171"/>
                  </a:lnTo>
                  <a:lnTo>
                    <a:pt x="325" y="168"/>
                  </a:lnTo>
                  <a:lnTo>
                    <a:pt x="322" y="164"/>
                  </a:lnTo>
                  <a:lnTo>
                    <a:pt x="319" y="160"/>
                  </a:lnTo>
                  <a:lnTo>
                    <a:pt x="314" y="155"/>
                  </a:lnTo>
                  <a:lnTo>
                    <a:pt x="312" y="151"/>
                  </a:lnTo>
                  <a:lnTo>
                    <a:pt x="308" y="147"/>
                  </a:lnTo>
                  <a:lnTo>
                    <a:pt x="305" y="143"/>
                  </a:lnTo>
                  <a:lnTo>
                    <a:pt x="302" y="138"/>
                  </a:lnTo>
                  <a:lnTo>
                    <a:pt x="299" y="134"/>
                  </a:lnTo>
                  <a:lnTo>
                    <a:pt x="296" y="129"/>
                  </a:lnTo>
                  <a:lnTo>
                    <a:pt x="293" y="126"/>
                  </a:lnTo>
                  <a:lnTo>
                    <a:pt x="293" y="130"/>
                  </a:lnTo>
                  <a:lnTo>
                    <a:pt x="293" y="135"/>
                  </a:lnTo>
                  <a:lnTo>
                    <a:pt x="294" y="140"/>
                  </a:lnTo>
                  <a:lnTo>
                    <a:pt x="296" y="147"/>
                  </a:lnTo>
                  <a:lnTo>
                    <a:pt x="296" y="153"/>
                  </a:lnTo>
                  <a:lnTo>
                    <a:pt x="299" y="158"/>
                  </a:lnTo>
                  <a:lnTo>
                    <a:pt x="299" y="164"/>
                  </a:lnTo>
                  <a:lnTo>
                    <a:pt x="301" y="170"/>
                  </a:lnTo>
                  <a:lnTo>
                    <a:pt x="303" y="176"/>
                  </a:lnTo>
                  <a:lnTo>
                    <a:pt x="304" y="181"/>
                  </a:lnTo>
                  <a:lnTo>
                    <a:pt x="307" y="186"/>
                  </a:lnTo>
                  <a:lnTo>
                    <a:pt x="309" y="193"/>
                  </a:lnTo>
                  <a:lnTo>
                    <a:pt x="310" y="197"/>
                  </a:lnTo>
                  <a:lnTo>
                    <a:pt x="312" y="203"/>
                  </a:lnTo>
                  <a:lnTo>
                    <a:pt x="313" y="207"/>
                  </a:lnTo>
                  <a:lnTo>
                    <a:pt x="314" y="213"/>
                  </a:lnTo>
                  <a:lnTo>
                    <a:pt x="308" y="209"/>
                  </a:lnTo>
                  <a:lnTo>
                    <a:pt x="302" y="207"/>
                  </a:lnTo>
                  <a:lnTo>
                    <a:pt x="296" y="205"/>
                  </a:lnTo>
                  <a:lnTo>
                    <a:pt x="291" y="200"/>
                  </a:lnTo>
                  <a:lnTo>
                    <a:pt x="285" y="195"/>
                  </a:lnTo>
                  <a:lnTo>
                    <a:pt x="280" y="190"/>
                  </a:lnTo>
                  <a:lnTo>
                    <a:pt x="275" y="185"/>
                  </a:lnTo>
                  <a:lnTo>
                    <a:pt x="272" y="179"/>
                  </a:lnTo>
                  <a:lnTo>
                    <a:pt x="268" y="173"/>
                  </a:lnTo>
                  <a:lnTo>
                    <a:pt x="263" y="166"/>
                  </a:lnTo>
                  <a:lnTo>
                    <a:pt x="260" y="159"/>
                  </a:lnTo>
                  <a:lnTo>
                    <a:pt x="256" y="153"/>
                  </a:lnTo>
                  <a:lnTo>
                    <a:pt x="253" y="146"/>
                  </a:lnTo>
                  <a:lnTo>
                    <a:pt x="251" y="140"/>
                  </a:lnTo>
                  <a:lnTo>
                    <a:pt x="249" y="134"/>
                  </a:lnTo>
                  <a:lnTo>
                    <a:pt x="246" y="129"/>
                  </a:lnTo>
                  <a:lnTo>
                    <a:pt x="242" y="138"/>
                  </a:lnTo>
                  <a:lnTo>
                    <a:pt x="241" y="147"/>
                  </a:lnTo>
                  <a:lnTo>
                    <a:pt x="240" y="155"/>
                  </a:lnTo>
                  <a:lnTo>
                    <a:pt x="241" y="164"/>
                  </a:lnTo>
                  <a:lnTo>
                    <a:pt x="243" y="171"/>
                  </a:lnTo>
                  <a:lnTo>
                    <a:pt x="246" y="180"/>
                  </a:lnTo>
                  <a:lnTo>
                    <a:pt x="249" y="188"/>
                  </a:lnTo>
                  <a:lnTo>
                    <a:pt x="254" y="197"/>
                  </a:lnTo>
                  <a:lnTo>
                    <a:pt x="258" y="204"/>
                  </a:lnTo>
                  <a:lnTo>
                    <a:pt x="262" y="213"/>
                  </a:lnTo>
                  <a:lnTo>
                    <a:pt x="266" y="220"/>
                  </a:lnTo>
                  <a:lnTo>
                    <a:pt x="271" y="228"/>
                  </a:lnTo>
                  <a:lnTo>
                    <a:pt x="274" y="236"/>
                  </a:lnTo>
                  <a:lnTo>
                    <a:pt x="278" y="245"/>
                  </a:lnTo>
                  <a:lnTo>
                    <a:pt x="280" y="254"/>
                  </a:lnTo>
                  <a:lnTo>
                    <a:pt x="283" y="263"/>
                  </a:lnTo>
                  <a:lnTo>
                    <a:pt x="278" y="258"/>
                  </a:lnTo>
                  <a:lnTo>
                    <a:pt x="273" y="254"/>
                  </a:lnTo>
                  <a:lnTo>
                    <a:pt x="269" y="249"/>
                  </a:lnTo>
                  <a:lnTo>
                    <a:pt x="264" y="245"/>
                  </a:lnTo>
                  <a:lnTo>
                    <a:pt x="259" y="240"/>
                  </a:lnTo>
                  <a:lnTo>
                    <a:pt x="254" y="236"/>
                  </a:lnTo>
                  <a:lnTo>
                    <a:pt x="249" y="230"/>
                  </a:lnTo>
                  <a:lnTo>
                    <a:pt x="244" y="227"/>
                  </a:lnTo>
                  <a:lnTo>
                    <a:pt x="239" y="223"/>
                  </a:lnTo>
                  <a:lnTo>
                    <a:pt x="234" y="218"/>
                  </a:lnTo>
                  <a:lnTo>
                    <a:pt x="230" y="213"/>
                  </a:lnTo>
                  <a:lnTo>
                    <a:pt x="226" y="208"/>
                  </a:lnTo>
                  <a:lnTo>
                    <a:pt x="223" y="203"/>
                  </a:lnTo>
                  <a:lnTo>
                    <a:pt x="220" y="197"/>
                  </a:lnTo>
                  <a:lnTo>
                    <a:pt x="218" y="191"/>
                  </a:lnTo>
                  <a:lnTo>
                    <a:pt x="215" y="186"/>
                  </a:lnTo>
                  <a:lnTo>
                    <a:pt x="212" y="191"/>
                  </a:lnTo>
                  <a:lnTo>
                    <a:pt x="210" y="197"/>
                  </a:lnTo>
                  <a:lnTo>
                    <a:pt x="209" y="202"/>
                  </a:lnTo>
                  <a:lnTo>
                    <a:pt x="209" y="207"/>
                  </a:lnTo>
                  <a:lnTo>
                    <a:pt x="209" y="213"/>
                  </a:lnTo>
                  <a:lnTo>
                    <a:pt x="211" y="217"/>
                  </a:lnTo>
                  <a:lnTo>
                    <a:pt x="213" y="222"/>
                  </a:lnTo>
                  <a:lnTo>
                    <a:pt x="215" y="226"/>
                  </a:lnTo>
                  <a:lnTo>
                    <a:pt x="222" y="234"/>
                  </a:lnTo>
                  <a:lnTo>
                    <a:pt x="229" y="243"/>
                  </a:lnTo>
                  <a:lnTo>
                    <a:pt x="236" y="250"/>
                  </a:lnTo>
                  <a:lnTo>
                    <a:pt x="243" y="259"/>
                  </a:lnTo>
                  <a:lnTo>
                    <a:pt x="249" y="267"/>
                  </a:lnTo>
                  <a:lnTo>
                    <a:pt x="254" y="275"/>
                  </a:lnTo>
                  <a:lnTo>
                    <a:pt x="254" y="280"/>
                  </a:lnTo>
                  <a:lnTo>
                    <a:pt x="255" y="285"/>
                  </a:lnTo>
                  <a:lnTo>
                    <a:pt x="255" y="289"/>
                  </a:lnTo>
                  <a:lnTo>
                    <a:pt x="255" y="295"/>
                  </a:lnTo>
                  <a:lnTo>
                    <a:pt x="249" y="290"/>
                  </a:lnTo>
                  <a:lnTo>
                    <a:pt x="242" y="288"/>
                  </a:lnTo>
                  <a:lnTo>
                    <a:pt x="236" y="284"/>
                  </a:lnTo>
                  <a:lnTo>
                    <a:pt x="230" y="279"/>
                  </a:lnTo>
                  <a:lnTo>
                    <a:pt x="223" y="274"/>
                  </a:lnTo>
                  <a:lnTo>
                    <a:pt x="218" y="269"/>
                  </a:lnTo>
                  <a:lnTo>
                    <a:pt x="212" y="264"/>
                  </a:lnTo>
                  <a:lnTo>
                    <a:pt x="208" y="258"/>
                  </a:lnTo>
                  <a:lnTo>
                    <a:pt x="202" y="252"/>
                  </a:lnTo>
                  <a:lnTo>
                    <a:pt x="196" y="247"/>
                  </a:lnTo>
                  <a:lnTo>
                    <a:pt x="192" y="240"/>
                  </a:lnTo>
                  <a:lnTo>
                    <a:pt x="188" y="235"/>
                  </a:lnTo>
                  <a:lnTo>
                    <a:pt x="183" y="228"/>
                  </a:lnTo>
                  <a:lnTo>
                    <a:pt x="180" y="223"/>
                  </a:lnTo>
                  <a:lnTo>
                    <a:pt x="176" y="218"/>
                  </a:lnTo>
                  <a:lnTo>
                    <a:pt x="173" y="213"/>
                  </a:lnTo>
                  <a:lnTo>
                    <a:pt x="171" y="217"/>
                  </a:lnTo>
                  <a:lnTo>
                    <a:pt x="170" y="222"/>
                  </a:lnTo>
                  <a:lnTo>
                    <a:pt x="169" y="226"/>
                  </a:lnTo>
                  <a:lnTo>
                    <a:pt x="169" y="230"/>
                  </a:lnTo>
                  <a:lnTo>
                    <a:pt x="169" y="236"/>
                  </a:lnTo>
                  <a:lnTo>
                    <a:pt x="171" y="240"/>
                  </a:lnTo>
                  <a:lnTo>
                    <a:pt x="173" y="245"/>
                  </a:lnTo>
                  <a:lnTo>
                    <a:pt x="175" y="249"/>
                  </a:lnTo>
                  <a:lnTo>
                    <a:pt x="176" y="254"/>
                  </a:lnTo>
                  <a:lnTo>
                    <a:pt x="179" y="258"/>
                  </a:lnTo>
                  <a:lnTo>
                    <a:pt x="182" y="263"/>
                  </a:lnTo>
                  <a:lnTo>
                    <a:pt x="185" y="267"/>
                  </a:lnTo>
                  <a:lnTo>
                    <a:pt x="188" y="270"/>
                  </a:lnTo>
                  <a:lnTo>
                    <a:pt x="191" y="275"/>
                  </a:lnTo>
                  <a:lnTo>
                    <a:pt x="194" y="279"/>
                  </a:lnTo>
                  <a:lnTo>
                    <a:pt x="196" y="284"/>
                  </a:lnTo>
                  <a:lnTo>
                    <a:pt x="199" y="288"/>
                  </a:lnTo>
                  <a:lnTo>
                    <a:pt x="200" y="293"/>
                  </a:lnTo>
                  <a:lnTo>
                    <a:pt x="201" y="297"/>
                  </a:lnTo>
                  <a:lnTo>
                    <a:pt x="202" y="302"/>
                  </a:lnTo>
                  <a:lnTo>
                    <a:pt x="202" y="306"/>
                  </a:lnTo>
                  <a:lnTo>
                    <a:pt x="202" y="310"/>
                  </a:lnTo>
                  <a:lnTo>
                    <a:pt x="200" y="315"/>
                  </a:lnTo>
                  <a:lnTo>
                    <a:pt x="199" y="319"/>
                  </a:lnTo>
                  <a:lnTo>
                    <a:pt x="204" y="325"/>
                  </a:lnTo>
                  <a:lnTo>
                    <a:pt x="209" y="332"/>
                  </a:lnTo>
                  <a:lnTo>
                    <a:pt x="210" y="334"/>
                  </a:lnTo>
                  <a:lnTo>
                    <a:pt x="211" y="338"/>
                  </a:lnTo>
                  <a:lnTo>
                    <a:pt x="211" y="342"/>
                  </a:lnTo>
                  <a:lnTo>
                    <a:pt x="212" y="346"/>
                  </a:lnTo>
                  <a:lnTo>
                    <a:pt x="206" y="342"/>
                  </a:lnTo>
                  <a:lnTo>
                    <a:pt x="201" y="338"/>
                  </a:lnTo>
                  <a:lnTo>
                    <a:pt x="195" y="333"/>
                  </a:lnTo>
                  <a:lnTo>
                    <a:pt x="190" y="329"/>
                  </a:lnTo>
                  <a:lnTo>
                    <a:pt x="184" y="325"/>
                  </a:lnTo>
                  <a:lnTo>
                    <a:pt x="179" y="320"/>
                  </a:lnTo>
                  <a:lnTo>
                    <a:pt x="173" y="316"/>
                  </a:lnTo>
                  <a:lnTo>
                    <a:pt x="169" y="312"/>
                  </a:lnTo>
                  <a:lnTo>
                    <a:pt x="163" y="307"/>
                  </a:lnTo>
                  <a:lnTo>
                    <a:pt x="158" y="302"/>
                  </a:lnTo>
                  <a:lnTo>
                    <a:pt x="153" y="296"/>
                  </a:lnTo>
                  <a:lnTo>
                    <a:pt x="149" y="292"/>
                  </a:lnTo>
                  <a:lnTo>
                    <a:pt x="144" y="286"/>
                  </a:lnTo>
                  <a:lnTo>
                    <a:pt x="140" y="280"/>
                  </a:lnTo>
                  <a:lnTo>
                    <a:pt x="136" y="275"/>
                  </a:lnTo>
                  <a:lnTo>
                    <a:pt x="134" y="270"/>
                  </a:lnTo>
                  <a:lnTo>
                    <a:pt x="126" y="270"/>
                  </a:lnTo>
                  <a:lnTo>
                    <a:pt x="121" y="270"/>
                  </a:lnTo>
                  <a:lnTo>
                    <a:pt x="122" y="276"/>
                  </a:lnTo>
                  <a:lnTo>
                    <a:pt x="124" y="282"/>
                  </a:lnTo>
                  <a:lnTo>
                    <a:pt x="125" y="287"/>
                  </a:lnTo>
                  <a:lnTo>
                    <a:pt x="127" y="294"/>
                  </a:lnTo>
                  <a:lnTo>
                    <a:pt x="129" y="298"/>
                  </a:lnTo>
                  <a:lnTo>
                    <a:pt x="132" y="304"/>
                  </a:lnTo>
                  <a:lnTo>
                    <a:pt x="134" y="308"/>
                  </a:lnTo>
                  <a:lnTo>
                    <a:pt x="136" y="314"/>
                  </a:lnTo>
                  <a:lnTo>
                    <a:pt x="140" y="317"/>
                  </a:lnTo>
                  <a:lnTo>
                    <a:pt x="142" y="323"/>
                  </a:lnTo>
                  <a:lnTo>
                    <a:pt x="144" y="327"/>
                  </a:lnTo>
                  <a:lnTo>
                    <a:pt x="147" y="332"/>
                  </a:lnTo>
                  <a:lnTo>
                    <a:pt x="151" y="336"/>
                  </a:lnTo>
                  <a:lnTo>
                    <a:pt x="155" y="341"/>
                  </a:lnTo>
                  <a:lnTo>
                    <a:pt x="158" y="344"/>
                  </a:lnTo>
                  <a:lnTo>
                    <a:pt x="163" y="348"/>
                  </a:lnTo>
                  <a:lnTo>
                    <a:pt x="166" y="352"/>
                  </a:lnTo>
                  <a:lnTo>
                    <a:pt x="171" y="354"/>
                  </a:lnTo>
                  <a:lnTo>
                    <a:pt x="175" y="357"/>
                  </a:lnTo>
                  <a:lnTo>
                    <a:pt x="181" y="361"/>
                  </a:lnTo>
                  <a:lnTo>
                    <a:pt x="185" y="363"/>
                  </a:lnTo>
                  <a:lnTo>
                    <a:pt x="192" y="366"/>
                  </a:lnTo>
                  <a:lnTo>
                    <a:pt x="196" y="368"/>
                  </a:lnTo>
                  <a:lnTo>
                    <a:pt x="204" y="372"/>
                  </a:lnTo>
                  <a:lnTo>
                    <a:pt x="200" y="375"/>
                  </a:lnTo>
                  <a:lnTo>
                    <a:pt x="194" y="378"/>
                  </a:lnTo>
                  <a:lnTo>
                    <a:pt x="189" y="381"/>
                  </a:lnTo>
                  <a:lnTo>
                    <a:pt x="184" y="382"/>
                  </a:lnTo>
                  <a:lnTo>
                    <a:pt x="178" y="381"/>
                  </a:lnTo>
                  <a:lnTo>
                    <a:pt x="172" y="379"/>
                  </a:lnTo>
                  <a:lnTo>
                    <a:pt x="165" y="376"/>
                  </a:lnTo>
                  <a:lnTo>
                    <a:pt x="160" y="373"/>
                  </a:lnTo>
                  <a:lnTo>
                    <a:pt x="152" y="367"/>
                  </a:lnTo>
                  <a:lnTo>
                    <a:pt x="144" y="362"/>
                  </a:lnTo>
                  <a:lnTo>
                    <a:pt x="136" y="355"/>
                  </a:lnTo>
                  <a:lnTo>
                    <a:pt x="130" y="349"/>
                  </a:lnTo>
                  <a:lnTo>
                    <a:pt x="123" y="341"/>
                  </a:lnTo>
                  <a:lnTo>
                    <a:pt x="116" y="334"/>
                  </a:lnTo>
                  <a:lnTo>
                    <a:pt x="111" y="327"/>
                  </a:lnTo>
                  <a:lnTo>
                    <a:pt x="107" y="319"/>
                  </a:lnTo>
                  <a:lnTo>
                    <a:pt x="105" y="331"/>
                  </a:lnTo>
                  <a:lnTo>
                    <a:pt x="105" y="342"/>
                  </a:lnTo>
                  <a:lnTo>
                    <a:pt x="106" y="352"/>
                  </a:lnTo>
                  <a:lnTo>
                    <a:pt x="111" y="362"/>
                  </a:lnTo>
                  <a:lnTo>
                    <a:pt x="114" y="371"/>
                  </a:lnTo>
                  <a:lnTo>
                    <a:pt x="121" y="381"/>
                  </a:lnTo>
                  <a:lnTo>
                    <a:pt x="127" y="389"/>
                  </a:lnTo>
                  <a:lnTo>
                    <a:pt x="136" y="398"/>
                  </a:lnTo>
                  <a:lnTo>
                    <a:pt x="143" y="406"/>
                  </a:lnTo>
                  <a:lnTo>
                    <a:pt x="152" y="416"/>
                  </a:lnTo>
                  <a:lnTo>
                    <a:pt x="160" y="424"/>
                  </a:lnTo>
                  <a:lnTo>
                    <a:pt x="168" y="433"/>
                  </a:lnTo>
                  <a:lnTo>
                    <a:pt x="175" y="442"/>
                  </a:lnTo>
                  <a:lnTo>
                    <a:pt x="182" y="451"/>
                  </a:lnTo>
                  <a:lnTo>
                    <a:pt x="188" y="460"/>
                  </a:lnTo>
                  <a:lnTo>
                    <a:pt x="193" y="470"/>
                  </a:lnTo>
                  <a:lnTo>
                    <a:pt x="184" y="465"/>
                  </a:lnTo>
                  <a:lnTo>
                    <a:pt x="176" y="462"/>
                  </a:lnTo>
                  <a:lnTo>
                    <a:pt x="168" y="456"/>
                  </a:lnTo>
                  <a:lnTo>
                    <a:pt x="160" y="451"/>
                  </a:lnTo>
                  <a:lnTo>
                    <a:pt x="151" y="445"/>
                  </a:lnTo>
                  <a:lnTo>
                    <a:pt x="143" y="439"/>
                  </a:lnTo>
                  <a:lnTo>
                    <a:pt x="134" y="433"/>
                  </a:lnTo>
                  <a:lnTo>
                    <a:pt x="127" y="426"/>
                  </a:lnTo>
                  <a:lnTo>
                    <a:pt x="119" y="418"/>
                  </a:lnTo>
                  <a:lnTo>
                    <a:pt x="111" y="412"/>
                  </a:lnTo>
                  <a:lnTo>
                    <a:pt x="104" y="404"/>
                  </a:lnTo>
                  <a:lnTo>
                    <a:pt x="97" y="396"/>
                  </a:lnTo>
                  <a:lnTo>
                    <a:pt x="90" y="387"/>
                  </a:lnTo>
                  <a:lnTo>
                    <a:pt x="84" y="378"/>
                  </a:lnTo>
                  <a:lnTo>
                    <a:pt x="77" y="369"/>
                  </a:lnTo>
                  <a:lnTo>
                    <a:pt x="73" y="362"/>
                  </a:lnTo>
                  <a:lnTo>
                    <a:pt x="73" y="375"/>
                  </a:lnTo>
                  <a:lnTo>
                    <a:pt x="76" y="388"/>
                  </a:lnTo>
                  <a:lnTo>
                    <a:pt x="80" y="402"/>
                  </a:lnTo>
                  <a:lnTo>
                    <a:pt x="86" y="414"/>
                  </a:lnTo>
                  <a:lnTo>
                    <a:pt x="93" y="425"/>
                  </a:lnTo>
                  <a:lnTo>
                    <a:pt x="101" y="437"/>
                  </a:lnTo>
                  <a:lnTo>
                    <a:pt x="109" y="448"/>
                  </a:lnTo>
                  <a:lnTo>
                    <a:pt x="119" y="460"/>
                  </a:lnTo>
                  <a:lnTo>
                    <a:pt x="126" y="470"/>
                  </a:lnTo>
                  <a:lnTo>
                    <a:pt x="135" y="482"/>
                  </a:lnTo>
                  <a:lnTo>
                    <a:pt x="143" y="492"/>
                  </a:lnTo>
                  <a:lnTo>
                    <a:pt x="152" y="504"/>
                  </a:lnTo>
                  <a:lnTo>
                    <a:pt x="158" y="514"/>
                  </a:lnTo>
                  <a:lnTo>
                    <a:pt x="165" y="526"/>
                  </a:lnTo>
                  <a:lnTo>
                    <a:pt x="169" y="537"/>
                  </a:lnTo>
                  <a:lnTo>
                    <a:pt x="173" y="551"/>
                  </a:lnTo>
                  <a:lnTo>
                    <a:pt x="166" y="545"/>
                  </a:lnTo>
                  <a:lnTo>
                    <a:pt x="161" y="542"/>
                  </a:lnTo>
                  <a:lnTo>
                    <a:pt x="155" y="537"/>
                  </a:lnTo>
                  <a:lnTo>
                    <a:pt x="150" y="533"/>
                  </a:lnTo>
                  <a:lnTo>
                    <a:pt x="144" y="528"/>
                  </a:lnTo>
                  <a:lnTo>
                    <a:pt x="139" y="524"/>
                  </a:lnTo>
                  <a:lnTo>
                    <a:pt x="134" y="520"/>
                  </a:lnTo>
                  <a:lnTo>
                    <a:pt x="129" y="515"/>
                  </a:lnTo>
                  <a:lnTo>
                    <a:pt x="124" y="510"/>
                  </a:lnTo>
                  <a:lnTo>
                    <a:pt x="119" y="505"/>
                  </a:lnTo>
                  <a:lnTo>
                    <a:pt x="113" y="500"/>
                  </a:lnTo>
                  <a:lnTo>
                    <a:pt x="109" y="495"/>
                  </a:lnTo>
                  <a:lnTo>
                    <a:pt x="103" y="490"/>
                  </a:lnTo>
                  <a:lnTo>
                    <a:pt x="97" y="484"/>
                  </a:lnTo>
                  <a:lnTo>
                    <a:pt x="92" y="478"/>
                  </a:lnTo>
                  <a:lnTo>
                    <a:pt x="86" y="474"/>
                  </a:lnTo>
                  <a:lnTo>
                    <a:pt x="84" y="485"/>
                  </a:lnTo>
                  <a:lnTo>
                    <a:pt x="85" y="495"/>
                  </a:lnTo>
                  <a:lnTo>
                    <a:pt x="89" y="506"/>
                  </a:lnTo>
                  <a:lnTo>
                    <a:pt x="94" y="516"/>
                  </a:lnTo>
                  <a:lnTo>
                    <a:pt x="100" y="525"/>
                  </a:lnTo>
                  <a:lnTo>
                    <a:pt x="107" y="535"/>
                  </a:lnTo>
                  <a:lnTo>
                    <a:pt x="116" y="543"/>
                  </a:lnTo>
                  <a:lnTo>
                    <a:pt x="125" y="553"/>
                  </a:lnTo>
                  <a:lnTo>
                    <a:pt x="134" y="561"/>
                  </a:lnTo>
                  <a:lnTo>
                    <a:pt x="144" y="568"/>
                  </a:lnTo>
                  <a:lnTo>
                    <a:pt x="153" y="576"/>
                  </a:lnTo>
                  <a:lnTo>
                    <a:pt x="163" y="586"/>
                  </a:lnTo>
                  <a:lnTo>
                    <a:pt x="172" y="595"/>
                  </a:lnTo>
                  <a:lnTo>
                    <a:pt x="181" y="604"/>
                  </a:lnTo>
                  <a:lnTo>
                    <a:pt x="188" y="613"/>
                  </a:lnTo>
                  <a:lnTo>
                    <a:pt x="194" y="624"/>
                  </a:lnTo>
                  <a:lnTo>
                    <a:pt x="199" y="627"/>
                  </a:lnTo>
                  <a:lnTo>
                    <a:pt x="202" y="632"/>
                  </a:lnTo>
                  <a:lnTo>
                    <a:pt x="204" y="639"/>
                  </a:lnTo>
                  <a:lnTo>
                    <a:pt x="204" y="645"/>
                  </a:lnTo>
                  <a:lnTo>
                    <a:pt x="199" y="643"/>
                  </a:lnTo>
                  <a:lnTo>
                    <a:pt x="193" y="642"/>
                  </a:lnTo>
                  <a:lnTo>
                    <a:pt x="188" y="640"/>
                  </a:lnTo>
                  <a:lnTo>
                    <a:pt x="183" y="637"/>
                  </a:lnTo>
                  <a:lnTo>
                    <a:pt x="178" y="634"/>
                  </a:lnTo>
                  <a:lnTo>
                    <a:pt x="172" y="631"/>
                  </a:lnTo>
                  <a:lnTo>
                    <a:pt x="166" y="627"/>
                  </a:lnTo>
                  <a:lnTo>
                    <a:pt x="162" y="624"/>
                  </a:lnTo>
                  <a:lnTo>
                    <a:pt x="155" y="621"/>
                  </a:lnTo>
                  <a:lnTo>
                    <a:pt x="151" y="617"/>
                  </a:lnTo>
                  <a:lnTo>
                    <a:pt x="144" y="613"/>
                  </a:lnTo>
                  <a:lnTo>
                    <a:pt x="140" y="611"/>
                  </a:lnTo>
                  <a:lnTo>
                    <a:pt x="134" y="609"/>
                  </a:lnTo>
                  <a:lnTo>
                    <a:pt x="129" y="605"/>
                  </a:lnTo>
                  <a:lnTo>
                    <a:pt x="122" y="603"/>
                  </a:lnTo>
                  <a:lnTo>
                    <a:pt x="116" y="603"/>
                  </a:lnTo>
                  <a:lnTo>
                    <a:pt x="116" y="605"/>
                  </a:lnTo>
                  <a:lnTo>
                    <a:pt x="119" y="609"/>
                  </a:lnTo>
                  <a:lnTo>
                    <a:pt x="120" y="611"/>
                  </a:lnTo>
                  <a:lnTo>
                    <a:pt x="121" y="615"/>
                  </a:lnTo>
                  <a:lnTo>
                    <a:pt x="116" y="615"/>
                  </a:lnTo>
                  <a:lnTo>
                    <a:pt x="113" y="616"/>
                  </a:lnTo>
                  <a:lnTo>
                    <a:pt x="117" y="622"/>
                  </a:lnTo>
                  <a:lnTo>
                    <a:pt x="122" y="627"/>
                  </a:lnTo>
                  <a:lnTo>
                    <a:pt x="127" y="633"/>
                  </a:lnTo>
                  <a:lnTo>
                    <a:pt x="133" y="639"/>
                  </a:lnTo>
                  <a:lnTo>
                    <a:pt x="137" y="643"/>
                  </a:lnTo>
                  <a:lnTo>
                    <a:pt x="144" y="647"/>
                  </a:lnTo>
                  <a:lnTo>
                    <a:pt x="150" y="653"/>
                  </a:lnTo>
                  <a:lnTo>
                    <a:pt x="155" y="657"/>
                  </a:lnTo>
                  <a:lnTo>
                    <a:pt x="161" y="663"/>
                  </a:lnTo>
                  <a:lnTo>
                    <a:pt x="166" y="667"/>
                  </a:lnTo>
                  <a:lnTo>
                    <a:pt x="172" y="672"/>
                  </a:lnTo>
                  <a:lnTo>
                    <a:pt x="178" y="676"/>
                  </a:lnTo>
                  <a:lnTo>
                    <a:pt x="182" y="682"/>
                  </a:lnTo>
                  <a:lnTo>
                    <a:pt x="188" y="687"/>
                  </a:lnTo>
                  <a:lnTo>
                    <a:pt x="192" y="693"/>
                  </a:lnTo>
                  <a:lnTo>
                    <a:pt x="196" y="700"/>
                  </a:lnTo>
                  <a:lnTo>
                    <a:pt x="172" y="690"/>
                  </a:lnTo>
                  <a:lnTo>
                    <a:pt x="150" y="679"/>
                  </a:lnTo>
                  <a:lnTo>
                    <a:pt x="130" y="664"/>
                  </a:lnTo>
                  <a:lnTo>
                    <a:pt x="113" y="649"/>
                  </a:lnTo>
                  <a:lnTo>
                    <a:pt x="97" y="630"/>
                  </a:lnTo>
                  <a:lnTo>
                    <a:pt x="84" y="611"/>
                  </a:lnTo>
                  <a:lnTo>
                    <a:pt x="74" y="590"/>
                  </a:lnTo>
                  <a:lnTo>
                    <a:pt x="65" y="567"/>
                  </a:lnTo>
                  <a:lnTo>
                    <a:pt x="56" y="543"/>
                  </a:lnTo>
                  <a:lnTo>
                    <a:pt x="51" y="520"/>
                  </a:lnTo>
                  <a:lnTo>
                    <a:pt x="46" y="495"/>
                  </a:lnTo>
                  <a:lnTo>
                    <a:pt x="44" y="470"/>
                  </a:lnTo>
                  <a:lnTo>
                    <a:pt x="43" y="445"/>
                  </a:lnTo>
                  <a:lnTo>
                    <a:pt x="43" y="419"/>
                  </a:lnTo>
                  <a:lnTo>
                    <a:pt x="43" y="396"/>
                  </a:lnTo>
                  <a:lnTo>
                    <a:pt x="46" y="373"/>
                  </a:lnTo>
                  <a:lnTo>
                    <a:pt x="47" y="368"/>
                  </a:lnTo>
                  <a:lnTo>
                    <a:pt x="49" y="365"/>
                  </a:lnTo>
                  <a:lnTo>
                    <a:pt x="50" y="359"/>
                  </a:lnTo>
                  <a:lnTo>
                    <a:pt x="51" y="355"/>
                  </a:lnTo>
                  <a:lnTo>
                    <a:pt x="50" y="349"/>
                  </a:lnTo>
                  <a:lnTo>
                    <a:pt x="49" y="345"/>
                  </a:lnTo>
                  <a:lnTo>
                    <a:pt x="46" y="341"/>
                  </a:lnTo>
                  <a:lnTo>
                    <a:pt x="44" y="337"/>
                  </a:lnTo>
                  <a:lnTo>
                    <a:pt x="27" y="369"/>
                  </a:lnTo>
                  <a:lnTo>
                    <a:pt x="17" y="402"/>
                  </a:lnTo>
                  <a:lnTo>
                    <a:pt x="12" y="434"/>
                  </a:lnTo>
                  <a:lnTo>
                    <a:pt x="13" y="467"/>
                  </a:lnTo>
                  <a:lnTo>
                    <a:pt x="16" y="498"/>
                  </a:lnTo>
                  <a:lnTo>
                    <a:pt x="24" y="530"/>
                  </a:lnTo>
                  <a:lnTo>
                    <a:pt x="34" y="562"/>
                  </a:lnTo>
                  <a:lnTo>
                    <a:pt x="47" y="594"/>
                  </a:lnTo>
                  <a:lnTo>
                    <a:pt x="61" y="625"/>
                  </a:lnTo>
                  <a:lnTo>
                    <a:pt x="76" y="656"/>
                  </a:lnTo>
                  <a:lnTo>
                    <a:pt x="92" y="687"/>
                  </a:lnTo>
                  <a:lnTo>
                    <a:pt x="107" y="719"/>
                  </a:lnTo>
                  <a:lnTo>
                    <a:pt x="121" y="750"/>
                  </a:lnTo>
                  <a:lnTo>
                    <a:pt x="134" y="781"/>
                  </a:lnTo>
                  <a:lnTo>
                    <a:pt x="144" y="812"/>
                  </a:lnTo>
                  <a:lnTo>
                    <a:pt x="153" y="843"/>
                  </a:lnTo>
                  <a:lnTo>
                    <a:pt x="144" y="838"/>
                  </a:lnTo>
                  <a:lnTo>
                    <a:pt x="136" y="832"/>
                  </a:lnTo>
                  <a:lnTo>
                    <a:pt x="130" y="825"/>
                  </a:lnTo>
                  <a:lnTo>
                    <a:pt x="124" y="818"/>
                  </a:lnTo>
                  <a:lnTo>
                    <a:pt x="119" y="810"/>
                  </a:lnTo>
                  <a:lnTo>
                    <a:pt x="113" y="801"/>
                  </a:lnTo>
                  <a:lnTo>
                    <a:pt x="109" y="792"/>
                  </a:lnTo>
                  <a:lnTo>
                    <a:pt x="105" y="783"/>
                  </a:lnTo>
                  <a:lnTo>
                    <a:pt x="101" y="773"/>
                  </a:lnTo>
                  <a:lnTo>
                    <a:pt x="97" y="763"/>
                  </a:lnTo>
                  <a:lnTo>
                    <a:pt x="94" y="752"/>
                  </a:lnTo>
                  <a:lnTo>
                    <a:pt x="91" y="743"/>
                  </a:lnTo>
                  <a:lnTo>
                    <a:pt x="87" y="733"/>
                  </a:lnTo>
                  <a:lnTo>
                    <a:pt x="84" y="723"/>
                  </a:lnTo>
                  <a:lnTo>
                    <a:pt x="82" y="714"/>
                  </a:lnTo>
                  <a:lnTo>
                    <a:pt x="79" y="706"/>
                  </a:lnTo>
                  <a:lnTo>
                    <a:pt x="72" y="694"/>
                  </a:lnTo>
                  <a:lnTo>
                    <a:pt x="65" y="684"/>
                  </a:lnTo>
                  <a:lnTo>
                    <a:pt x="59" y="673"/>
                  </a:lnTo>
                  <a:lnTo>
                    <a:pt x="54" y="662"/>
                  </a:lnTo>
                  <a:lnTo>
                    <a:pt x="49" y="650"/>
                  </a:lnTo>
                  <a:lnTo>
                    <a:pt x="44" y="640"/>
                  </a:lnTo>
                  <a:lnTo>
                    <a:pt x="40" y="627"/>
                  </a:lnTo>
                  <a:lnTo>
                    <a:pt x="35" y="616"/>
                  </a:lnTo>
                  <a:lnTo>
                    <a:pt x="31" y="604"/>
                  </a:lnTo>
                  <a:lnTo>
                    <a:pt x="27" y="593"/>
                  </a:lnTo>
                  <a:lnTo>
                    <a:pt x="24" y="581"/>
                  </a:lnTo>
                  <a:lnTo>
                    <a:pt x="22" y="568"/>
                  </a:lnTo>
                  <a:lnTo>
                    <a:pt x="19" y="556"/>
                  </a:lnTo>
                  <a:lnTo>
                    <a:pt x="16" y="545"/>
                  </a:lnTo>
                  <a:lnTo>
                    <a:pt x="14" y="533"/>
                  </a:lnTo>
                  <a:lnTo>
                    <a:pt x="12" y="522"/>
                  </a:lnTo>
                  <a:lnTo>
                    <a:pt x="9" y="521"/>
                  </a:lnTo>
                  <a:lnTo>
                    <a:pt x="4" y="522"/>
                  </a:lnTo>
                  <a:lnTo>
                    <a:pt x="0" y="478"/>
                  </a:lnTo>
                  <a:lnTo>
                    <a:pt x="1" y="436"/>
                  </a:lnTo>
                  <a:lnTo>
                    <a:pt x="4" y="394"/>
                  </a:lnTo>
                  <a:lnTo>
                    <a:pt x="13" y="353"/>
                  </a:lnTo>
                  <a:lnTo>
                    <a:pt x="24" y="310"/>
                  </a:lnTo>
                  <a:lnTo>
                    <a:pt x="40" y="270"/>
                  </a:lnTo>
                  <a:lnTo>
                    <a:pt x="57" y="232"/>
                  </a:lnTo>
                  <a:lnTo>
                    <a:pt x="80" y="196"/>
                  </a:lnTo>
                  <a:lnTo>
                    <a:pt x="103" y="160"/>
                  </a:lnTo>
                  <a:lnTo>
                    <a:pt x="131" y="127"/>
                  </a:lnTo>
                  <a:lnTo>
                    <a:pt x="161" y="97"/>
                  </a:lnTo>
                  <a:lnTo>
                    <a:pt x="194" y="71"/>
                  </a:lnTo>
                  <a:lnTo>
                    <a:pt x="228" y="47"/>
                  </a:lnTo>
                  <a:lnTo>
                    <a:pt x="265" y="27"/>
                  </a:lnTo>
                  <a:lnTo>
                    <a:pt x="305" y="11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7242175" y="690563"/>
              <a:ext cx="136525" cy="1746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4" y="15"/>
                </a:cxn>
                <a:cxn ang="0">
                  <a:pos x="28" y="29"/>
                </a:cxn>
                <a:cxn ang="0">
                  <a:pos x="29" y="44"/>
                </a:cxn>
                <a:cxn ang="0">
                  <a:pos x="31" y="59"/>
                </a:cxn>
                <a:cxn ang="0">
                  <a:pos x="36" y="73"/>
                </a:cxn>
                <a:cxn ang="0">
                  <a:pos x="43" y="84"/>
                </a:cxn>
                <a:cxn ang="0">
                  <a:pos x="59" y="91"/>
                </a:cxn>
                <a:cxn ang="0">
                  <a:pos x="74" y="99"/>
                </a:cxn>
                <a:cxn ang="0">
                  <a:pos x="87" y="107"/>
                </a:cxn>
                <a:cxn ang="0">
                  <a:pos x="99" y="114"/>
                </a:cxn>
                <a:cxn ang="0">
                  <a:pos x="111" y="120"/>
                </a:cxn>
                <a:cxn ang="0">
                  <a:pos x="124" y="126"/>
                </a:cxn>
                <a:cxn ang="0">
                  <a:pos x="137" y="131"/>
                </a:cxn>
                <a:cxn ang="0">
                  <a:pos x="150" y="137"/>
                </a:cxn>
                <a:cxn ang="0">
                  <a:pos x="165" y="143"/>
                </a:cxn>
                <a:cxn ang="0">
                  <a:pos x="171" y="152"/>
                </a:cxn>
                <a:cxn ang="0">
                  <a:pos x="167" y="166"/>
                </a:cxn>
                <a:cxn ang="0">
                  <a:pos x="160" y="182"/>
                </a:cxn>
                <a:cxn ang="0">
                  <a:pos x="153" y="197"/>
                </a:cxn>
                <a:cxn ang="0">
                  <a:pos x="142" y="210"/>
                </a:cxn>
                <a:cxn ang="0">
                  <a:pos x="131" y="219"/>
                </a:cxn>
                <a:cxn ang="0">
                  <a:pos x="118" y="222"/>
                </a:cxn>
                <a:cxn ang="0">
                  <a:pos x="107" y="216"/>
                </a:cxn>
                <a:cxn ang="0">
                  <a:pos x="100" y="210"/>
                </a:cxn>
                <a:cxn ang="0">
                  <a:pos x="88" y="194"/>
                </a:cxn>
                <a:cxn ang="0">
                  <a:pos x="67" y="170"/>
                </a:cxn>
                <a:cxn ang="0">
                  <a:pos x="46" y="146"/>
                </a:cxn>
                <a:cxn ang="0">
                  <a:pos x="28" y="120"/>
                </a:cxn>
                <a:cxn ang="0">
                  <a:pos x="12" y="95"/>
                </a:cxn>
                <a:cxn ang="0">
                  <a:pos x="2" y="68"/>
                </a:cxn>
                <a:cxn ang="0">
                  <a:pos x="0" y="41"/>
                </a:cxn>
                <a:cxn ang="0">
                  <a:pos x="7" y="14"/>
                </a:cxn>
                <a:cxn ang="0">
                  <a:pos x="16" y="0"/>
                </a:cxn>
              </a:cxnLst>
              <a:rect l="0" t="0" r="r" b="b"/>
              <a:pathLst>
                <a:path w="171" h="222">
                  <a:moveTo>
                    <a:pt x="16" y="0"/>
                  </a:moveTo>
                  <a:lnTo>
                    <a:pt x="20" y="4"/>
                  </a:lnTo>
                  <a:lnTo>
                    <a:pt x="22" y="8"/>
                  </a:lnTo>
                  <a:lnTo>
                    <a:pt x="24" y="15"/>
                  </a:lnTo>
                  <a:lnTo>
                    <a:pt x="27" y="21"/>
                  </a:lnTo>
                  <a:lnTo>
                    <a:pt x="28" y="29"/>
                  </a:lnTo>
                  <a:lnTo>
                    <a:pt x="28" y="37"/>
                  </a:lnTo>
                  <a:lnTo>
                    <a:pt x="29" y="44"/>
                  </a:lnTo>
                  <a:lnTo>
                    <a:pt x="30" y="53"/>
                  </a:lnTo>
                  <a:lnTo>
                    <a:pt x="31" y="59"/>
                  </a:lnTo>
                  <a:lnTo>
                    <a:pt x="33" y="66"/>
                  </a:lnTo>
                  <a:lnTo>
                    <a:pt x="36" y="73"/>
                  </a:lnTo>
                  <a:lnTo>
                    <a:pt x="40" y="79"/>
                  </a:lnTo>
                  <a:lnTo>
                    <a:pt x="43" y="84"/>
                  </a:lnTo>
                  <a:lnTo>
                    <a:pt x="51" y="89"/>
                  </a:lnTo>
                  <a:lnTo>
                    <a:pt x="59" y="91"/>
                  </a:lnTo>
                  <a:lnTo>
                    <a:pt x="69" y="95"/>
                  </a:lnTo>
                  <a:lnTo>
                    <a:pt x="74" y="99"/>
                  </a:lnTo>
                  <a:lnTo>
                    <a:pt x="80" y="103"/>
                  </a:lnTo>
                  <a:lnTo>
                    <a:pt x="87" y="107"/>
                  </a:lnTo>
                  <a:lnTo>
                    <a:pt x="93" y="110"/>
                  </a:lnTo>
                  <a:lnTo>
                    <a:pt x="99" y="114"/>
                  </a:lnTo>
                  <a:lnTo>
                    <a:pt x="106" y="117"/>
                  </a:lnTo>
                  <a:lnTo>
                    <a:pt x="111" y="120"/>
                  </a:lnTo>
                  <a:lnTo>
                    <a:pt x="119" y="124"/>
                  </a:lnTo>
                  <a:lnTo>
                    <a:pt x="124" y="126"/>
                  </a:lnTo>
                  <a:lnTo>
                    <a:pt x="131" y="129"/>
                  </a:lnTo>
                  <a:lnTo>
                    <a:pt x="137" y="131"/>
                  </a:lnTo>
                  <a:lnTo>
                    <a:pt x="144" y="135"/>
                  </a:lnTo>
                  <a:lnTo>
                    <a:pt x="150" y="137"/>
                  </a:lnTo>
                  <a:lnTo>
                    <a:pt x="158" y="140"/>
                  </a:lnTo>
                  <a:lnTo>
                    <a:pt x="165" y="143"/>
                  </a:lnTo>
                  <a:lnTo>
                    <a:pt x="171" y="146"/>
                  </a:lnTo>
                  <a:lnTo>
                    <a:pt x="171" y="152"/>
                  </a:lnTo>
                  <a:lnTo>
                    <a:pt x="169" y="158"/>
                  </a:lnTo>
                  <a:lnTo>
                    <a:pt x="167" y="166"/>
                  </a:lnTo>
                  <a:lnTo>
                    <a:pt x="165" y="174"/>
                  </a:lnTo>
                  <a:lnTo>
                    <a:pt x="160" y="182"/>
                  </a:lnTo>
                  <a:lnTo>
                    <a:pt x="158" y="189"/>
                  </a:lnTo>
                  <a:lnTo>
                    <a:pt x="153" y="197"/>
                  </a:lnTo>
                  <a:lnTo>
                    <a:pt x="149" y="205"/>
                  </a:lnTo>
                  <a:lnTo>
                    <a:pt x="142" y="210"/>
                  </a:lnTo>
                  <a:lnTo>
                    <a:pt x="137" y="215"/>
                  </a:lnTo>
                  <a:lnTo>
                    <a:pt x="131" y="219"/>
                  </a:lnTo>
                  <a:lnTo>
                    <a:pt x="124" y="222"/>
                  </a:lnTo>
                  <a:lnTo>
                    <a:pt x="118" y="222"/>
                  </a:lnTo>
                  <a:lnTo>
                    <a:pt x="111" y="219"/>
                  </a:lnTo>
                  <a:lnTo>
                    <a:pt x="107" y="216"/>
                  </a:lnTo>
                  <a:lnTo>
                    <a:pt x="103" y="214"/>
                  </a:lnTo>
                  <a:lnTo>
                    <a:pt x="100" y="210"/>
                  </a:lnTo>
                  <a:lnTo>
                    <a:pt x="98" y="207"/>
                  </a:lnTo>
                  <a:lnTo>
                    <a:pt x="88" y="194"/>
                  </a:lnTo>
                  <a:lnTo>
                    <a:pt x="77" y="183"/>
                  </a:lnTo>
                  <a:lnTo>
                    <a:pt x="67" y="170"/>
                  </a:lnTo>
                  <a:lnTo>
                    <a:pt x="57" y="159"/>
                  </a:lnTo>
                  <a:lnTo>
                    <a:pt x="46" y="146"/>
                  </a:lnTo>
                  <a:lnTo>
                    <a:pt x="37" y="134"/>
                  </a:lnTo>
                  <a:lnTo>
                    <a:pt x="28" y="120"/>
                  </a:lnTo>
                  <a:lnTo>
                    <a:pt x="20" y="108"/>
                  </a:lnTo>
                  <a:lnTo>
                    <a:pt x="12" y="95"/>
                  </a:lnTo>
                  <a:lnTo>
                    <a:pt x="7" y="81"/>
                  </a:lnTo>
                  <a:lnTo>
                    <a:pt x="2" y="68"/>
                  </a:lnTo>
                  <a:lnTo>
                    <a:pt x="1" y="55"/>
                  </a:lnTo>
                  <a:lnTo>
                    <a:pt x="0" y="41"/>
                  </a:lnTo>
                  <a:lnTo>
                    <a:pt x="2" y="27"/>
                  </a:lnTo>
                  <a:lnTo>
                    <a:pt x="7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7305675" y="696913"/>
              <a:ext cx="93663" cy="746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3"/>
                </a:cxn>
                <a:cxn ang="0">
                  <a:pos x="20" y="8"/>
                </a:cxn>
                <a:cxn ang="0">
                  <a:pos x="27" y="12"/>
                </a:cxn>
                <a:cxn ang="0">
                  <a:pos x="33" y="16"/>
                </a:cxn>
                <a:cxn ang="0">
                  <a:pos x="40" y="19"/>
                </a:cxn>
                <a:cxn ang="0">
                  <a:pos x="48" y="22"/>
                </a:cxn>
                <a:cxn ang="0">
                  <a:pos x="54" y="26"/>
                </a:cxn>
                <a:cxn ang="0">
                  <a:pos x="61" y="29"/>
                </a:cxn>
                <a:cxn ang="0">
                  <a:pos x="68" y="31"/>
                </a:cxn>
                <a:cxn ang="0">
                  <a:pos x="74" y="33"/>
                </a:cxn>
                <a:cxn ang="0">
                  <a:pos x="81" y="37"/>
                </a:cxn>
                <a:cxn ang="0">
                  <a:pos x="89" y="39"/>
                </a:cxn>
                <a:cxn ang="0">
                  <a:pos x="96" y="42"/>
                </a:cxn>
                <a:cxn ang="0">
                  <a:pos x="102" y="45"/>
                </a:cxn>
                <a:cxn ang="0">
                  <a:pos x="110" y="47"/>
                </a:cxn>
                <a:cxn ang="0">
                  <a:pos x="118" y="50"/>
                </a:cxn>
                <a:cxn ang="0">
                  <a:pos x="116" y="55"/>
                </a:cxn>
                <a:cxn ang="0">
                  <a:pos x="116" y="60"/>
                </a:cxn>
                <a:cxn ang="0">
                  <a:pos x="113" y="66"/>
                </a:cxn>
                <a:cxn ang="0">
                  <a:pos x="113" y="70"/>
                </a:cxn>
                <a:cxn ang="0">
                  <a:pos x="110" y="73"/>
                </a:cxn>
                <a:cxn ang="0">
                  <a:pos x="109" y="78"/>
                </a:cxn>
                <a:cxn ang="0">
                  <a:pos x="107" y="81"/>
                </a:cxn>
                <a:cxn ang="0">
                  <a:pos x="104" y="85"/>
                </a:cxn>
                <a:cxn ang="0">
                  <a:pos x="100" y="88"/>
                </a:cxn>
                <a:cxn ang="0">
                  <a:pos x="96" y="91"/>
                </a:cxn>
                <a:cxn ang="0">
                  <a:pos x="90" y="92"/>
                </a:cxn>
                <a:cxn ang="0">
                  <a:pos x="84" y="95"/>
                </a:cxn>
                <a:cxn ang="0">
                  <a:pos x="79" y="95"/>
                </a:cxn>
                <a:cxn ang="0">
                  <a:pos x="73" y="95"/>
                </a:cxn>
                <a:cxn ang="0">
                  <a:pos x="67" y="93"/>
                </a:cxn>
                <a:cxn ang="0">
                  <a:pos x="61" y="92"/>
                </a:cxn>
                <a:cxn ang="0">
                  <a:pos x="54" y="90"/>
                </a:cxn>
                <a:cxn ang="0">
                  <a:pos x="49" y="88"/>
                </a:cxn>
                <a:cxn ang="0">
                  <a:pos x="43" y="85"/>
                </a:cxn>
                <a:cxn ang="0">
                  <a:pos x="39" y="82"/>
                </a:cxn>
                <a:cxn ang="0">
                  <a:pos x="33" y="78"/>
                </a:cxn>
                <a:cxn ang="0">
                  <a:pos x="29" y="76"/>
                </a:cxn>
                <a:cxn ang="0">
                  <a:pos x="24" y="71"/>
                </a:cxn>
                <a:cxn ang="0">
                  <a:pos x="20" y="68"/>
                </a:cxn>
                <a:cxn ang="0">
                  <a:pos x="13" y="60"/>
                </a:cxn>
                <a:cxn ang="0">
                  <a:pos x="9" y="52"/>
                </a:cxn>
                <a:cxn ang="0">
                  <a:pos x="5" y="48"/>
                </a:cxn>
                <a:cxn ang="0">
                  <a:pos x="3" y="45"/>
                </a:cxn>
                <a:cxn ang="0">
                  <a:pos x="2" y="39"/>
                </a:cxn>
                <a:cxn ang="0">
                  <a:pos x="1" y="36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1" y="18"/>
                </a:cxn>
                <a:cxn ang="0">
                  <a:pos x="1" y="13"/>
                </a:cxn>
                <a:cxn ang="0">
                  <a:pos x="2" y="8"/>
                </a:cxn>
                <a:cxn ang="0">
                  <a:pos x="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8" h="95">
                  <a:moveTo>
                    <a:pt x="7" y="0"/>
                  </a:moveTo>
                  <a:lnTo>
                    <a:pt x="13" y="3"/>
                  </a:lnTo>
                  <a:lnTo>
                    <a:pt x="20" y="8"/>
                  </a:lnTo>
                  <a:lnTo>
                    <a:pt x="27" y="12"/>
                  </a:lnTo>
                  <a:lnTo>
                    <a:pt x="33" y="16"/>
                  </a:lnTo>
                  <a:lnTo>
                    <a:pt x="40" y="19"/>
                  </a:lnTo>
                  <a:lnTo>
                    <a:pt x="48" y="22"/>
                  </a:lnTo>
                  <a:lnTo>
                    <a:pt x="54" y="26"/>
                  </a:lnTo>
                  <a:lnTo>
                    <a:pt x="61" y="29"/>
                  </a:lnTo>
                  <a:lnTo>
                    <a:pt x="68" y="31"/>
                  </a:lnTo>
                  <a:lnTo>
                    <a:pt x="74" y="33"/>
                  </a:lnTo>
                  <a:lnTo>
                    <a:pt x="81" y="37"/>
                  </a:lnTo>
                  <a:lnTo>
                    <a:pt x="89" y="39"/>
                  </a:lnTo>
                  <a:lnTo>
                    <a:pt x="96" y="42"/>
                  </a:lnTo>
                  <a:lnTo>
                    <a:pt x="102" y="45"/>
                  </a:lnTo>
                  <a:lnTo>
                    <a:pt x="110" y="47"/>
                  </a:lnTo>
                  <a:lnTo>
                    <a:pt x="118" y="50"/>
                  </a:lnTo>
                  <a:lnTo>
                    <a:pt x="116" y="55"/>
                  </a:lnTo>
                  <a:lnTo>
                    <a:pt x="116" y="60"/>
                  </a:lnTo>
                  <a:lnTo>
                    <a:pt x="113" y="66"/>
                  </a:lnTo>
                  <a:lnTo>
                    <a:pt x="113" y="70"/>
                  </a:lnTo>
                  <a:lnTo>
                    <a:pt x="110" y="73"/>
                  </a:lnTo>
                  <a:lnTo>
                    <a:pt x="109" y="78"/>
                  </a:lnTo>
                  <a:lnTo>
                    <a:pt x="107" y="81"/>
                  </a:lnTo>
                  <a:lnTo>
                    <a:pt x="104" y="85"/>
                  </a:lnTo>
                  <a:lnTo>
                    <a:pt x="100" y="88"/>
                  </a:lnTo>
                  <a:lnTo>
                    <a:pt x="96" y="91"/>
                  </a:lnTo>
                  <a:lnTo>
                    <a:pt x="90" y="92"/>
                  </a:lnTo>
                  <a:lnTo>
                    <a:pt x="84" y="95"/>
                  </a:lnTo>
                  <a:lnTo>
                    <a:pt x="79" y="95"/>
                  </a:lnTo>
                  <a:lnTo>
                    <a:pt x="73" y="95"/>
                  </a:lnTo>
                  <a:lnTo>
                    <a:pt x="67" y="93"/>
                  </a:lnTo>
                  <a:lnTo>
                    <a:pt x="61" y="92"/>
                  </a:lnTo>
                  <a:lnTo>
                    <a:pt x="54" y="90"/>
                  </a:lnTo>
                  <a:lnTo>
                    <a:pt x="49" y="88"/>
                  </a:lnTo>
                  <a:lnTo>
                    <a:pt x="43" y="85"/>
                  </a:lnTo>
                  <a:lnTo>
                    <a:pt x="39" y="82"/>
                  </a:lnTo>
                  <a:lnTo>
                    <a:pt x="33" y="78"/>
                  </a:lnTo>
                  <a:lnTo>
                    <a:pt x="29" y="76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3" y="60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1" y="36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1" y="18"/>
                  </a:lnTo>
                  <a:lnTo>
                    <a:pt x="1" y="13"/>
                  </a:lnTo>
                  <a:lnTo>
                    <a:pt x="2" y="8"/>
                  </a:lnTo>
                  <a:lnTo>
                    <a:pt x="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7429500" y="708026"/>
              <a:ext cx="65088" cy="1127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2"/>
                </a:cxn>
                <a:cxn ang="0">
                  <a:pos x="25" y="5"/>
                </a:cxn>
                <a:cxn ang="0">
                  <a:pos x="31" y="7"/>
                </a:cxn>
                <a:cxn ang="0">
                  <a:pos x="37" y="12"/>
                </a:cxn>
                <a:cxn ang="0">
                  <a:pos x="42" y="15"/>
                </a:cxn>
                <a:cxn ang="0">
                  <a:pos x="46" y="19"/>
                </a:cxn>
                <a:cxn ang="0">
                  <a:pos x="51" y="23"/>
                </a:cxn>
                <a:cxn ang="0">
                  <a:pos x="55" y="29"/>
                </a:cxn>
                <a:cxn ang="0">
                  <a:pos x="58" y="34"/>
                </a:cxn>
                <a:cxn ang="0">
                  <a:pos x="62" y="40"/>
                </a:cxn>
                <a:cxn ang="0">
                  <a:pos x="65" y="46"/>
                </a:cxn>
                <a:cxn ang="0">
                  <a:pos x="68" y="54"/>
                </a:cxn>
                <a:cxn ang="0">
                  <a:pos x="72" y="61"/>
                </a:cxn>
                <a:cxn ang="0">
                  <a:pos x="74" y="67"/>
                </a:cxn>
                <a:cxn ang="0">
                  <a:pos x="77" y="75"/>
                </a:cxn>
                <a:cxn ang="0">
                  <a:pos x="80" y="83"/>
                </a:cxn>
                <a:cxn ang="0">
                  <a:pos x="80" y="91"/>
                </a:cxn>
                <a:cxn ang="0">
                  <a:pos x="81" y="97"/>
                </a:cxn>
                <a:cxn ang="0">
                  <a:pos x="82" y="105"/>
                </a:cxn>
                <a:cxn ang="0">
                  <a:pos x="82" y="113"/>
                </a:cxn>
                <a:cxn ang="0">
                  <a:pos x="82" y="120"/>
                </a:cxn>
                <a:cxn ang="0">
                  <a:pos x="82" y="128"/>
                </a:cxn>
                <a:cxn ang="0">
                  <a:pos x="82" y="134"/>
                </a:cxn>
                <a:cxn ang="0">
                  <a:pos x="82" y="141"/>
                </a:cxn>
                <a:cxn ang="0">
                  <a:pos x="74" y="139"/>
                </a:cxn>
                <a:cxn ang="0">
                  <a:pos x="68" y="136"/>
                </a:cxn>
                <a:cxn ang="0">
                  <a:pos x="63" y="133"/>
                </a:cxn>
                <a:cxn ang="0">
                  <a:pos x="57" y="130"/>
                </a:cxn>
                <a:cxn ang="0">
                  <a:pos x="52" y="125"/>
                </a:cxn>
                <a:cxn ang="0">
                  <a:pos x="46" y="122"/>
                </a:cxn>
                <a:cxn ang="0">
                  <a:pos x="42" y="117"/>
                </a:cxn>
                <a:cxn ang="0">
                  <a:pos x="37" y="114"/>
                </a:cxn>
                <a:cxn ang="0">
                  <a:pos x="33" y="110"/>
                </a:cxn>
                <a:cxn ang="0">
                  <a:pos x="27" y="104"/>
                </a:cxn>
                <a:cxn ang="0">
                  <a:pos x="23" y="100"/>
                </a:cxn>
                <a:cxn ang="0">
                  <a:pos x="18" y="96"/>
                </a:cxn>
                <a:cxn ang="0">
                  <a:pos x="14" y="92"/>
                </a:cxn>
                <a:cxn ang="0">
                  <a:pos x="8" y="89"/>
                </a:cxn>
                <a:cxn ang="0">
                  <a:pos x="4" y="84"/>
                </a:cxn>
                <a:cxn ang="0">
                  <a:pos x="0" y="82"/>
                </a:cxn>
                <a:cxn ang="0">
                  <a:pos x="1" y="76"/>
                </a:cxn>
                <a:cxn ang="0">
                  <a:pos x="2" y="72"/>
                </a:cxn>
                <a:cxn ang="0">
                  <a:pos x="2" y="66"/>
                </a:cxn>
                <a:cxn ang="0">
                  <a:pos x="2" y="61"/>
                </a:cxn>
                <a:cxn ang="0">
                  <a:pos x="2" y="55"/>
                </a:cxn>
                <a:cxn ang="0">
                  <a:pos x="2" y="50"/>
                </a:cxn>
                <a:cxn ang="0">
                  <a:pos x="2" y="44"/>
                </a:cxn>
                <a:cxn ang="0">
                  <a:pos x="2" y="39"/>
                </a:cxn>
                <a:cxn ang="0">
                  <a:pos x="2" y="33"/>
                </a:cxn>
                <a:cxn ang="0">
                  <a:pos x="2" y="27"/>
                </a:cxn>
                <a:cxn ang="0">
                  <a:pos x="2" y="22"/>
                </a:cxn>
                <a:cxn ang="0">
                  <a:pos x="3" y="17"/>
                </a:cxn>
                <a:cxn ang="0">
                  <a:pos x="4" y="12"/>
                </a:cxn>
                <a:cxn ang="0">
                  <a:pos x="6" y="7"/>
                </a:cxn>
                <a:cxn ang="0">
                  <a:pos x="8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82" h="141">
                  <a:moveTo>
                    <a:pt x="13" y="0"/>
                  </a:moveTo>
                  <a:lnTo>
                    <a:pt x="20" y="2"/>
                  </a:lnTo>
                  <a:lnTo>
                    <a:pt x="25" y="5"/>
                  </a:lnTo>
                  <a:lnTo>
                    <a:pt x="31" y="7"/>
                  </a:lnTo>
                  <a:lnTo>
                    <a:pt x="37" y="12"/>
                  </a:lnTo>
                  <a:lnTo>
                    <a:pt x="42" y="15"/>
                  </a:lnTo>
                  <a:lnTo>
                    <a:pt x="46" y="19"/>
                  </a:lnTo>
                  <a:lnTo>
                    <a:pt x="51" y="23"/>
                  </a:lnTo>
                  <a:lnTo>
                    <a:pt x="55" y="29"/>
                  </a:lnTo>
                  <a:lnTo>
                    <a:pt x="58" y="34"/>
                  </a:lnTo>
                  <a:lnTo>
                    <a:pt x="62" y="40"/>
                  </a:lnTo>
                  <a:lnTo>
                    <a:pt x="65" y="46"/>
                  </a:lnTo>
                  <a:lnTo>
                    <a:pt x="68" y="54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7" y="75"/>
                  </a:lnTo>
                  <a:lnTo>
                    <a:pt x="80" y="83"/>
                  </a:lnTo>
                  <a:lnTo>
                    <a:pt x="80" y="91"/>
                  </a:lnTo>
                  <a:lnTo>
                    <a:pt x="81" y="97"/>
                  </a:lnTo>
                  <a:lnTo>
                    <a:pt x="82" y="105"/>
                  </a:lnTo>
                  <a:lnTo>
                    <a:pt x="82" y="113"/>
                  </a:lnTo>
                  <a:lnTo>
                    <a:pt x="82" y="120"/>
                  </a:lnTo>
                  <a:lnTo>
                    <a:pt x="82" y="128"/>
                  </a:lnTo>
                  <a:lnTo>
                    <a:pt x="82" y="134"/>
                  </a:lnTo>
                  <a:lnTo>
                    <a:pt x="82" y="141"/>
                  </a:lnTo>
                  <a:lnTo>
                    <a:pt x="74" y="139"/>
                  </a:lnTo>
                  <a:lnTo>
                    <a:pt x="68" y="136"/>
                  </a:lnTo>
                  <a:lnTo>
                    <a:pt x="63" y="133"/>
                  </a:lnTo>
                  <a:lnTo>
                    <a:pt x="57" y="130"/>
                  </a:lnTo>
                  <a:lnTo>
                    <a:pt x="52" y="125"/>
                  </a:lnTo>
                  <a:lnTo>
                    <a:pt x="46" y="122"/>
                  </a:lnTo>
                  <a:lnTo>
                    <a:pt x="42" y="117"/>
                  </a:lnTo>
                  <a:lnTo>
                    <a:pt x="37" y="114"/>
                  </a:lnTo>
                  <a:lnTo>
                    <a:pt x="33" y="110"/>
                  </a:lnTo>
                  <a:lnTo>
                    <a:pt x="27" y="104"/>
                  </a:lnTo>
                  <a:lnTo>
                    <a:pt x="23" y="100"/>
                  </a:lnTo>
                  <a:lnTo>
                    <a:pt x="18" y="96"/>
                  </a:lnTo>
                  <a:lnTo>
                    <a:pt x="14" y="92"/>
                  </a:lnTo>
                  <a:lnTo>
                    <a:pt x="8" y="89"/>
                  </a:lnTo>
                  <a:lnTo>
                    <a:pt x="4" y="84"/>
                  </a:lnTo>
                  <a:lnTo>
                    <a:pt x="0" y="82"/>
                  </a:lnTo>
                  <a:lnTo>
                    <a:pt x="1" y="76"/>
                  </a:lnTo>
                  <a:lnTo>
                    <a:pt x="2" y="72"/>
                  </a:lnTo>
                  <a:lnTo>
                    <a:pt x="2" y="66"/>
                  </a:lnTo>
                  <a:lnTo>
                    <a:pt x="2" y="61"/>
                  </a:lnTo>
                  <a:lnTo>
                    <a:pt x="2" y="55"/>
                  </a:lnTo>
                  <a:lnTo>
                    <a:pt x="2" y="50"/>
                  </a:lnTo>
                  <a:lnTo>
                    <a:pt x="2" y="44"/>
                  </a:lnTo>
                  <a:lnTo>
                    <a:pt x="2" y="39"/>
                  </a:lnTo>
                  <a:lnTo>
                    <a:pt x="2" y="33"/>
                  </a:lnTo>
                  <a:lnTo>
                    <a:pt x="2" y="27"/>
                  </a:lnTo>
                  <a:lnTo>
                    <a:pt x="2" y="22"/>
                  </a:lnTo>
                  <a:lnTo>
                    <a:pt x="3" y="17"/>
                  </a:lnTo>
                  <a:lnTo>
                    <a:pt x="4" y="12"/>
                  </a:lnTo>
                  <a:lnTo>
                    <a:pt x="6" y="7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7440613" y="728663"/>
              <a:ext cx="357188" cy="400050"/>
            </a:xfrm>
            <a:custGeom>
              <a:avLst/>
              <a:gdLst/>
              <a:ahLst/>
              <a:cxnLst>
                <a:cxn ang="0">
                  <a:pos x="221" y="89"/>
                </a:cxn>
                <a:cxn ang="0">
                  <a:pos x="311" y="260"/>
                </a:cxn>
                <a:cxn ang="0">
                  <a:pos x="360" y="307"/>
                </a:cxn>
                <a:cxn ang="0">
                  <a:pos x="414" y="354"/>
                </a:cxn>
                <a:cxn ang="0">
                  <a:pos x="444" y="431"/>
                </a:cxn>
                <a:cxn ang="0">
                  <a:pos x="443" y="477"/>
                </a:cxn>
                <a:cxn ang="0">
                  <a:pos x="400" y="498"/>
                </a:cxn>
                <a:cxn ang="0">
                  <a:pos x="381" y="486"/>
                </a:cxn>
                <a:cxn ang="0">
                  <a:pos x="389" y="464"/>
                </a:cxn>
                <a:cxn ang="0">
                  <a:pos x="356" y="487"/>
                </a:cxn>
                <a:cxn ang="0">
                  <a:pos x="341" y="464"/>
                </a:cxn>
                <a:cxn ang="0">
                  <a:pos x="361" y="423"/>
                </a:cxn>
                <a:cxn ang="0">
                  <a:pos x="334" y="423"/>
                </a:cxn>
                <a:cxn ang="0">
                  <a:pos x="291" y="446"/>
                </a:cxn>
                <a:cxn ang="0">
                  <a:pos x="278" y="433"/>
                </a:cxn>
                <a:cxn ang="0">
                  <a:pos x="314" y="398"/>
                </a:cxn>
                <a:cxn ang="0">
                  <a:pos x="309" y="355"/>
                </a:cxn>
                <a:cxn ang="0">
                  <a:pos x="271" y="384"/>
                </a:cxn>
                <a:cxn ang="0">
                  <a:pos x="235" y="415"/>
                </a:cxn>
                <a:cxn ang="0">
                  <a:pos x="219" y="399"/>
                </a:cxn>
                <a:cxn ang="0">
                  <a:pos x="251" y="369"/>
                </a:cxn>
                <a:cxn ang="0">
                  <a:pos x="269" y="342"/>
                </a:cxn>
                <a:cxn ang="0">
                  <a:pos x="238" y="359"/>
                </a:cxn>
                <a:cxn ang="0">
                  <a:pos x="202" y="378"/>
                </a:cxn>
                <a:cxn ang="0">
                  <a:pos x="177" y="373"/>
                </a:cxn>
                <a:cxn ang="0">
                  <a:pos x="205" y="340"/>
                </a:cxn>
                <a:cxn ang="0">
                  <a:pos x="258" y="292"/>
                </a:cxn>
                <a:cxn ang="0">
                  <a:pos x="259" y="228"/>
                </a:cxn>
                <a:cxn ang="0">
                  <a:pos x="246" y="255"/>
                </a:cxn>
                <a:cxn ang="0">
                  <a:pos x="234" y="290"/>
                </a:cxn>
                <a:cxn ang="0">
                  <a:pos x="218" y="299"/>
                </a:cxn>
                <a:cxn ang="0">
                  <a:pos x="227" y="266"/>
                </a:cxn>
                <a:cxn ang="0">
                  <a:pos x="222" y="247"/>
                </a:cxn>
                <a:cxn ang="0">
                  <a:pos x="211" y="278"/>
                </a:cxn>
                <a:cxn ang="0">
                  <a:pos x="193" y="305"/>
                </a:cxn>
                <a:cxn ang="0">
                  <a:pos x="199" y="234"/>
                </a:cxn>
                <a:cxn ang="0">
                  <a:pos x="207" y="163"/>
                </a:cxn>
                <a:cxn ang="0">
                  <a:pos x="191" y="167"/>
                </a:cxn>
                <a:cxn ang="0">
                  <a:pos x="165" y="205"/>
                </a:cxn>
                <a:cxn ang="0">
                  <a:pos x="157" y="168"/>
                </a:cxn>
                <a:cxn ang="0">
                  <a:pos x="159" y="107"/>
                </a:cxn>
                <a:cxn ang="0">
                  <a:pos x="155" y="72"/>
                </a:cxn>
                <a:cxn ang="0">
                  <a:pos x="126" y="42"/>
                </a:cxn>
                <a:cxn ang="0">
                  <a:pos x="126" y="108"/>
                </a:cxn>
                <a:cxn ang="0">
                  <a:pos x="112" y="173"/>
                </a:cxn>
                <a:cxn ang="0">
                  <a:pos x="126" y="264"/>
                </a:cxn>
                <a:cxn ang="0">
                  <a:pos x="120" y="364"/>
                </a:cxn>
                <a:cxn ang="0">
                  <a:pos x="68" y="358"/>
                </a:cxn>
                <a:cxn ang="0">
                  <a:pos x="33" y="248"/>
                </a:cxn>
                <a:cxn ang="0">
                  <a:pos x="4" y="153"/>
                </a:cxn>
                <a:cxn ang="0">
                  <a:pos x="48" y="170"/>
                </a:cxn>
                <a:cxn ang="0">
                  <a:pos x="86" y="163"/>
                </a:cxn>
                <a:cxn ang="0">
                  <a:pos x="91" y="95"/>
                </a:cxn>
                <a:cxn ang="0">
                  <a:pos x="82" y="27"/>
                </a:cxn>
              </a:cxnLst>
              <a:rect l="0" t="0" r="r" b="b"/>
              <a:pathLst>
                <a:path w="450" h="504">
                  <a:moveTo>
                    <a:pt x="90" y="0"/>
                  </a:moveTo>
                  <a:lnTo>
                    <a:pt x="119" y="6"/>
                  </a:lnTo>
                  <a:lnTo>
                    <a:pt x="146" y="18"/>
                  </a:lnTo>
                  <a:lnTo>
                    <a:pt x="168" y="32"/>
                  </a:lnTo>
                  <a:lnTo>
                    <a:pt x="188" y="49"/>
                  </a:lnTo>
                  <a:lnTo>
                    <a:pt x="206" y="68"/>
                  </a:lnTo>
                  <a:lnTo>
                    <a:pt x="221" y="89"/>
                  </a:lnTo>
                  <a:lnTo>
                    <a:pt x="235" y="111"/>
                  </a:lnTo>
                  <a:lnTo>
                    <a:pt x="249" y="137"/>
                  </a:lnTo>
                  <a:lnTo>
                    <a:pt x="261" y="160"/>
                  </a:lnTo>
                  <a:lnTo>
                    <a:pt x="272" y="187"/>
                  </a:lnTo>
                  <a:lnTo>
                    <a:pt x="285" y="211"/>
                  </a:lnTo>
                  <a:lnTo>
                    <a:pt x="298" y="237"/>
                  </a:lnTo>
                  <a:lnTo>
                    <a:pt x="311" y="260"/>
                  </a:lnTo>
                  <a:lnTo>
                    <a:pt x="327" y="284"/>
                  </a:lnTo>
                  <a:lnTo>
                    <a:pt x="345" y="306"/>
                  </a:lnTo>
                  <a:lnTo>
                    <a:pt x="365" y="327"/>
                  </a:lnTo>
                  <a:lnTo>
                    <a:pt x="367" y="320"/>
                  </a:lnTo>
                  <a:lnTo>
                    <a:pt x="366" y="316"/>
                  </a:lnTo>
                  <a:lnTo>
                    <a:pt x="363" y="310"/>
                  </a:lnTo>
                  <a:lnTo>
                    <a:pt x="360" y="307"/>
                  </a:lnTo>
                  <a:lnTo>
                    <a:pt x="369" y="309"/>
                  </a:lnTo>
                  <a:lnTo>
                    <a:pt x="379" y="314"/>
                  </a:lnTo>
                  <a:lnTo>
                    <a:pt x="387" y="319"/>
                  </a:lnTo>
                  <a:lnTo>
                    <a:pt x="395" y="327"/>
                  </a:lnTo>
                  <a:lnTo>
                    <a:pt x="401" y="335"/>
                  </a:lnTo>
                  <a:lnTo>
                    <a:pt x="408" y="344"/>
                  </a:lnTo>
                  <a:lnTo>
                    <a:pt x="414" y="354"/>
                  </a:lnTo>
                  <a:lnTo>
                    <a:pt x="420" y="365"/>
                  </a:lnTo>
                  <a:lnTo>
                    <a:pt x="425" y="375"/>
                  </a:lnTo>
                  <a:lnTo>
                    <a:pt x="429" y="386"/>
                  </a:lnTo>
                  <a:lnTo>
                    <a:pt x="434" y="396"/>
                  </a:lnTo>
                  <a:lnTo>
                    <a:pt x="437" y="408"/>
                  </a:lnTo>
                  <a:lnTo>
                    <a:pt x="440" y="419"/>
                  </a:lnTo>
                  <a:lnTo>
                    <a:pt x="444" y="431"/>
                  </a:lnTo>
                  <a:lnTo>
                    <a:pt x="446" y="441"/>
                  </a:lnTo>
                  <a:lnTo>
                    <a:pt x="449" y="452"/>
                  </a:lnTo>
                  <a:lnTo>
                    <a:pt x="449" y="457"/>
                  </a:lnTo>
                  <a:lnTo>
                    <a:pt x="450" y="463"/>
                  </a:lnTo>
                  <a:lnTo>
                    <a:pt x="448" y="467"/>
                  </a:lnTo>
                  <a:lnTo>
                    <a:pt x="446" y="473"/>
                  </a:lnTo>
                  <a:lnTo>
                    <a:pt x="443" y="477"/>
                  </a:lnTo>
                  <a:lnTo>
                    <a:pt x="438" y="481"/>
                  </a:lnTo>
                  <a:lnTo>
                    <a:pt x="433" y="485"/>
                  </a:lnTo>
                  <a:lnTo>
                    <a:pt x="428" y="488"/>
                  </a:lnTo>
                  <a:lnTo>
                    <a:pt x="420" y="491"/>
                  </a:lnTo>
                  <a:lnTo>
                    <a:pt x="414" y="494"/>
                  </a:lnTo>
                  <a:lnTo>
                    <a:pt x="407" y="496"/>
                  </a:lnTo>
                  <a:lnTo>
                    <a:pt x="400" y="498"/>
                  </a:lnTo>
                  <a:lnTo>
                    <a:pt x="394" y="500"/>
                  </a:lnTo>
                  <a:lnTo>
                    <a:pt x="387" y="502"/>
                  </a:lnTo>
                  <a:lnTo>
                    <a:pt x="380" y="503"/>
                  </a:lnTo>
                  <a:lnTo>
                    <a:pt x="376" y="504"/>
                  </a:lnTo>
                  <a:lnTo>
                    <a:pt x="375" y="497"/>
                  </a:lnTo>
                  <a:lnTo>
                    <a:pt x="378" y="492"/>
                  </a:lnTo>
                  <a:lnTo>
                    <a:pt x="381" y="486"/>
                  </a:lnTo>
                  <a:lnTo>
                    <a:pt x="388" y="482"/>
                  </a:lnTo>
                  <a:lnTo>
                    <a:pt x="393" y="476"/>
                  </a:lnTo>
                  <a:lnTo>
                    <a:pt x="397" y="471"/>
                  </a:lnTo>
                  <a:lnTo>
                    <a:pt x="400" y="465"/>
                  </a:lnTo>
                  <a:lnTo>
                    <a:pt x="403" y="459"/>
                  </a:lnTo>
                  <a:lnTo>
                    <a:pt x="395" y="461"/>
                  </a:lnTo>
                  <a:lnTo>
                    <a:pt x="389" y="464"/>
                  </a:lnTo>
                  <a:lnTo>
                    <a:pt x="385" y="467"/>
                  </a:lnTo>
                  <a:lnTo>
                    <a:pt x="380" y="473"/>
                  </a:lnTo>
                  <a:lnTo>
                    <a:pt x="376" y="477"/>
                  </a:lnTo>
                  <a:lnTo>
                    <a:pt x="370" y="483"/>
                  </a:lnTo>
                  <a:lnTo>
                    <a:pt x="366" y="487"/>
                  </a:lnTo>
                  <a:lnTo>
                    <a:pt x="363" y="493"/>
                  </a:lnTo>
                  <a:lnTo>
                    <a:pt x="356" y="487"/>
                  </a:lnTo>
                  <a:lnTo>
                    <a:pt x="350" y="482"/>
                  </a:lnTo>
                  <a:lnTo>
                    <a:pt x="342" y="480"/>
                  </a:lnTo>
                  <a:lnTo>
                    <a:pt x="337" y="483"/>
                  </a:lnTo>
                  <a:lnTo>
                    <a:pt x="336" y="478"/>
                  </a:lnTo>
                  <a:lnTo>
                    <a:pt x="337" y="475"/>
                  </a:lnTo>
                  <a:lnTo>
                    <a:pt x="338" y="469"/>
                  </a:lnTo>
                  <a:lnTo>
                    <a:pt x="341" y="464"/>
                  </a:lnTo>
                  <a:lnTo>
                    <a:pt x="345" y="457"/>
                  </a:lnTo>
                  <a:lnTo>
                    <a:pt x="348" y="452"/>
                  </a:lnTo>
                  <a:lnTo>
                    <a:pt x="353" y="445"/>
                  </a:lnTo>
                  <a:lnTo>
                    <a:pt x="356" y="439"/>
                  </a:lnTo>
                  <a:lnTo>
                    <a:pt x="358" y="433"/>
                  </a:lnTo>
                  <a:lnTo>
                    <a:pt x="360" y="428"/>
                  </a:lnTo>
                  <a:lnTo>
                    <a:pt x="361" y="423"/>
                  </a:lnTo>
                  <a:lnTo>
                    <a:pt x="361" y="418"/>
                  </a:lnTo>
                  <a:lnTo>
                    <a:pt x="359" y="415"/>
                  </a:lnTo>
                  <a:lnTo>
                    <a:pt x="355" y="413"/>
                  </a:lnTo>
                  <a:lnTo>
                    <a:pt x="348" y="412"/>
                  </a:lnTo>
                  <a:lnTo>
                    <a:pt x="339" y="413"/>
                  </a:lnTo>
                  <a:lnTo>
                    <a:pt x="337" y="417"/>
                  </a:lnTo>
                  <a:lnTo>
                    <a:pt x="334" y="423"/>
                  </a:lnTo>
                  <a:lnTo>
                    <a:pt x="329" y="428"/>
                  </a:lnTo>
                  <a:lnTo>
                    <a:pt x="324" y="433"/>
                  </a:lnTo>
                  <a:lnTo>
                    <a:pt x="317" y="436"/>
                  </a:lnTo>
                  <a:lnTo>
                    <a:pt x="310" y="439"/>
                  </a:lnTo>
                  <a:lnTo>
                    <a:pt x="305" y="443"/>
                  </a:lnTo>
                  <a:lnTo>
                    <a:pt x="298" y="446"/>
                  </a:lnTo>
                  <a:lnTo>
                    <a:pt x="291" y="446"/>
                  </a:lnTo>
                  <a:lnTo>
                    <a:pt x="285" y="448"/>
                  </a:lnTo>
                  <a:lnTo>
                    <a:pt x="279" y="448"/>
                  </a:lnTo>
                  <a:lnTo>
                    <a:pt x="275" y="448"/>
                  </a:lnTo>
                  <a:lnTo>
                    <a:pt x="268" y="446"/>
                  </a:lnTo>
                  <a:lnTo>
                    <a:pt x="267" y="442"/>
                  </a:lnTo>
                  <a:lnTo>
                    <a:pt x="271" y="437"/>
                  </a:lnTo>
                  <a:lnTo>
                    <a:pt x="278" y="433"/>
                  </a:lnTo>
                  <a:lnTo>
                    <a:pt x="285" y="428"/>
                  </a:lnTo>
                  <a:lnTo>
                    <a:pt x="290" y="423"/>
                  </a:lnTo>
                  <a:lnTo>
                    <a:pt x="296" y="417"/>
                  </a:lnTo>
                  <a:lnTo>
                    <a:pt x="301" y="413"/>
                  </a:lnTo>
                  <a:lnTo>
                    <a:pt x="306" y="408"/>
                  </a:lnTo>
                  <a:lnTo>
                    <a:pt x="311" y="404"/>
                  </a:lnTo>
                  <a:lnTo>
                    <a:pt x="314" y="398"/>
                  </a:lnTo>
                  <a:lnTo>
                    <a:pt x="317" y="393"/>
                  </a:lnTo>
                  <a:lnTo>
                    <a:pt x="319" y="386"/>
                  </a:lnTo>
                  <a:lnTo>
                    <a:pt x="319" y="381"/>
                  </a:lnTo>
                  <a:lnTo>
                    <a:pt x="319" y="374"/>
                  </a:lnTo>
                  <a:lnTo>
                    <a:pt x="317" y="368"/>
                  </a:lnTo>
                  <a:lnTo>
                    <a:pt x="314" y="361"/>
                  </a:lnTo>
                  <a:lnTo>
                    <a:pt x="309" y="355"/>
                  </a:lnTo>
                  <a:lnTo>
                    <a:pt x="305" y="355"/>
                  </a:lnTo>
                  <a:lnTo>
                    <a:pt x="300" y="357"/>
                  </a:lnTo>
                  <a:lnTo>
                    <a:pt x="296" y="359"/>
                  </a:lnTo>
                  <a:lnTo>
                    <a:pt x="292" y="363"/>
                  </a:lnTo>
                  <a:lnTo>
                    <a:pt x="286" y="368"/>
                  </a:lnTo>
                  <a:lnTo>
                    <a:pt x="279" y="377"/>
                  </a:lnTo>
                  <a:lnTo>
                    <a:pt x="271" y="384"/>
                  </a:lnTo>
                  <a:lnTo>
                    <a:pt x="266" y="393"/>
                  </a:lnTo>
                  <a:lnTo>
                    <a:pt x="259" y="401"/>
                  </a:lnTo>
                  <a:lnTo>
                    <a:pt x="251" y="407"/>
                  </a:lnTo>
                  <a:lnTo>
                    <a:pt x="248" y="409"/>
                  </a:lnTo>
                  <a:lnTo>
                    <a:pt x="244" y="412"/>
                  </a:lnTo>
                  <a:lnTo>
                    <a:pt x="239" y="413"/>
                  </a:lnTo>
                  <a:lnTo>
                    <a:pt x="235" y="415"/>
                  </a:lnTo>
                  <a:lnTo>
                    <a:pt x="230" y="415"/>
                  </a:lnTo>
                  <a:lnTo>
                    <a:pt x="226" y="415"/>
                  </a:lnTo>
                  <a:lnTo>
                    <a:pt x="219" y="414"/>
                  </a:lnTo>
                  <a:lnTo>
                    <a:pt x="215" y="413"/>
                  </a:lnTo>
                  <a:lnTo>
                    <a:pt x="215" y="408"/>
                  </a:lnTo>
                  <a:lnTo>
                    <a:pt x="217" y="404"/>
                  </a:lnTo>
                  <a:lnTo>
                    <a:pt x="219" y="399"/>
                  </a:lnTo>
                  <a:lnTo>
                    <a:pt x="225" y="395"/>
                  </a:lnTo>
                  <a:lnTo>
                    <a:pt x="227" y="391"/>
                  </a:lnTo>
                  <a:lnTo>
                    <a:pt x="232" y="386"/>
                  </a:lnTo>
                  <a:lnTo>
                    <a:pt x="237" y="383"/>
                  </a:lnTo>
                  <a:lnTo>
                    <a:pt x="242" y="378"/>
                  </a:lnTo>
                  <a:lnTo>
                    <a:pt x="247" y="374"/>
                  </a:lnTo>
                  <a:lnTo>
                    <a:pt x="251" y="369"/>
                  </a:lnTo>
                  <a:lnTo>
                    <a:pt x="256" y="365"/>
                  </a:lnTo>
                  <a:lnTo>
                    <a:pt x="261" y="361"/>
                  </a:lnTo>
                  <a:lnTo>
                    <a:pt x="264" y="355"/>
                  </a:lnTo>
                  <a:lnTo>
                    <a:pt x="268" y="350"/>
                  </a:lnTo>
                  <a:lnTo>
                    <a:pt x="270" y="345"/>
                  </a:lnTo>
                  <a:lnTo>
                    <a:pt x="272" y="340"/>
                  </a:lnTo>
                  <a:lnTo>
                    <a:pt x="269" y="342"/>
                  </a:lnTo>
                  <a:lnTo>
                    <a:pt x="265" y="343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49"/>
                  </a:lnTo>
                  <a:lnTo>
                    <a:pt x="247" y="353"/>
                  </a:lnTo>
                  <a:lnTo>
                    <a:pt x="242" y="356"/>
                  </a:lnTo>
                  <a:lnTo>
                    <a:pt x="238" y="359"/>
                  </a:lnTo>
                  <a:lnTo>
                    <a:pt x="232" y="363"/>
                  </a:lnTo>
                  <a:lnTo>
                    <a:pt x="227" y="365"/>
                  </a:lnTo>
                  <a:lnTo>
                    <a:pt x="221" y="368"/>
                  </a:lnTo>
                  <a:lnTo>
                    <a:pt x="217" y="372"/>
                  </a:lnTo>
                  <a:lnTo>
                    <a:pt x="211" y="374"/>
                  </a:lnTo>
                  <a:lnTo>
                    <a:pt x="207" y="376"/>
                  </a:lnTo>
                  <a:lnTo>
                    <a:pt x="202" y="378"/>
                  </a:lnTo>
                  <a:lnTo>
                    <a:pt x="199" y="381"/>
                  </a:lnTo>
                  <a:lnTo>
                    <a:pt x="192" y="382"/>
                  </a:lnTo>
                  <a:lnTo>
                    <a:pt x="188" y="383"/>
                  </a:lnTo>
                  <a:lnTo>
                    <a:pt x="183" y="382"/>
                  </a:lnTo>
                  <a:lnTo>
                    <a:pt x="180" y="381"/>
                  </a:lnTo>
                  <a:lnTo>
                    <a:pt x="178" y="376"/>
                  </a:lnTo>
                  <a:lnTo>
                    <a:pt x="177" y="373"/>
                  </a:lnTo>
                  <a:lnTo>
                    <a:pt x="176" y="368"/>
                  </a:lnTo>
                  <a:lnTo>
                    <a:pt x="176" y="365"/>
                  </a:lnTo>
                  <a:lnTo>
                    <a:pt x="176" y="362"/>
                  </a:lnTo>
                  <a:lnTo>
                    <a:pt x="178" y="357"/>
                  </a:lnTo>
                  <a:lnTo>
                    <a:pt x="186" y="352"/>
                  </a:lnTo>
                  <a:lnTo>
                    <a:pt x="196" y="346"/>
                  </a:lnTo>
                  <a:lnTo>
                    <a:pt x="205" y="340"/>
                  </a:lnTo>
                  <a:lnTo>
                    <a:pt x="215" y="335"/>
                  </a:lnTo>
                  <a:lnTo>
                    <a:pt x="222" y="328"/>
                  </a:lnTo>
                  <a:lnTo>
                    <a:pt x="231" y="322"/>
                  </a:lnTo>
                  <a:lnTo>
                    <a:pt x="239" y="315"/>
                  </a:lnTo>
                  <a:lnTo>
                    <a:pt x="247" y="307"/>
                  </a:lnTo>
                  <a:lnTo>
                    <a:pt x="252" y="299"/>
                  </a:lnTo>
                  <a:lnTo>
                    <a:pt x="258" y="292"/>
                  </a:lnTo>
                  <a:lnTo>
                    <a:pt x="261" y="283"/>
                  </a:lnTo>
                  <a:lnTo>
                    <a:pt x="264" y="274"/>
                  </a:lnTo>
                  <a:lnTo>
                    <a:pt x="265" y="264"/>
                  </a:lnTo>
                  <a:lnTo>
                    <a:pt x="265" y="255"/>
                  </a:lnTo>
                  <a:lnTo>
                    <a:pt x="262" y="244"/>
                  </a:lnTo>
                  <a:lnTo>
                    <a:pt x="259" y="233"/>
                  </a:lnTo>
                  <a:lnTo>
                    <a:pt x="259" y="228"/>
                  </a:lnTo>
                  <a:lnTo>
                    <a:pt x="259" y="226"/>
                  </a:lnTo>
                  <a:lnTo>
                    <a:pt x="257" y="232"/>
                  </a:lnTo>
                  <a:lnTo>
                    <a:pt x="255" y="236"/>
                  </a:lnTo>
                  <a:lnTo>
                    <a:pt x="252" y="240"/>
                  </a:lnTo>
                  <a:lnTo>
                    <a:pt x="250" y="245"/>
                  </a:lnTo>
                  <a:lnTo>
                    <a:pt x="248" y="250"/>
                  </a:lnTo>
                  <a:lnTo>
                    <a:pt x="246" y="255"/>
                  </a:lnTo>
                  <a:lnTo>
                    <a:pt x="244" y="259"/>
                  </a:lnTo>
                  <a:lnTo>
                    <a:pt x="242" y="265"/>
                  </a:lnTo>
                  <a:lnTo>
                    <a:pt x="240" y="269"/>
                  </a:lnTo>
                  <a:lnTo>
                    <a:pt x="238" y="275"/>
                  </a:lnTo>
                  <a:lnTo>
                    <a:pt x="237" y="280"/>
                  </a:lnTo>
                  <a:lnTo>
                    <a:pt x="235" y="286"/>
                  </a:lnTo>
                  <a:lnTo>
                    <a:pt x="234" y="290"/>
                  </a:lnTo>
                  <a:lnTo>
                    <a:pt x="232" y="297"/>
                  </a:lnTo>
                  <a:lnTo>
                    <a:pt x="231" y="303"/>
                  </a:lnTo>
                  <a:lnTo>
                    <a:pt x="231" y="308"/>
                  </a:lnTo>
                  <a:lnTo>
                    <a:pt x="225" y="306"/>
                  </a:lnTo>
                  <a:lnTo>
                    <a:pt x="222" y="305"/>
                  </a:lnTo>
                  <a:lnTo>
                    <a:pt x="219" y="302"/>
                  </a:lnTo>
                  <a:lnTo>
                    <a:pt x="218" y="299"/>
                  </a:lnTo>
                  <a:lnTo>
                    <a:pt x="217" y="294"/>
                  </a:lnTo>
                  <a:lnTo>
                    <a:pt x="219" y="290"/>
                  </a:lnTo>
                  <a:lnTo>
                    <a:pt x="219" y="286"/>
                  </a:lnTo>
                  <a:lnTo>
                    <a:pt x="222" y="282"/>
                  </a:lnTo>
                  <a:lnTo>
                    <a:pt x="224" y="276"/>
                  </a:lnTo>
                  <a:lnTo>
                    <a:pt x="226" y="270"/>
                  </a:lnTo>
                  <a:lnTo>
                    <a:pt x="227" y="266"/>
                  </a:lnTo>
                  <a:lnTo>
                    <a:pt x="230" y="260"/>
                  </a:lnTo>
                  <a:lnTo>
                    <a:pt x="230" y="255"/>
                  </a:lnTo>
                  <a:lnTo>
                    <a:pt x="232" y="250"/>
                  </a:lnTo>
                  <a:lnTo>
                    <a:pt x="231" y="246"/>
                  </a:lnTo>
                  <a:lnTo>
                    <a:pt x="231" y="242"/>
                  </a:lnTo>
                  <a:lnTo>
                    <a:pt x="226" y="245"/>
                  </a:lnTo>
                  <a:lnTo>
                    <a:pt x="222" y="247"/>
                  </a:lnTo>
                  <a:lnTo>
                    <a:pt x="219" y="250"/>
                  </a:lnTo>
                  <a:lnTo>
                    <a:pt x="217" y="255"/>
                  </a:lnTo>
                  <a:lnTo>
                    <a:pt x="215" y="259"/>
                  </a:lnTo>
                  <a:lnTo>
                    <a:pt x="215" y="264"/>
                  </a:lnTo>
                  <a:lnTo>
                    <a:pt x="214" y="268"/>
                  </a:lnTo>
                  <a:lnTo>
                    <a:pt x="214" y="274"/>
                  </a:lnTo>
                  <a:lnTo>
                    <a:pt x="211" y="278"/>
                  </a:lnTo>
                  <a:lnTo>
                    <a:pt x="210" y="283"/>
                  </a:lnTo>
                  <a:lnTo>
                    <a:pt x="209" y="287"/>
                  </a:lnTo>
                  <a:lnTo>
                    <a:pt x="208" y="292"/>
                  </a:lnTo>
                  <a:lnTo>
                    <a:pt x="205" y="295"/>
                  </a:lnTo>
                  <a:lnTo>
                    <a:pt x="201" y="299"/>
                  </a:lnTo>
                  <a:lnTo>
                    <a:pt x="197" y="302"/>
                  </a:lnTo>
                  <a:lnTo>
                    <a:pt x="193" y="305"/>
                  </a:lnTo>
                  <a:lnTo>
                    <a:pt x="193" y="294"/>
                  </a:lnTo>
                  <a:lnTo>
                    <a:pt x="193" y="284"/>
                  </a:lnTo>
                  <a:lnTo>
                    <a:pt x="193" y="274"/>
                  </a:lnTo>
                  <a:lnTo>
                    <a:pt x="196" y="265"/>
                  </a:lnTo>
                  <a:lnTo>
                    <a:pt x="196" y="254"/>
                  </a:lnTo>
                  <a:lnTo>
                    <a:pt x="198" y="245"/>
                  </a:lnTo>
                  <a:lnTo>
                    <a:pt x="199" y="234"/>
                  </a:lnTo>
                  <a:lnTo>
                    <a:pt x="201" y="224"/>
                  </a:lnTo>
                  <a:lnTo>
                    <a:pt x="201" y="213"/>
                  </a:lnTo>
                  <a:lnTo>
                    <a:pt x="203" y="203"/>
                  </a:lnTo>
                  <a:lnTo>
                    <a:pt x="203" y="193"/>
                  </a:lnTo>
                  <a:lnTo>
                    <a:pt x="206" y="183"/>
                  </a:lnTo>
                  <a:lnTo>
                    <a:pt x="206" y="173"/>
                  </a:lnTo>
                  <a:lnTo>
                    <a:pt x="207" y="163"/>
                  </a:lnTo>
                  <a:lnTo>
                    <a:pt x="207" y="153"/>
                  </a:lnTo>
                  <a:lnTo>
                    <a:pt x="207" y="143"/>
                  </a:lnTo>
                  <a:lnTo>
                    <a:pt x="200" y="148"/>
                  </a:lnTo>
                  <a:lnTo>
                    <a:pt x="196" y="155"/>
                  </a:lnTo>
                  <a:lnTo>
                    <a:pt x="193" y="158"/>
                  </a:lnTo>
                  <a:lnTo>
                    <a:pt x="193" y="164"/>
                  </a:lnTo>
                  <a:lnTo>
                    <a:pt x="191" y="167"/>
                  </a:lnTo>
                  <a:lnTo>
                    <a:pt x="190" y="171"/>
                  </a:lnTo>
                  <a:lnTo>
                    <a:pt x="188" y="179"/>
                  </a:lnTo>
                  <a:lnTo>
                    <a:pt x="183" y="186"/>
                  </a:lnTo>
                  <a:lnTo>
                    <a:pt x="179" y="189"/>
                  </a:lnTo>
                  <a:lnTo>
                    <a:pt x="172" y="191"/>
                  </a:lnTo>
                  <a:lnTo>
                    <a:pt x="168" y="199"/>
                  </a:lnTo>
                  <a:lnTo>
                    <a:pt x="165" y="205"/>
                  </a:lnTo>
                  <a:lnTo>
                    <a:pt x="162" y="206"/>
                  </a:lnTo>
                  <a:lnTo>
                    <a:pt x="161" y="205"/>
                  </a:lnTo>
                  <a:lnTo>
                    <a:pt x="160" y="200"/>
                  </a:lnTo>
                  <a:lnTo>
                    <a:pt x="159" y="195"/>
                  </a:lnTo>
                  <a:lnTo>
                    <a:pt x="158" y="187"/>
                  </a:lnTo>
                  <a:lnTo>
                    <a:pt x="158" y="179"/>
                  </a:lnTo>
                  <a:lnTo>
                    <a:pt x="157" y="168"/>
                  </a:lnTo>
                  <a:lnTo>
                    <a:pt x="157" y="158"/>
                  </a:lnTo>
                  <a:lnTo>
                    <a:pt x="157" y="147"/>
                  </a:lnTo>
                  <a:lnTo>
                    <a:pt x="158" y="137"/>
                  </a:lnTo>
                  <a:lnTo>
                    <a:pt x="158" y="127"/>
                  </a:lnTo>
                  <a:lnTo>
                    <a:pt x="158" y="119"/>
                  </a:lnTo>
                  <a:lnTo>
                    <a:pt x="158" y="111"/>
                  </a:lnTo>
                  <a:lnTo>
                    <a:pt x="159" y="107"/>
                  </a:lnTo>
                  <a:lnTo>
                    <a:pt x="159" y="101"/>
                  </a:lnTo>
                  <a:lnTo>
                    <a:pt x="159" y="97"/>
                  </a:lnTo>
                  <a:lnTo>
                    <a:pt x="158" y="92"/>
                  </a:lnTo>
                  <a:lnTo>
                    <a:pt x="158" y="87"/>
                  </a:lnTo>
                  <a:lnTo>
                    <a:pt x="157" y="82"/>
                  </a:lnTo>
                  <a:lnTo>
                    <a:pt x="156" y="77"/>
                  </a:lnTo>
                  <a:lnTo>
                    <a:pt x="155" y="72"/>
                  </a:lnTo>
                  <a:lnTo>
                    <a:pt x="152" y="69"/>
                  </a:lnTo>
                  <a:lnTo>
                    <a:pt x="149" y="64"/>
                  </a:lnTo>
                  <a:lnTo>
                    <a:pt x="147" y="59"/>
                  </a:lnTo>
                  <a:lnTo>
                    <a:pt x="143" y="56"/>
                  </a:lnTo>
                  <a:lnTo>
                    <a:pt x="141" y="54"/>
                  </a:lnTo>
                  <a:lnTo>
                    <a:pt x="133" y="46"/>
                  </a:lnTo>
                  <a:lnTo>
                    <a:pt x="126" y="42"/>
                  </a:lnTo>
                  <a:lnTo>
                    <a:pt x="129" y="51"/>
                  </a:lnTo>
                  <a:lnTo>
                    <a:pt x="131" y="61"/>
                  </a:lnTo>
                  <a:lnTo>
                    <a:pt x="131" y="70"/>
                  </a:lnTo>
                  <a:lnTo>
                    <a:pt x="132" y="80"/>
                  </a:lnTo>
                  <a:lnTo>
                    <a:pt x="130" y="89"/>
                  </a:lnTo>
                  <a:lnTo>
                    <a:pt x="128" y="98"/>
                  </a:lnTo>
                  <a:lnTo>
                    <a:pt x="126" y="108"/>
                  </a:lnTo>
                  <a:lnTo>
                    <a:pt x="123" y="117"/>
                  </a:lnTo>
                  <a:lnTo>
                    <a:pt x="120" y="126"/>
                  </a:lnTo>
                  <a:lnTo>
                    <a:pt x="118" y="135"/>
                  </a:lnTo>
                  <a:lnTo>
                    <a:pt x="115" y="145"/>
                  </a:lnTo>
                  <a:lnTo>
                    <a:pt x="113" y="154"/>
                  </a:lnTo>
                  <a:lnTo>
                    <a:pt x="112" y="164"/>
                  </a:lnTo>
                  <a:lnTo>
                    <a:pt x="112" y="173"/>
                  </a:lnTo>
                  <a:lnTo>
                    <a:pt x="113" y="183"/>
                  </a:lnTo>
                  <a:lnTo>
                    <a:pt x="117" y="195"/>
                  </a:lnTo>
                  <a:lnTo>
                    <a:pt x="118" y="207"/>
                  </a:lnTo>
                  <a:lnTo>
                    <a:pt x="120" y="220"/>
                  </a:lnTo>
                  <a:lnTo>
                    <a:pt x="122" y="235"/>
                  </a:lnTo>
                  <a:lnTo>
                    <a:pt x="125" y="250"/>
                  </a:lnTo>
                  <a:lnTo>
                    <a:pt x="126" y="264"/>
                  </a:lnTo>
                  <a:lnTo>
                    <a:pt x="128" y="279"/>
                  </a:lnTo>
                  <a:lnTo>
                    <a:pt x="129" y="294"/>
                  </a:lnTo>
                  <a:lnTo>
                    <a:pt x="130" y="309"/>
                  </a:lnTo>
                  <a:lnTo>
                    <a:pt x="129" y="323"/>
                  </a:lnTo>
                  <a:lnTo>
                    <a:pt x="128" y="337"/>
                  </a:lnTo>
                  <a:lnTo>
                    <a:pt x="125" y="350"/>
                  </a:lnTo>
                  <a:lnTo>
                    <a:pt x="120" y="364"/>
                  </a:lnTo>
                  <a:lnTo>
                    <a:pt x="115" y="375"/>
                  </a:lnTo>
                  <a:lnTo>
                    <a:pt x="107" y="387"/>
                  </a:lnTo>
                  <a:lnTo>
                    <a:pt x="98" y="397"/>
                  </a:lnTo>
                  <a:lnTo>
                    <a:pt x="87" y="407"/>
                  </a:lnTo>
                  <a:lnTo>
                    <a:pt x="80" y="392"/>
                  </a:lnTo>
                  <a:lnTo>
                    <a:pt x="75" y="375"/>
                  </a:lnTo>
                  <a:lnTo>
                    <a:pt x="68" y="358"/>
                  </a:lnTo>
                  <a:lnTo>
                    <a:pt x="63" y="343"/>
                  </a:lnTo>
                  <a:lnTo>
                    <a:pt x="58" y="326"/>
                  </a:lnTo>
                  <a:lnTo>
                    <a:pt x="53" y="310"/>
                  </a:lnTo>
                  <a:lnTo>
                    <a:pt x="49" y="295"/>
                  </a:lnTo>
                  <a:lnTo>
                    <a:pt x="44" y="280"/>
                  </a:lnTo>
                  <a:lnTo>
                    <a:pt x="39" y="264"/>
                  </a:lnTo>
                  <a:lnTo>
                    <a:pt x="33" y="248"/>
                  </a:lnTo>
                  <a:lnTo>
                    <a:pt x="28" y="233"/>
                  </a:lnTo>
                  <a:lnTo>
                    <a:pt x="23" y="217"/>
                  </a:lnTo>
                  <a:lnTo>
                    <a:pt x="17" y="201"/>
                  </a:lnTo>
                  <a:lnTo>
                    <a:pt x="11" y="187"/>
                  </a:lnTo>
                  <a:lnTo>
                    <a:pt x="6" y="171"/>
                  </a:lnTo>
                  <a:lnTo>
                    <a:pt x="0" y="156"/>
                  </a:lnTo>
                  <a:lnTo>
                    <a:pt x="4" y="153"/>
                  </a:lnTo>
                  <a:lnTo>
                    <a:pt x="9" y="151"/>
                  </a:lnTo>
                  <a:lnTo>
                    <a:pt x="14" y="151"/>
                  </a:lnTo>
                  <a:lnTo>
                    <a:pt x="21" y="154"/>
                  </a:lnTo>
                  <a:lnTo>
                    <a:pt x="27" y="157"/>
                  </a:lnTo>
                  <a:lnTo>
                    <a:pt x="34" y="160"/>
                  </a:lnTo>
                  <a:lnTo>
                    <a:pt x="41" y="166"/>
                  </a:lnTo>
                  <a:lnTo>
                    <a:pt x="48" y="170"/>
                  </a:lnTo>
                  <a:lnTo>
                    <a:pt x="54" y="174"/>
                  </a:lnTo>
                  <a:lnTo>
                    <a:pt x="60" y="176"/>
                  </a:lnTo>
                  <a:lnTo>
                    <a:pt x="66" y="178"/>
                  </a:lnTo>
                  <a:lnTo>
                    <a:pt x="72" y="178"/>
                  </a:lnTo>
                  <a:lnTo>
                    <a:pt x="77" y="176"/>
                  </a:lnTo>
                  <a:lnTo>
                    <a:pt x="81" y="171"/>
                  </a:lnTo>
                  <a:lnTo>
                    <a:pt x="86" y="163"/>
                  </a:lnTo>
                  <a:lnTo>
                    <a:pt x="89" y="153"/>
                  </a:lnTo>
                  <a:lnTo>
                    <a:pt x="91" y="143"/>
                  </a:lnTo>
                  <a:lnTo>
                    <a:pt x="92" y="134"/>
                  </a:lnTo>
                  <a:lnTo>
                    <a:pt x="93" y="124"/>
                  </a:lnTo>
                  <a:lnTo>
                    <a:pt x="95" y="115"/>
                  </a:lnTo>
                  <a:lnTo>
                    <a:pt x="92" y="105"/>
                  </a:lnTo>
                  <a:lnTo>
                    <a:pt x="91" y="95"/>
                  </a:lnTo>
                  <a:lnTo>
                    <a:pt x="90" y="85"/>
                  </a:lnTo>
                  <a:lnTo>
                    <a:pt x="89" y="75"/>
                  </a:lnTo>
                  <a:lnTo>
                    <a:pt x="87" y="65"/>
                  </a:lnTo>
                  <a:lnTo>
                    <a:pt x="86" y="55"/>
                  </a:lnTo>
                  <a:lnTo>
                    <a:pt x="83" y="46"/>
                  </a:lnTo>
                  <a:lnTo>
                    <a:pt x="83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83" y="11"/>
                  </a:lnTo>
                  <a:lnTo>
                    <a:pt x="87" y="4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7024688" y="755651"/>
              <a:ext cx="476250" cy="544513"/>
            </a:xfrm>
            <a:custGeom>
              <a:avLst/>
              <a:gdLst/>
              <a:ahLst/>
              <a:cxnLst>
                <a:cxn ang="0">
                  <a:pos x="240" y="21"/>
                </a:cxn>
                <a:cxn ang="0">
                  <a:pos x="263" y="63"/>
                </a:cxn>
                <a:cxn ang="0">
                  <a:pos x="307" y="92"/>
                </a:cxn>
                <a:cxn ang="0">
                  <a:pos x="345" y="125"/>
                </a:cxn>
                <a:cxn ang="0">
                  <a:pos x="385" y="160"/>
                </a:cxn>
                <a:cxn ang="0">
                  <a:pos x="429" y="152"/>
                </a:cxn>
                <a:cxn ang="0">
                  <a:pos x="471" y="160"/>
                </a:cxn>
                <a:cxn ang="0">
                  <a:pos x="483" y="210"/>
                </a:cxn>
                <a:cxn ang="0">
                  <a:pos x="492" y="291"/>
                </a:cxn>
                <a:cxn ang="0">
                  <a:pos x="513" y="373"/>
                </a:cxn>
                <a:cxn ang="0">
                  <a:pos x="502" y="442"/>
                </a:cxn>
                <a:cxn ang="0">
                  <a:pos x="471" y="461"/>
                </a:cxn>
                <a:cxn ang="0">
                  <a:pos x="426" y="445"/>
                </a:cxn>
                <a:cxn ang="0">
                  <a:pos x="388" y="407"/>
                </a:cxn>
                <a:cxn ang="0">
                  <a:pos x="354" y="311"/>
                </a:cxn>
                <a:cxn ang="0">
                  <a:pos x="312" y="207"/>
                </a:cxn>
                <a:cxn ang="0">
                  <a:pos x="257" y="133"/>
                </a:cxn>
                <a:cxn ang="0">
                  <a:pos x="295" y="229"/>
                </a:cxn>
                <a:cxn ang="0">
                  <a:pos x="313" y="356"/>
                </a:cxn>
                <a:cxn ang="0">
                  <a:pos x="353" y="461"/>
                </a:cxn>
                <a:cxn ang="0">
                  <a:pos x="372" y="491"/>
                </a:cxn>
                <a:cxn ang="0">
                  <a:pos x="397" y="508"/>
                </a:cxn>
                <a:cxn ang="0">
                  <a:pos x="412" y="521"/>
                </a:cxn>
                <a:cxn ang="0">
                  <a:pos x="382" y="530"/>
                </a:cxn>
                <a:cxn ang="0">
                  <a:pos x="385" y="550"/>
                </a:cxn>
                <a:cxn ang="0">
                  <a:pos x="479" y="560"/>
                </a:cxn>
                <a:cxn ang="0">
                  <a:pos x="563" y="611"/>
                </a:cxn>
                <a:cxn ang="0">
                  <a:pos x="575" y="667"/>
                </a:cxn>
                <a:cxn ang="0">
                  <a:pos x="501" y="685"/>
                </a:cxn>
                <a:cxn ang="0">
                  <a:pos x="423" y="666"/>
                </a:cxn>
                <a:cxn ang="0">
                  <a:pos x="373" y="634"/>
                </a:cxn>
                <a:cxn ang="0">
                  <a:pos x="336" y="592"/>
                </a:cxn>
                <a:cxn ang="0">
                  <a:pos x="300" y="597"/>
                </a:cxn>
                <a:cxn ang="0">
                  <a:pos x="303" y="566"/>
                </a:cxn>
                <a:cxn ang="0">
                  <a:pos x="316" y="532"/>
                </a:cxn>
                <a:cxn ang="0">
                  <a:pos x="316" y="518"/>
                </a:cxn>
                <a:cxn ang="0">
                  <a:pos x="295" y="523"/>
                </a:cxn>
                <a:cxn ang="0">
                  <a:pos x="265" y="542"/>
                </a:cxn>
                <a:cxn ang="0">
                  <a:pos x="230" y="548"/>
                </a:cxn>
                <a:cxn ang="0">
                  <a:pos x="220" y="532"/>
                </a:cxn>
                <a:cxn ang="0">
                  <a:pos x="247" y="505"/>
                </a:cxn>
                <a:cxn ang="0">
                  <a:pos x="278" y="485"/>
                </a:cxn>
                <a:cxn ang="0">
                  <a:pos x="273" y="466"/>
                </a:cxn>
                <a:cxn ang="0">
                  <a:pos x="244" y="457"/>
                </a:cxn>
                <a:cxn ang="0">
                  <a:pos x="216" y="456"/>
                </a:cxn>
                <a:cxn ang="0">
                  <a:pos x="197" y="482"/>
                </a:cxn>
                <a:cxn ang="0">
                  <a:pos x="116" y="410"/>
                </a:cxn>
                <a:cxn ang="0">
                  <a:pos x="78" y="311"/>
                </a:cxn>
                <a:cxn ang="0">
                  <a:pos x="99" y="287"/>
                </a:cxn>
                <a:cxn ang="0">
                  <a:pos x="119" y="338"/>
                </a:cxn>
                <a:cxn ang="0">
                  <a:pos x="147" y="384"/>
                </a:cxn>
                <a:cxn ang="0">
                  <a:pos x="173" y="403"/>
                </a:cxn>
                <a:cxn ang="0">
                  <a:pos x="173" y="361"/>
                </a:cxn>
                <a:cxn ang="0">
                  <a:pos x="145" y="264"/>
                </a:cxn>
                <a:cxn ang="0">
                  <a:pos x="134" y="163"/>
                </a:cxn>
                <a:cxn ang="0">
                  <a:pos x="61" y="257"/>
                </a:cxn>
                <a:cxn ang="0">
                  <a:pos x="25" y="411"/>
                </a:cxn>
                <a:cxn ang="0">
                  <a:pos x="45" y="543"/>
                </a:cxn>
                <a:cxn ang="0">
                  <a:pos x="2" y="430"/>
                </a:cxn>
                <a:cxn ang="0">
                  <a:pos x="41" y="211"/>
                </a:cxn>
                <a:cxn ang="0">
                  <a:pos x="180" y="24"/>
                </a:cxn>
              </a:cxnLst>
              <a:rect l="0" t="0" r="r" b="b"/>
              <a:pathLst>
                <a:path w="602" h="686">
                  <a:moveTo>
                    <a:pt x="211" y="0"/>
                  </a:moveTo>
                  <a:lnTo>
                    <a:pt x="219" y="1"/>
                  </a:lnTo>
                  <a:lnTo>
                    <a:pt x="227" y="5"/>
                  </a:lnTo>
                  <a:lnTo>
                    <a:pt x="233" y="9"/>
                  </a:lnTo>
                  <a:lnTo>
                    <a:pt x="238" y="15"/>
                  </a:lnTo>
                  <a:lnTo>
                    <a:pt x="240" y="21"/>
                  </a:lnTo>
                  <a:lnTo>
                    <a:pt x="245" y="29"/>
                  </a:lnTo>
                  <a:lnTo>
                    <a:pt x="249" y="35"/>
                  </a:lnTo>
                  <a:lnTo>
                    <a:pt x="253" y="43"/>
                  </a:lnTo>
                  <a:lnTo>
                    <a:pt x="255" y="50"/>
                  </a:lnTo>
                  <a:lnTo>
                    <a:pt x="259" y="57"/>
                  </a:lnTo>
                  <a:lnTo>
                    <a:pt x="263" y="63"/>
                  </a:lnTo>
                  <a:lnTo>
                    <a:pt x="268" y="71"/>
                  </a:lnTo>
                  <a:lnTo>
                    <a:pt x="274" y="75"/>
                  </a:lnTo>
                  <a:lnTo>
                    <a:pt x="281" y="81"/>
                  </a:lnTo>
                  <a:lnTo>
                    <a:pt x="290" y="85"/>
                  </a:lnTo>
                  <a:lnTo>
                    <a:pt x="300" y="89"/>
                  </a:lnTo>
                  <a:lnTo>
                    <a:pt x="307" y="92"/>
                  </a:lnTo>
                  <a:lnTo>
                    <a:pt x="314" y="96"/>
                  </a:lnTo>
                  <a:lnTo>
                    <a:pt x="319" y="101"/>
                  </a:lnTo>
                  <a:lnTo>
                    <a:pt x="327" y="108"/>
                  </a:lnTo>
                  <a:lnTo>
                    <a:pt x="333" y="113"/>
                  </a:lnTo>
                  <a:lnTo>
                    <a:pt x="339" y="119"/>
                  </a:lnTo>
                  <a:lnTo>
                    <a:pt x="345" y="125"/>
                  </a:lnTo>
                  <a:lnTo>
                    <a:pt x="353" y="132"/>
                  </a:lnTo>
                  <a:lnTo>
                    <a:pt x="358" y="138"/>
                  </a:lnTo>
                  <a:lnTo>
                    <a:pt x="365" y="144"/>
                  </a:lnTo>
                  <a:lnTo>
                    <a:pt x="372" y="150"/>
                  </a:lnTo>
                  <a:lnTo>
                    <a:pt x="378" y="155"/>
                  </a:lnTo>
                  <a:lnTo>
                    <a:pt x="385" y="160"/>
                  </a:lnTo>
                  <a:lnTo>
                    <a:pt x="392" y="165"/>
                  </a:lnTo>
                  <a:lnTo>
                    <a:pt x="398" y="169"/>
                  </a:lnTo>
                  <a:lnTo>
                    <a:pt x="405" y="173"/>
                  </a:lnTo>
                  <a:lnTo>
                    <a:pt x="413" y="163"/>
                  </a:lnTo>
                  <a:lnTo>
                    <a:pt x="420" y="156"/>
                  </a:lnTo>
                  <a:lnTo>
                    <a:pt x="429" y="152"/>
                  </a:lnTo>
                  <a:lnTo>
                    <a:pt x="437" y="150"/>
                  </a:lnTo>
                  <a:lnTo>
                    <a:pt x="445" y="148"/>
                  </a:lnTo>
                  <a:lnTo>
                    <a:pt x="453" y="149"/>
                  </a:lnTo>
                  <a:lnTo>
                    <a:pt x="458" y="151"/>
                  </a:lnTo>
                  <a:lnTo>
                    <a:pt x="465" y="155"/>
                  </a:lnTo>
                  <a:lnTo>
                    <a:pt x="471" y="160"/>
                  </a:lnTo>
                  <a:lnTo>
                    <a:pt x="475" y="166"/>
                  </a:lnTo>
                  <a:lnTo>
                    <a:pt x="478" y="173"/>
                  </a:lnTo>
                  <a:lnTo>
                    <a:pt x="482" y="182"/>
                  </a:lnTo>
                  <a:lnTo>
                    <a:pt x="484" y="191"/>
                  </a:lnTo>
                  <a:lnTo>
                    <a:pt x="484" y="201"/>
                  </a:lnTo>
                  <a:lnTo>
                    <a:pt x="483" y="210"/>
                  </a:lnTo>
                  <a:lnTo>
                    <a:pt x="481" y="222"/>
                  </a:lnTo>
                  <a:lnTo>
                    <a:pt x="481" y="235"/>
                  </a:lnTo>
                  <a:lnTo>
                    <a:pt x="483" y="249"/>
                  </a:lnTo>
                  <a:lnTo>
                    <a:pt x="485" y="263"/>
                  </a:lnTo>
                  <a:lnTo>
                    <a:pt x="488" y="278"/>
                  </a:lnTo>
                  <a:lnTo>
                    <a:pt x="492" y="291"/>
                  </a:lnTo>
                  <a:lnTo>
                    <a:pt x="496" y="304"/>
                  </a:lnTo>
                  <a:lnTo>
                    <a:pt x="499" y="319"/>
                  </a:lnTo>
                  <a:lnTo>
                    <a:pt x="505" y="333"/>
                  </a:lnTo>
                  <a:lnTo>
                    <a:pt x="507" y="346"/>
                  </a:lnTo>
                  <a:lnTo>
                    <a:pt x="511" y="360"/>
                  </a:lnTo>
                  <a:lnTo>
                    <a:pt x="513" y="373"/>
                  </a:lnTo>
                  <a:lnTo>
                    <a:pt x="515" y="388"/>
                  </a:lnTo>
                  <a:lnTo>
                    <a:pt x="514" y="401"/>
                  </a:lnTo>
                  <a:lnTo>
                    <a:pt x="513" y="414"/>
                  </a:lnTo>
                  <a:lnTo>
                    <a:pt x="511" y="429"/>
                  </a:lnTo>
                  <a:lnTo>
                    <a:pt x="507" y="442"/>
                  </a:lnTo>
                  <a:lnTo>
                    <a:pt x="502" y="442"/>
                  </a:lnTo>
                  <a:lnTo>
                    <a:pt x="497" y="442"/>
                  </a:lnTo>
                  <a:lnTo>
                    <a:pt x="494" y="442"/>
                  </a:lnTo>
                  <a:lnTo>
                    <a:pt x="492" y="441"/>
                  </a:lnTo>
                  <a:lnTo>
                    <a:pt x="484" y="450"/>
                  </a:lnTo>
                  <a:lnTo>
                    <a:pt x="478" y="457"/>
                  </a:lnTo>
                  <a:lnTo>
                    <a:pt x="471" y="461"/>
                  </a:lnTo>
                  <a:lnTo>
                    <a:pt x="464" y="463"/>
                  </a:lnTo>
                  <a:lnTo>
                    <a:pt x="456" y="462"/>
                  </a:lnTo>
                  <a:lnTo>
                    <a:pt x="448" y="460"/>
                  </a:lnTo>
                  <a:lnTo>
                    <a:pt x="441" y="456"/>
                  </a:lnTo>
                  <a:lnTo>
                    <a:pt x="434" y="451"/>
                  </a:lnTo>
                  <a:lnTo>
                    <a:pt x="426" y="445"/>
                  </a:lnTo>
                  <a:lnTo>
                    <a:pt x="418" y="438"/>
                  </a:lnTo>
                  <a:lnTo>
                    <a:pt x="410" y="431"/>
                  </a:lnTo>
                  <a:lnTo>
                    <a:pt x="405" y="424"/>
                  </a:lnTo>
                  <a:lnTo>
                    <a:pt x="398" y="418"/>
                  </a:lnTo>
                  <a:lnTo>
                    <a:pt x="394" y="411"/>
                  </a:lnTo>
                  <a:lnTo>
                    <a:pt x="388" y="407"/>
                  </a:lnTo>
                  <a:lnTo>
                    <a:pt x="385" y="403"/>
                  </a:lnTo>
                  <a:lnTo>
                    <a:pt x="378" y="386"/>
                  </a:lnTo>
                  <a:lnTo>
                    <a:pt x="373" y="367"/>
                  </a:lnTo>
                  <a:lnTo>
                    <a:pt x="366" y="349"/>
                  </a:lnTo>
                  <a:lnTo>
                    <a:pt x="360" y="330"/>
                  </a:lnTo>
                  <a:lnTo>
                    <a:pt x="354" y="311"/>
                  </a:lnTo>
                  <a:lnTo>
                    <a:pt x="348" y="293"/>
                  </a:lnTo>
                  <a:lnTo>
                    <a:pt x="342" y="275"/>
                  </a:lnTo>
                  <a:lnTo>
                    <a:pt x="335" y="259"/>
                  </a:lnTo>
                  <a:lnTo>
                    <a:pt x="327" y="241"/>
                  </a:lnTo>
                  <a:lnTo>
                    <a:pt x="319" y="223"/>
                  </a:lnTo>
                  <a:lnTo>
                    <a:pt x="312" y="207"/>
                  </a:lnTo>
                  <a:lnTo>
                    <a:pt x="304" y="191"/>
                  </a:lnTo>
                  <a:lnTo>
                    <a:pt x="293" y="174"/>
                  </a:lnTo>
                  <a:lnTo>
                    <a:pt x="283" y="160"/>
                  </a:lnTo>
                  <a:lnTo>
                    <a:pt x="273" y="145"/>
                  </a:lnTo>
                  <a:lnTo>
                    <a:pt x="261" y="133"/>
                  </a:lnTo>
                  <a:lnTo>
                    <a:pt x="257" y="133"/>
                  </a:lnTo>
                  <a:lnTo>
                    <a:pt x="256" y="133"/>
                  </a:lnTo>
                  <a:lnTo>
                    <a:pt x="267" y="150"/>
                  </a:lnTo>
                  <a:lnTo>
                    <a:pt x="277" y="170"/>
                  </a:lnTo>
                  <a:lnTo>
                    <a:pt x="284" y="189"/>
                  </a:lnTo>
                  <a:lnTo>
                    <a:pt x="290" y="210"/>
                  </a:lnTo>
                  <a:lnTo>
                    <a:pt x="295" y="229"/>
                  </a:lnTo>
                  <a:lnTo>
                    <a:pt x="298" y="250"/>
                  </a:lnTo>
                  <a:lnTo>
                    <a:pt x="302" y="271"/>
                  </a:lnTo>
                  <a:lnTo>
                    <a:pt x="305" y="293"/>
                  </a:lnTo>
                  <a:lnTo>
                    <a:pt x="307" y="313"/>
                  </a:lnTo>
                  <a:lnTo>
                    <a:pt x="309" y="334"/>
                  </a:lnTo>
                  <a:lnTo>
                    <a:pt x="313" y="356"/>
                  </a:lnTo>
                  <a:lnTo>
                    <a:pt x="318" y="377"/>
                  </a:lnTo>
                  <a:lnTo>
                    <a:pt x="323" y="397"/>
                  </a:lnTo>
                  <a:lnTo>
                    <a:pt x="330" y="417"/>
                  </a:lnTo>
                  <a:lnTo>
                    <a:pt x="339" y="437"/>
                  </a:lnTo>
                  <a:lnTo>
                    <a:pt x="350" y="456"/>
                  </a:lnTo>
                  <a:lnTo>
                    <a:pt x="353" y="461"/>
                  </a:lnTo>
                  <a:lnTo>
                    <a:pt x="356" y="466"/>
                  </a:lnTo>
                  <a:lnTo>
                    <a:pt x="359" y="471"/>
                  </a:lnTo>
                  <a:lnTo>
                    <a:pt x="363" y="477"/>
                  </a:lnTo>
                  <a:lnTo>
                    <a:pt x="366" y="481"/>
                  </a:lnTo>
                  <a:lnTo>
                    <a:pt x="369" y="487"/>
                  </a:lnTo>
                  <a:lnTo>
                    <a:pt x="372" y="491"/>
                  </a:lnTo>
                  <a:lnTo>
                    <a:pt x="376" y="496"/>
                  </a:lnTo>
                  <a:lnTo>
                    <a:pt x="379" y="499"/>
                  </a:lnTo>
                  <a:lnTo>
                    <a:pt x="384" y="503"/>
                  </a:lnTo>
                  <a:lnTo>
                    <a:pt x="388" y="506"/>
                  </a:lnTo>
                  <a:lnTo>
                    <a:pt x="393" y="508"/>
                  </a:lnTo>
                  <a:lnTo>
                    <a:pt x="397" y="508"/>
                  </a:lnTo>
                  <a:lnTo>
                    <a:pt x="403" y="509"/>
                  </a:lnTo>
                  <a:lnTo>
                    <a:pt x="408" y="508"/>
                  </a:lnTo>
                  <a:lnTo>
                    <a:pt x="416" y="508"/>
                  </a:lnTo>
                  <a:lnTo>
                    <a:pt x="417" y="513"/>
                  </a:lnTo>
                  <a:lnTo>
                    <a:pt x="417" y="521"/>
                  </a:lnTo>
                  <a:lnTo>
                    <a:pt x="412" y="521"/>
                  </a:lnTo>
                  <a:lnTo>
                    <a:pt x="407" y="521"/>
                  </a:lnTo>
                  <a:lnTo>
                    <a:pt x="402" y="521"/>
                  </a:lnTo>
                  <a:lnTo>
                    <a:pt x="397" y="523"/>
                  </a:lnTo>
                  <a:lnTo>
                    <a:pt x="392" y="526"/>
                  </a:lnTo>
                  <a:lnTo>
                    <a:pt x="387" y="528"/>
                  </a:lnTo>
                  <a:lnTo>
                    <a:pt x="382" y="530"/>
                  </a:lnTo>
                  <a:lnTo>
                    <a:pt x="377" y="532"/>
                  </a:lnTo>
                  <a:lnTo>
                    <a:pt x="376" y="539"/>
                  </a:lnTo>
                  <a:lnTo>
                    <a:pt x="374" y="545"/>
                  </a:lnTo>
                  <a:lnTo>
                    <a:pt x="370" y="550"/>
                  </a:lnTo>
                  <a:lnTo>
                    <a:pt x="369" y="557"/>
                  </a:lnTo>
                  <a:lnTo>
                    <a:pt x="385" y="550"/>
                  </a:lnTo>
                  <a:lnTo>
                    <a:pt x="402" y="546"/>
                  </a:lnTo>
                  <a:lnTo>
                    <a:pt x="418" y="545"/>
                  </a:lnTo>
                  <a:lnTo>
                    <a:pt x="434" y="547"/>
                  </a:lnTo>
                  <a:lnTo>
                    <a:pt x="449" y="549"/>
                  </a:lnTo>
                  <a:lnTo>
                    <a:pt x="465" y="553"/>
                  </a:lnTo>
                  <a:lnTo>
                    <a:pt x="479" y="560"/>
                  </a:lnTo>
                  <a:lnTo>
                    <a:pt x="495" y="568"/>
                  </a:lnTo>
                  <a:lnTo>
                    <a:pt x="508" y="575"/>
                  </a:lnTo>
                  <a:lnTo>
                    <a:pt x="523" y="585"/>
                  </a:lnTo>
                  <a:lnTo>
                    <a:pt x="536" y="594"/>
                  </a:lnTo>
                  <a:lnTo>
                    <a:pt x="551" y="602"/>
                  </a:lnTo>
                  <a:lnTo>
                    <a:pt x="563" y="611"/>
                  </a:lnTo>
                  <a:lnTo>
                    <a:pt x="576" y="620"/>
                  </a:lnTo>
                  <a:lnTo>
                    <a:pt x="588" y="627"/>
                  </a:lnTo>
                  <a:lnTo>
                    <a:pt x="602" y="635"/>
                  </a:lnTo>
                  <a:lnTo>
                    <a:pt x="594" y="647"/>
                  </a:lnTo>
                  <a:lnTo>
                    <a:pt x="585" y="658"/>
                  </a:lnTo>
                  <a:lnTo>
                    <a:pt x="575" y="667"/>
                  </a:lnTo>
                  <a:lnTo>
                    <a:pt x="565" y="674"/>
                  </a:lnTo>
                  <a:lnTo>
                    <a:pt x="552" y="678"/>
                  </a:lnTo>
                  <a:lnTo>
                    <a:pt x="541" y="682"/>
                  </a:lnTo>
                  <a:lnTo>
                    <a:pt x="527" y="685"/>
                  </a:lnTo>
                  <a:lnTo>
                    <a:pt x="515" y="686"/>
                  </a:lnTo>
                  <a:lnTo>
                    <a:pt x="501" y="685"/>
                  </a:lnTo>
                  <a:lnTo>
                    <a:pt x="487" y="684"/>
                  </a:lnTo>
                  <a:lnTo>
                    <a:pt x="473" y="680"/>
                  </a:lnTo>
                  <a:lnTo>
                    <a:pt x="461" y="678"/>
                  </a:lnTo>
                  <a:lnTo>
                    <a:pt x="447" y="674"/>
                  </a:lnTo>
                  <a:lnTo>
                    <a:pt x="434" y="670"/>
                  </a:lnTo>
                  <a:lnTo>
                    <a:pt x="423" y="666"/>
                  </a:lnTo>
                  <a:lnTo>
                    <a:pt x="412" y="661"/>
                  </a:lnTo>
                  <a:lnTo>
                    <a:pt x="403" y="658"/>
                  </a:lnTo>
                  <a:lnTo>
                    <a:pt x="395" y="654"/>
                  </a:lnTo>
                  <a:lnTo>
                    <a:pt x="387" y="647"/>
                  </a:lnTo>
                  <a:lnTo>
                    <a:pt x="379" y="641"/>
                  </a:lnTo>
                  <a:lnTo>
                    <a:pt x="373" y="634"/>
                  </a:lnTo>
                  <a:lnTo>
                    <a:pt x="366" y="626"/>
                  </a:lnTo>
                  <a:lnTo>
                    <a:pt x="360" y="618"/>
                  </a:lnTo>
                  <a:lnTo>
                    <a:pt x="355" y="610"/>
                  </a:lnTo>
                  <a:lnTo>
                    <a:pt x="348" y="604"/>
                  </a:lnTo>
                  <a:lnTo>
                    <a:pt x="343" y="598"/>
                  </a:lnTo>
                  <a:lnTo>
                    <a:pt x="336" y="592"/>
                  </a:lnTo>
                  <a:lnTo>
                    <a:pt x="330" y="590"/>
                  </a:lnTo>
                  <a:lnTo>
                    <a:pt x="324" y="589"/>
                  </a:lnTo>
                  <a:lnTo>
                    <a:pt x="317" y="591"/>
                  </a:lnTo>
                  <a:lnTo>
                    <a:pt x="310" y="595"/>
                  </a:lnTo>
                  <a:lnTo>
                    <a:pt x="304" y="602"/>
                  </a:lnTo>
                  <a:lnTo>
                    <a:pt x="300" y="597"/>
                  </a:lnTo>
                  <a:lnTo>
                    <a:pt x="298" y="592"/>
                  </a:lnTo>
                  <a:lnTo>
                    <a:pt x="298" y="587"/>
                  </a:lnTo>
                  <a:lnTo>
                    <a:pt x="298" y="581"/>
                  </a:lnTo>
                  <a:lnTo>
                    <a:pt x="298" y="577"/>
                  </a:lnTo>
                  <a:lnTo>
                    <a:pt x="300" y="571"/>
                  </a:lnTo>
                  <a:lnTo>
                    <a:pt x="303" y="566"/>
                  </a:lnTo>
                  <a:lnTo>
                    <a:pt x="305" y="560"/>
                  </a:lnTo>
                  <a:lnTo>
                    <a:pt x="307" y="555"/>
                  </a:lnTo>
                  <a:lnTo>
                    <a:pt x="309" y="549"/>
                  </a:lnTo>
                  <a:lnTo>
                    <a:pt x="312" y="543"/>
                  </a:lnTo>
                  <a:lnTo>
                    <a:pt x="315" y="538"/>
                  </a:lnTo>
                  <a:lnTo>
                    <a:pt x="316" y="532"/>
                  </a:lnTo>
                  <a:lnTo>
                    <a:pt x="319" y="527"/>
                  </a:lnTo>
                  <a:lnTo>
                    <a:pt x="322" y="521"/>
                  </a:lnTo>
                  <a:lnTo>
                    <a:pt x="324" y="517"/>
                  </a:lnTo>
                  <a:lnTo>
                    <a:pt x="320" y="513"/>
                  </a:lnTo>
                  <a:lnTo>
                    <a:pt x="317" y="516"/>
                  </a:lnTo>
                  <a:lnTo>
                    <a:pt x="316" y="518"/>
                  </a:lnTo>
                  <a:lnTo>
                    <a:pt x="316" y="522"/>
                  </a:lnTo>
                  <a:lnTo>
                    <a:pt x="312" y="522"/>
                  </a:lnTo>
                  <a:lnTo>
                    <a:pt x="306" y="522"/>
                  </a:lnTo>
                  <a:lnTo>
                    <a:pt x="303" y="522"/>
                  </a:lnTo>
                  <a:lnTo>
                    <a:pt x="299" y="521"/>
                  </a:lnTo>
                  <a:lnTo>
                    <a:pt x="295" y="523"/>
                  </a:lnTo>
                  <a:lnTo>
                    <a:pt x="290" y="528"/>
                  </a:lnTo>
                  <a:lnTo>
                    <a:pt x="285" y="531"/>
                  </a:lnTo>
                  <a:lnTo>
                    <a:pt x="281" y="535"/>
                  </a:lnTo>
                  <a:lnTo>
                    <a:pt x="276" y="537"/>
                  </a:lnTo>
                  <a:lnTo>
                    <a:pt x="270" y="540"/>
                  </a:lnTo>
                  <a:lnTo>
                    <a:pt x="265" y="542"/>
                  </a:lnTo>
                  <a:lnTo>
                    <a:pt x="260" y="545"/>
                  </a:lnTo>
                  <a:lnTo>
                    <a:pt x="254" y="545"/>
                  </a:lnTo>
                  <a:lnTo>
                    <a:pt x="248" y="546"/>
                  </a:lnTo>
                  <a:lnTo>
                    <a:pt x="241" y="547"/>
                  </a:lnTo>
                  <a:lnTo>
                    <a:pt x="236" y="548"/>
                  </a:lnTo>
                  <a:lnTo>
                    <a:pt x="230" y="548"/>
                  </a:lnTo>
                  <a:lnTo>
                    <a:pt x="225" y="548"/>
                  </a:lnTo>
                  <a:lnTo>
                    <a:pt x="218" y="548"/>
                  </a:lnTo>
                  <a:lnTo>
                    <a:pt x="214" y="549"/>
                  </a:lnTo>
                  <a:lnTo>
                    <a:pt x="215" y="543"/>
                  </a:lnTo>
                  <a:lnTo>
                    <a:pt x="217" y="538"/>
                  </a:lnTo>
                  <a:lnTo>
                    <a:pt x="220" y="532"/>
                  </a:lnTo>
                  <a:lnTo>
                    <a:pt x="225" y="528"/>
                  </a:lnTo>
                  <a:lnTo>
                    <a:pt x="228" y="522"/>
                  </a:lnTo>
                  <a:lnTo>
                    <a:pt x="233" y="518"/>
                  </a:lnTo>
                  <a:lnTo>
                    <a:pt x="237" y="513"/>
                  </a:lnTo>
                  <a:lnTo>
                    <a:pt x="243" y="509"/>
                  </a:lnTo>
                  <a:lnTo>
                    <a:pt x="247" y="505"/>
                  </a:lnTo>
                  <a:lnTo>
                    <a:pt x="251" y="500"/>
                  </a:lnTo>
                  <a:lnTo>
                    <a:pt x="257" y="496"/>
                  </a:lnTo>
                  <a:lnTo>
                    <a:pt x="263" y="492"/>
                  </a:lnTo>
                  <a:lnTo>
                    <a:pt x="268" y="489"/>
                  </a:lnTo>
                  <a:lnTo>
                    <a:pt x="274" y="487"/>
                  </a:lnTo>
                  <a:lnTo>
                    <a:pt x="278" y="485"/>
                  </a:lnTo>
                  <a:lnTo>
                    <a:pt x="284" y="482"/>
                  </a:lnTo>
                  <a:lnTo>
                    <a:pt x="283" y="477"/>
                  </a:lnTo>
                  <a:lnTo>
                    <a:pt x="281" y="473"/>
                  </a:lnTo>
                  <a:lnTo>
                    <a:pt x="279" y="470"/>
                  </a:lnTo>
                  <a:lnTo>
                    <a:pt x="277" y="468"/>
                  </a:lnTo>
                  <a:lnTo>
                    <a:pt x="273" y="466"/>
                  </a:lnTo>
                  <a:lnTo>
                    <a:pt x="268" y="463"/>
                  </a:lnTo>
                  <a:lnTo>
                    <a:pt x="264" y="462"/>
                  </a:lnTo>
                  <a:lnTo>
                    <a:pt x="259" y="461"/>
                  </a:lnTo>
                  <a:lnTo>
                    <a:pt x="254" y="460"/>
                  </a:lnTo>
                  <a:lnTo>
                    <a:pt x="249" y="459"/>
                  </a:lnTo>
                  <a:lnTo>
                    <a:pt x="244" y="457"/>
                  </a:lnTo>
                  <a:lnTo>
                    <a:pt x="240" y="456"/>
                  </a:lnTo>
                  <a:lnTo>
                    <a:pt x="233" y="451"/>
                  </a:lnTo>
                  <a:lnTo>
                    <a:pt x="228" y="445"/>
                  </a:lnTo>
                  <a:lnTo>
                    <a:pt x="221" y="446"/>
                  </a:lnTo>
                  <a:lnTo>
                    <a:pt x="218" y="451"/>
                  </a:lnTo>
                  <a:lnTo>
                    <a:pt x="216" y="456"/>
                  </a:lnTo>
                  <a:lnTo>
                    <a:pt x="216" y="462"/>
                  </a:lnTo>
                  <a:lnTo>
                    <a:pt x="215" y="469"/>
                  </a:lnTo>
                  <a:lnTo>
                    <a:pt x="215" y="477"/>
                  </a:lnTo>
                  <a:lnTo>
                    <a:pt x="214" y="483"/>
                  </a:lnTo>
                  <a:lnTo>
                    <a:pt x="211" y="490"/>
                  </a:lnTo>
                  <a:lnTo>
                    <a:pt x="197" y="482"/>
                  </a:lnTo>
                  <a:lnTo>
                    <a:pt x="181" y="473"/>
                  </a:lnTo>
                  <a:lnTo>
                    <a:pt x="168" y="462"/>
                  </a:lnTo>
                  <a:lnTo>
                    <a:pt x="154" y="451"/>
                  </a:lnTo>
                  <a:lnTo>
                    <a:pt x="139" y="438"/>
                  </a:lnTo>
                  <a:lnTo>
                    <a:pt x="128" y="424"/>
                  </a:lnTo>
                  <a:lnTo>
                    <a:pt x="116" y="410"/>
                  </a:lnTo>
                  <a:lnTo>
                    <a:pt x="106" y="396"/>
                  </a:lnTo>
                  <a:lnTo>
                    <a:pt x="96" y="380"/>
                  </a:lnTo>
                  <a:lnTo>
                    <a:pt x="89" y="363"/>
                  </a:lnTo>
                  <a:lnTo>
                    <a:pt x="82" y="346"/>
                  </a:lnTo>
                  <a:lnTo>
                    <a:pt x="79" y="330"/>
                  </a:lnTo>
                  <a:lnTo>
                    <a:pt x="78" y="311"/>
                  </a:lnTo>
                  <a:lnTo>
                    <a:pt x="79" y="295"/>
                  </a:lnTo>
                  <a:lnTo>
                    <a:pt x="82" y="278"/>
                  </a:lnTo>
                  <a:lnTo>
                    <a:pt x="89" y="262"/>
                  </a:lnTo>
                  <a:lnTo>
                    <a:pt x="92" y="270"/>
                  </a:lnTo>
                  <a:lnTo>
                    <a:pt x="96" y="278"/>
                  </a:lnTo>
                  <a:lnTo>
                    <a:pt x="99" y="287"/>
                  </a:lnTo>
                  <a:lnTo>
                    <a:pt x="102" y="295"/>
                  </a:lnTo>
                  <a:lnTo>
                    <a:pt x="105" y="304"/>
                  </a:lnTo>
                  <a:lnTo>
                    <a:pt x="109" y="313"/>
                  </a:lnTo>
                  <a:lnTo>
                    <a:pt x="112" y="322"/>
                  </a:lnTo>
                  <a:lnTo>
                    <a:pt x="116" y="330"/>
                  </a:lnTo>
                  <a:lnTo>
                    <a:pt x="119" y="338"/>
                  </a:lnTo>
                  <a:lnTo>
                    <a:pt x="124" y="346"/>
                  </a:lnTo>
                  <a:lnTo>
                    <a:pt x="127" y="353"/>
                  </a:lnTo>
                  <a:lnTo>
                    <a:pt x="131" y="362"/>
                  </a:lnTo>
                  <a:lnTo>
                    <a:pt x="137" y="370"/>
                  </a:lnTo>
                  <a:lnTo>
                    <a:pt x="141" y="377"/>
                  </a:lnTo>
                  <a:lnTo>
                    <a:pt x="147" y="384"/>
                  </a:lnTo>
                  <a:lnTo>
                    <a:pt x="155" y="391"/>
                  </a:lnTo>
                  <a:lnTo>
                    <a:pt x="159" y="391"/>
                  </a:lnTo>
                  <a:lnTo>
                    <a:pt x="163" y="393"/>
                  </a:lnTo>
                  <a:lnTo>
                    <a:pt x="166" y="396"/>
                  </a:lnTo>
                  <a:lnTo>
                    <a:pt x="170" y="401"/>
                  </a:lnTo>
                  <a:lnTo>
                    <a:pt x="173" y="403"/>
                  </a:lnTo>
                  <a:lnTo>
                    <a:pt x="176" y="408"/>
                  </a:lnTo>
                  <a:lnTo>
                    <a:pt x="179" y="410"/>
                  </a:lnTo>
                  <a:lnTo>
                    <a:pt x="185" y="411"/>
                  </a:lnTo>
                  <a:lnTo>
                    <a:pt x="180" y="393"/>
                  </a:lnTo>
                  <a:lnTo>
                    <a:pt x="177" y="377"/>
                  </a:lnTo>
                  <a:lnTo>
                    <a:pt x="173" y="361"/>
                  </a:lnTo>
                  <a:lnTo>
                    <a:pt x="168" y="346"/>
                  </a:lnTo>
                  <a:lnTo>
                    <a:pt x="163" y="329"/>
                  </a:lnTo>
                  <a:lnTo>
                    <a:pt x="158" y="312"/>
                  </a:lnTo>
                  <a:lnTo>
                    <a:pt x="154" y="297"/>
                  </a:lnTo>
                  <a:lnTo>
                    <a:pt x="149" y="281"/>
                  </a:lnTo>
                  <a:lnTo>
                    <a:pt x="145" y="264"/>
                  </a:lnTo>
                  <a:lnTo>
                    <a:pt x="141" y="249"/>
                  </a:lnTo>
                  <a:lnTo>
                    <a:pt x="139" y="232"/>
                  </a:lnTo>
                  <a:lnTo>
                    <a:pt x="137" y="215"/>
                  </a:lnTo>
                  <a:lnTo>
                    <a:pt x="134" y="199"/>
                  </a:lnTo>
                  <a:lnTo>
                    <a:pt x="134" y="181"/>
                  </a:lnTo>
                  <a:lnTo>
                    <a:pt x="134" y="163"/>
                  </a:lnTo>
                  <a:lnTo>
                    <a:pt x="136" y="146"/>
                  </a:lnTo>
                  <a:lnTo>
                    <a:pt x="118" y="165"/>
                  </a:lnTo>
                  <a:lnTo>
                    <a:pt x="101" y="188"/>
                  </a:lnTo>
                  <a:lnTo>
                    <a:pt x="87" y="210"/>
                  </a:lnTo>
                  <a:lnTo>
                    <a:pt x="74" y="233"/>
                  </a:lnTo>
                  <a:lnTo>
                    <a:pt x="61" y="257"/>
                  </a:lnTo>
                  <a:lnTo>
                    <a:pt x="51" y="282"/>
                  </a:lnTo>
                  <a:lnTo>
                    <a:pt x="42" y="307"/>
                  </a:lnTo>
                  <a:lnTo>
                    <a:pt x="36" y="333"/>
                  </a:lnTo>
                  <a:lnTo>
                    <a:pt x="30" y="359"/>
                  </a:lnTo>
                  <a:lnTo>
                    <a:pt x="27" y="384"/>
                  </a:lnTo>
                  <a:lnTo>
                    <a:pt x="25" y="411"/>
                  </a:lnTo>
                  <a:lnTo>
                    <a:pt x="26" y="438"/>
                  </a:lnTo>
                  <a:lnTo>
                    <a:pt x="28" y="463"/>
                  </a:lnTo>
                  <a:lnTo>
                    <a:pt x="32" y="490"/>
                  </a:lnTo>
                  <a:lnTo>
                    <a:pt x="40" y="516"/>
                  </a:lnTo>
                  <a:lnTo>
                    <a:pt x="50" y="542"/>
                  </a:lnTo>
                  <a:lnTo>
                    <a:pt x="45" y="543"/>
                  </a:lnTo>
                  <a:lnTo>
                    <a:pt x="41" y="545"/>
                  </a:lnTo>
                  <a:lnTo>
                    <a:pt x="37" y="545"/>
                  </a:lnTo>
                  <a:lnTo>
                    <a:pt x="35" y="546"/>
                  </a:lnTo>
                  <a:lnTo>
                    <a:pt x="19" y="507"/>
                  </a:lnTo>
                  <a:lnTo>
                    <a:pt x="9" y="469"/>
                  </a:lnTo>
                  <a:lnTo>
                    <a:pt x="2" y="430"/>
                  </a:lnTo>
                  <a:lnTo>
                    <a:pt x="0" y="393"/>
                  </a:lnTo>
                  <a:lnTo>
                    <a:pt x="1" y="356"/>
                  </a:lnTo>
                  <a:lnTo>
                    <a:pt x="7" y="319"/>
                  </a:lnTo>
                  <a:lnTo>
                    <a:pt x="15" y="282"/>
                  </a:lnTo>
                  <a:lnTo>
                    <a:pt x="27" y="247"/>
                  </a:lnTo>
                  <a:lnTo>
                    <a:pt x="41" y="211"/>
                  </a:lnTo>
                  <a:lnTo>
                    <a:pt x="58" y="178"/>
                  </a:lnTo>
                  <a:lnTo>
                    <a:pt x="78" y="144"/>
                  </a:lnTo>
                  <a:lnTo>
                    <a:pt x="100" y="113"/>
                  </a:lnTo>
                  <a:lnTo>
                    <a:pt x="125" y="81"/>
                  </a:lnTo>
                  <a:lnTo>
                    <a:pt x="153" y="52"/>
                  </a:lnTo>
                  <a:lnTo>
                    <a:pt x="180" y="24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6875463" y="935038"/>
              <a:ext cx="1241425" cy="663575"/>
            </a:xfrm>
            <a:custGeom>
              <a:avLst/>
              <a:gdLst/>
              <a:ahLst/>
              <a:cxnLst>
                <a:cxn ang="0">
                  <a:pos x="1196" y="25"/>
                </a:cxn>
                <a:cxn ang="0">
                  <a:pos x="1311" y="61"/>
                </a:cxn>
                <a:cxn ang="0">
                  <a:pos x="1425" y="104"/>
                </a:cxn>
                <a:cxn ang="0">
                  <a:pos x="1537" y="153"/>
                </a:cxn>
                <a:cxn ang="0">
                  <a:pos x="1536" y="200"/>
                </a:cxn>
                <a:cxn ang="0">
                  <a:pos x="1488" y="239"/>
                </a:cxn>
                <a:cxn ang="0">
                  <a:pos x="1435" y="274"/>
                </a:cxn>
                <a:cxn ang="0">
                  <a:pos x="1382" y="311"/>
                </a:cxn>
                <a:cxn ang="0">
                  <a:pos x="1258" y="395"/>
                </a:cxn>
                <a:cxn ang="0">
                  <a:pos x="1107" y="490"/>
                </a:cxn>
                <a:cxn ang="0">
                  <a:pos x="953" y="583"/>
                </a:cxn>
                <a:cxn ang="0">
                  <a:pos x="801" y="679"/>
                </a:cxn>
                <a:cxn ang="0">
                  <a:pos x="724" y="730"/>
                </a:cxn>
                <a:cxn ang="0">
                  <a:pos x="675" y="767"/>
                </a:cxn>
                <a:cxn ang="0">
                  <a:pos x="625" y="800"/>
                </a:cxn>
                <a:cxn ang="0">
                  <a:pos x="574" y="830"/>
                </a:cxn>
                <a:cxn ang="0">
                  <a:pos x="507" y="813"/>
                </a:cxn>
                <a:cxn ang="0">
                  <a:pos x="437" y="784"/>
                </a:cxn>
                <a:cxn ang="0">
                  <a:pos x="367" y="755"/>
                </a:cxn>
                <a:cxn ang="0">
                  <a:pos x="298" y="722"/>
                </a:cxn>
                <a:cxn ang="0">
                  <a:pos x="229" y="683"/>
                </a:cxn>
                <a:cxn ang="0">
                  <a:pos x="157" y="656"/>
                </a:cxn>
                <a:cxn ang="0">
                  <a:pos x="85" y="630"/>
                </a:cxn>
                <a:cxn ang="0">
                  <a:pos x="17" y="599"/>
                </a:cxn>
                <a:cxn ang="0">
                  <a:pos x="1" y="573"/>
                </a:cxn>
                <a:cxn ang="0">
                  <a:pos x="18" y="561"/>
                </a:cxn>
                <a:cxn ang="0">
                  <a:pos x="43" y="549"/>
                </a:cxn>
                <a:cxn ang="0">
                  <a:pos x="65" y="531"/>
                </a:cxn>
                <a:cxn ang="0">
                  <a:pos x="115" y="499"/>
                </a:cxn>
                <a:cxn ang="0">
                  <a:pos x="176" y="461"/>
                </a:cxn>
                <a:cxn ang="0">
                  <a:pos x="236" y="424"/>
                </a:cxn>
                <a:cxn ang="0">
                  <a:pos x="298" y="397"/>
                </a:cxn>
                <a:cxn ang="0">
                  <a:pos x="345" y="412"/>
                </a:cxn>
                <a:cxn ang="0">
                  <a:pos x="393" y="431"/>
                </a:cxn>
                <a:cxn ang="0">
                  <a:pos x="442" y="445"/>
                </a:cxn>
                <a:cxn ang="0">
                  <a:pos x="492" y="464"/>
                </a:cxn>
                <a:cxn ang="0">
                  <a:pos x="574" y="483"/>
                </a:cxn>
                <a:cxn ang="0">
                  <a:pos x="669" y="495"/>
                </a:cxn>
                <a:cxn ang="0">
                  <a:pos x="764" y="510"/>
                </a:cxn>
                <a:cxn ang="0">
                  <a:pos x="855" y="539"/>
                </a:cxn>
                <a:cxn ang="0">
                  <a:pos x="930" y="511"/>
                </a:cxn>
                <a:cxn ang="0">
                  <a:pos x="1003" y="460"/>
                </a:cxn>
                <a:cxn ang="0">
                  <a:pos x="1076" y="413"/>
                </a:cxn>
                <a:cxn ang="0">
                  <a:pos x="1150" y="368"/>
                </a:cxn>
                <a:cxn ang="0">
                  <a:pos x="1182" y="368"/>
                </a:cxn>
                <a:cxn ang="0">
                  <a:pos x="1183" y="393"/>
                </a:cxn>
                <a:cxn ang="0">
                  <a:pos x="1211" y="380"/>
                </a:cxn>
                <a:cxn ang="0">
                  <a:pos x="1256" y="353"/>
                </a:cxn>
                <a:cxn ang="0">
                  <a:pos x="1287" y="321"/>
                </a:cxn>
                <a:cxn ang="0">
                  <a:pos x="1289" y="279"/>
                </a:cxn>
                <a:cxn ang="0">
                  <a:pos x="1260" y="232"/>
                </a:cxn>
                <a:cxn ang="0">
                  <a:pos x="1227" y="195"/>
                </a:cxn>
                <a:cxn ang="0">
                  <a:pos x="1193" y="156"/>
                </a:cxn>
                <a:cxn ang="0">
                  <a:pos x="1169" y="110"/>
                </a:cxn>
                <a:cxn ang="0">
                  <a:pos x="1158" y="75"/>
                </a:cxn>
                <a:cxn ang="0">
                  <a:pos x="1136" y="49"/>
                </a:cxn>
                <a:cxn ang="0">
                  <a:pos x="1110" y="28"/>
                </a:cxn>
                <a:cxn ang="0">
                  <a:pos x="1104" y="6"/>
                </a:cxn>
              </a:cxnLst>
              <a:rect l="0" t="0" r="r" b="b"/>
              <a:pathLst>
                <a:path w="1565" h="838">
                  <a:moveTo>
                    <a:pt x="1108" y="0"/>
                  </a:moveTo>
                  <a:lnTo>
                    <a:pt x="1137" y="8"/>
                  </a:lnTo>
                  <a:lnTo>
                    <a:pt x="1167" y="17"/>
                  </a:lnTo>
                  <a:lnTo>
                    <a:pt x="1196" y="25"/>
                  </a:lnTo>
                  <a:lnTo>
                    <a:pt x="1225" y="35"/>
                  </a:lnTo>
                  <a:lnTo>
                    <a:pt x="1253" y="44"/>
                  </a:lnTo>
                  <a:lnTo>
                    <a:pt x="1282" y="53"/>
                  </a:lnTo>
                  <a:lnTo>
                    <a:pt x="1311" y="61"/>
                  </a:lnTo>
                  <a:lnTo>
                    <a:pt x="1340" y="73"/>
                  </a:lnTo>
                  <a:lnTo>
                    <a:pt x="1368" y="83"/>
                  </a:lnTo>
                  <a:lnTo>
                    <a:pt x="1397" y="93"/>
                  </a:lnTo>
                  <a:lnTo>
                    <a:pt x="1425" y="104"/>
                  </a:lnTo>
                  <a:lnTo>
                    <a:pt x="1454" y="116"/>
                  </a:lnTo>
                  <a:lnTo>
                    <a:pt x="1480" y="127"/>
                  </a:lnTo>
                  <a:lnTo>
                    <a:pt x="1509" y="140"/>
                  </a:lnTo>
                  <a:lnTo>
                    <a:pt x="1537" y="153"/>
                  </a:lnTo>
                  <a:lnTo>
                    <a:pt x="1565" y="167"/>
                  </a:lnTo>
                  <a:lnTo>
                    <a:pt x="1556" y="178"/>
                  </a:lnTo>
                  <a:lnTo>
                    <a:pt x="1547" y="189"/>
                  </a:lnTo>
                  <a:lnTo>
                    <a:pt x="1536" y="200"/>
                  </a:lnTo>
                  <a:lnTo>
                    <a:pt x="1526" y="210"/>
                  </a:lnTo>
                  <a:lnTo>
                    <a:pt x="1514" y="221"/>
                  </a:lnTo>
                  <a:lnTo>
                    <a:pt x="1501" y="229"/>
                  </a:lnTo>
                  <a:lnTo>
                    <a:pt x="1488" y="239"/>
                  </a:lnTo>
                  <a:lnTo>
                    <a:pt x="1476" y="249"/>
                  </a:lnTo>
                  <a:lnTo>
                    <a:pt x="1462" y="257"/>
                  </a:lnTo>
                  <a:lnTo>
                    <a:pt x="1449" y="266"/>
                  </a:lnTo>
                  <a:lnTo>
                    <a:pt x="1435" y="274"/>
                  </a:lnTo>
                  <a:lnTo>
                    <a:pt x="1421" y="284"/>
                  </a:lnTo>
                  <a:lnTo>
                    <a:pt x="1407" y="292"/>
                  </a:lnTo>
                  <a:lnTo>
                    <a:pt x="1395" y="302"/>
                  </a:lnTo>
                  <a:lnTo>
                    <a:pt x="1382" y="311"/>
                  </a:lnTo>
                  <a:lnTo>
                    <a:pt x="1371" y="322"/>
                  </a:lnTo>
                  <a:lnTo>
                    <a:pt x="1332" y="346"/>
                  </a:lnTo>
                  <a:lnTo>
                    <a:pt x="1296" y="371"/>
                  </a:lnTo>
                  <a:lnTo>
                    <a:pt x="1258" y="395"/>
                  </a:lnTo>
                  <a:lnTo>
                    <a:pt x="1220" y="420"/>
                  </a:lnTo>
                  <a:lnTo>
                    <a:pt x="1182" y="443"/>
                  </a:lnTo>
                  <a:lnTo>
                    <a:pt x="1144" y="466"/>
                  </a:lnTo>
                  <a:lnTo>
                    <a:pt x="1107" y="490"/>
                  </a:lnTo>
                  <a:lnTo>
                    <a:pt x="1069" y="513"/>
                  </a:lnTo>
                  <a:lnTo>
                    <a:pt x="1030" y="536"/>
                  </a:lnTo>
                  <a:lnTo>
                    <a:pt x="992" y="560"/>
                  </a:lnTo>
                  <a:lnTo>
                    <a:pt x="953" y="583"/>
                  </a:lnTo>
                  <a:lnTo>
                    <a:pt x="915" y="606"/>
                  </a:lnTo>
                  <a:lnTo>
                    <a:pt x="878" y="630"/>
                  </a:lnTo>
                  <a:lnTo>
                    <a:pt x="839" y="654"/>
                  </a:lnTo>
                  <a:lnTo>
                    <a:pt x="801" y="679"/>
                  </a:lnTo>
                  <a:lnTo>
                    <a:pt x="763" y="704"/>
                  </a:lnTo>
                  <a:lnTo>
                    <a:pt x="750" y="712"/>
                  </a:lnTo>
                  <a:lnTo>
                    <a:pt x="737" y="721"/>
                  </a:lnTo>
                  <a:lnTo>
                    <a:pt x="724" y="730"/>
                  </a:lnTo>
                  <a:lnTo>
                    <a:pt x="713" y="740"/>
                  </a:lnTo>
                  <a:lnTo>
                    <a:pt x="701" y="748"/>
                  </a:lnTo>
                  <a:lnTo>
                    <a:pt x="687" y="758"/>
                  </a:lnTo>
                  <a:lnTo>
                    <a:pt x="675" y="767"/>
                  </a:lnTo>
                  <a:lnTo>
                    <a:pt x="664" y="775"/>
                  </a:lnTo>
                  <a:lnTo>
                    <a:pt x="651" y="783"/>
                  </a:lnTo>
                  <a:lnTo>
                    <a:pt x="639" y="792"/>
                  </a:lnTo>
                  <a:lnTo>
                    <a:pt x="625" y="800"/>
                  </a:lnTo>
                  <a:lnTo>
                    <a:pt x="614" y="809"/>
                  </a:lnTo>
                  <a:lnTo>
                    <a:pt x="601" y="815"/>
                  </a:lnTo>
                  <a:lnTo>
                    <a:pt x="587" y="823"/>
                  </a:lnTo>
                  <a:lnTo>
                    <a:pt x="574" y="830"/>
                  </a:lnTo>
                  <a:lnTo>
                    <a:pt x="562" y="838"/>
                  </a:lnTo>
                  <a:lnTo>
                    <a:pt x="544" y="829"/>
                  </a:lnTo>
                  <a:lnTo>
                    <a:pt x="525" y="821"/>
                  </a:lnTo>
                  <a:lnTo>
                    <a:pt x="507" y="813"/>
                  </a:lnTo>
                  <a:lnTo>
                    <a:pt x="491" y="805"/>
                  </a:lnTo>
                  <a:lnTo>
                    <a:pt x="473" y="799"/>
                  </a:lnTo>
                  <a:lnTo>
                    <a:pt x="455" y="792"/>
                  </a:lnTo>
                  <a:lnTo>
                    <a:pt x="437" y="784"/>
                  </a:lnTo>
                  <a:lnTo>
                    <a:pt x="421" y="778"/>
                  </a:lnTo>
                  <a:lnTo>
                    <a:pt x="403" y="770"/>
                  </a:lnTo>
                  <a:lnTo>
                    <a:pt x="385" y="763"/>
                  </a:lnTo>
                  <a:lnTo>
                    <a:pt x="367" y="755"/>
                  </a:lnTo>
                  <a:lnTo>
                    <a:pt x="351" y="748"/>
                  </a:lnTo>
                  <a:lnTo>
                    <a:pt x="333" y="740"/>
                  </a:lnTo>
                  <a:lnTo>
                    <a:pt x="315" y="732"/>
                  </a:lnTo>
                  <a:lnTo>
                    <a:pt x="298" y="722"/>
                  </a:lnTo>
                  <a:lnTo>
                    <a:pt x="282" y="714"/>
                  </a:lnTo>
                  <a:lnTo>
                    <a:pt x="265" y="702"/>
                  </a:lnTo>
                  <a:lnTo>
                    <a:pt x="247" y="693"/>
                  </a:lnTo>
                  <a:lnTo>
                    <a:pt x="229" y="683"/>
                  </a:lnTo>
                  <a:lnTo>
                    <a:pt x="213" y="676"/>
                  </a:lnTo>
                  <a:lnTo>
                    <a:pt x="194" y="670"/>
                  </a:lnTo>
                  <a:lnTo>
                    <a:pt x="176" y="662"/>
                  </a:lnTo>
                  <a:lnTo>
                    <a:pt x="157" y="656"/>
                  </a:lnTo>
                  <a:lnTo>
                    <a:pt x="139" y="651"/>
                  </a:lnTo>
                  <a:lnTo>
                    <a:pt x="120" y="643"/>
                  </a:lnTo>
                  <a:lnTo>
                    <a:pt x="103" y="638"/>
                  </a:lnTo>
                  <a:lnTo>
                    <a:pt x="85" y="630"/>
                  </a:lnTo>
                  <a:lnTo>
                    <a:pt x="67" y="624"/>
                  </a:lnTo>
                  <a:lnTo>
                    <a:pt x="49" y="616"/>
                  </a:lnTo>
                  <a:lnTo>
                    <a:pt x="32" y="608"/>
                  </a:lnTo>
                  <a:lnTo>
                    <a:pt x="17" y="599"/>
                  </a:lnTo>
                  <a:lnTo>
                    <a:pt x="1" y="589"/>
                  </a:lnTo>
                  <a:lnTo>
                    <a:pt x="0" y="582"/>
                  </a:lnTo>
                  <a:lnTo>
                    <a:pt x="1" y="577"/>
                  </a:lnTo>
                  <a:lnTo>
                    <a:pt x="1" y="573"/>
                  </a:lnTo>
                  <a:lnTo>
                    <a:pt x="5" y="570"/>
                  </a:lnTo>
                  <a:lnTo>
                    <a:pt x="8" y="566"/>
                  </a:lnTo>
                  <a:lnTo>
                    <a:pt x="14" y="564"/>
                  </a:lnTo>
                  <a:lnTo>
                    <a:pt x="18" y="561"/>
                  </a:lnTo>
                  <a:lnTo>
                    <a:pt x="25" y="559"/>
                  </a:lnTo>
                  <a:lnTo>
                    <a:pt x="29" y="555"/>
                  </a:lnTo>
                  <a:lnTo>
                    <a:pt x="36" y="552"/>
                  </a:lnTo>
                  <a:lnTo>
                    <a:pt x="43" y="549"/>
                  </a:lnTo>
                  <a:lnTo>
                    <a:pt x="48" y="545"/>
                  </a:lnTo>
                  <a:lnTo>
                    <a:pt x="54" y="541"/>
                  </a:lnTo>
                  <a:lnTo>
                    <a:pt x="60" y="536"/>
                  </a:lnTo>
                  <a:lnTo>
                    <a:pt x="65" y="531"/>
                  </a:lnTo>
                  <a:lnTo>
                    <a:pt x="70" y="525"/>
                  </a:lnTo>
                  <a:lnTo>
                    <a:pt x="85" y="516"/>
                  </a:lnTo>
                  <a:lnTo>
                    <a:pt x="100" y="507"/>
                  </a:lnTo>
                  <a:lnTo>
                    <a:pt x="115" y="499"/>
                  </a:lnTo>
                  <a:lnTo>
                    <a:pt x="130" y="490"/>
                  </a:lnTo>
                  <a:lnTo>
                    <a:pt x="145" y="480"/>
                  </a:lnTo>
                  <a:lnTo>
                    <a:pt x="160" y="471"/>
                  </a:lnTo>
                  <a:lnTo>
                    <a:pt x="176" y="461"/>
                  </a:lnTo>
                  <a:lnTo>
                    <a:pt x="192" y="452"/>
                  </a:lnTo>
                  <a:lnTo>
                    <a:pt x="206" y="443"/>
                  </a:lnTo>
                  <a:lnTo>
                    <a:pt x="222" y="434"/>
                  </a:lnTo>
                  <a:lnTo>
                    <a:pt x="236" y="424"/>
                  </a:lnTo>
                  <a:lnTo>
                    <a:pt x="252" y="417"/>
                  </a:lnTo>
                  <a:lnTo>
                    <a:pt x="267" y="410"/>
                  </a:lnTo>
                  <a:lnTo>
                    <a:pt x="283" y="403"/>
                  </a:lnTo>
                  <a:lnTo>
                    <a:pt x="298" y="397"/>
                  </a:lnTo>
                  <a:lnTo>
                    <a:pt x="314" y="394"/>
                  </a:lnTo>
                  <a:lnTo>
                    <a:pt x="324" y="400"/>
                  </a:lnTo>
                  <a:lnTo>
                    <a:pt x="335" y="406"/>
                  </a:lnTo>
                  <a:lnTo>
                    <a:pt x="345" y="412"/>
                  </a:lnTo>
                  <a:lnTo>
                    <a:pt x="357" y="418"/>
                  </a:lnTo>
                  <a:lnTo>
                    <a:pt x="368" y="422"/>
                  </a:lnTo>
                  <a:lnTo>
                    <a:pt x="379" y="426"/>
                  </a:lnTo>
                  <a:lnTo>
                    <a:pt x="393" y="431"/>
                  </a:lnTo>
                  <a:lnTo>
                    <a:pt x="405" y="435"/>
                  </a:lnTo>
                  <a:lnTo>
                    <a:pt x="417" y="438"/>
                  </a:lnTo>
                  <a:lnTo>
                    <a:pt x="429" y="442"/>
                  </a:lnTo>
                  <a:lnTo>
                    <a:pt x="442" y="445"/>
                  </a:lnTo>
                  <a:lnTo>
                    <a:pt x="455" y="450"/>
                  </a:lnTo>
                  <a:lnTo>
                    <a:pt x="467" y="454"/>
                  </a:lnTo>
                  <a:lnTo>
                    <a:pt x="480" y="460"/>
                  </a:lnTo>
                  <a:lnTo>
                    <a:pt x="492" y="464"/>
                  </a:lnTo>
                  <a:lnTo>
                    <a:pt x="504" y="471"/>
                  </a:lnTo>
                  <a:lnTo>
                    <a:pt x="527" y="475"/>
                  </a:lnTo>
                  <a:lnTo>
                    <a:pt x="551" y="480"/>
                  </a:lnTo>
                  <a:lnTo>
                    <a:pt x="574" y="483"/>
                  </a:lnTo>
                  <a:lnTo>
                    <a:pt x="598" y="486"/>
                  </a:lnTo>
                  <a:lnTo>
                    <a:pt x="622" y="489"/>
                  </a:lnTo>
                  <a:lnTo>
                    <a:pt x="645" y="492"/>
                  </a:lnTo>
                  <a:lnTo>
                    <a:pt x="669" y="495"/>
                  </a:lnTo>
                  <a:lnTo>
                    <a:pt x="694" y="499"/>
                  </a:lnTo>
                  <a:lnTo>
                    <a:pt x="717" y="501"/>
                  </a:lnTo>
                  <a:lnTo>
                    <a:pt x="741" y="504"/>
                  </a:lnTo>
                  <a:lnTo>
                    <a:pt x="764" y="510"/>
                  </a:lnTo>
                  <a:lnTo>
                    <a:pt x="789" y="515"/>
                  </a:lnTo>
                  <a:lnTo>
                    <a:pt x="811" y="521"/>
                  </a:lnTo>
                  <a:lnTo>
                    <a:pt x="833" y="530"/>
                  </a:lnTo>
                  <a:lnTo>
                    <a:pt x="855" y="539"/>
                  </a:lnTo>
                  <a:lnTo>
                    <a:pt x="878" y="550"/>
                  </a:lnTo>
                  <a:lnTo>
                    <a:pt x="894" y="536"/>
                  </a:lnTo>
                  <a:lnTo>
                    <a:pt x="912" y="524"/>
                  </a:lnTo>
                  <a:lnTo>
                    <a:pt x="930" y="511"/>
                  </a:lnTo>
                  <a:lnTo>
                    <a:pt x="948" y="499"/>
                  </a:lnTo>
                  <a:lnTo>
                    <a:pt x="967" y="485"/>
                  </a:lnTo>
                  <a:lnTo>
                    <a:pt x="984" y="473"/>
                  </a:lnTo>
                  <a:lnTo>
                    <a:pt x="1003" y="460"/>
                  </a:lnTo>
                  <a:lnTo>
                    <a:pt x="1021" y="448"/>
                  </a:lnTo>
                  <a:lnTo>
                    <a:pt x="1040" y="436"/>
                  </a:lnTo>
                  <a:lnTo>
                    <a:pt x="1058" y="424"/>
                  </a:lnTo>
                  <a:lnTo>
                    <a:pt x="1076" y="413"/>
                  </a:lnTo>
                  <a:lnTo>
                    <a:pt x="1094" y="402"/>
                  </a:lnTo>
                  <a:lnTo>
                    <a:pt x="1112" y="390"/>
                  </a:lnTo>
                  <a:lnTo>
                    <a:pt x="1131" y="380"/>
                  </a:lnTo>
                  <a:lnTo>
                    <a:pt x="1150" y="368"/>
                  </a:lnTo>
                  <a:lnTo>
                    <a:pt x="1169" y="360"/>
                  </a:lnTo>
                  <a:lnTo>
                    <a:pt x="1176" y="361"/>
                  </a:lnTo>
                  <a:lnTo>
                    <a:pt x="1180" y="364"/>
                  </a:lnTo>
                  <a:lnTo>
                    <a:pt x="1182" y="368"/>
                  </a:lnTo>
                  <a:lnTo>
                    <a:pt x="1184" y="374"/>
                  </a:lnTo>
                  <a:lnTo>
                    <a:pt x="1184" y="380"/>
                  </a:lnTo>
                  <a:lnTo>
                    <a:pt x="1184" y="386"/>
                  </a:lnTo>
                  <a:lnTo>
                    <a:pt x="1183" y="393"/>
                  </a:lnTo>
                  <a:lnTo>
                    <a:pt x="1182" y="400"/>
                  </a:lnTo>
                  <a:lnTo>
                    <a:pt x="1191" y="393"/>
                  </a:lnTo>
                  <a:lnTo>
                    <a:pt x="1201" y="386"/>
                  </a:lnTo>
                  <a:lnTo>
                    <a:pt x="1211" y="380"/>
                  </a:lnTo>
                  <a:lnTo>
                    <a:pt x="1222" y="373"/>
                  </a:lnTo>
                  <a:lnTo>
                    <a:pt x="1233" y="366"/>
                  </a:lnTo>
                  <a:lnTo>
                    <a:pt x="1245" y="361"/>
                  </a:lnTo>
                  <a:lnTo>
                    <a:pt x="1256" y="353"/>
                  </a:lnTo>
                  <a:lnTo>
                    <a:pt x="1266" y="347"/>
                  </a:lnTo>
                  <a:lnTo>
                    <a:pt x="1275" y="338"/>
                  </a:lnTo>
                  <a:lnTo>
                    <a:pt x="1281" y="331"/>
                  </a:lnTo>
                  <a:lnTo>
                    <a:pt x="1287" y="321"/>
                  </a:lnTo>
                  <a:lnTo>
                    <a:pt x="1291" y="313"/>
                  </a:lnTo>
                  <a:lnTo>
                    <a:pt x="1292" y="303"/>
                  </a:lnTo>
                  <a:lnTo>
                    <a:pt x="1292" y="292"/>
                  </a:lnTo>
                  <a:lnTo>
                    <a:pt x="1289" y="279"/>
                  </a:lnTo>
                  <a:lnTo>
                    <a:pt x="1282" y="266"/>
                  </a:lnTo>
                  <a:lnTo>
                    <a:pt x="1275" y="254"/>
                  </a:lnTo>
                  <a:lnTo>
                    <a:pt x="1268" y="243"/>
                  </a:lnTo>
                  <a:lnTo>
                    <a:pt x="1260" y="232"/>
                  </a:lnTo>
                  <a:lnTo>
                    <a:pt x="1252" y="223"/>
                  </a:lnTo>
                  <a:lnTo>
                    <a:pt x="1243" y="213"/>
                  </a:lnTo>
                  <a:lnTo>
                    <a:pt x="1236" y="203"/>
                  </a:lnTo>
                  <a:lnTo>
                    <a:pt x="1227" y="195"/>
                  </a:lnTo>
                  <a:lnTo>
                    <a:pt x="1219" y="186"/>
                  </a:lnTo>
                  <a:lnTo>
                    <a:pt x="1209" y="176"/>
                  </a:lnTo>
                  <a:lnTo>
                    <a:pt x="1201" y="166"/>
                  </a:lnTo>
                  <a:lnTo>
                    <a:pt x="1193" y="156"/>
                  </a:lnTo>
                  <a:lnTo>
                    <a:pt x="1187" y="147"/>
                  </a:lnTo>
                  <a:lnTo>
                    <a:pt x="1180" y="135"/>
                  </a:lnTo>
                  <a:lnTo>
                    <a:pt x="1173" y="124"/>
                  </a:lnTo>
                  <a:lnTo>
                    <a:pt x="1169" y="110"/>
                  </a:lnTo>
                  <a:lnTo>
                    <a:pt x="1164" y="97"/>
                  </a:lnTo>
                  <a:lnTo>
                    <a:pt x="1164" y="88"/>
                  </a:lnTo>
                  <a:lnTo>
                    <a:pt x="1162" y="81"/>
                  </a:lnTo>
                  <a:lnTo>
                    <a:pt x="1158" y="75"/>
                  </a:lnTo>
                  <a:lnTo>
                    <a:pt x="1154" y="68"/>
                  </a:lnTo>
                  <a:lnTo>
                    <a:pt x="1148" y="61"/>
                  </a:lnTo>
                  <a:lnTo>
                    <a:pt x="1141" y="56"/>
                  </a:lnTo>
                  <a:lnTo>
                    <a:pt x="1136" y="49"/>
                  </a:lnTo>
                  <a:lnTo>
                    <a:pt x="1129" y="45"/>
                  </a:lnTo>
                  <a:lnTo>
                    <a:pt x="1122" y="39"/>
                  </a:lnTo>
                  <a:lnTo>
                    <a:pt x="1116" y="34"/>
                  </a:lnTo>
                  <a:lnTo>
                    <a:pt x="1110" y="28"/>
                  </a:lnTo>
                  <a:lnTo>
                    <a:pt x="1107" y="24"/>
                  </a:lnTo>
                  <a:lnTo>
                    <a:pt x="1103" y="17"/>
                  </a:lnTo>
                  <a:lnTo>
                    <a:pt x="1103" y="11"/>
                  </a:lnTo>
                  <a:lnTo>
                    <a:pt x="1104" y="6"/>
                  </a:lnTo>
                  <a:lnTo>
                    <a:pt x="1108" y="0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7316788" y="965201"/>
              <a:ext cx="34925" cy="33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6"/>
                </a:cxn>
                <a:cxn ang="0">
                  <a:pos x="16" y="12"/>
                </a:cxn>
                <a:cxn ang="0">
                  <a:pos x="20" y="15"/>
                </a:cxn>
                <a:cxn ang="0">
                  <a:pos x="25" y="17"/>
                </a:cxn>
                <a:cxn ang="0">
                  <a:pos x="28" y="20"/>
                </a:cxn>
                <a:cxn ang="0">
                  <a:pos x="34" y="23"/>
                </a:cxn>
                <a:cxn ang="0">
                  <a:pos x="36" y="27"/>
                </a:cxn>
                <a:cxn ang="0">
                  <a:pos x="39" y="32"/>
                </a:cxn>
                <a:cxn ang="0">
                  <a:pos x="41" y="37"/>
                </a:cxn>
                <a:cxn ang="0">
                  <a:pos x="44" y="43"/>
                </a:cxn>
                <a:cxn ang="0">
                  <a:pos x="37" y="39"/>
                </a:cxn>
                <a:cxn ang="0">
                  <a:pos x="30" y="36"/>
                </a:cxn>
                <a:cxn ang="0">
                  <a:pos x="24" y="31"/>
                </a:cxn>
                <a:cxn ang="0">
                  <a:pos x="18" y="29"/>
                </a:cxn>
                <a:cxn ang="0">
                  <a:pos x="10" y="21"/>
                </a:cxn>
                <a:cxn ang="0">
                  <a:pos x="5" y="16"/>
                </a:cxn>
                <a:cxn ang="0">
                  <a:pos x="1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7" y="6"/>
                  </a:lnTo>
                  <a:lnTo>
                    <a:pt x="16" y="12"/>
                  </a:lnTo>
                  <a:lnTo>
                    <a:pt x="20" y="15"/>
                  </a:lnTo>
                  <a:lnTo>
                    <a:pt x="25" y="17"/>
                  </a:lnTo>
                  <a:lnTo>
                    <a:pt x="28" y="20"/>
                  </a:lnTo>
                  <a:lnTo>
                    <a:pt x="34" y="23"/>
                  </a:lnTo>
                  <a:lnTo>
                    <a:pt x="36" y="27"/>
                  </a:lnTo>
                  <a:lnTo>
                    <a:pt x="39" y="32"/>
                  </a:lnTo>
                  <a:lnTo>
                    <a:pt x="41" y="37"/>
                  </a:lnTo>
                  <a:lnTo>
                    <a:pt x="44" y="43"/>
                  </a:lnTo>
                  <a:lnTo>
                    <a:pt x="37" y="39"/>
                  </a:lnTo>
                  <a:lnTo>
                    <a:pt x="30" y="36"/>
                  </a:lnTo>
                  <a:lnTo>
                    <a:pt x="24" y="31"/>
                  </a:lnTo>
                  <a:lnTo>
                    <a:pt x="18" y="29"/>
                  </a:lnTo>
                  <a:lnTo>
                    <a:pt x="10" y="21"/>
                  </a:lnTo>
                  <a:lnTo>
                    <a:pt x="5" y="16"/>
                  </a:lnTo>
                  <a:lnTo>
                    <a:pt x="1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auto">
            <a:xfrm>
              <a:off x="7177088" y="1000126"/>
              <a:ext cx="22225" cy="2857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4"/>
                </a:cxn>
                <a:cxn ang="0">
                  <a:pos x="12" y="10"/>
                </a:cxn>
                <a:cxn ang="0">
                  <a:pos x="16" y="14"/>
                </a:cxn>
                <a:cxn ang="0">
                  <a:pos x="21" y="21"/>
                </a:cxn>
                <a:cxn ang="0">
                  <a:pos x="26" y="28"/>
                </a:cxn>
                <a:cxn ang="0">
                  <a:pos x="27" y="35"/>
                </a:cxn>
                <a:cxn ang="0">
                  <a:pos x="23" y="35"/>
                </a:cxn>
                <a:cxn ang="0">
                  <a:pos x="19" y="35"/>
                </a:cxn>
                <a:cxn ang="0">
                  <a:pos x="15" y="35"/>
                </a:cxn>
                <a:cxn ang="0">
                  <a:pos x="13" y="35"/>
                </a:cxn>
                <a:cxn ang="0">
                  <a:pos x="7" y="32"/>
                </a:cxn>
                <a:cxn ang="0">
                  <a:pos x="4" y="28"/>
                </a:cxn>
                <a:cxn ang="0">
                  <a:pos x="0" y="21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7" h="35">
                  <a:moveTo>
                    <a:pt x="6" y="0"/>
                  </a:moveTo>
                  <a:lnTo>
                    <a:pt x="7" y="4"/>
                  </a:lnTo>
                  <a:lnTo>
                    <a:pt x="12" y="10"/>
                  </a:lnTo>
                  <a:lnTo>
                    <a:pt x="16" y="14"/>
                  </a:lnTo>
                  <a:lnTo>
                    <a:pt x="21" y="21"/>
                  </a:lnTo>
                  <a:lnTo>
                    <a:pt x="26" y="28"/>
                  </a:lnTo>
                  <a:lnTo>
                    <a:pt x="27" y="35"/>
                  </a:lnTo>
                  <a:lnTo>
                    <a:pt x="23" y="35"/>
                  </a:lnTo>
                  <a:lnTo>
                    <a:pt x="19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7" y="32"/>
                  </a:lnTo>
                  <a:lnTo>
                    <a:pt x="4" y="28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auto">
            <a:xfrm>
              <a:off x="7340600" y="1017588"/>
              <a:ext cx="44450" cy="41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"/>
                </a:cxn>
                <a:cxn ang="0">
                  <a:pos x="17" y="9"/>
                </a:cxn>
                <a:cxn ang="0">
                  <a:pos x="25" y="13"/>
                </a:cxn>
                <a:cxn ang="0">
                  <a:pos x="34" y="21"/>
                </a:cxn>
                <a:cxn ang="0">
                  <a:pos x="40" y="25"/>
                </a:cxn>
                <a:cxn ang="0">
                  <a:pos x="47" y="33"/>
                </a:cxn>
                <a:cxn ang="0">
                  <a:pos x="49" y="37"/>
                </a:cxn>
                <a:cxn ang="0">
                  <a:pos x="52" y="41"/>
                </a:cxn>
                <a:cxn ang="0">
                  <a:pos x="54" y="45"/>
                </a:cxn>
                <a:cxn ang="0">
                  <a:pos x="56" y="51"/>
                </a:cxn>
                <a:cxn ang="0">
                  <a:pos x="48" y="51"/>
                </a:cxn>
                <a:cxn ang="0">
                  <a:pos x="43" y="51"/>
                </a:cxn>
                <a:cxn ang="0">
                  <a:pos x="35" y="48"/>
                </a:cxn>
                <a:cxn ang="0">
                  <a:pos x="30" y="47"/>
                </a:cxn>
                <a:cxn ang="0">
                  <a:pos x="25" y="43"/>
                </a:cxn>
                <a:cxn ang="0">
                  <a:pos x="21" y="41"/>
                </a:cxn>
                <a:cxn ang="0">
                  <a:pos x="17" y="35"/>
                </a:cxn>
                <a:cxn ang="0">
                  <a:pos x="14" y="32"/>
                </a:cxn>
                <a:cxn ang="0">
                  <a:pos x="9" y="24"/>
                </a:cxn>
                <a:cxn ang="0">
                  <a:pos x="5" y="17"/>
                </a:cxn>
                <a:cxn ang="0">
                  <a:pos x="4" y="12"/>
                </a:cxn>
                <a:cxn ang="0">
                  <a:pos x="3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6" h="51">
                  <a:moveTo>
                    <a:pt x="0" y="0"/>
                  </a:moveTo>
                  <a:lnTo>
                    <a:pt x="9" y="4"/>
                  </a:lnTo>
                  <a:lnTo>
                    <a:pt x="17" y="9"/>
                  </a:lnTo>
                  <a:lnTo>
                    <a:pt x="25" y="13"/>
                  </a:lnTo>
                  <a:lnTo>
                    <a:pt x="34" y="21"/>
                  </a:lnTo>
                  <a:lnTo>
                    <a:pt x="40" y="25"/>
                  </a:lnTo>
                  <a:lnTo>
                    <a:pt x="47" y="33"/>
                  </a:lnTo>
                  <a:lnTo>
                    <a:pt x="49" y="37"/>
                  </a:lnTo>
                  <a:lnTo>
                    <a:pt x="52" y="41"/>
                  </a:lnTo>
                  <a:lnTo>
                    <a:pt x="54" y="45"/>
                  </a:lnTo>
                  <a:lnTo>
                    <a:pt x="56" y="51"/>
                  </a:lnTo>
                  <a:lnTo>
                    <a:pt x="48" y="51"/>
                  </a:lnTo>
                  <a:lnTo>
                    <a:pt x="43" y="51"/>
                  </a:lnTo>
                  <a:lnTo>
                    <a:pt x="35" y="48"/>
                  </a:lnTo>
                  <a:lnTo>
                    <a:pt x="30" y="47"/>
                  </a:lnTo>
                  <a:lnTo>
                    <a:pt x="25" y="43"/>
                  </a:lnTo>
                  <a:lnTo>
                    <a:pt x="21" y="41"/>
                  </a:lnTo>
                  <a:lnTo>
                    <a:pt x="17" y="35"/>
                  </a:lnTo>
                  <a:lnTo>
                    <a:pt x="14" y="32"/>
                  </a:lnTo>
                  <a:lnTo>
                    <a:pt x="9" y="24"/>
                  </a:lnTo>
                  <a:lnTo>
                    <a:pt x="5" y="17"/>
                  </a:lnTo>
                  <a:lnTo>
                    <a:pt x="4" y="12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7847013" y="1030288"/>
              <a:ext cx="20638" cy="317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4"/>
                </a:cxn>
                <a:cxn ang="0">
                  <a:pos x="11" y="10"/>
                </a:cxn>
                <a:cxn ang="0">
                  <a:pos x="13" y="14"/>
                </a:cxn>
                <a:cxn ang="0">
                  <a:pos x="17" y="18"/>
                </a:cxn>
                <a:cxn ang="0">
                  <a:pos x="20" y="23"/>
                </a:cxn>
                <a:cxn ang="0">
                  <a:pos x="22" y="28"/>
                </a:cxn>
                <a:cxn ang="0">
                  <a:pos x="23" y="34"/>
                </a:cxn>
                <a:cxn ang="0">
                  <a:pos x="26" y="40"/>
                </a:cxn>
                <a:cxn ang="0">
                  <a:pos x="18" y="35"/>
                </a:cxn>
                <a:cxn ang="0">
                  <a:pos x="12" y="28"/>
                </a:cxn>
                <a:cxn ang="0">
                  <a:pos x="5" y="22"/>
                </a:cxn>
                <a:cxn ang="0">
                  <a:pos x="1" y="15"/>
                </a:cxn>
                <a:cxn ang="0">
                  <a:pos x="0" y="6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6" h="40">
                  <a:moveTo>
                    <a:pt x="5" y="0"/>
                  </a:moveTo>
                  <a:lnTo>
                    <a:pt x="7" y="4"/>
                  </a:lnTo>
                  <a:lnTo>
                    <a:pt x="11" y="10"/>
                  </a:lnTo>
                  <a:lnTo>
                    <a:pt x="13" y="14"/>
                  </a:lnTo>
                  <a:lnTo>
                    <a:pt x="17" y="18"/>
                  </a:lnTo>
                  <a:lnTo>
                    <a:pt x="20" y="23"/>
                  </a:lnTo>
                  <a:lnTo>
                    <a:pt x="22" y="28"/>
                  </a:lnTo>
                  <a:lnTo>
                    <a:pt x="23" y="34"/>
                  </a:lnTo>
                  <a:lnTo>
                    <a:pt x="26" y="40"/>
                  </a:lnTo>
                  <a:lnTo>
                    <a:pt x="18" y="35"/>
                  </a:lnTo>
                  <a:lnTo>
                    <a:pt x="12" y="28"/>
                  </a:lnTo>
                  <a:lnTo>
                    <a:pt x="5" y="22"/>
                  </a:lnTo>
                  <a:lnTo>
                    <a:pt x="1" y="15"/>
                  </a:lnTo>
                  <a:lnTo>
                    <a:pt x="0" y="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7197725" y="1042988"/>
              <a:ext cx="17463" cy="158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7" y="3"/>
                </a:cxn>
                <a:cxn ang="0">
                  <a:pos x="12" y="8"/>
                </a:cxn>
                <a:cxn ang="0">
                  <a:pos x="17" y="12"/>
                </a:cxn>
                <a:cxn ang="0">
                  <a:pos x="22" y="17"/>
                </a:cxn>
                <a:cxn ang="0">
                  <a:pos x="22" y="19"/>
                </a:cxn>
                <a:cxn ang="0">
                  <a:pos x="18" y="16"/>
                </a:cxn>
                <a:cxn ang="0">
                  <a:pos x="12" y="13"/>
                </a:cxn>
                <a:cxn ang="0">
                  <a:pos x="7" y="11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2" h="19">
                  <a:moveTo>
                    <a:pt x="1" y="0"/>
                  </a:moveTo>
                  <a:lnTo>
                    <a:pt x="7" y="3"/>
                  </a:lnTo>
                  <a:lnTo>
                    <a:pt x="12" y="8"/>
                  </a:lnTo>
                  <a:lnTo>
                    <a:pt x="17" y="12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18" y="16"/>
                  </a:lnTo>
                  <a:lnTo>
                    <a:pt x="12" y="13"/>
                  </a:lnTo>
                  <a:lnTo>
                    <a:pt x="7" y="11"/>
                  </a:lnTo>
                  <a:lnTo>
                    <a:pt x="3" y="9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7391400" y="1055688"/>
              <a:ext cx="34925" cy="2857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4" y="3"/>
                </a:cxn>
                <a:cxn ang="0">
                  <a:pos x="19" y="8"/>
                </a:cxn>
                <a:cxn ang="0">
                  <a:pos x="23" y="10"/>
                </a:cxn>
                <a:cxn ang="0">
                  <a:pos x="28" y="14"/>
                </a:cxn>
                <a:cxn ang="0">
                  <a:pos x="31" y="18"/>
                </a:cxn>
                <a:cxn ang="0">
                  <a:pos x="35" y="21"/>
                </a:cxn>
                <a:cxn ang="0">
                  <a:pos x="39" y="25"/>
                </a:cxn>
                <a:cxn ang="0">
                  <a:pos x="44" y="31"/>
                </a:cxn>
                <a:cxn ang="0">
                  <a:pos x="36" y="33"/>
                </a:cxn>
                <a:cxn ang="0">
                  <a:pos x="29" y="34"/>
                </a:cxn>
                <a:cxn ang="0">
                  <a:pos x="21" y="34"/>
                </a:cxn>
                <a:cxn ang="0">
                  <a:pos x="13" y="33"/>
                </a:cxn>
                <a:cxn ang="0">
                  <a:pos x="8" y="30"/>
                </a:cxn>
                <a:cxn ang="0">
                  <a:pos x="4" y="26"/>
                </a:cxn>
                <a:cxn ang="0">
                  <a:pos x="1" y="23"/>
                </a:cxn>
                <a:cxn ang="0">
                  <a:pos x="0" y="19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5" y="4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44" h="34">
                  <a:moveTo>
                    <a:pt x="11" y="0"/>
                  </a:moveTo>
                  <a:lnTo>
                    <a:pt x="14" y="3"/>
                  </a:lnTo>
                  <a:lnTo>
                    <a:pt x="19" y="8"/>
                  </a:lnTo>
                  <a:lnTo>
                    <a:pt x="23" y="10"/>
                  </a:lnTo>
                  <a:lnTo>
                    <a:pt x="28" y="14"/>
                  </a:lnTo>
                  <a:lnTo>
                    <a:pt x="31" y="18"/>
                  </a:lnTo>
                  <a:lnTo>
                    <a:pt x="35" y="21"/>
                  </a:lnTo>
                  <a:lnTo>
                    <a:pt x="39" y="25"/>
                  </a:lnTo>
                  <a:lnTo>
                    <a:pt x="44" y="31"/>
                  </a:lnTo>
                  <a:lnTo>
                    <a:pt x="36" y="33"/>
                  </a:lnTo>
                  <a:lnTo>
                    <a:pt x="29" y="34"/>
                  </a:lnTo>
                  <a:lnTo>
                    <a:pt x="21" y="34"/>
                  </a:lnTo>
                  <a:lnTo>
                    <a:pt x="13" y="33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7929563" y="1060451"/>
              <a:ext cx="15875" cy="333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6" y="0"/>
                </a:cxn>
                <a:cxn ang="0">
                  <a:pos x="19" y="4"/>
                </a:cxn>
                <a:cxn ang="0">
                  <a:pos x="20" y="8"/>
                </a:cxn>
                <a:cxn ang="0">
                  <a:pos x="18" y="14"/>
                </a:cxn>
                <a:cxn ang="0">
                  <a:pos x="16" y="20"/>
                </a:cxn>
                <a:cxn ang="0">
                  <a:pos x="13" y="28"/>
                </a:cxn>
                <a:cxn ang="0">
                  <a:pos x="10" y="35"/>
                </a:cxn>
                <a:cxn ang="0">
                  <a:pos x="9" y="42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2" y="37"/>
                </a:cxn>
                <a:cxn ang="0">
                  <a:pos x="1" y="34"/>
                </a:cxn>
                <a:cxn ang="0">
                  <a:pos x="0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1" y="10"/>
                </a:cxn>
                <a:cxn ang="0">
                  <a:pos x="3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0" h="42">
                  <a:moveTo>
                    <a:pt x="9" y="0"/>
                  </a:moveTo>
                  <a:lnTo>
                    <a:pt x="16" y="0"/>
                  </a:lnTo>
                  <a:lnTo>
                    <a:pt x="19" y="4"/>
                  </a:lnTo>
                  <a:lnTo>
                    <a:pt x="20" y="8"/>
                  </a:lnTo>
                  <a:lnTo>
                    <a:pt x="18" y="14"/>
                  </a:lnTo>
                  <a:lnTo>
                    <a:pt x="16" y="20"/>
                  </a:lnTo>
                  <a:lnTo>
                    <a:pt x="13" y="28"/>
                  </a:lnTo>
                  <a:lnTo>
                    <a:pt x="10" y="35"/>
                  </a:lnTo>
                  <a:lnTo>
                    <a:pt x="9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2" y="37"/>
                  </a:lnTo>
                  <a:lnTo>
                    <a:pt x="1" y="34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3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7354888" y="1063626"/>
              <a:ext cx="38100" cy="34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8"/>
                </a:cxn>
                <a:cxn ang="0">
                  <a:pos x="19" y="13"/>
                </a:cxn>
                <a:cxn ang="0">
                  <a:pos x="26" y="19"/>
                </a:cxn>
                <a:cxn ang="0">
                  <a:pos x="31" y="23"/>
                </a:cxn>
                <a:cxn ang="0">
                  <a:pos x="37" y="30"/>
                </a:cxn>
                <a:cxn ang="0">
                  <a:pos x="42" y="35"/>
                </a:cxn>
                <a:cxn ang="0">
                  <a:pos x="49" y="41"/>
                </a:cxn>
                <a:cxn ang="0">
                  <a:pos x="41" y="42"/>
                </a:cxn>
                <a:cxn ang="0">
                  <a:pos x="35" y="41"/>
                </a:cxn>
                <a:cxn ang="0">
                  <a:pos x="27" y="35"/>
                </a:cxn>
                <a:cxn ang="0">
                  <a:pos x="20" y="29"/>
                </a:cxn>
                <a:cxn ang="0">
                  <a:pos x="16" y="24"/>
                </a:cxn>
                <a:cxn ang="0">
                  <a:pos x="13" y="21"/>
                </a:cxn>
                <a:cxn ang="0">
                  <a:pos x="9" y="15"/>
                </a:cxn>
                <a:cxn ang="0">
                  <a:pos x="7" y="13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9" h="42">
                  <a:moveTo>
                    <a:pt x="0" y="0"/>
                  </a:moveTo>
                  <a:lnTo>
                    <a:pt x="6" y="2"/>
                  </a:lnTo>
                  <a:lnTo>
                    <a:pt x="13" y="8"/>
                  </a:lnTo>
                  <a:lnTo>
                    <a:pt x="19" y="13"/>
                  </a:lnTo>
                  <a:lnTo>
                    <a:pt x="26" y="19"/>
                  </a:lnTo>
                  <a:lnTo>
                    <a:pt x="31" y="23"/>
                  </a:lnTo>
                  <a:lnTo>
                    <a:pt x="37" y="30"/>
                  </a:lnTo>
                  <a:lnTo>
                    <a:pt x="42" y="35"/>
                  </a:lnTo>
                  <a:lnTo>
                    <a:pt x="49" y="41"/>
                  </a:lnTo>
                  <a:lnTo>
                    <a:pt x="41" y="42"/>
                  </a:lnTo>
                  <a:lnTo>
                    <a:pt x="35" y="41"/>
                  </a:lnTo>
                  <a:lnTo>
                    <a:pt x="27" y="35"/>
                  </a:lnTo>
                  <a:lnTo>
                    <a:pt x="20" y="29"/>
                  </a:lnTo>
                  <a:lnTo>
                    <a:pt x="16" y="24"/>
                  </a:lnTo>
                  <a:lnTo>
                    <a:pt x="13" y="21"/>
                  </a:lnTo>
                  <a:lnTo>
                    <a:pt x="9" y="15"/>
                  </a:lnTo>
                  <a:lnTo>
                    <a:pt x="7" y="13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7069138" y="1073151"/>
              <a:ext cx="111125" cy="165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9" y="10"/>
                </a:cxn>
                <a:cxn ang="0">
                  <a:pos x="13" y="14"/>
                </a:cxn>
                <a:cxn ang="0">
                  <a:pos x="18" y="22"/>
                </a:cxn>
                <a:cxn ang="0">
                  <a:pos x="21" y="28"/>
                </a:cxn>
                <a:cxn ang="0">
                  <a:pos x="26" y="35"/>
                </a:cxn>
                <a:cxn ang="0">
                  <a:pos x="29" y="43"/>
                </a:cxn>
                <a:cxn ang="0">
                  <a:pos x="33" y="52"/>
                </a:cxn>
                <a:cxn ang="0">
                  <a:pos x="37" y="59"/>
                </a:cxn>
                <a:cxn ang="0">
                  <a:pos x="40" y="68"/>
                </a:cxn>
                <a:cxn ang="0">
                  <a:pos x="43" y="76"/>
                </a:cxn>
                <a:cxn ang="0">
                  <a:pos x="48" y="83"/>
                </a:cxn>
                <a:cxn ang="0">
                  <a:pos x="52" y="91"/>
                </a:cxn>
                <a:cxn ang="0">
                  <a:pos x="56" y="99"/>
                </a:cxn>
                <a:cxn ang="0">
                  <a:pos x="60" y="107"/>
                </a:cxn>
                <a:cxn ang="0">
                  <a:pos x="66" y="114"/>
                </a:cxn>
                <a:cxn ang="0">
                  <a:pos x="62" y="116"/>
                </a:cxn>
                <a:cxn ang="0">
                  <a:pos x="60" y="117"/>
                </a:cxn>
                <a:cxn ang="0">
                  <a:pos x="63" y="122"/>
                </a:cxn>
                <a:cxn ang="0">
                  <a:pos x="71" y="124"/>
                </a:cxn>
                <a:cxn ang="0">
                  <a:pos x="73" y="126"/>
                </a:cxn>
                <a:cxn ang="0">
                  <a:pos x="77" y="128"/>
                </a:cxn>
                <a:cxn ang="0">
                  <a:pos x="78" y="130"/>
                </a:cxn>
                <a:cxn ang="0">
                  <a:pos x="78" y="136"/>
                </a:cxn>
                <a:cxn ang="0">
                  <a:pos x="82" y="138"/>
                </a:cxn>
                <a:cxn ang="0">
                  <a:pos x="87" y="141"/>
                </a:cxn>
                <a:cxn ang="0">
                  <a:pos x="91" y="143"/>
                </a:cxn>
                <a:cxn ang="0">
                  <a:pos x="97" y="149"/>
                </a:cxn>
                <a:cxn ang="0">
                  <a:pos x="100" y="151"/>
                </a:cxn>
                <a:cxn ang="0">
                  <a:pos x="105" y="157"/>
                </a:cxn>
                <a:cxn ang="0">
                  <a:pos x="110" y="161"/>
                </a:cxn>
                <a:cxn ang="0">
                  <a:pos x="115" y="167"/>
                </a:cxn>
                <a:cxn ang="0">
                  <a:pos x="118" y="171"/>
                </a:cxn>
                <a:cxn ang="0">
                  <a:pos x="121" y="176"/>
                </a:cxn>
                <a:cxn ang="0">
                  <a:pos x="125" y="180"/>
                </a:cxn>
                <a:cxn ang="0">
                  <a:pos x="128" y="187"/>
                </a:cxn>
                <a:cxn ang="0">
                  <a:pos x="131" y="191"/>
                </a:cxn>
                <a:cxn ang="0">
                  <a:pos x="133" y="198"/>
                </a:cxn>
                <a:cxn ang="0">
                  <a:pos x="136" y="203"/>
                </a:cxn>
                <a:cxn ang="0">
                  <a:pos x="139" y="209"/>
                </a:cxn>
                <a:cxn ang="0">
                  <a:pos x="123" y="200"/>
                </a:cxn>
                <a:cxn ang="0">
                  <a:pos x="110" y="190"/>
                </a:cxn>
                <a:cxn ang="0">
                  <a:pos x="96" y="180"/>
                </a:cxn>
                <a:cxn ang="0">
                  <a:pos x="83" y="169"/>
                </a:cxn>
                <a:cxn ang="0">
                  <a:pos x="72" y="157"/>
                </a:cxn>
                <a:cxn ang="0">
                  <a:pos x="61" y="143"/>
                </a:cxn>
                <a:cxn ang="0">
                  <a:pos x="50" y="130"/>
                </a:cxn>
                <a:cxn ang="0">
                  <a:pos x="42" y="117"/>
                </a:cxn>
                <a:cxn ang="0">
                  <a:pos x="32" y="102"/>
                </a:cxn>
                <a:cxn ang="0">
                  <a:pos x="24" y="88"/>
                </a:cxn>
                <a:cxn ang="0">
                  <a:pos x="18" y="72"/>
                </a:cxn>
                <a:cxn ang="0">
                  <a:pos x="12" y="59"/>
                </a:cxn>
                <a:cxn ang="0">
                  <a:pos x="7" y="43"/>
                </a:cxn>
                <a:cxn ang="0">
                  <a:pos x="3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9" h="209">
                  <a:moveTo>
                    <a:pt x="0" y="0"/>
                  </a:moveTo>
                  <a:lnTo>
                    <a:pt x="4" y="4"/>
                  </a:lnTo>
                  <a:lnTo>
                    <a:pt x="9" y="10"/>
                  </a:lnTo>
                  <a:lnTo>
                    <a:pt x="13" y="14"/>
                  </a:lnTo>
                  <a:lnTo>
                    <a:pt x="18" y="22"/>
                  </a:lnTo>
                  <a:lnTo>
                    <a:pt x="21" y="28"/>
                  </a:lnTo>
                  <a:lnTo>
                    <a:pt x="26" y="35"/>
                  </a:lnTo>
                  <a:lnTo>
                    <a:pt x="29" y="43"/>
                  </a:lnTo>
                  <a:lnTo>
                    <a:pt x="33" y="52"/>
                  </a:lnTo>
                  <a:lnTo>
                    <a:pt x="37" y="59"/>
                  </a:lnTo>
                  <a:lnTo>
                    <a:pt x="40" y="68"/>
                  </a:lnTo>
                  <a:lnTo>
                    <a:pt x="43" y="76"/>
                  </a:lnTo>
                  <a:lnTo>
                    <a:pt x="48" y="83"/>
                  </a:lnTo>
                  <a:lnTo>
                    <a:pt x="52" y="91"/>
                  </a:lnTo>
                  <a:lnTo>
                    <a:pt x="56" y="99"/>
                  </a:lnTo>
                  <a:lnTo>
                    <a:pt x="60" y="107"/>
                  </a:lnTo>
                  <a:lnTo>
                    <a:pt x="66" y="114"/>
                  </a:lnTo>
                  <a:lnTo>
                    <a:pt x="62" y="116"/>
                  </a:lnTo>
                  <a:lnTo>
                    <a:pt x="60" y="117"/>
                  </a:lnTo>
                  <a:lnTo>
                    <a:pt x="63" y="122"/>
                  </a:lnTo>
                  <a:lnTo>
                    <a:pt x="71" y="124"/>
                  </a:lnTo>
                  <a:lnTo>
                    <a:pt x="73" y="126"/>
                  </a:lnTo>
                  <a:lnTo>
                    <a:pt x="77" y="128"/>
                  </a:lnTo>
                  <a:lnTo>
                    <a:pt x="78" y="130"/>
                  </a:lnTo>
                  <a:lnTo>
                    <a:pt x="78" y="136"/>
                  </a:lnTo>
                  <a:lnTo>
                    <a:pt x="82" y="138"/>
                  </a:lnTo>
                  <a:lnTo>
                    <a:pt x="87" y="141"/>
                  </a:lnTo>
                  <a:lnTo>
                    <a:pt x="91" y="143"/>
                  </a:lnTo>
                  <a:lnTo>
                    <a:pt x="97" y="149"/>
                  </a:lnTo>
                  <a:lnTo>
                    <a:pt x="100" y="151"/>
                  </a:lnTo>
                  <a:lnTo>
                    <a:pt x="105" y="157"/>
                  </a:lnTo>
                  <a:lnTo>
                    <a:pt x="110" y="161"/>
                  </a:lnTo>
                  <a:lnTo>
                    <a:pt x="115" y="167"/>
                  </a:lnTo>
                  <a:lnTo>
                    <a:pt x="118" y="171"/>
                  </a:lnTo>
                  <a:lnTo>
                    <a:pt x="121" y="176"/>
                  </a:lnTo>
                  <a:lnTo>
                    <a:pt x="125" y="180"/>
                  </a:lnTo>
                  <a:lnTo>
                    <a:pt x="128" y="187"/>
                  </a:lnTo>
                  <a:lnTo>
                    <a:pt x="131" y="191"/>
                  </a:lnTo>
                  <a:lnTo>
                    <a:pt x="133" y="198"/>
                  </a:lnTo>
                  <a:lnTo>
                    <a:pt x="136" y="203"/>
                  </a:lnTo>
                  <a:lnTo>
                    <a:pt x="139" y="209"/>
                  </a:lnTo>
                  <a:lnTo>
                    <a:pt x="123" y="200"/>
                  </a:lnTo>
                  <a:lnTo>
                    <a:pt x="110" y="190"/>
                  </a:lnTo>
                  <a:lnTo>
                    <a:pt x="96" y="180"/>
                  </a:lnTo>
                  <a:lnTo>
                    <a:pt x="83" y="169"/>
                  </a:lnTo>
                  <a:lnTo>
                    <a:pt x="72" y="157"/>
                  </a:lnTo>
                  <a:lnTo>
                    <a:pt x="61" y="143"/>
                  </a:lnTo>
                  <a:lnTo>
                    <a:pt x="50" y="130"/>
                  </a:lnTo>
                  <a:lnTo>
                    <a:pt x="42" y="117"/>
                  </a:lnTo>
                  <a:lnTo>
                    <a:pt x="32" y="102"/>
                  </a:lnTo>
                  <a:lnTo>
                    <a:pt x="24" y="88"/>
                  </a:lnTo>
                  <a:lnTo>
                    <a:pt x="18" y="72"/>
                  </a:lnTo>
                  <a:lnTo>
                    <a:pt x="12" y="59"/>
                  </a:lnTo>
                  <a:lnTo>
                    <a:pt x="7" y="43"/>
                  </a:lnTo>
                  <a:lnTo>
                    <a:pt x="3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7975600" y="1079501"/>
              <a:ext cx="33338" cy="6032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4"/>
                </a:cxn>
                <a:cxn ang="0">
                  <a:pos x="42" y="9"/>
                </a:cxn>
                <a:cxn ang="0">
                  <a:pos x="40" y="14"/>
                </a:cxn>
                <a:cxn ang="0">
                  <a:pos x="39" y="20"/>
                </a:cxn>
                <a:cxn ang="0">
                  <a:pos x="34" y="25"/>
                </a:cxn>
                <a:cxn ang="0">
                  <a:pos x="31" y="32"/>
                </a:cxn>
                <a:cxn ang="0">
                  <a:pos x="28" y="39"/>
                </a:cxn>
                <a:cxn ang="0">
                  <a:pos x="23" y="45"/>
                </a:cxn>
                <a:cxn ang="0">
                  <a:pos x="17" y="52"/>
                </a:cxn>
                <a:cxn ang="0">
                  <a:pos x="10" y="60"/>
                </a:cxn>
                <a:cxn ang="0">
                  <a:pos x="4" y="68"/>
                </a:cxn>
                <a:cxn ang="0">
                  <a:pos x="0" y="75"/>
                </a:cxn>
                <a:cxn ang="0">
                  <a:pos x="2" y="68"/>
                </a:cxn>
                <a:cxn ang="0">
                  <a:pos x="4" y="60"/>
                </a:cxn>
                <a:cxn ang="0">
                  <a:pos x="8" y="53"/>
                </a:cxn>
                <a:cxn ang="0">
                  <a:pos x="12" y="48"/>
                </a:cxn>
                <a:cxn ang="0">
                  <a:pos x="15" y="41"/>
                </a:cxn>
                <a:cxn ang="0">
                  <a:pos x="20" y="35"/>
                </a:cxn>
                <a:cxn ang="0">
                  <a:pos x="23" y="30"/>
                </a:cxn>
                <a:cxn ang="0">
                  <a:pos x="29" y="25"/>
                </a:cxn>
                <a:cxn ang="0">
                  <a:pos x="32" y="19"/>
                </a:cxn>
                <a:cxn ang="0">
                  <a:pos x="35" y="12"/>
                </a:cxn>
                <a:cxn ang="0">
                  <a:pos x="39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75">
                  <a:moveTo>
                    <a:pt x="42" y="0"/>
                  </a:moveTo>
                  <a:lnTo>
                    <a:pt x="42" y="4"/>
                  </a:lnTo>
                  <a:lnTo>
                    <a:pt x="42" y="9"/>
                  </a:lnTo>
                  <a:lnTo>
                    <a:pt x="40" y="14"/>
                  </a:lnTo>
                  <a:lnTo>
                    <a:pt x="39" y="20"/>
                  </a:lnTo>
                  <a:lnTo>
                    <a:pt x="34" y="25"/>
                  </a:lnTo>
                  <a:lnTo>
                    <a:pt x="31" y="32"/>
                  </a:lnTo>
                  <a:lnTo>
                    <a:pt x="28" y="39"/>
                  </a:lnTo>
                  <a:lnTo>
                    <a:pt x="23" y="45"/>
                  </a:lnTo>
                  <a:lnTo>
                    <a:pt x="17" y="52"/>
                  </a:lnTo>
                  <a:lnTo>
                    <a:pt x="10" y="60"/>
                  </a:lnTo>
                  <a:lnTo>
                    <a:pt x="4" y="68"/>
                  </a:lnTo>
                  <a:lnTo>
                    <a:pt x="0" y="75"/>
                  </a:lnTo>
                  <a:lnTo>
                    <a:pt x="2" y="68"/>
                  </a:lnTo>
                  <a:lnTo>
                    <a:pt x="4" y="60"/>
                  </a:lnTo>
                  <a:lnTo>
                    <a:pt x="8" y="53"/>
                  </a:lnTo>
                  <a:lnTo>
                    <a:pt x="12" y="48"/>
                  </a:lnTo>
                  <a:lnTo>
                    <a:pt x="15" y="41"/>
                  </a:lnTo>
                  <a:lnTo>
                    <a:pt x="20" y="35"/>
                  </a:lnTo>
                  <a:lnTo>
                    <a:pt x="23" y="30"/>
                  </a:lnTo>
                  <a:lnTo>
                    <a:pt x="29" y="25"/>
                  </a:lnTo>
                  <a:lnTo>
                    <a:pt x="32" y="19"/>
                  </a:lnTo>
                  <a:lnTo>
                    <a:pt x="35" y="12"/>
                  </a:lnTo>
                  <a:lnTo>
                    <a:pt x="39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7951788" y="1090613"/>
              <a:ext cx="20638" cy="444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0"/>
                </a:cxn>
                <a:cxn ang="0">
                  <a:pos x="22" y="2"/>
                </a:cxn>
                <a:cxn ang="0">
                  <a:pos x="24" y="3"/>
                </a:cxn>
                <a:cxn ang="0">
                  <a:pos x="25" y="7"/>
                </a:cxn>
                <a:cxn ang="0">
                  <a:pos x="25" y="9"/>
                </a:cxn>
                <a:cxn ang="0">
                  <a:pos x="25" y="14"/>
                </a:cxn>
                <a:cxn ang="0">
                  <a:pos x="24" y="19"/>
                </a:cxn>
                <a:cxn ang="0">
                  <a:pos x="23" y="25"/>
                </a:cxn>
                <a:cxn ang="0">
                  <a:pos x="19" y="29"/>
                </a:cxn>
                <a:cxn ang="0">
                  <a:pos x="17" y="35"/>
                </a:cxn>
                <a:cxn ang="0">
                  <a:pos x="12" y="39"/>
                </a:cxn>
                <a:cxn ang="0">
                  <a:pos x="10" y="45"/>
                </a:cxn>
                <a:cxn ang="0">
                  <a:pos x="5" y="49"/>
                </a:cxn>
                <a:cxn ang="0">
                  <a:pos x="3" y="52"/>
                </a:cxn>
                <a:cxn ang="0">
                  <a:pos x="1" y="55"/>
                </a:cxn>
                <a:cxn ang="0">
                  <a:pos x="0" y="57"/>
                </a:cxn>
                <a:cxn ang="0">
                  <a:pos x="1" y="49"/>
                </a:cxn>
                <a:cxn ang="0">
                  <a:pos x="3" y="41"/>
                </a:cxn>
                <a:cxn ang="0">
                  <a:pos x="4" y="37"/>
                </a:cxn>
                <a:cxn ang="0">
                  <a:pos x="5" y="33"/>
                </a:cxn>
                <a:cxn ang="0">
                  <a:pos x="5" y="28"/>
                </a:cxn>
                <a:cxn ang="0">
                  <a:pos x="8" y="25"/>
                </a:cxn>
                <a:cxn ang="0">
                  <a:pos x="9" y="18"/>
                </a:cxn>
                <a:cxn ang="0">
                  <a:pos x="11" y="11"/>
                </a:cxn>
                <a:cxn ang="0">
                  <a:pos x="11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5" h="57">
                  <a:moveTo>
                    <a:pt x="14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5" y="9"/>
                  </a:lnTo>
                  <a:lnTo>
                    <a:pt x="25" y="14"/>
                  </a:lnTo>
                  <a:lnTo>
                    <a:pt x="24" y="19"/>
                  </a:lnTo>
                  <a:lnTo>
                    <a:pt x="23" y="25"/>
                  </a:lnTo>
                  <a:lnTo>
                    <a:pt x="19" y="29"/>
                  </a:lnTo>
                  <a:lnTo>
                    <a:pt x="17" y="35"/>
                  </a:lnTo>
                  <a:lnTo>
                    <a:pt x="12" y="39"/>
                  </a:lnTo>
                  <a:lnTo>
                    <a:pt x="10" y="45"/>
                  </a:lnTo>
                  <a:lnTo>
                    <a:pt x="5" y="49"/>
                  </a:lnTo>
                  <a:lnTo>
                    <a:pt x="3" y="52"/>
                  </a:lnTo>
                  <a:lnTo>
                    <a:pt x="1" y="55"/>
                  </a:lnTo>
                  <a:lnTo>
                    <a:pt x="0" y="57"/>
                  </a:lnTo>
                  <a:lnTo>
                    <a:pt x="1" y="49"/>
                  </a:lnTo>
                  <a:lnTo>
                    <a:pt x="3" y="41"/>
                  </a:lnTo>
                  <a:lnTo>
                    <a:pt x="4" y="37"/>
                  </a:lnTo>
                  <a:lnTo>
                    <a:pt x="5" y="33"/>
                  </a:lnTo>
                  <a:lnTo>
                    <a:pt x="5" y="28"/>
                  </a:lnTo>
                  <a:lnTo>
                    <a:pt x="8" y="25"/>
                  </a:lnTo>
                  <a:lnTo>
                    <a:pt x="9" y="18"/>
                  </a:lnTo>
                  <a:lnTo>
                    <a:pt x="11" y="11"/>
                  </a:lnTo>
                  <a:lnTo>
                    <a:pt x="11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8010525" y="1093788"/>
              <a:ext cx="30163" cy="285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8" y="0"/>
                </a:cxn>
                <a:cxn ang="0">
                  <a:pos x="33" y="3"/>
                </a:cxn>
                <a:cxn ang="0">
                  <a:pos x="35" y="5"/>
                </a:cxn>
                <a:cxn ang="0">
                  <a:pos x="37" y="7"/>
                </a:cxn>
                <a:cxn ang="0">
                  <a:pos x="37" y="13"/>
                </a:cxn>
                <a:cxn ang="0">
                  <a:pos x="35" y="18"/>
                </a:cxn>
                <a:cxn ang="0">
                  <a:pos x="31" y="22"/>
                </a:cxn>
                <a:cxn ang="0">
                  <a:pos x="27" y="24"/>
                </a:cxn>
                <a:cxn ang="0">
                  <a:pos x="24" y="26"/>
                </a:cxn>
                <a:cxn ang="0">
                  <a:pos x="19" y="28"/>
                </a:cxn>
                <a:cxn ang="0">
                  <a:pos x="13" y="31"/>
                </a:cxn>
                <a:cxn ang="0">
                  <a:pos x="8" y="33"/>
                </a:cxn>
                <a:cxn ang="0">
                  <a:pos x="5" y="35"/>
                </a:cxn>
                <a:cxn ang="0">
                  <a:pos x="0" y="36"/>
                </a:cxn>
                <a:cxn ang="0">
                  <a:pos x="3" y="32"/>
                </a:cxn>
                <a:cxn ang="0">
                  <a:pos x="5" y="27"/>
                </a:cxn>
                <a:cxn ang="0">
                  <a:pos x="8" y="22"/>
                </a:cxn>
                <a:cxn ang="0">
                  <a:pos x="11" y="18"/>
                </a:cxn>
                <a:cxn ang="0">
                  <a:pos x="14" y="14"/>
                </a:cxn>
                <a:cxn ang="0">
                  <a:pos x="17" y="8"/>
                </a:cxn>
                <a:cxn ang="0">
                  <a:pos x="20" y="4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7" h="36">
                  <a:moveTo>
                    <a:pt x="24" y="0"/>
                  </a:moveTo>
                  <a:lnTo>
                    <a:pt x="28" y="0"/>
                  </a:lnTo>
                  <a:lnTo>
                    <a:pt x="33" y="3"/>
                  </a:lnTo>
                  <a:lnTo>
                    <a:pt x="35" y="5"/>
                  </a:lnTo>
                  <a:lnTo>
                    <a:pt x="37" y="7"/>
                  </a:lnTo>
                  <a:lnTo>
                    <a:pt x="37" y="13"/>
                  </a:lnTo>
                  <a:lnTo>
                    <a:pt x="35" y="18"/>
                  </a:lnTo>
                  <a:lnTo>
                    <a:pt x="31" y="22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19" y="28"/>
                  </a:lnTo>
                  <a:lnTo>
                    <a:pt x="13" y="31"/>
                  </a:lnTo>
                  <a:lnTo>
                    <a:pt x="8" y="33"/>
                  </a:lnTo>
                  <a:lnTo>
                    <a:pt x="5" y="35"/>
                  </a:lnTo>
                  <a:lnTo>
                    <a:pt x="0" y="36"/>
                  </a:lnTo>
                  <a:lnTo>
                    <a:pt x="3" y="32"/>
                  </a:lnTo>
                  <a:lnTo>
                    <a:pt x="5" y="27"/>
                  </a:lnTo>
                  <a:lnTo>
                    <a:pt x="8" y="22"/>
                  </a:lnTo>
                  <a:lnTo>
                    <a:pt x="11" y="18"/>
                  </a:lnTo>
                  <a:lnTo>
                    <a:pt x="14" y="14"/>
                  </a:lnTo>
                  <a:lnTo>
                    <a:pt x="17" y="8"/>
                  </a:lnTo>
                  <a:lnTo>
                    <a:pt x="20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7405688" y="1095376"/>
              <a:ext cx="352425" cy="192088"/>
            </a:xfrm>
            <a:custGeom>
              <a:avLst/>
              <a:gdLst/>
              <a:ahLst/>
              <a:cxnLst>
                <a:cxn ang="0">
                  <a:pos x="180" y="3"/>
                </a:cxn>
                <a:cxn ang="0">
                  <a:pos x="204" y="13"/>
                </a:cxn>
                <a:cxn ang="0">
                  <a:pos x="229" y="25"/>
                </a:cxn>
                <a:cxn ang="0">
                  <a:pos x="253" y="39"/>
                </a:cxn>
                <a:cxn ang="0">
                  <a:pos x="276" y="52"/>
                </a:cxn>
                <a:cxn ang="0">
                  <a:pos x="301" y="64"/>
                </a:cxn>
                <a:cxn ang="0">
                  <a:pos x="326" y="75"/>
                </a:cxn>
                <a:cxn ang="0">
                  <a:pos x="354" y="84"/>
                </a:cxn>
                <a:cxn ang="0">
                  <a:pos x="375" y="90"/>
                </a:cxn>
                <a:cxn ang="0">
                  <a:pos x="394" y="96"/>
                </a:cxn>
                <a:cxn ang="0">
                  <a:pos x="412" y="104"/>
                </a:cxn>
                <a:cxn ang="0">
                  <a:pos x="428" y="115"/>
                </a:cxn>
                <a:cxn ang="0">
                  <a:pos x="440" y="128"/>
                </a:cxn>
                <a:cxn ang="0">
                  <a:pos x="444" y="140"/>
                </a:cxn>
                <a:cxn ang="0">
                  <a:pos x="441" y="153"/>
                </a:cxn>
                <a:cxn ang="0">
                  <a:pos x="425" y="165"/>
                </a:cxn>
                <a:cxn ang="0">
                  <a:pos x="404" y="179"/>
                </a:cxn>
                <a:cxn ang="0">
                  <a:pos x="383" y="194"/>
                </a:cxn>
                <a:cxn ang="0">
                  <a:pos x="364" y="210"/>
                </a:cxn>
                <a:cxn ang="0">
                  <a:pos x="344" y="224"/>
                </a:cxn>
                <a:cxn ang="0">
                  <a:pos x="323" y="234"/>
                </a:cxn>
                <a:cxn ang="0">
                  <a:pos x="303" y="240"/>
                </a:cxn>
                <a:cxn ang="0">
                  <a:pos x="282" y="239"/>
                </a:cxn>
                <a:cxn ang="0">
                  <a:pos x="259" y="231"/>
                </a:cxn>
                <a:cxn ang="0">
                  <a:pos x="232" y="217"/>
                </a:cxn>
                <a:cxn ang="0">
                  <a:pos x="201" y="202"/>
                </a:cxn>
                <a:cxn ang="0">
                  <a:pos x="170" y="189"/>
                </a:cxn>
                <a:cxn ang="0">
                  <a:pos x="139" y="177"/>
                </a:cxn>
                <a:cxn ang="0">
                  <a:pos x="107" y="163"/>
                </a:cxn>
                <a:cxn ang="0">
                  <a:pos x="76" y="150"/>
                </a:cxn>
                <a:cxn ang="0">
                  <a:pos x="46" y="134"/>
                </a:cxn>
                <a:cxn ang="0">
                  <a:pos x="18" y="120"/>
                </a:cxn>
                <a:cxn ang="0">
                  <a:pos x="4" y="106"/>
                </a:cxn>
                <a:cxn ang="0">
                  <a:pos x="1" y="94"/>
                </a:cxn>
                <a:cxn ang="0">
                  <a:pos x="0" y="81"/>
                </a:cxn>
                <a:cxn ang="0">
                  <a:pos x="5" y="73"/>
                </a:cxn>
                <a:cxn ang="0">
                  <a:pos x="14" y="69"/>
                </a:cxn>
                <a:cxn ang="0">
                  <a:pos x="31" y="63"/>
                </a:cxn>
                <a:cxn ang="0">
                  <a:pos x="47" y="53"/>
                </a:cxn>
                <a:cxn ang="0">
                  <a:pos x="65" y="44"/>
                </a:cxn>
                <a:cxn ang="0">
                  <a:pos x="84" y="35"/>
                </a:cxn>
                <a:cxn ang="0">
                  <a:pos x="103" y="26"/>
                </a:cxn>
                <a:cxn ang="0">
                  <a:pos x="122" y="19"/>
                </a:cxn>
                <a:cxn ang="0">
                  <a:pos x="141" y="11"/>
                </a:cxn>
                <a:cxn ang="0">
                  <a:pos x="159" y="3"/>
                </a:cxn>
                <a:cxn ang="0">
                  <a:pos x="169" y="0"/>
                </a:cxn>
              </a:cxnLst>
              <a:rect l="0" t="0" r="r" b="b"/>
              <a:pathLst>
                <a:path w="444" h="241">
                  <a:moveTo>
                    <a:pt x="169" y="0"/>
                  </a:moveTo>
                  <a:lnTo>
                    <a:pt x="180" y="3"/>
                  </a:lnTo>
                  <a:lnTo>
                    <a:pt x="193" y="7"/>
                  </a:lnTo>
                  <a:lnTo>
                    <a:pt x="204" y="13"/>
                  </a:lnTo>
                  <a:lnTo>
                    <a:pt x="216" y="19"/>
                  </a:lnTo>
                  <a:lnTo>
                    <a:pt x="229" y="25"/>
                  </a:lnTo>
                  <a:lnTo>
                    <a:pt x="240" y="32"/>
                  </a:lnTo>
                  <a:lnTo>
                    <a:pt x="253" y="39"/>
                  </a:lnTo>
                  <a:lnTo>
                    <a:pt x="265" y="45"/>
                  </a:lnTo>
                  <a:lnTo>
                    <a:pt x="276" y="52"/>
                  </a:lnTo>
                  <a:lnTo>
                    <a:pt x="289" y="58"/>
                  </a:lnTo>
                  <a:lnTo>
                    <a:pt x="301" y="64"/>
                  </a:lnTo>
                  <a:lnTo>
                    <a:pt x="314" y="71"/>
                  </a:lnTo>
                  <a:lnTo>
                    <a:pt x="326" y="75"/>
                  </a:lnTo>
                  <a:lnTo>
                    <a:pt x="340" y="81"/>
                  </a:lnTo>
                  <a:lnTo>
                    <a:pt x="354" y="84"/>
                  </a:lnTo>
                  <a:lnTo>
                    <a:pt x="368" y="89"/>
                  </a:lnTo>
                  <a:lnTo>
                    <a:pt x="375" y="90"/>
                  </a:lnTo>
                  <a:lnTo>
                    <a:pt x="384" y="93"/>
                  </a:lnTo>
                  <a:lnTo>
                    <a:pt x="394" y="96"/>
                  </a:lnTo>
                  <a:lnTo>
                    <a:pt x="403" y="101"/>
                  </a:lnTo>
                  <a:lnTo>
                    <a:pt x="412" y="104"/>
                  </a:lnTo>
                  <a:lnTo>
                    <a:pt x="420" y="110"/>
                  </a:lnTo>
                  <a:lnTo>
                    <a:pt x="428" y="115"/>
                  </a:lnTo>
                  <a:lnTo>
                    <a:pt x="435" y="122"/>
                  </a:lnTo>
                  <a:lnTo>
                    <a:pt x="440" y="128"/>
                  </a:lnTo>
                  <a:lnTo>
                    <a:pt x="443" y="133"/>
                  </a:lnTo>
                  <a:lnTo>
                    <a:pt x="444" y="140"/>
                  </a:lnTo>
                  <a:lnTo>
                    <a:pt x="444" y="147"/>
                  </a:lnTo>
                  <a:lnTo>
                    <a:pt x="441" y="153"/>
                  </a:lnTo>
                  <a:lnTo>
                    <a:pt x="435" y="160"/>
                  </a:lnTo>
                  <a:lnTo>
                    <a:pt x="425" y="165"/>
                  </a:lnTo>
                  <a:lnTo>
                    <a:pt x="414" y="172"/>
                  </a:lnTo>
                  <a:lnTo>
                    <a:pt x="404" y="179"/>
                  </a:lnTo>
                  <a:lnTo>
                    <a:pt x="394" y="188"/>
                  </a:lnTo>
                  <a:lnTo>
                    <a:pt x="383" y="194"/>
                  </a:lnTo>
                  <a:lnTo>
                    <a:pt x="374" y="203"/>
                  </a:lnTo>
                  <a:lnTo>
                    <a:pt x="364" y="210"/>
                  </a:lnTo>
                  <a:lnTo>
                    <a:pt x="354" y="218"/>
                  </a:lnTo>
                  <a:lnTo>
                    <a:pt x="344" y="224"/>
                  </a:lnTo>
                  <a:lnTo>
                    <a:pt x="334" y="231"/>
                  </a:lnTo>
                  <a:lnTo>
                    <a:pt x="323" y="234"/>
                  </a:lnTo>
                  <a:lnTo>
                    <a:pt x="313" y="239"/>
                  </a:lnTo>
                  <a:lnTo>
                    <a:pt x="303" y="240"/>
                  </a:lnTo>
                  <a:lnTo>
                    <a:pt x="292" y="241"/>
                  </a:lnTo>
                  <a:lnTo>
                    <a:pt x="282" y="239"/>
                  </a:lnTo>
                  <a:lnTo>
                    <a:pt x="271" y="235"/>
                  </a:lnTo>
                  <a:lnTo>
                    <a:pt x="259" y="231"/>
                  </a:lnTo>
                  <a:lnTo>
                    <a:pt x="247" y="223"/>
                  </a:lnTo>
                  <a:lnTo>
                    <a:pt x="232" y="217"/>
                  </a:lnTo>
                  <a:lnTo>
                    <a:pt x="216" y="210"/>
                  </a:lnTo>
                  <a:lnTo>
                    <a:pt x="201" y="202"/>
                  </a:lnTo>
                  <a:lnTo>
                    <a:pt x="186" y="197"/>
                  </a:lnTo>
                  <a:lnTo>
                    <a:pt x="170" y="189"/>
                  </a:lnTo>
                  <a:lnTo>
                    <a:pt x="154" y="183"/>
                  </a:lnTo>
                  <a:lnTo>
                    <a:pt x="139" y="177"/>
                  </a:lnTo>
                  <a:lnTo>
                    <a:pt x="123" y="170"/>
                  </a:lnTo>
                  <a:lnTo>
                    <a:pt x="107" y="163"/>
                  </a:lnTo>
                  <a:lnTo>
                    <a:pt x="92" y="157"/>
                  </a:lnTo>
                  <a:lnTo>
                    <a:pt x="76" y="150"/>
                  </a:lnTo>
                  <a:lnTo>
                    <a:pt x="62" y="142"/>
                  </a:lnTo>
                  <a:lnTo>
                    <a:pt x="46" y="134"/>
                  </a:lnTo>
                  <a:lnTo>
                    <a:pt x="32" y="128"/>
                  </a:lnTo>
                  <a:lnTo>
                    <a:pt x="18" y="120"/>
                  </a:lnTo>
                  <a:lnTo>
                    <a:pt x="5" y="113"/>
                  </a:lnTo>
                  <a:lnTo>
                    <a:pt x="4" y="106"/>
                  </a:lnTo>
                  <a:lnTo>
                    <a:pt x="3" y="100"/>
                  </a:lnTo>
                  <a:lnTo>
                    <a:pt x="1" y="94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3" y="76"/>
                  </a:lnTo>
                  <a:lnTo>
                    <a:pt x="5" y="73"/>
                  </a:lnTo>
                  <a:lnTo>
                    <a:pt x="10" y="71"/>
                  </a:lnTo>
                  <a:lnTo>
                    <a:pt x="14" y="69"/>
                  </a:lnTo>
                  <a:lnTo>
                    <a:pt x="22" y="68"/>
                  </a:lnTo>
                  <a:lnTo>
                    <a:pt x="31" y="63"/>
                  </a:lnTo>
                  <a:lnTo>
                    <a:pt x="38" y="58"/>
                  </a:lnTo>
                  <a:lnTo>
                    <a:pt x="47" y="53"/>
                  </a:lnTo>
                  <a:lnTo>
                    <a:pt x="57" y="49"/>
                  </a:lnTo>
                  <a:lnTo>
                    <a:pt x="65" y="44"/>
                  </a:lnTo>
                  <a:lnTo>
                    <a:pt x="75" y="40"/>
                  </a:lnTo>
                  <a:lnTo>
                    <a:pt x="84" y="35"/>
                  </a:lnTo>
                  <a:lnTo>
                    <a:pt x="94" y="32"/>
                  </a:lnTo>
                  <a:lnTo>
                    <a:pt x="103" y="26"/>
                  </a:lnTo>
                  <a:lnTo>
                    <a:pt x="112" y="23"/>
                  </a:lnTo>
                  <a:lnTo>
                    <a:pt x="122" y="19"/>
                  </a:lnTo>
                  <a:lnTo>
                    <a:pt x="131" y="15"/>
                  </a:lnTo>
                  <a:lnTo>
                    <a:pt x="141" y="11"/>
                  </a:lnTo>
                  <a:lnTo>
                    <a:pt x="150" y="7"/>
                  </a:lnTo>
                  <a:lnTo>
                    <a:pt x="159" y="3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7339013" y="1098551"/>
              <a:ext cx="800100" cy="555625"/>
            </a:xfrm>
            <a:custGeom>
              <a:avLst/>
              <a:gdLst/>
              <a:ahLst/>
              <a:cxnLst>
                <a:cxn ang="0">
                  <a:pos x="1002" y="10"/>
                </a:cxn>
                <a:cxn ang="0">
                  <a:pos x="1009" y="31"/>
                </a:cxn>
                <a:cxn ang="0">
                  <a:pos x="1002" y="51"/>
                </a:cxn>
                <a:cxn ang="0">
                  <a:pos x="985" y="69"/>
                </a:cxn>
                <a:cxn ang="0">
                  <a:pos x="960" y="88"/>
                </a:cxn>
                <a:cxn ang="0">
                  <a:pos x="933" y="105"/>
                </a:cxn>
                <a:cxn ang="0">
                  <a:pos x="905" y="121"/>
                </a:cxn>
                <a:cxn ang="0">
                  <a:pos x="883" y="138"/>
                </a:cxn>
                <a:cxn ang="0">
                  <a:pos x="832" y="170"/>
                </a:cxn>
                <a:cxn ang="0">
                  <a:pos x="751" y="220"/>
                </a:cxn>
                <a:cxn ang="0">
                  <a:pos x="669" y="272"/>
                </a:cxn>
                <a:cxn ang="0">
                  <a:pos x="589" y="324"/>
                </a:cxn>
                <a:cxn ang="0">
                  <a:pos x="509" y="376"/>
                </a:cxn>
                <a:cxn ang="0">
                  <a:pos x="429" y="428"/>
                </a:cxn>
                <a:cxn ang="0">
                  <a:pos x="350" y="479"/>
                </a:cxn>
                <a:cxn ang="0">
                  <a:pos x="270" y="530"/>
                </a:cxn>
                <a:cxn ang="0">
                  <a:pos x="219" y="564"/>
                </a:cxn>
                <a:cxn ang="0">
                  <a:pos x="196" y="582"/>
                </a:cxn>
                <a:cxn ang="0">
                  <a:pos x="171" y="600"/>
                </a:cxn>
                <a:cxn ang="0">
                  <a:pos x="146" y="617"/>
                </a:cxn>
                <a:cxn ang="0">
                  <a:pos x="119" y="634"/>
                </a:cxn>
                <a:cxn ang="0">
                  <a:pos x="92" y="651"/>
                </a:cxn>
                <a:cxn ang="0">
                  <a:pos x="66" y="667"/>
                </a:cxn>
                <a:cxn ang="0">
                  <a:pos x="40" y="685"/>
                </a:cxn>
                <a:cxn ang="0">
                  <a:pos x="22" y="693"/>
                </a:cxn>
                <a:cxn ang="0">
                  <a:pos x="11" y="699"/>
                </a:cxn>
                <a:cxn ang="0">
                  <a:pos x="1" y="689"/>
                </a:cxn>
                <a:cxn ang="0">
                  <a:pos x="1" y="670"/>
                </a:cxn>
                <a:cxn ang="0">
                  <a:pos x="12" y="652"/>
                </a:cxn>
                <a:cxn ang="0">
                  <a:pos x="29" y="637"/>
                </a:cxn>
                <a:cxn ang="0">
                  <a:pos x="51" y="623"/>
                </a:cxn>
                <a:cxn ang="0">
                  <a:pos x="73" y="608"/>
                </a:cxn>
                <a:cxn ang="0">
                  <a:pos x="96" y="596"/>
                </a:cxn>
                <a:cxn ang="0">
                  <a:pos x="113" y="583"/>
                </a:cxn>
                <a:cxn ang="0">
                  <a:pos x="145" y="560"/>
                </a:cxn>
                <a:cxn ang="0">
                  <a:pos x="194" y="525"/>
                </a:cxn>
                <a:cxn ang="0">
                  <a:pos x="242" y="493"/>
                </a:cxn>
                <a:cxn ang="0">
                  <a:pos x="291" y="459"/>
                </a:cxn>
                <a:cxn ang="0">
                  <a:pos x="341" y="427"/>
                </a:cxn>
                <a:cxn ang="0">
                  <a:pos x="391" y="395"/>
                </a:cxn>
                <a:cxn ang="0">
                  <a:pos x="440" y="362"/>
                </a:cxn>
                <a:cxn ang="0">
                  <a:pos x="490" y="330"/>
                </a:cxn>
                <a:cxn ang="0">
                  <a:pos x="547" y="297"/>
                </a:cxn>
                <a:cxn ang="0">
                  <a:pos x="607" y="261"/>
                </a:cxn>
                <a:cxn ang="0">
                  <a:pos x="667" y="224"/>
                </a:cxn>
                <a:cxn ang="0">
                  <a:pos x="728" y="186"/>
                </a:cxn>
                <a:cxn ang="0">
                  <a:pos x="787" y="146"/>
                </a:cxn>
                <a:cxn ang="0">
                  <a:pos x="847" y="104"/>
                </a:cxn>
                <a:cxn ang="0">
                  <a:pos x="905" y="62"/>
                </a:cxn>
                <a:cxn ang="0">
                  <a:pos x="963" y="20"/>
                </a:cxn>
                <a:cxn ang="0">
                  <a:pos x="992" y="0"/>
                </a:cxn>
              </a:cxnLst>
              <a:rect l="0" t="0" r="r" b="b"/>
              <a:pathLst>
                <a:path w="1009" h="701">
                  <a:moveTo>
                    <a:pt x="992" y="0"/>
                  </a:moveTo>
                  <a:lnTo>
                    <a:pt x="1002" y="10"/>
                  </a:lnTo>
                  <a:lnTo>
                    <a:pt x="1007" y="21"/>
                  </a:lnTo>
                  <a:lnTo>
                    <a:pt x="1009" y="31"/>
                  </a:lnTo>
                  <a:lnTo>
                    <a:pt x="1007" y="41"/>
                  </a:lnTo>
                  <a:lnTo>
                    <a:pt x="1002" y="51"/>
                  </a:lnTo>
                  <a:lnTo>
                    <a:pt x="995" y="60"/>
                  </a:lnTo>
                  <a:lnTo>
                    <a:pt x="985" y="69"/>
                  </a:lnTo>
                  <a:lnTo>
                    <a:pt x="974" y="79"/>
                  </a:lnTo>
                  <a:lnTo>
                    <a:pt x="960" y="88"/>
                  </a:lnTo>
                  <a:lnTo>
                    <a:pt x="946" y="96"/>
                  </a:lnTo>
                  <a:lnTo>
                    <a:pt x="933" y="105"/>
                  </a:lnTo>
                  <a:lnTo>
                    <a:pt x="920" y="114"/>
                  </a:lnTo>
                  <a:lnTo>
                    <a:pt x="905" y="121"/>
                  </a:lnTo>
                  <a:lnTo>
                    <a:pt x="894" y="129"/>
                  </a:lnTo>
                  <a:lnTo>
                    <a:pt x="883" y="138"/>
                  </a:lnTo>
                  <a:lnTo>
                    <a:pt x="874" y="147"/>
                  </a:lnTo>
                  <a:lnTo>
                    <a:pt x="832" y="170"/>
                  </a:lnTo>
                  <a:lnTo>
                    <a:pt x="792" y="195"/>
                  </a:lnTo>
                  <a:lnTo>
                    <a:pt x="751" y="220"/>
                  </a:lnTo>
                  <a:lnTo>
                    <a:pt x="711" y="246"/>
                  </a:lnTo>
                  <a:lnTo>
                    <a:pt x="669" y="272"/>
                  </a:lnTo>
                  <a:lnTo>
                    <a:pt x="629" y="297"/>
                  </a:lnTo>
                  <a:lnTo>
                    <a:pt x="589" y="324"/>
                  </a:lnTo>
                  <a:lnTo>
                    <a:pt x="549" y="350"/>
                  </a:lnTo>
                  <a:lnTo>
                    <a:pt x="509" y="376"/>
                  </a:lnTo>
                  <a:lnTo>
                    <a:pt x="469" y="403"/>
                  </a:lnTo>
                  <a:lnTo>
                    <a:pt x="429" y="428"/>
                  </a:lnTo>
                  <a:lnTo>
                    <a:pt x="390" y="454"/>
                  </a:lnTo>
                  <a:lnTo>
                    <a:pt x="350" y="479"/>
                  </a:lnTo>
                  <a:lnTo>
                    <a:pt x="310" y="505"/>
                  </a:lnTo>
                  <a:lnTo>
                    <a:pt x="270" y="530"/>
                  </a:lnTo>
                  <a:lnTo>
                    <a:pt x="231" y="554"/>
                  </a:lnTo>
                  <a:lnTo>
                    <a:pt x="219" y="564"/>
                  </a:lnTo>
                  <a:lnTo>
                    <a:pt x="208" y="573"/>
                  </a:lnTo>
                  <a:lnTo>
                    <a:pt x="196" y="582"/>
                  </a:lnTo>
                  <a:lnTo>
                    <a:pt x="183" y="591"/>
                  </a:lnTo>
                  <a:lnTo>
                    <a:pt x="171" y="600"/>
                  </a:lnTo>
                  <a:lnTo>
                    <a:pt x="158" y="608"/>
                  </a:lnTo>
                  <a:lnTo>
                    <a:pt x="146" y="617"/>
                  </a:lnTo>
                  <a:lnTo>
                    <a:pt x="133" y="626"/>
                  </a:lnTo>
                  <a:lnTo>
                    <a:pt x="119" y="634"/>
                  </a:lnTo>
                  <a:lnTo>
                    <a:pt x="106" y="643"/>
                  </a:lnTo>
                  <a:lnTo>
                    <a:pt x="92" y="651"/>
                  </a:lnTo>
                  <a:lnTo>
                    <a:pt x="80" y="660"/>
                  </a:lnTo>
                  <a:lnTo>
                    <a:pt x="66" y="667"/>
                  </a:lnTo>
                  <a:lnTo>
                    <a:pt x="53" y="676"/>
                  </a:lnTo>
                  <a:lnTo>
                    <a:pt x="40" y="685"/>
                  </a:lnTo>
                  <a:lnTo>
                    <a:pt x="29" y="695"/>
                  </a:lnTo>
                  <a:lnTo>
                    <a:pt x="22" y="693"/>
                  </a:lnTo>
                  <a:lnTo>
                    <a:pt x="17" y="695"/>
                  </a:lnTo>
                  <a:lnTo>
                    <a:pt x="11" y="699"/>
                  </a:lnTo>
                  <a:lnTo>
                    <a:pt x="7" y="701"/>
                  </a:lnTo>
                  <a:lnTo>
                    <a:pt x="1" y="689"/>
                  </a:lnTo>
                  <a:lnTo>
                    <a:pt x="0" y="680"/>
                  </a:lnTo>
                  <a:lnTo>
                    <a:pt x="1" y="670"/>
                  </a:lnTo>
                  <a:lnTo>
                    <a:pt x="7" y="662"/>
                  </a:lnTo>
                  <a:lnTo>
                    <a:pt x="12" y="652"/>
                  </a:lnTo>
                  <a:lnTo>
                    <a:pt x="20" y="644"/>
                  </a:lnTo>
                  <a:lnTo>
                    <a:pt x="29" y="637"/>
                  </a:lnTo>
                  <a:lnTo>
                    <a:pt x="40" y="631"/>
                  </a:lnTo>
                  <a:lnTo>
                    <a:pt x="51" y="623"/>
                  </a:lnTo>
                  <a:lnTo>
                    <a:pt x="62" y="616"/>
                  </a:lnTo>
                  <a:lnTo>
                    <a:pt x="73" y="608"/>
                  </a:lnTo>
                  <a:lnTo>
                    <a:pt x="85" y="603"/>
                  </a:lnTo>
                  <a:lnTo>
                    <a:pt x="96" y="596"/>
                  </a:lnTo>
                  <a:lnTo>
                    <a:pt x="105" y="590"/>
                  </a:lnTo>
                  <a:lnTo>
                    <a:pt x="113" y="583"/>
                  </a:lnTo>
                  <a:lnTo>
                    <a:pt x="120" y="577"/>
                  </a:lnTo>
                  <a:lnTo>
                    <a:pt x="145" y="560"/>
                  </a:lnTo>
                  <a:lnTo>
                    <a:pt x="169" y="543"/>
                  </a:lnTo>
                  <a:lnTo>
                    <a:pt x="194" y="525"/>
                  </a:lnTo>
                  <a:lnTo>
                    <a:pt x="218" y="509"/>
                  </a:lnTo>
                  <a:lnTo>
                    <a:pt x="242" y="493"/>
                  </a:lnTo>
                  <a:lnTo>
                    <a:pt x="268" y="476"/>
                  </a:lnTo>
                  <a:lnTo>
                    <a:pt x="291" y="459"/>
                  </a:lnTo>
                  <a:lnTo>
                    <a:pt x="317" y="444"/>
                  </a:lnTo>
                  <a:lnTo>
                    <a:pt x="341" y="427"/>
                  </a:lnTo>
                  <a:lnTo>
                    <a:pt x="367" y="411"/>
                  </a:lnTo>
                  <a:lnTo>
                    <a:pt x="391" y="395"/>
                  </a:lnTo>
                  <a:lnTo>
                    <a:pt x="416" y="378"/>
                  </a:lnTo>
                  <a:lnTo>
                    <a:pt x="440" y="362"/>
                  </a:lnTo>
                  <a:lnTo>
                    <a:pt x="466" y="346"/>
                  </a:lnTo>
                  <a:lnTo>
                    <a:pt x="490" y="330"/>
                  </a:lnTo>
                  <a:lnTo>
                    <a:pt x="516" y="315"/>
                  </a:lnTo>
                  <a:lnTo>
                    <a:pt x="547" y="297"/>
                  </a:lnTo>
                  <a:lnTo>
                    <a:pt x="577" y="279"/>
                  </a:lnTo>
                  <a:lnTo>
                    <a:pt x="607" y="261"/>
                  </a:lnTo>
                  <a:lnTo>
                    <a:pt x="638" y="244"/>
                  </a:lnTo>
                  <a:lnTo>
                    <a:pt x="667" y="224"/>
                  </a:lnTo>
                  <a:lnTo>
                    <a:pt x="698" y="206"/>
                  </a:lnTo>
                  <a:lnTo>
                    <a:pt x="728" y="186"/>
                  </a:lnTo>
                  <a:lnTo>
                    <a:pt x="758" y="166"/>
                  </a:lnTo>
                  <a:lnTo>
                    <a:pt x="787" y="146"/>
                  </a:lnTo>
                  <a:lnTo>
                    <a:pt x="817" y="125"/>
                  </a:lnTo>
                  <a:lnTo>
                    <a:pt x="847" y="104"/>
                  </a:lnTo>
                  <a:lnTo>
                    <a:pt x="876" y="84"/>
                  </a:lnTo>
                  <a:lnTo>
                    <a:pt x="905" y="62"/>
                  </a:lnTo>
                  <a:lnTo>
                    <a:pt x="934" y="41"/>
                  </a:lnTo>
                  <a:lnTo>
                    <a:pt x="963" y="20"/>
                  </a:lnTo>
                  <a:lnTo>
                    <a:pt x="992" y="0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7785100" y="1117601"/>
              <a:ext cx="98425" cy="777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8" y="1"/>
                </a:cxn>
                <a:cxn ang="0">
                  <a:pos x="93" y="9"/>
                </a:cxn>
                <a:cxn ang="0">
                  <a:pos x="106" y="20"/>
                </a:cxn>
                <a:cxn ang="0">
                  <a:pos x="116" y="33"/>
                </a:cxn>
                <a:cxn ang="0">
                  <a:pos x="122" y="46"/>
                </a:cxn>
                <a:cxn ang="0">
                  <a:pos x="122" y="59"/>
                </a:cxn>
                <a:cxn ang="0">
                  <a:pos x="113" y="69"/>
                </a:cxn>
                <a:cxn ang="0">
                  <a:pos x="106" y="67"/>
                </a:cxn>
                <a:cxn ang="0">
                  <a:pos x="106" y="62"/>
                </a:cxn>
                <a:cxn ang="0">
                  <a:pos x="103" y="55"/>
                </a:cxn>
                <a:cxn ang="0">
                  <a:pos x="98" y="47"/>
                </a:cxn>
                <a:cxn ang="0">
                  <a:pos x="89" y="36"/>
                </a:cxn>
                <a:cxn ang="0">
                  <a:pos x="83" y="33"/>
                </a:cxn>
                <a:cxn ang="0">
                  <a:pos x="85" y="42"/>
                </a:cxn>
                <a:cxn ang="0">
                  <a:pos x="90" y="50"/>
                </a:cxn>
                <a:cxn ang="0">
                  <a:pos x="93" y="60"/>
                </a:cxn>
                <a:cxn ang="0">
                  <a:pos x="96" y="72"/>
                </a:cxn>
                <a:cxn ang="0">
                  <a:pos x="91" y="83"/>
                </a:cxn>
                <a:cxn ang="0">
                  <a:pos x="83" y="87"/>
                </a:cxn>
                <a:cxn ang="0">
                  <a:pos x="76" y="83"/>
                </a:cxn>
                <a:cxn ang="0">
                  <a:pos x="70" y="69"/>
                </a:cxn>
                <a:cxn ang="0">
                  <a:pos x="59" y="57"/>
                </a:cxn>
                <a:cxn ang="0">
                  <a:pos x="45" y="54"/>
                </a:cxn>
                <a:cxn ang="0">
                  <a:pos x="42" y="60"/>
                </a:cxn>
                <a:cxn ang="0">
                  <a:pos x="46" y="72"/>
                </a:cxn>
                <a:cxn ang="0">
                  <a:pos x="43" y="83"/>
                </a:cxn>
                <a:cxn ang="0">
                  <a:pos x="33" y="92"/>
                </a:cxn>
                <a:cxn ang="0">
                  <a:pos x="20" y="89"/>
                </a:cxn>
                <a:cxn ang="0">
                  <a:pos x="10" y="74"/>
                </a:cxn>
                <a:cxn ang="0">
                  <a:pos x="2" y="60"/>
                </a:cxn>
                <a:cxn ang="0">
                  <a:pos x="0" y="44"/>
                </a:cxn>
                <a:cxn ang="0">
                  <a:pos x="1" y="32"/>
                </a:cxn>
                <a:cxn ang="0">
                  <a:pos x="7" y="23"/>
                </a:cxn>
                <a:cxn ang="0">
                  <a:pos x="17" y="16"/>
                </a:cxn>
                <a:cxn ang="0">
                  <a:pos x="30" y="15"/>
                </a:cxn>
                <a:cxn ang="0">
                  <a:pos x="40" y="15"/>
                </a:cxn>
                <a:cxn ang="0">
                  <a:pos x="43" y="11"/>
                </a:cxn>
                <a:cxn ang="0">
                  <a:pos x="52" y="4"/>
                </a:cxn>
                <a:cxn ang="0">
                  <a:pos x="57" y="2"/>
                </a:cxn>
              </a:cxnLst>
              <a:rect l="0" t="0" r="r" b="b"/>
              <a:pathLst>
                <a:path w="124" h="96">
                  <a:moveTo>
                    <a:pt x="57" y="2"/>
                  </a:moveTo>
                  <a:lnTo>
                    <a:pt x="63" y="0"/>
                  </a:lnTo>
                  <a:lnTo>
                    <a:pt x="70" y="0"/>
                  </a:lnTo>
                  <a:lnTo>
                    <a:pt x="78" y="1"/>
                  </a:lnTo>
                  <a:lnTo>
                    <a:pt x="85" y="5"/>
                  </a:lnTo>
                  <a:lnTo>
                    <a:pt x="93" y="9"/>
                  </a:lnTo>
                  <a:lnTo>
                    <a:pt x="100" y="14"/>
                  </a:lnTo>
                  <a:lnTo>
                    <a:pt x="106" y="20"/>
                  </a:lnTo>
                  <a:lnTo>
                    <a:pt x="113" y="26"/>
                  </a:lnTo>
                  <a:lnTo>
                    <a:pt x="116" y="33"/>
                  </a:lnTo>
                  <a:lnTo>
                    <a:pt x="121" y="40"/>
                  </a:lnTo>
                  <a:lnTo>
                    <a:pt x="122" y="46"/>
                  </a:lnTo>
                  <a:lnTo>
                    <a:pt x="124" y="53"/>
                  </a:lnTo>
                  <a:lnTo>
                    <a:pt x="122" y="59"/>
                  </a:lnTo>
                  <a:lnTo>
                    <a:pt x="119" y="64"/>
                  </a:lnTo>
                  <a:lnTo>
                    <a:pt x="113" y="69"/>
                  </a:lnTo>
                  <a:lnTo>
                    <a:pt x="105" y="73"/>
                  </a:lnTo>
                  <a:lnTo>
                    <a:pt x="106" y="67"/>
                  </a:lnTo>
                  <a:lnTo>
                    <a:pt x="106" y="65"/>
                  </a:lnTo>
                  <a:lnTo>
                    <a:pt x="106" y="62"/>
                  </a:lnTo>
                  <a:lnTo>
                    <a:pt x="105" y="60"/>
                  </a:lnTo>
                  <a:lnTo>
                    <a:pt x="103" y="55"/>
                  </a:lnTo>
                  <a:lnTo>
                    <a:pt x="101" y="51"/>
                  </a:lnTo>
                  <a:lnTo>
                    <a:pt x="98" y="47"/>
                  </a:lnTo>
                  <a:lnTo>
                    <a:pt x="95" y="44"/>
                  </a:lnTo>
                  <a:lnTo>
                    <a:pt x="89" y="36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4" y="36"/>
                  </a:lnTo>
                  <a:lnTo>
                    <a:pt x="85" y="42"/>
                  </a:lnTo>
                  <a:lnTo>
                    <a:pt x="89" y="46"/>
                  </a:lnTo>
                  <a:lnTo>
                    <a:pt x="90" y="50"/>
                  </a:lnTo>
                  <a:lnTo>
                    <a:pt x="92" y="55"/>
                  </a:lnTo>
                  <a:lnTo>
                    <a:pt x="93" y="60"/>
                  </a:lnTo>
                  <a:lnTo>
                    <a:pt x="95" y="64"/>
                  </a:lnTo>
                  <a:lnTo>
                    <a:pt x="96" y="72"/>
                  </a:lnTo>
                  <a:lnTo>
                    <a:pt x="94" y="80"/>
                  </a:lnTo>
                  <a:lnTo>
                    <a:pt x="91" y="83"/>
                  </a:lnTo>
                  <a:lnTo>
                    <a:pt x="89" y="86"/>
                  </a:lnTo>
                  <a:lnTo>
                    <a:pt x="83" y="87"/>
                  </a:lnTo>
                  <a:lnTo>
                    <a:pt x="78" y="90"/>
                  </a:lnTo>
                  <a:lnTo>
                    <a:pt x="76" y="83"/>
                  </a:lnTo>
                  <a:lnTo>
                    <a:pt x="74" y="75"/>
                  </a:lnTo>
                  <a:lnTo>
                    <a:pt x="70" y="69"/>
                  </a:lnTo>
                  <a:lnTo>
                    <a:pt x="65" y="63"/>
                  </a:lnTo>
                  <a:lnTo>
                    <a:pt x="59" y="57"/>
                  </a:lnTo>
                  <a:lnTo>
                    <a:pt x="52" y="55"/>
                  </a:lnTo>
                  <a:lnTo>
                    <a:pt x="45" y="54"/>
                  </a:lnTo>
                  <a:lnTo>
                    <a:pt x="39" y="55"/>
                  </a:lnTo>
                  <a:lnTo>
                    <a:pt x="42" y="60"/>
                  </a:lnTo>
                  <a:lnTo>
                    <a:pt x="45" y="66"/>
                  </a:lnTo>
                  <a:lnTo>
                    <a:pt x="46" y="72"/>
                  </a:lnTo>
                  <a:lnTo>
                    <a:pt x="46" y="79"/>
                  </a:lnTo>
                  <a:lnTo>
                    <a:pt x="43" y="83"/>
                  </a:lnTo>
                  <a:lnTo>
                    <a:pt x="39" y="89"/>
                  </a:lnTo>
                  <a:lnTo>
                    <a:pt x="33" y="92"/>
                  </a:lnTo>
                  <a:lnTo>
                    <a:pt x="27" y="96"/>
                  </a:lnTo>
                  <a:lnTo>
                    <a:pt x="20" y="89"/>
                  </a:lnTo>
                  <a:lnTo>
                    <a:pt x="15" y="82"/>
                  </a:lnTo>
                  <a:lnTo>
                    <a:pt x="10" y="74"/>
                  </a:lnTo>
                  <a:lnTo>
                    <a:pt x="6" y="67"/>
                  </a:lnTo>
                  <a:lnTo>
                    <a:pt x="2" y="60"/>
                  </a:lnTo>
                  <a:lnTo>
                    <a:pt x="1" y="52"/>
                  </a:lnTo>
                  <a:lnTo>
                    <a:pt x="0" y="44"/>
                  </a:lnTo>
                  <a:lnTo>
                    <a:pt x="1" y="39"/>
                  </a:lnTo>
                  <a:lnTo>
                    <a:pt x="1" y="32"/>
                  </a:lnTo>
                  <a:lnTo>
                    <a:pt x="4" y="27"/>
                  </a:lnTo>
                  <a:lnTo>
                    <a:pt x="7" y="23"/>
                  </a:lnTo>
                  <a:lnTo>
                    <a:pt x="12" y="20"/>
                  </a:lnTo>
                  <a:lnTo>
                    <a:pt x="17" y="16"/>
                  </a:lnTo>
                  <a:lnTo>
                    <a:pt x="25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40" y="15"/>
                  </a:lnTo>
                  <a:lnTo>
                    <a:pt x="46" y="17"/>
                  </a:lnTo>
                  <a:lnTo>
                    <a:pt x="43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7485063" y="1125538"/>
              <a:ext cx="93663" cy="58738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09" y="2"/>
                </a:cxn>
                <a:cxn ang="0">
                  <a:pos x="113" y="4"/>
                </a:cxn>
                <a:cxn ang="0">
                  <a:pos x="115" y="6"/>
                </a:cxn>
                <a:cxn ang="0">
                  <a:pos x="117" y="9"/>
                </a:cxn>
                <a:cxn ang="0">
                  <a:pos x="116" y="14"/>
                </a:cxn>
                <a:cxn ang="0">
                  <a:pos x="111" y="21"/>
                </a:cxn>
                <a:cxn ang="0">
                  <a:pos x="106" y="23"/>
                </a:cxn>
                <a:cxn ang="0">
                  <a:pos x="103" y="25"/>
                </a:cxn>
                <a:cxn ang="0">
                  <a:pos x="99" y="27"/>
                </a:cxn>
                <a:cxn ang="0">
                  <a:pos x="94" y="30"/>
                </a:cxn>
                <a:cxn ang="0">
                  <a:pos x="89" y="32"/>
                </a:cxn>
                <a:cxn ang="0">
                  <a:pos x="84" y="34"/>
                </a:cxn>
                <a:cxn ang="0">
                  <a:pos x="79" y="37"/>
                </a:cxn>
                <a:cxn ang="0">
                  <a:pos x="74" y="40"/>
                </a:cxn>
                <a:cxn ang="0">
                  <a:pos x="69" y="41"/>
                </a:cxn>
                <a:cxn ang="0">
                  <a:pos x="64" y="43"/>
                </a:cxn>
                <a:cxn ang="0">
                  <a:pos x="59" y="45"/>
                </a:cxn>
                <a:cxn ang="0">
                  <a:pos x="54" y="47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36" y="57"/>
                </a:cxn>
                <a:cxn ang="0">
                  <a:pos x="31" y="61"/>
                </a:cxn>
                <a:cxn ang="0">
                  <a:pos x="25" y="65"/>
                </a:cxn>
                <a:cxn ang="0">
                  <a:pos x="21" y="69"/>
                </a:cxn>
                <a:cxn ang="0">
                  <a:pos x="15" y="71"/>
                </a:cxn>
                <a:cxn ang="0">
                  <a:pos x="10" y="73"/>
                </a:cxn>
                <a:cxn ang="0">
                  <a:pos x="4" y="71"/>
                </a:cxn>
                <a:cxn ang="0">
                  <a:pos x="0" y="69"/>
                </a:cxn>
                <a:cxn ang="0">
                  <a:pos x="6" y="64"/>
                </a:cxn>
                <a:cxn ang="0">
                  <a:pos x="12" y="61"/>
                </a:cxn>
                <a:cxn ang="0">
                  <a:pos x="20" y="56"/>
                </a:cxn>
                <a:cxn ang="0">
                  <a:pos x="26" y="53"/>
                </a:cxn>
                <a:cxn ang="0">
                  <a:pos x="33" y="47"/>
                </a:cxn>
                <a:cxn ang="0">
                  <a:pos x="41" y="43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1" y="30"/>
                </a:cxn>
                <a:cxn ang="0">
                  <a:pos x="67" y="25"/>
                </a:cxn>
                <a:cxn ang="0">
                  <a:pos x="74" y="21"/>
                </a:cxn>
                <a:cxn ang="0">
                  <a:pos x="81" y="16"/>
                </a:cxn>
                <a:cxn ang="0">
                  <a:pos x="86" y="12"/>
                </a:cxn>
                <a:cxn ang="0">
                  <a:pos x="92" y="7"/>
                </a:cxn>
                <a:cxn ang="0">
                  <a:pos x="97" y="3"/>
                </a:cxn>
                <a:cxn ang="0">
                  <a:pos x="103" y="0"/>
                </a:cxn>
                <a:cxn ang="0">
                  <a:pos x="103" y="0"/>
                </a:cxn>
              </a:cxnLst>
              <a:rect l="0" t="0" r="r" b="b"/>
              <a:pathLst>
                <a:path w="117" h="73">
                  <a:moveTo>
                    <a:pt x="103" y="0"/>
                  </a:moveTo>
                  <a:lnTo>
                    <a:pt x="109" y="2"/>
                  </a:lnTo>
                  <a:lnTo>
                    <a:pt x="113" y="4"/>
                  </a:lnTo>
                  <a:lnTo>
                    <a:pt x="115" y="6"/>
                  </a:lnTo>
                  <a:lnTo>
                    <a:pt x="117" y="9"/>
                  </a:lnTo>
                  <a:lnTo>
                    <a:pt x="116" y="14"/>
                  </a:lnTo>
                  <a:lnTo>
                    <a:pt x="111" y="21"/>
                  </a:lnTo>
                  <a:lnTo>
                    <a:pt x="106" y="23"/>
                  </a:lnTo>
                  <a:lnTo>
                    <a:pt x="103" y="25"/>
                  </a:lnTo>
                  <a:lnTo>
                    <a:pt x="99" y="27"/>
                  </a:lnTo>
                  <a:lnTo>
                    <a:pt x="94" y="30"/>
                  </a:lnTo>
                  <a:lnTo>
                    <a:pt x="89" y="32"/>
                  </a:lnTo>
                  <a:lnTo>
                    <a:pt x="84" y="34"/>
                  </a:lnTo>
                  <a:lnTo>
                    <a:pt x="79" y="37"/>
                  </a:lnTo>
                  <a:lnTo>
                    <a:pt x="74" y="40"/>
                  </a:lnTo>
                  <a:lnTo>
                    <a:pt x="69" y="41"/>
                  </a:lnTo>
                  <a:lnTo>
                    <a:pt x="64" y="43"/>
                  </a:lnTo>
                  <a:lnTo>
                    <a:pt x="59" y="45"/>
                  </a:lnTo>
                  <a:lnTo>
                    <a:pt x="54" y="47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6" y="57"/>
                  </a:lnTo>
                  <a:lnTo>
                    <a:pt x="31" y="61"/>
                  </a:lnTo>
                  <a:lnTo>
                    <a:pt x="25" y="65"/>
                  </a:lnTo>
                  <a:lnTo>
                    <a:pt x="21" y="69"/>
                  </a:lnTo>
                  <a:lnTo>
                    <a:pt x="15" y="71"/>
                  </a:lnTo>
                  <a:lnTo>
                    <a:pt x="10" y="73"/>
                  </a:lnTo>
                  <a:lnTo>
                    <a:pt x="4" y="71"/>
                  </a:lnTo>
                  <a:lnTo>
                    <a:pt x="0" y="69"/>
                  </a:lnTo>
                  <a:lnTo>
                    <a:pt x="6" y="64"/>
                  </a:lnTo>
                  <a:lnTo>
                    <a:pt x="12" y="61"/>
                  </a:lnTo>
                  <a:lnTo>
                    <a:pt x="20" y="56"/>
                  </a:lnTo>
                  <a:lnTo>
                    <a:pt x="26" y="53"/>
                  </a:lnTo>
                  <a:lnTo>
                    <a:pt x="33" y="47"/>
                  </a:lnTo>
                  <a:lnTo>
                    <a:pt x="41" y="43"/>
                  </a:lnTo>
                  <a:lnTo>
                    <a:pt x="47" y="39"/>
                  </a:lnTo>
                  <a:lnTo>
                    <a:pt x="54" y="34"/>
                  </a:lnTo>
                  <a:lnTo>
                    <a:pt x="61" y="30"/>
                  </a:lnTo>
                  <a:lnTo>
                    <a:pt x="67" y="25"/>
                  </a:lnTo>
                  <a:lnTo>
                    <a:pt x="74" y="21"/>
                  </a:lnTo>
                  <a:lnTo>
                    <a:pt x="81" y="16"/>
                  </a:lnTo>
                  <a:lnTo>
                    <a:pt x="86" y="12"/>
                  </a:lnTo>
                  <a:lnTo>
                    <a:pt x="92" y="7"/>
                  </a:lnTo>
                  <a:lnTo>
                    <a:pt x="97" y="3"/>
                  </a:lnTo>
                  <a:lnTo>
                    <a:pt x="103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7481888" y="1131888"/>
              <a:ext cx="30163" cy="1746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5" y="2"/>
                </a:cxn>
                <a:cxn ang="0">
                  <a:pos x="37" y="3"/>
                </a:cxn>
                <a:cxn ang="0">
                  <a:pos x="38" y="5"/>
                </a:cxn>
                <a:cxn ang="0">
                  <a:pos x="38" y="8"/>
                </a:cxn>
                <a:cxn ang="0">
                  <a:pos x="35" y="9"/>
                </a:cxn>
                <a:cxn ang="0">
                  <a:pos x="30" y="12"/>
                </a:cxn>
                <a:cxn ang="0">
                  <a:pos x="25" y="15"/>
                </a:cxn>
                <a:cxn ang="0">
                  <a:pos x="20" y="17"/>
                </a:cxn>
                <a:cxn ang="0">
                  <a:pos x="14" y="18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2" y="23"/>
                </a:cxn>
                <a:cxn ang="0">
                  <a:pos x="0" y="23"/>
                </a:cxn>
                <a:cxn ang="0">
                  <a:pos x="7" y="16"/>
                </a:cxn>
                <a:cxn ang="0">
                  <a:pos x="15" y="12"/>
                </a:cxn>
                <a:cxn ang="0">
                  <a:pos x="23" y="6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8" h="23">
                  <a:moveTo>
                    <a:pt x="30" y="0"/>
                  </a:moveTo>
                  <a:lnTo>
                    <a:pt x="35" y="2"/>
                  </a:lnTo>
                  <a:lnTo>
                    <a:pt x="37" y="3"/>
                  </a:lnTo>
                  <a:lnTo>
                    <a:pt x="38" y="5"/>
                  </a:lnTo>
                  <a:lnTo>
                    <a:pt x="38" y="8"/>
                  </a:lnTo>
                  <a:lnTo>
                    <a:pt x="35" y="9"/>
                  </a:lnTo>
                  <a:lnTo>
                    <a:pt x="30" y="12"/>
                  </a:lnTo>
                  <a:lnTo>
                    <a:pt x="25" y="15"/>
                  </a:lnTo>
                  <a:lnTo>
                    <a:pt x="20" y="17"/>
                  </a:lnTo>
                  <a:lnTo>
                    <a:pt x="14" y="18"/>
                  </a:lnTo>
                  <a:lnTo>
                    <a:pt x="8" y="20"/>
                  </a:lnTo>
                  <a:lnTo>
                    <a:pt x="4" y="22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7" y="16"/>
                  </a:lnTo>
                  <a:lnTo>
                    <a:pt x="15" y="12"/>
                  </a:lnTo>
                  <a:lnTo>
                    <a:pt x="23" y="6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7524750" y="1143001"/>
              <a:ext cx="84138" cy="555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5" y="2"/>
                </a:cxn>
                <a:cxn ang="0">
                  <a:pos x="100" y="5"/>
                </a:cxn>
                <a:cxn ang="0">
                  <a:pos x="103" y="8"/>
                </a:cxn>
                <a:cxn ang="0">
                  <a:pos x="105" y="11"/>
                </a:cxn>
                <a:cxn ang="0">
                  <a:pos x="103" y="16"/>
                </a:cxn>
                <a:cxn ang="0">
                  <a:pos x="97" y="22"/>
                </a:cxn>
                <a:cxn ang="0">
                  <a:pos x="94" y="24"/>
                </a:cxn>
                <a:cxn ang="0">
                  <a:pos x="90" y="26"/>
                </a:cxn>
                <a:cxn ang="0">
                  <a:pos x="85" y="29"/>
                </a:cxn>
                <a:cxn ang="0">
                  <a:pos x="81" y="32"/>
                </a:cxn>
                <a:cxn ang="0">
                  <a:pos x="75" y="34"/>
                </a:cxn>
                <a:cxn ang="0">
                  <a:pos x="71" y="36"/>
                </a:cxn>
                <a:cxn ang="0">
                  <a:pos x="65" y="39"/>
                </a:cxn>
                <a:cxn ang="0">
                  <a:pos x="61" y="42"/>
                </a:cxn>
                <a:cxn ang="0">
                  <a:pos x="55" y="44"/>
                </a:cxn>
                <a:cxn ang="0">
                  <a:pos x="50" y="46"/>
                </a:cxn>
                <a:cxn ang="0">
                  <a:pos x="45" y="50"/>
                </a:cxn>
                <a:cxn ang="0">
                  <a:pos x="41" y="53"/>
                </a:cxn>
                <a:cxn ang="0">
                  <a:pos x="33" y="58"/>
                </a:cxn>
                <a:cxn ang="0">
                  <a:pos x="27" y="64"/>
                </a:cxn>
                <a:cxn ang="0">
                  <a:pos x="22" y="69"/>
                </a:cxn>
                <a:cxn ang="0">
                  <a:pos x="14" y="70"/>
                </a:cxn>
                <a:cxn ang="0">
                  <a:pos x="5" y="69"/>
                </a:cxn>
                <a:cxn ang="0">
                  <a:pos x="0" y="64"/>
                </a:cxn>
                <a:cxn ang="0">
                  <a:pos x="4" y="60"/>
                </a:cxn>
                <a:cxn ang="0">
                  <a:pos x="11" y="55"/>
                </a:cxn>
                <a:cxn ang="0">
                  <a:pos x="17" y="51"/>
                </a:cxn>
                <a:cxn ang="0">
                  <a:pos x="24" y="48"/>
                </a:cxn>
                <a:cxn ang="0">
                  <a:pos x="30" y="43"/>
                </a:cxn>
                <a:cxn ang="0">
                  <a:pos x="37" y="40"/>
                </a:cxn>
                <a:cxn ang="0">
                  <a:pos x="43" y="36"/>
                </a:cxn>
                <a:cxn ang="0">
                  <a:pos x="51" y="34"/>
                </a:cxn>
                <a:cxn ang="0">
                  <a:pos x="56" y="30"/>
                </a:cxn>
                <a:cxn ang="0">
                  <a:pos x="62" y="26"/>
                </a:cxn>
                <a:cxn ang="0">
                  <a:pos x="67" y="22"/>
                </a:cxn>
                <a:cxn ang="0">
                  <a:pos x="74" y="19"/>
                </a:cxn>
                <a:cxn ang="0">
                  <a:pos x="77" y="14"/>
                </a:cxn>
                <a:cxn ang="0">
                  <a:pos x="82" y="10"/>
                </a:cxn>
                <a:cxn ang="0">
                  <a:pos x="85" y="4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105" h="70">
                  <a:moveTo>
                    <a:pt x="89" y="0"/>
                  </a:moveTo>
                  <a:lnTo>
                    <a:pt x="95" y="2"/>
                  </a:lnTo>
                  <a:lnTo>
                    <a:pt x="100" y="5"/>
                  </a:lnTo>
                  <a:lnTo>
                    <a:pt x="103" y="8"/>
                  </a:lnTo>
                  <a:lnTo>
                    <a:pt x="105" y="11"/>
                  </a:lnTo>
                  <a:lnTo>
                    <a:pt x="103" y="16"/>
                  </a:lnTo>
                  <a:lnTo>
                    <a:pt x="97" y="22"/>
                  </a:lnTo>
                  <a:lnTo>
                    <a:pt x="94" y="24"/>
                  </a:lnTo>
                  <a:lnTo>
                    <a:pt x="90" y="26"/>
                  </a:lnTo>
                  <a:lnTo>
                    <a:pt x="85" y="29"/>
                  </a:lnTo>
                  <a:lnTo>
                    <a:pt x="81" y="32"/>
                  </a:lnTo>
                  <a:lnTo>
                    <a:pt x="75" y="34"/>
                  </a:lnTo>
                  <a:lnTo>
                    <a:pt x="71" y="36"/>
                  </a:lnTo>
                  <a:lnTo>
                    <a:pt x="65" y="39"/>
                  </a:lnTo>
                  <a:lnTo>
                    <a:pt x="61" y="42"/>
                  </a:lnTo>
                  <a:lnTo>
                    <a:pt x="55" y="44"/>
                  </a:lnTo>
                  <a:lnTo>
                    <a:pt x="50" y="46"/>
                  </a:lnTo>
                  <a:lnTo>
                    <a:pt x="45" y="50"/>
                  </a:lnTo>
                  <a:lnTo>
                    <a:pt x="41" y="53"/>
                  </a:lnTo>
                  <a:lnTo>
                    <a:pt x="33" y="58"/>
                  </a:lnTo>
                  <a:lnTo>
                    <a:pt x="27" y="64"/>
                  </a:lnTo>
                  <a:lnTo>
                    <a:pt x="22" y="69"/>
                  </a:lnTo>
                  <a:lnTo>
                    <a:pt x="14" y="70"/>
                  </a:lnTo>
                  <a:lnTo>
                    <a:pt x="5" y="69"/>
                  </a:lnTo>
                  <a:lnTo>
                    <a:pt x="0" y="64"/>
                  </a:lnTo>
                  <a:lnTo>
                    <a:pt x="4" y="60"/>
                  </a:lnTo>
                  <a:lnTo>
                    <a:pt x="11" y="55"/>
                  </a:lnTo>
                  <a:lnTo>
                    <a:pt x="17" y="51"/>
                  </a:lnTo>
                  <a:lnTo>
                    <a:pt x="24" y="48"/>
                  </a:lnTo>
                  <a:lnTo>
                    <a:pt x="30" y="43"/>
                  </a:lnTo>
                  <a:lnTo>
                    <a:pt x="37" y="40"/>
                  </a:lnTo>
                  <a:lnTo>
                    <a:pt x="43" y="36"/>
                  </a:lnTo>
                  <a:lnTo>
                    <a:pt x="51" y="34"/>
                  </a:lnTo>
                  <a:lnTo>
                    <a:pt x="56" y="30"/>
                  </a:lnTo>
                  <a:lnTo>
                    <a:pt x="62" y="26"/>
                  </a:lnTo>
                  <a:lnTo>
                    <a:pt x="67" y="22"/>
                  </a:lnTo>
                  <a:lnTo>
                    <a:pt x="74" y="19"/>
                  </a:lnTo>
                  <a:lnTo>
                    <a:pt x="77" y="14"/>
                  </a:lnTo>
                  <a:lnTo>
                    <a:pt x="82" y="10"/>
                  </a:lnTo>
                  <a:lnTo>
                    <a:pt x="85" y="4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7935913" y="1143001"/>
              <a:ext cx="17463" cy="222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15" y="15"/>
                </a:cxn>
                <a:cxn ang="0">
                  <a:pos x="18" y="16"/>
                </a:cxn>
                <a:cxn ang="0">
                  <a:pos x="22" y="16"/>
                </a:cxn>
                <a:cxn ang="0">
                  <a:pos x="18" y="21"/>
                </a:cxn>
                <a:cxn ang="0">
                  <a:pos x="13" y="24"/>
                </a:cxn>
                <a:cxn ang="0">
                  <a:pos x="10" y="25"/>
                </a:cxn>
                <a:cxn ang="0">
                  <a:pos x="8" y="28"/>
                </a:cxn>
                <a:cxn ang="0">
                  <a:pos x="3" y="26"/>
                </a:cxn>
                <a:cxn ang="0">
                  <a:pos x="1" y="24"/>
                </a:cxn>
                <a:cxn ang="0">
                  <a:pos x="0" y="19"/>
                </a:cxn>
                <a:cxn ang="0">
                  <a:pos x="2" y="12"/>
                </a:cxn>
                <a:cxn ang="0">
                  <a:pos x="3" y="8"/>
                </a:cxn>
                <a:cxn ang="0">
                  <a:pos x="6" y="5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28">
                  <a:moveTo>
                    <a:pt x="14" y="0"/>
                  </a:moveTo>
                  <a:lnTo>
                    <a:pt x="15" y="0"/>
                  </a:lnTo>
                  <a:lnTo>
                    <a:pt x="19" y="0"/>
                  </a:lnTo>
                  <a:lnTo>
                    <a:pt x="15" y="4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5" y="15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18" y="21"/>
                  </a:lnTo>
                  <a:lnTo>
                    <a:pt x="13" y="24"/>
                  </a:lnTo>
                  <a:lnTo>
                    <a:pt x="10" y="25"/>
                  </a:lnTo>
                  <a:lnTo>
                    <a:pt x="8" y="28"/>
                  </a:lnTo>
                  <a:lnTo>
                    <a:pt x="3" y="26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3" y="8"/>
                  </a:lnTo>
                  <a:lnTo>
                    <a:pt x="6" y="5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7554913" y="1158876"/>
              <a:ext cx="85725" cy="603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97" y="1"/>
                </a:cxn>
                <a:cxn ang="0">
                  <a:pos x="101" y="3"/>
                </a:cxn>
                <a:cxn ang="0">
                  <a:pos x="103" y="5"/>
                </a:cxn>
                <a:cxn ang="0">
                  <a:pos x="106" y="8"/>
                </a:cxn>
                <a:cxn ang="0">
                  <a:pos x="108" y="11"/>
                </a:cxn>
                <a:cxn ang="0">
                  <a:pos x="109" y="15"/>
                </a:cxn>
                <a:cxn ang="0">
                  <a:pos x="107" y="19"/>
                </a:cxn>
                <a:cxn ang="0">
                  <a:pos x="105" y="22"/>
                </a:cxn>
                <a:cxn ang="0">
                  <a:pos x="101" y="27"/>
                </a:cxn>
                <a:cxn ang="0">
                  <a:pos x="95" y="30"/>
                </a:cxn>
                <a:cxn ang="0">
                  <a:pos x="91" y="32"/>
                </a:cxn>
                <a:cxn ang="0">
                  <a:pos x="86" y="34"/>
                </a:cxn>
                <a:cxn ang="0">
                  <a:pos x="82" y="35"/>
                </a:cxn>
                <a:cxn ang="0">
                  <a:pos x="77" y="38"/>
                </a:cxn>
                <a:cxn ang="0">
                  <a:pos x="73" y="40"/>
                </a:cxn>
                <a:cxn ang="0">
                  <a:pos x="68" y="42"/>
                </a:cxn>
                <a:cxn ang="0">
                  <a:pos x="64" y="44"/>
                </a:cxn>
                <a:cxn ang="0">
                  <a:pos x="58" y="48"/>
                </a:cxn>
                <a:cxn ang="0">
                  <a:pos x="54" y="50"/>
                </a:cxn>
                <a:cxn ang="0">
                  <a:pos x="49" y="52"/>
                </a:cxn>
                <a:cxn ang="0">
                  <a:pos x="45" y="54"/>
                </a:cxn>
                <a:cxn ang="0">
                  <a:pos x="42" y="58"/>
                </a:cxn>
                <a:cxn ang="0">
                  <a:pos x="35" y="63"/>
                </a:cxn>
                <a:cxn ang="0">
                  <a:pos x="30" y="70"/>
                </a:cxn>
                <a:cxn ang="0">
                  <a:pos x="23" y="72"/>
                </a:cxn>
                <a:cxn ang="0">
                  <a:pos x="15" y="76"/>
                </a:cxn>
                <a:cxn ang="0">
                  <a:pos x="7" y="76"/>
                </a:cxn>
                <a:cxn ang="0">
                  <a:pos x="0" y="73"/>
                </a:cxn>
                <a:cxn ang="0">
                  <a:pos x="5" y="67"/>
                </a:cxn>
                <a:cxn ang="0">
                  <a:pos x="9" y="61"/>
                </a:cxn>
                <a:cxn ang="0">
                  <a:pos x="15" y="55"/>
                </a:cxn>
                <a:cxn ang="0">
                  <a:pos x="20" y="51"/>
                </a:cxn>
                <a:cxn ang="0">
                  <a:pos x="26" y="45"/>
                </a:cxn>
                <a:cxn ang="0">
                  <a:pos x="32" y="41"/>
                </a:cxn>
                <a:cxn ang="0">
                  <a:pos x="38" y="37"/>
                </a:cxn>
                <a:cxn ang="0">
                  <a:pos x="45" y="33"/>
                </a:cxn>
                <a:cxn ang="0">
                  <a:pos x="50" y="29"/>
                </a:cxn>
                <a:cxn ang="0">
                  <a:pos x="57" y="24"/>
                </a:cxn>
                <a:cxn ang="0">
                  <a:pos x="64" y="21"/>
                </a:cxn>
                <a:cxn ang="0">
                  <a:pos x="69" y="17"/>
                </a:cxn>
                <a:cxn ang="0">
                  <a:pos x="75" y="12"/>
                </a:cxn>
                <a:cxn ang="0">
                  <a:pos x="82" y="8"/>
                </a:cxn>
                <a:cxn ang="0">
                  <a:pos x="87" y="3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09" h="76">
                  <a:moveTo>
                    <a:pt x="94" y="0"/>
                  </a:moveTo>
                  <a:lnTo>
                    <a:pt x="97" y="1"/>
                  </a:lnTo>
                  <a:lnTo>
                    <a:pt x="101" y="3"/>
                  </a:lnTo>
                  <a:lnTo>
                    <a:pt x="103" y="5"/>
                  </a:lnTo>
                  <a:lnTo>
                    <a:pt x="106" y="8"/>
                  </a:lnTo>
                  <a:lnTo>
                    <a:pt x="108" y="11"/>
                  </a:lnTo>
                  <a:lnTo>
                    <a:pt x="109" y="15"/>
                  </a:lnTo>
                  <a:lnTo>
                    <a:pt x="107" y="19"/>
                  </a:lnTo>
                  <a:lnTo>
                    <a:pt x="105" y="22"/>
                  </a:lnTo>
                  <a:lnTo>
                    <a:pt x="101" y="27"/>
                  </a:lnTo>
                  <a:lnTo>
                    <a:pt x="95" y="30"/>
                  </a:lnTo>
                  <a:lnTo>
                    <a:pt x="91" y="32"/>
                  </a:lnTo>
                  <a:lnTo>
                    <a:pt x="86" y="34"/>
                  </a:lnTo>
                  <a:lnTo>
                    <a:pt x="82" y="35"/>
                  </a:lnTo>
                  <a:lnTo>
                    <a:pt x="77" y="38"/>
                  </a:lnTo>
                  <a:lnTo>
                    <a:pt x="73" y="40"/>
                  </a:lnTo>
                  <a:lnTo>
                    <a:pt x="68" y="42"/>
                  </a:lnTo>
                  <a:lnTo>
                    <a:pt x="64" y="44"/>
                  </a:lnTo>
                  <a:lnTo>
                    <a:pt x="58" y="48"/>
                  </a:lnTo>
                  <a:lnTo>
                    <a:pt x="54" y="50"/>
                  </a:lnTo>
                  <a:lnTo>
                    <a:pt x="49" y="52"/>
                  </a:lnTo>
                  <a:lnTo>
                    <a:pt x="45" y="54"/>
                  </a:lnTo>
                  <a:lnTo>
                    <a:pt x="42" y="58"/>
                  </a:lnTo>
                  <a:lnTo>
                    <a:pt x="35" y="63"/>
                  </a:lnTo>
                  <a:lnTo>
                    <a:pt x="30" y="70"/>
                  </a:lnTo>
                  <a:lnTo>
                    <a:pt x="23" y="72"/>
                  </a:lnTo>
                  <a:lnTo>
                    <a:pt x="15" y="76"/>
                  </a:lnTo>
                  <a:lnTo>
                    <a:pt x="7" y="76"/>
                  </a:lnTo>
                  <a:lnTo>
                    <a:pt x="0" y="73"/>
                  </a:lnTo>
                  <a:lnTo>
                    <a:pt x="5" y="67"/>
                  </a:lnTo>
                  <a:lnTo>
                    <a:pt x="9" y="61"/>
                  </a:lnTo>
                  <a:lnTo>
                    <a:pt x="15" y="55"/>
                  </a:lnTo>
                  <a:lnTo>
                    <a:pt x="20" y="51"/>
                  </a:lnTo>
                  <a:lnTo>
                    <a:pt x="26" y="45"/>
                  </a:lnTo>
                  <a:lnTo>
                    <a:pt x="32" y="41"/>
                  </a:lnTo>
                  <a:lnTo>
                    <a:pt x="38" y="37"/>
                  </a:lnTo>
                  <a:lnTo>
                    <a:pt x="45" y="33"/>
                  </a:lnTo>
                  <a:lnTo>
                    <a:pt x="50" y="29"/>
                  </a:lnTo>
                  <a:lnTo>
                    <a:pt x="57" y="24"/>
                  </a:lnTo>
                  <a:lnTo>
                    <a:pt x="64" y="21"/>
                  </a:lnTo>
                  <a:lnTo>
                    <a:pt x="69" y="17"/>
                  </a:lnTo>
                  <a:lnTo>
                    <a:pt x="75" y="12"/>
                  </a:lnTo>
                  <a:lnTo>
                    <a:pt x="82" y="8"/>
                  </a:lnTo>
                  <a:lnTo>
                    <a:pt x="87" y="3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auto">
            <a:xfrm>
              <a:off x="7588250" y="1176338"/>
              <a:ext cx="93663" cy="65088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99" y="0"/>
                </a:cxn>
                <a:cxn ang="0">
                  <a:pos x="104" y="1"/>
                </a:cxn>
                <a:cxn ang="0">
                  <a:pos x="108" y="2"/>
                </a:cxn>
                <a:cxn ang="0">
                  <a:pos x="112" y="3"/>
                </a:cxn>
                <a:cxn ang="0">
                  <a:pos x="115" y="7"/>
                </a:cxn>
                <a:cxn ang="0">
                  <a:pos x="118" y="11"/>
                </a:cxn>
                <a:cxn ang="0">
                  <a:pos x="114" y="13"/>
                </a:cxn>
                <a:cxn ang="0">
                  <a:pos x="112" y="18"/>
                </a:cxn>
                <a:cxn ang="0">
                  <a:pos x="106" y="22"/>
                </a:cxn>
                <a:cxn ang="0">
                  <a:pos x="100" y="28"/>
                </a:cxn>
                <a:cxn ang="0">
                  <a:pos x="96" y="30"/>
                </a:cxn>
                <a:cxn ang="0">
                  <a:pos x="92" y="32"/>
                </a:cxn>
                <a:cxn ang="0">
                  <a:pos x="88" y="34"/>
                </a:cxn>
                <a:cxn ang="0">
                  <a:pos x="83" y="37"/>
                </a:cxn>
                <a:cxn ang="0">
                  <a:pos x="75" y="42"/>
                </a:cxn>
                <a:cxn ang="0">
                  <a:pos x="68" y="48"/>
                </a:cxn>
                <a:cxn ang="0">
                  <a:pos x="62" y="50"/>
                </a:cxn>
                <a:cxn ang="0">
                  <a:pos x="58" y="52"/>
                </a:cxn>
                <a:cxn ang="0">
                  <a:pos x="54" y="56"/>
                </a:cxn>
                <a:cxn ang="0">
                  <a:pos x="52" y="58"/>
                </a:cxn>
                <a:cxn ang="0">
                  <a:pos x="45" y="63"/>
                </a:cxn>
                <a:cxn ang="0">
                  <a:pos x="41" y="70"/>
                </a:cxn>
                <a:cxn ang="0">
                  <a:pos x="36" y="72"/>
                </a:cxn>
                <a:cxn ang="0">
                  <a:pos x="31" y="76"/>
                </a:cxn>
                <a:cxn ang="0">
                  <a:pos x="25" y="78"/>
                </a:cxn>
                <a:cxn ang="0">
                  <a:pos x="21" y="80"/>
                </a:cxn>
                <a:cxn ang="0">
                  <a:pos x="15" y="80"/>
                </a:cxn>
                <a:cxn ang="0">
                  <a:pos x="10" y="81"/>
                </a:cxn>
                <a:cxn ang="0">
                  <a:pos x="4" y="80"/>
                </a:cxn>
                <a:cxn ang="0">
                  <a:pos x="0" y="79"/>
                </a:cxn>
                <a:cxn ang="0">
                  <a:pos x="1" y="73"/>
                </a:cxn>
                <a:cxn ang="0">
                  <a:pos x="4" y="69"/>
                </a:cxn>
                <a:cxn ang="0">
                  <a:pos x="7" y="65"/>
                </a:cxn>
                <a:cxn ang="0">
                  <a:pos x="11" y="60"/>
                </a:cxn>
                <a:cxn ang="0">
                  <a:pos x="15" y="56"/>
                </a:cxn>
                <a:cxn ang="0">
                  <a:pos x="19" y="52"/>
                </a:cxn>
                <a:cxn ang="0">
                  <a:pos x="23" y="50"/>
                </a:cxn>
                <a:cxn ang="0">
                  <a:pos x="29" y="48"/>
                </a:cxn>
                <a:cxn ang="0">
                  <a:pos x="32" y="43"/>
                </a:cxn>
                <a:cxn ang="0">
                  <a:pos x="36" y="40"/>
                </a:cxn>
                <a:cxn ang="0">
                  <a:pos x="41" y="37"/>
                </a:cxn>
                <a:cxn ang="0">
                  <a:pos x="46" y="34"/>
                </a:cxn>
                <a:cxn ang="0">
                  <a:pos x="51" y="31"/>
                </a:cxn>
                <a:cxn ang="0">
                  <a:pos x="55" y="29"/>
                </a:cxn>
                <a:cxn ang="0">
                  <a:pos x="60" y="27"/>
                </a:cxn>
                <a:cxn ang="0">
                  <a:pos x="64" y="23"/>
                </a:cxn>
                <a:cxn ang="0">
                  <a:pos x="73" y="18"/>
                </a:cxn>
                <a:cxn ang="0">
                  <a:pos x="81" y="12"/>
                </a:cxn>
                <a:cxn ang="0">
                  <a:pos x="86" y="6"/>
                </a:cxn>
                <a:cxn ang="0">
                  <a:pos x="93" y="0"/>
                </a:cxn>
                <a:cxn ang="0">
                  <a:pos x="93" y="0"/>
                </a:cxn>
              </a:cxnLst>
              <a:rect l="0" t="0" r="r" b="b"/>
              <a:pathLst>
                <a:path w="118" h="81">
                  <a:moveTo>
                    <a:pt x="93" y="0"/>
                  </a:moveTo>
                  <a:lnTo>
                    <a:pt x="99" y="0"/>
                  </a:lnTo>
                  <a:lnTo>
                    <a:pt x="104" y="1"/>
                  </a:lnTo>
                  <a:lnTo>
                    <a:pt x="108" y="2"/>
                  </a:lnTo>
                  <a:lnTo>
                    <a:pt x="112" y="3"/>
                  </a:lnTo>
                  <a:lnTo>
                    <a:pt x="115" y="7"/>
                  </a:lnTo>
                  <a:lnTo>
                    <a:pt x="118" y="11"/>
                  </a:lnTo>
                  <a:lnTo>
                    <a:pt x="114" y="13"/>
                  </a:lnTo>
                  <a:lnTo>
                    <a:pt x="112" y="18"/>
                  </a:lnTo>
                  <a:lnTo>
                    <a:pt x="106" y="22"/>
                  </a:lnTo>
                  <a:lnTo>
                    <a:pt x="100" y="28"/>
                  </a:lnTo>
                  <a:lnTo>
                    <a:pt x="96" y="30"/>
                  </a:lnTo>
                  <a:lnTo>
                    <a:pt x="92" y="32"/>
                  </a:lnTo>
                  <a:lnTo>
                    <a:pt x="88" y="34"/>
                  </a:lnTo>
                  <a:lnTo>
                    <a:pt x="83" y="37"/>
                  </a:lnTo>
                  <a:lnTo>
                    <a:pt x="75" y="42"/>
                  </a:lnTo>
                  <a:lnTo>
                    <a:pt x="68" y="48"/>
                  </a:lnTo>
                  <a:lnTo>
                    <a:pt x="62" y="50"/>
                  </a:lnTo>
                  <a:lnTo>
                    <a:pt x="58" y="52"/>
                  </a:lnTo>
                  <a:lnTo>
                    <a:pt x="54" y="56"/>
                  </a:lnTo>
                  <a:lnTo>
                    <a:pt x="52" y="58"/>
                  </a:lnTo>
                  <a:lnTo>
                    <a:pt x="45" y="63"/>
                  </a:lnTo>
                  <a:lnTo>
                    <a:pt x="41" y="70"/>
                  </a:lnTo>
                  <a:lnTo>
                    <a:pt x="36" y="72"/>
                  </a:lnTo>
                  <a:lnTo>
                    <a:pt x="31" y="76"/>
                  </a:lnTo>
                  <a:lnTo>
                    <a:pt x="25" y="78"/>
                  </a:lnTo>
                  <a:lnTo>
                    <a:pt x="21" y="80"/>
                  </a:lnTo>
                  <a:lnTo>
                    <a:pt x="15" y="80"/>
                  </a:lnTo>
                  <a:lnTo>
                    <a:pt x="10" y="81"/>
                  </a:lnTo>
                  <a:lnTo>
                    <a:pt x="4" y="80"/>
                  </a:lnTo>
                  <a:lnTo>
                    <a:pt x="0" y="79"/>
                  </a:lnTo>
                  <a:lnTo>
                    <a:pt x="1" y="73"/>
                  </a:lnTo>
                  <a:lnTo>
                    <a:pt x="4" y="69"/>
                  </a:lnTo>
                  <a:lnTo>
                    <a:pt x="7" y="65"/>
                  </a:lnTo>
                  <a:lnTo>
                    <a:pt x="11" y="60"/>
                  </a:lnTo>
                  <a:lnTo>
                    <a:pt x="15" y="56"/>
                  </a:lnTo>
                  <a:lnTo>
                    <a:pt x="19" y="52"/>
                  </a:lnTo>
                  <a:lnTo>
                    <a:pt x="23" y="50"/>
                  </a:lnTo>
                  <a:lnTo>
                    <a:pt x="29" y="48"/>
                  </a:lnTo>
                  <a:lnTo>
                    <a:pt x="32" y="43"/>
                  </a:lnTo>
                  <a:lnTo>
                    <a:pt x="36" y="40"/>
                  </a:lnTo>
                  <a:lnTo>
                    <a:pt x="41" y="37"/>
                  </a:lnTo>
                  <a:lnTo>
                    <a:pt x="46" y="34"/>
                  </a:lnTo>
                  <a:lnTo>
                    <a:pt x="51" y="31"/>
                  </a:lnTo>
                  <a:lnTo>
                    <a:pt x="55" y="29"/>
                  </a:lnTo>
                  <a:lnTo>
                    <a:pt x="60" y="27"/>
                  </a:lnTo>
                  <a:lnTo>
                    <a:pt x="64" y="23"/>
                  </a:lnTo>
                  <a:lnTo>
                    <a:pt x="73" y="18"/>
                  </a:lnTo>
                  <a:lnTo>
                    <a:pt x="81" y="12"/>
                  </a:lnTo>
                  <a:lnTo>
                    <a:pt x="86" y="6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7629525" y="1189038"/>
              <a:ext cx="84138" cy="7302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1"/>
                </a:cxn>
                <a:cxn ang="0">
                  <a:pos x="91" y="2"/>
                </a:cxn>
                <a:cxn ang="0">
                  <a:pos x="94" y="3"/>
                </a:cxn>
                <a:cxn ang="0">
                  <a:pos x="99" y="5"/>
                </a:cxn>
                <a:cxn ang="0">
                  <a:pos x="103" y="9"/>
                </a:cxn>
                <a:cxn ang="0">
                  <a:pos x="107" y="13"/>
                </a:cxn>
                <a:cxn ang="0">
                  <a:pos x="107" y="17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98" y="32"/>
                </a:cxn>
                <a:cxn ang="0">
                  <a:pos x="93" y="35"/>
                </a:cxn>
                <a:cxn ang="0">
                  <a:pos x="89" y="39"/>
                </a:cxn>
                <a:cxn ang="0">
                  <a:pos x="83" y="42"/>
                </a:cxn>
                <a:cxn ang="0">
                  <a:pos x="78" y="46"/>
                </a:cxn>
                <a:cxn ang="0">
                  <a:pos x="71" y="49"/>
                </a:cxn>
                <a:cxn ang="0">
                  <a:pos x="66" y="53"/>
                </a:cxn>
                <a:cxn ang="0">
                  <a:pos x="60" y="56"/>
                </a:cxn>
                <a:cxn ang="0">
                  <a:pos x="54" y="61"/>
                </a:cxn>
                <a:cxn ang="0">
                  <a:pos x="48" y="64"/>
                </a:cxn>
                <a:cxn ang="0">
                  <a:pos x="42" y="68"/>
                </a:cxn>
                <a:cxn ang="0">
                  <a:pos x="37" y="72"/>
                </a:cxn>
                <a:cxn ang="0">
                  <a:pos x="31" y="75"/>
                </a:cxn>
                <a:cxn ang="0">
                  <a:pos x="26" y="79"/>
                </a:cxn>
                <a:cxn ang="0">
                  <a:pos x="22" y="83"/>
                </a:cxn>
                <a:cxn ang="0">
                  <a:pos x="18" y="86"/>
                </a:cxn>
                <a:cxn ang="0">
                  <a:pos x="16" y="91"/>
                </a:cxn>
                <a:cxn ang="0">
                  <a:pos x="12" y="88"/>
                </a:cxn>
                <a:cxn ang="0">
                  <a:pos x="9" y="86"/>
                </a:cxn>
                <a:cxn ang="0">
                  <a:pos x="4" y="85"/>
                </a:cxn>
                <a:cxn ang="0">
                  <a:pos x="0" y="85"/>
                </a:cxn>
                <a:cxn ang="0">
                  <a:pos x="1" y="80"/>
                </a:cxn>
                <a:cxn ang="0">
                  <a:pos x="4" y="75"/>
                </a:cxn>
                <a:cxn ang="0">
                  <a:pos x="7" y="70"/>
                </a:cxn>
                <a:cxn ang="0">
                  <a:pos x="11" y="66"/>
                </a:cxn>
                <a:cxn ang="0">
                  <a:pos x="16" y="62"/>
                </a:cxn>
                <a:cxn ang="0">
                  <a:pos x="20" y="60"/>
                </a:cxn>
                <a:cxn ang="0">
                  <a:pos x="26" y="55"/>
                </a:cxn>
                <a:cxn ang="0">
                  <a:pos x="31" y="53"/>
                </a:cxn>
                <a:cxn ang="0">
                  <a:pos x="36" y="49"/>
                </a:cxn>
                <a:cxn ang="0">
                  <a:pos x="41" y="46"/>
                </a:cxn>
                <a:cxn ang="0">
                  <a:pos x="47" y="43"/>
                </a:cxn>
                <a:cxn ang="0">
                  <a:pos x="52" y="41"/>
                </a:cxn>
                <a:cxn ang="0">
                  <a:pos x="57" y="38"/>
                </a:cxn>
                <a:cxn ang="0">
                  <a:pos x="62" y="34"/>
                </a:cxn>
                <a:cxn ang="0">
                  <a:pos x="67" y="31"/>
                </a:cxn>
                <a:cxn ang="0">
                  <a:pos x="71" y="28"/>
                </a:cxn>
                <a:cxn ang="0">
                  <a:pos x="76" y="21"/>
                </a:cxn>
                <a:cxn ang="0">
                  <a:pos x="80" y="14"/>
                </a:cxn>
                <a:cxn ang="0">
                  <a:pos x="82" y="6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107" h="91">
                  <a:moveTo>
                    <a:pt x="82" y="0"/>
                  </a:moveTo>
                  <a:lnTo>
                    <a:pt x="87" y="1"/>
                  </a:lnTo>
                  <a:lnTo>
                    <a:pt x="91" y="2"/>
                  </a:lnTo>
                  <a:lnTo>
                    <a:pt x="94" y="3"/>
                  </a:lnTo>
                  <a:lnTo>
                    <a:pt x="99" y="5"/>
                  </a:lnTo>
                  <a:lnTo>
                    <a:pt x="103" y="9"/>
                  </a:lnTo>
                  <a:lnTo>
                    <a:pt x="107" y="13"/>
                  </a:lnTo>
                  <a:lnTo>
                    <a:pt x="107" y="17"/>
                  </a:lnTo>
                  <a:lnTo>
                    <a:pt x="104" y="22"/>
                  </a:lnTo>
                  <a:lnTo>
                    <a:pt x="101" y="26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9"/>
                  </a:lnTo>
                  <a:lnTo>
                    <a:pt x="83" y="42"/>
                  </a:lnTo>
                  <a:lnTo>
                    <a:pt x="78" y="46"/>
                  </a:lnTo>
                  <a:lnTo>
                    <a:pt x="71" y="49"/>
                  </a:lnTo>
                  <a:lnTo>
                    <a:pt x="66" y="53"/>
                  </a:lnTo>
                  <a:lnTo>
                    <a:pt x="60" y="56"/>
                  </a:lnTo>
                  <a:lnTo>
                    <a:pt x="54" y="61"/>
                  </a:lnTo>
                  <a:lnTo>
                    <a:pt x="48" y="64"/>
                  </a:lnTo>
                  <a:lnTo>
                    <a:pt x="42" y="68"/>
                  </a:lnTo>
                  <a:lnTo>
                    <a:pt x="37" y="72"/>
                  </a:lnTo>
                  <a:lnTo>
                    <a:pt x="31" y="75"/>
                  </a:lnTo>
                  <a:lnTo>
                    <a:pt x="26" y="79"/>
                  </a:lnTo>
                  <a:lnTo>
                    <a:pt x="22" y="83"/>
                  </a:lnTo>
                  <a:lnTo>
                    <a:pt x="18" y="86"/>
                  </a:lnTo>
                  <a:lnTo>
                    <a:pt x="16" y="91"/>
                  </a:lnTo>
                  <a:lnTo>
                    <a:pt x="12" y="88"/>
                  </a:lnTo>
                  <a:lnTo>
                    <a:pt x="9" y="86"/>
                  </a:lnTo>
                  <a:lnTo>
                    <a:pt x="4" y="85"/>
                  </a:lnTo>
                  <a:lnTo>
                    <a:pt x="0" y="85"/>
                  </a:lnTo>
                  <a:lnTo>
                    <a:pt x="1" y="80"/>
                  </a:lnTo>
                  <a:lnTo>
                    <a:pt x="4" y="75"/>
                  </a:lnTo>
                  <a:lnTo>
                    <a:pt x="7" y="70"/>
                  </a:lnTo>
                  <a:lnTo>
                    <a:pt x="11" y="66"/>
                  </a:lnTo>
                  <a:lnTo>
                    <a:pt x="16" y="62"/>
                  </a:lnTo>
                  <a:lnTo>
                    <a:pt x="20" y="60"/>
                  </a:lnTo>
                  <a:lnTo>
                    <a:pt x="26" y="55"/>
                  </a:lnTo>
                  <a:lnTo>
                    <a:pt x="31" y="53"/>
                  </a:lnTo>
                  <a:lnTo>
                    <a:pt x="36" y="49"/>
                  </a:lnTo>
                  <a:lnTo>
                    <a:pt x="41" y="46"/>
                  </a:lnTo>
                  <a:lnTo>
                    <a:pt x="47" y="43"/>
                  </a:lnTo>
                  <a:lnTo>
                    <a:pt x="52" y="41"/>
                  </a:lnTo>
                  <a:lnTo>
                    <a:pt x="57" y="38"/>
                  </a:lnTo>
                  <a:lnTo>
                    <a:pt x="62" y="34"/>
                  </a:lnTo>
                  <a:lnTo>
                    <a:pt x="67" y="31"/>
                  </a:lnTo>
                  <a:lnTo>
                    <a:pt x="71" y="28"/>
                  </a:lnTo>
                  <a:lnTo>
                    <a:pt x="76" y="21"/>
                  </a:lnTo>
                  <a:lnTo>
                    <a:pt x="80" y="14"/>
                  </a:lnTo>
                  <a:lnTo>
                    <a:pt x="82" y="6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auto">
            <a:xfrm>
              <a:off x="7367588" y="1231901"/>
              <a:ext cx="23813" cy="22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10" y="5"/>
                </a:cxn>
                <a:cxn ang="0">
                  <a:pos x="14" y="9"/>
                </a:cxn>
                <a:cxn ang="0">
                  <a:pos x="20" y="13"/>
                </a:cxn>
                <a:cxn ang="0">
                  <a:pos x="25" y="19"/>
                </a:cxn>
                <a:cxn ang="0">
                  <a:pos x="30" y="28"/>
                </a:cxn>
                <a:cxn ang="0">
                  <a:pos x="24" y="25"/>
                </a:cxn>
                <a:cxn ang="0">
                  <a:pos x="18" y="21"/>
                </a:cxn>
                <a:cxn ang="0">
                  <a:pos x="12" y="1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28">
                  <a:moveTo>
                    <a:pt x="0" y="0"/>
                  </a:moveTo>
                  <a:lnTo>
                    <a:pt x="4" y="1"/>
                  </a:lnTo>
                  <a:lnTo>
                    <a:pt x="10" y="5"/>
                  </a:lnTo>
                  <a:lnTo>
                    <a:pt x="14" y="9"/>
                  </a:lnTo>
                  <a:lnTo>
                    <a:pt x="20" y="13"/>
                  </a:lnTo>
                  <a:lnTo>
                    <a:pt x="25" y="19"/>
                  </a:lnTo>
                  <a:lnTo>
                    <a:pt x="30" y="28"/>
                  </a:lnTo>
                  <a:lnTo>
                    <a:pt x="24" y="25"/>
                  </a:lnTo>
                  <a:lnTo>
                    <a:pt x="18" y="21"/>
                  </a:lnTo>
                  <a:lnTo>
                    <a:pt x="12" y="17"/>
                  </a:lnTo>
                  <a:lnTo>
                    <a:pt x="5" y="13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auto">
            <a:xfrm>
              <a:off x="7332663" y="1231901"/>
              <a:ext cx="750888" cy="989013"/>
            </a:xfrm>
            <a:custGeom>
              <a:avLst/>
              <a:gdLst/>
              <a:ahLst/>
              <a:cxnLst>
                <a:cxn ang="0">
                  <a:pos x="927" y="83"/>
                </a:cxn>
                <a:cxn ang="0">
                  <a:pos x="933" y="198"/>
                </a:cxn>
                <a:cxn ang="0">
                  <a:pos x="934" y="315"/>
                </a:cxn>
                <a:cxn ang="0">
                  <a:pos x="941" y="430"/>
                </a:cxn>
                <a:cxn ang="0">
                  <a:pos x="944" y="475"/>
                </a:cxn>
                <a:cxn ang="0">
                  <a:pos x="941" y="494"/>
                </a:cxn>
                <a:cxn ang="0">
                  <a:pos x="905" y="486"/>
                </a:cxn>
                <a:cxn ang="0">
                  <a:pos x="859" y="458"/>
                </a:cxn>
                <a:cxn ang="0">
                  <a:pos x="815" y="423"/>
                </a:cxn>
                <a:cxn ang="0">
                  <a:pos x="781" y="383"/>
                </a:cxn>
                <a:cxn ang="0">
                  <a:pos x="770" y="333"/>
                </a:cxn>
                <a:cxn ang="0">
                  <a:pos x="744" y="294"/>
                </a:cxn>
                <a:cxn ang="0">
                  <a:pos x="702" y="274"/>
                </a:cxn>
                <a:cxn ang="0">
                  <a:pos x="655" y="281"/>
                </a:cxn>
                <a:cxn ang="0">
                  <a:pos x="536" y="313"/>
                </a:cxn>
                <a:cxn ang="0">
                  <a:pos x="421" y="399"/>
                </a:cxn>
                <a:cxn ang="0">
                  <a:pos x="346" y="523"/>
                </a:cxn>
                <a:cxn ang="0">
                  <a:pos x="324" y="668"/>
                </a:cxn>
                <a:cxn ang="0">
                  <a:pos x="328" y="766"/>
                </a:cxn>
                <a:cxn ang="0">
                  <a:pos x="336" y="847"/>
                </a:cxn>
                <a:cxn ang="0">
                  <a:pos x="342" y="926"/>
                </a:cxn>
                <a:cxn ang="0">
                  <a:pos x="336" y="1002"/>
                </a:cxn>
                <a:cxn ang="0">
                  <a:pos x="277" y="1060"/>
                </a:cxn>
                <a:cxn ang="0">
                  <a:pos x="202" y="1113"/>
                </a:cxn>
                <a:cxn ang="0">
                  <a:pos x="127" y="1169"/>
                </a:cxn>
                <a:cxn ang="0">
                  <a:pos x="60" y="1230"/>
                </a:cxn>
                <a:cxn ang="0">
                  <a:pos x="34" y="1229"/>
                </a:cxn>
                <a:cxn ang="0">
                  <a:pos x="29" y="1204"/>
                </a:cxn>
                <a:cxn ang="0">
                  <a:pos x="29" y="1178"/>
                </a:cxn>
                <a:cxn ang="0">
                  <a:pos x="24" y="1150"/>
                </a:cxn>
                <a:cxn ang="0">
                  <a:pos x="15" y="1041"/>
                </a:cxn>
                <a:cxn ang="0">
                  <a:pos x="8" y="905"/>
                </a:cxn>
                <a:cxn ang="0">
                  <a:pos x="1" y="770"/>
                </a:cxn>
                <a:cxn ang="0">
                  <a:pos x="4" y="637"/>
                </a:cxn>
                <a:cxn ang="0">
                  <a:pos x="47" y="572"/>
                </a:cxn>
                <a:cxn ang="0">
                  <a:pos x="107" y="533"/>
                </a:cxn>
                <a:cxn ang="0">
                  <a:pos x="166" y="496"/>
                </a:cxn>
                <a:cxn ang="0">
                  <a:pos x="226" y="457"/>
                </a:cxn>
                <a:cxn ang="0">
                  <a:pos x="307" y="404"/>
                </a:cxn>
                <a:cxn ang="0">
                  <a:pos x="396" y="343"/>
                </a:cxn>
                <a:cxn ang="0">
                  <a:pos x="484" y="283"/>
                </a:cxn>
                <a:cxn ang="0">
                  <a:pos x="573" y="229"/>
                </a:cxn>
                <a:cxn ang="0">
                  <a:pos x="638" y="181"/>
                </a:cxn>
                <a:cxn ang="0">
                  <a:pos x="701" y="141"/>
                </a:cxn>
                <a:cxn ang="0">
                  <a:pos x="765" y="104"/>
                </a:cxn>
                <a:cxn ang="0">
                  <a:pos x="828" y="62"/>
                </a:cxn>
                <a:cxn ang="0">
                  <a:pos x="841" y="63"/>
                </a:cxn>
                <a:cxn ang="0">
                  <a:pos x="825" y="82"/>
                </a:cxn>
                <a:cxn ang="0">
                  <a:pos x="802" y="98"/>
                </a:cxn>
                <a:cxn ang="0">
                  <a:pos x="783" y="111"/>
                </a:cxn>
                <a:cxn ang="0">
                  <a:pos x="787" y="118"/>
                </a:cxn>
                <a:cxn ang="0">
                  <a:pos x="804" y="116"/>
                </a:cxn>
                <a:cxn ang="0">
                  <a:pos x="833" y="105"/>
                </a:cxn>
                <a:cxn ang="0">
                  <a:pos x="862" y="88"/>
                </a:cxn>
                <a:cxn ang="0">
                  <a:pos x="881" y="65"/>
                </a:cxn>
                <a:cxn ang="0">
                  <a:pos x="888" y="32"/>
                </a:cxn>
                <a:cxn ang="0">
                  <a:pos x="908" y="5"/>
                </a:cxn>
              </a:cxnLst>
              <a:rect l="0" t="0" r="r" b="b"/>
              <a:pathLst>
                <a:path w="946" h="1246">
                  <a:moveTo>
                    <a:pt x="915" y="0"/>
                  </a:moveTo>
                  <a:lnTo>
                    <a:pt x="920" y="27"/>
                  </a:lnTo>
                  <a:lnTo>
                    <a:pt x="924" y="56"/>
                  </a:lnTo>
                  <a:lnTo>
                    <a:pt x="927" y="83"/>
                  </a:lnTo>
                  <a:lnTo>
                    <a:pt x="930" y="112"/>
                  </a:lnTo>
                  <a:lnTo>
                    <a:pt x="931" y="140"/>
                  </a:lnTo>
                  <a:lnTo>
                    <a:pt x="932" y="169"/>
                  </a:lnTo>
                  <a:lnTo>
                    <a:pt x="933" y="198"/>
                  </a:lnTo>
                  <a:lnTo>
                    <a:pt x="934" y="228"/>
                  </a:lnTo>
                  <a:lnTo>
                    <a:pt x="934" y="256"/>
                  </a:lnTo>
                  <a:lnTo>
                    <a:pt x="934" y="286"/>
                  </a:lnTo>
                  <a:lnTo>
                    <a:pt x="934" y="315"/>
                  </a:lnTo>
                  <a:lnTo>
                    <a:pt x="937" y="345"/>
                  </a:lnTo>
                  <a:lnTo>
                    <a:pt x="937" y="373"/>
                  </a:lnTo>
                  <a:lnTo>
                    <a:pt x="939" y="402"/>
                  </a:lnTo>
                  <a:lnTo>
                    <a:pt x="941" y="430"/>
                  </a:lnTo>
                  <a:lnTo>
                    <a:pt x="946" y="460"/>
                  </a:lnTo>
                  <a:lnTo>
                    <a:pt x="946" y="465"/>
                  </a:lnTo>
                  <a:lnTo>
                    <a:pt x="946" y="470"/>
                  </a:lnTo>
                  <a:lnTo>
                    <a:pt x="944" y="475"/>
                  </a:lnTo>
                  <a:lnTo>
                    <a:pt x="943" y="481"/>
                  </a:lnTo>
                  <a:lnTo>
                    <a:pt x="942" y="485"/>
                  </a:lnTo>
                  <a:lnTo>
                    <a:pt x="941" y="489"/>
                  </a:lnTo>
                  <a:lnTo>
                    <a:pt x="941" y="494"/>
                  </a:lnTo>
                  <a:lnTo>
                    <a:pt x="942" y="501"/>
                  </a:lnTo>
                  <a:lnTo>
                    <a:pt x="930" y="496"/>
                  </a:lnTo>
                  <a:lnTo>
                    <a:pt x="918" y="492"/>
                  </a:lnTo>
                  <a:lnTo>
                    <a:pt x="905" y="486"/>
                  </a:lnTo>
                  <a:lnTo>
                    <a:pt x="894" y="481"/>
                  </a:lnTo>
                  <a:lnTo>
                    <a:pt x="882" y="474"/>
                  </a:lnTo>
                  <a:lnTo>
                    <a:pt x="871" y="467"/>
                  </a:lnTo>
                  <a:lnTo>
                    <a:pt x="859" y="458"/>
                  </a:lnTo>
                  <a:lnTo>
                    <a:pt x="849" y="450"/>
                  </a:lnTo>
                  <a:lnTo>
                    <a:pt x="837" y="440"/>
                  </a:lnTo>
                  <a:lnTo>
                    <a:pt x="827" y="432"/>
                  </a:lnTo>
                  <a:lnTo>
                    <a:pt x="815" y="423"/>
                  </a:lnTo>
                  <a:lnTo>
                    <a:pt x="807" y="413"/>
                  </a:lnTo>
                  <a:lnTo>
                    <a:pt x="797" y="403"/>
                  </a:lnTo>
                  <a:lnTo>
                    <a:pt x="789" y="393"/>
                  </a:lnTo>
                  <a:lnTo>
                    <a:pt x="781" y="383"/>
                  </a:lnTo>
                  <a:lnTo>
                    <a:pt x="774" y="373"/>
                  </a:lnTo>
                  <a:lnTo>
                    <a:pt x="774" y="358"/>
                  </a:lnTo>
                  <a:lnTo>
                    <a:pt x="773" y="345"/>
                  </a:lnTo>
                  <a:lnTo>
                    <a:pt x="770" y="333"/>
                  </a:lnTo>
                  <a:lnTo>
                    <a:pt x="766" y="321"/>
                  </a:lnTo>
                  <a:lnTo>
                    <a:pt x="760" y="310"/>
                  </a:lnTo>
                  <a:lnTo>
                    <a:pt x="753" y="301"/>
                  </a:lnTo>
                  <a:lnTo>
                    <a:pt x="744" y="294"/>
                  </a:lnTo>
                  <a:lnTo>
                    <a:pt x="736" y="287"/>
                  </a:lnTo>
                  <a:lnTo>
                    <a:pt x="725" y="281"/>
                  </a:lnTo>
                  <a:lnTo>
                    <a:pt x="714" y="277"/>
                  </a:lnTo>
                  <a:lnTo>
                    <a:pt x="702" y="274"/>
                  </a:lnTo>
                  <a:lnTo>
                    <a:pt x="691" y="274"/>
                  </a:lnTo>
                  <a:lnTo>
                    <a:pt x="679" y="274"/>
                  </a:lnTo>
                  <a:lnTo>
                    <a:pt x="666" y="277"/>
                  </a:lnTo>
                  <a:lnTo>
                    <a:pt x="655" y="281"/>
                  </a:lnTo>
                  <a:lnTo>
                    <a:pt x="643" y="287"/>
                  </a:lnTo>
                  <a:lnTo>
                    <a:pt x="606" y="291"/>
                  </a:lnTo>
                  <a:lnTo>
                    <a:pt x="571" y="300"/>
                  </a:lnTo>
                  <a:lnTo>
                    <a:pt x="536" y="313"/>
                  </a:lnTo>
                  <a:lnTo>
                    <a:pt x="505" y="330"/>
                  </a:lnTo>
                  <a:lnTo>
                    <a:pt x="475" y="349"/>
                  </a:lnTo>
                  <a:lnTo>
                    <a:pt x="446" y="373"/>
                  </a:lnTo>
                  <a:lnTo>
                    <a:pt x="421" y="399"/>
                  </a:lnTo>
                  <a:lnTo>
                    <a:pt x="398" y="428"/>
                  </a:lnTo>
                  <a:lnTo>
                    <a:pt x="377" y="457"/>
                  </a:lnTo>
                  <a:lnTo>
                    <a:pt x="361" y="489"/>
                  </a:lnTo>
                  <a:lnTo>
                    <a:pt x="346" y="523"/>
                  </a:lnTo>
                  <a:lnTo>
                    <a:pt x="335" y="558"/>
                  </a:lnTo>
                  <a:lnTo>
                    <a:pt x="327" y="593"/>
                  </a:lnTo>
                  <a:lnTo>
                    <a:pt x="324" y="631"/>
                  </a:lnTo>
                  <a:lnTo>
                    <a:pt x="324" y="668"/>
                  </a:lnTo>
                  <a:lnTo>
                    <a:pt x="329" y="706"/>
                  </a:lnTo>
                  <a:lnTo>
                    <a:pt x="327" y="726"/>
                  </a:lnTo>
                  <a:lnTo>
                    <a:pt x="328" y="746"/>
                  </a:lnTo>
                  <a:lnTo>
                    <a:pt x="328" y="766"/>
                  </a:lnTo>
                  <a:lnTo>
                    <a:pt x="329" y="787"/>
                  </a:lnTo>
                  <a:lnTo>
                    <a:pt x="332" y="807"/>
                  </a:lnTo>
                  <a:lnTo>
                    <a:pt x="334" y="827"/>
                  </a:lnTo>
                  <a:lnTo>
                    <a:pt x="336" y="847"/>
                  </a:lnTo>
                  <a:lnTo>
                    <a:pt x="338" y="869"/>
                  </a:lnTo>
                  <a:lnTo>
                    <a:pt x="339" y="888"/>
                  </a:lnTo>
                  <a:lnTo>
                    <a:pt x="341" y="908"/>
                  </a:lnTo>
                  <a:lnTo>
                    <a:pt x="342" y="926"/>
                  </a:lnTo>
                  <a:lnTo>
                    <a:pt x="343" y="946"/>
                  </a:lnTo>
                  <a:lnTo>
                    <a:pt x="341" y="965"/>
                  </a:lnTo>
                  <a:lnTo>
                    <a:pt x="339" y="983"/>
                  </a:lnTo>
                  <a:lnTo>
                    <a:pt x="336" y="1002"/>
                  </a:lnTo>
                  <a:lnTo>
                    <a:pt x="333" y="1022"/>
                  </a:lnTo>
                  <a:lnTo>
                    <a:pt x="314" y="1034"/>
                  </a:lnTo>
                  <a:lnTo>
                    <a:pt x="296" y="1048"/>
                  </a:lnTo>
                  <a:lnTo>
                    <a:pt x="277" y="1060"/>
                  </a:lnTo>
                  <a:lnTo>
                    <a:pt x="259" y="1073"/>
                  </a:lnTo>
                  <a:lnTo>
                    <a:pt x="239" y="1085"/>
                  </a:lnTo>
                  <a:lnTo>
                    <a:pt x="221" y="1100"/>
                  </a:lnTo>
                  <a:lnTo>
                    <a:pt x="202" y="1113"/>
                  </a:lnTo>
                  <a:lnTo>
                    <a:pt x="183" y="1128"/>
                  </a:lnTo>
                  <a:lnTo>
                    <a:pt x="165" y="1141"/>
                  </a:lnTo>
                  <a:lnTo>
                    <a:pt x="146" y="1154"/>
                  </a:lnTo>
                  <a:lnTo>
                    <a:pt x="127" y="1169"/>
                  </a:lnTo>
                  <a:lnTo>
                    <a:pt x="110" y="1183"/>
                  </a:lnTo>
                  <a:lnTo>
                    <a:pt x="93" y="1198"/>
                  </a:lnTo>
                  <a:lnTo>
                    <a:pt x="77" y="1213"/>
                  </a:lnTo>
                  <a:lnTo>
                    <a:pt x="60" y="1230"/>
                  </a:lnTo>
                  <a:lnTo>
                    <a:pt x="47" y="1246"/>
                  </a:lnTo>
                  <a:lnTo>
                    <a:pt x="40" y="1240"/>
                  </a:lnTo>
                  <a:lnTo>
                    <a:pt x="37" y="1235"/>
                  </a:lnTo>
                  <a:lnTo>
                    <a:pt x="34" y="1229"/>
                  </a:lnTo>
                  <a:lnTo>
                    <a:pt x="31" y="1223"/>
                  </a:lnTo>
                  <a:lnTo>
                    <a:pt x="29" y="1217"/>
                  </a:lnTo>
                  <a:lnTo>
                    <a:pt x="29" y="1211"/>
                  </a:lnTo>
                  <a:lnTo>
                    <a:pt x="29" y="1204"/>
                  </a:lnTo>
                  <a:lnTo>
                    <a:pt x="29" y="1199"/>
                  </a:lnTo>
                  <a:lnTo>
                    <a:pt x="29" y="1192"/>
                  </a:lnTo>
                  <a:lnTo>
                    <a:pt x="29" y="1186"/>
                  </a:lnTo>
                  <a:lnTo>
                    <a:pt x="29" y="1178"/>
                  </a:lnTo>
                  <a:lnTo>
                    <a:pt x="29" y="1171"/>
                  </a:lnTo>
                  <a:lnTo>
                    <a:pt x="27" y="1164"/>
                  </a:lnTo>
                  <a:lnTo>
                    <a:pt x="26" y="1157"/>
                  </a:lnTo>
                  <a:lnTo>
                    <a:pt x="24" y="1150"/>
                  </a:lnTo>
                  <a:lnTo>
                    <a:pt x="20" y="1143"/>
                  </a:lnTo>
                  <a:lnTo>
                    <a:pt x="19" y="1110"/>
                  </a:lnTo>
                  <a:lnTo>
                    <a:pt x="17" y="1075"/>
                  </a:lnTo>
                  <a:lnTo>
                    <a:pt x="15" y="1041"/>
                  </a:lnTo>
                  <a:lnTo>
                    <a:pt x="14" y="1008"/>
                  </a:lnTo>
                  <a:lnTo>
                    <a:pt x="10" y="973"/>
                  </a:lnTo>
                  <a:lnTo>
                    <a:pt x="9" y="940"/>
                  </a:lnTo>
                  <a:lnTo>
                    <a:pt x="8" y="905"/>
                  </a:lnTo>
                  <a:lnTo>
                    <a:pt x="6" y="872"/>
                  </a:lnTo>
                  <a:lnTo>
                    <a:pt x="4" y="837"/>
                  </a:lnTo>
                  <a:lnTo>
                    <a:pt x="3" y="804"/>
                  </a:lnTo>
                  <a:lnTo>
                    <a:pt x="1" y="770"/>
                  </a:lnTo>
                  <a:lnTo>
                    <a:pt x="1" y="737"/>
                  </a:lnTo>
                  <a:lnTo>
                    <a:pt x="0" y="703"/>
                  </a:lnTo>
                  <a:lnTo>
                    <a:pt x="1" y="670"/>
                  </a:lnTo>
                  <a:lnTo>
                    <a:pt x="4" y="637"/>
                  </a:lnTo>
                  <a:lnTo>
                    <a:pt x="6" y="605"/>
                  </a:lnTo>
                  <a:lnTo>
                    <a:pt x="19" y="593"/>
                  </a:lnTo>
                  <a:lnTo>
                    <a:pt x="34" y="583"/>
                  </a:lnTo>
                  <a:lnTo>
                    <a:pt x="47" y="572"/>
                  </a:lnTo>
                  <a:lnTo>
                    <a:pt x="63" y="562"/>
                  </a:lnTo>
                  <a:lnTo>
                    <a:pt x="77" y="552"/>
                  </a:lnTo>
                  <a:lnTo>
                    <a:pt x="92" y="543"/>
                  </a:lnTo>
                  <a:lnTo>
                    <a:pt x="107" y="533"/>
                  </a:lnTo>
                  <a:lnTo>
                    <a:pt x="123" y="525"/>
                  </a:lnTo>
                  <a:lnTo>
                    <a:pt x="136" y="515"/>
                  </a:lnTo>
                  <a:lnTo>
                    <a:pt x="152" y="506"/>
                  </a:lnTo>
                  <a:lnTo>
                    <a:pt x="166" y="496"/>
                  </a:lnTo>
                  <a:lnTo>
                    <a:pt x="182" y="487"/>
                  </a:lnTo>
                  <a:lnTo>
                    <a:pt x="196" y="477"/>
                  </a:lnTo>
                  <a:lnTo>
                    <a:pt x="212" y="467"/>
                  </a:lnTo>
                  <a:lnTo>
                    <a:pt x="226" y="457"/>
                  </a:lnTo>
                  <a:lnTo>
                    <a:pt x="242" y="447"/>
                  </a:lnTo>
                  <a:lnTo>
                    <a:pt x="264" y="433"/>
                  </a:lnTo>
                  <a:lnTo>
                    <a:pt x="285" y="418"/>
                  </a:lnTo>
                  <a:lnTo>
                    <a:pt x="307" y="404"/>
                  </a:lnTo>
                  <a:lnTo>
                    <a:pt x="329" y="388"/>
                  </a:lnTo>
                  <a:lnTo>
                    <a:pt x="352" y="373"/>
                  </a:lnTo>
                  <a:lnTo>
                    <a:pt x="374" y="358"/>
                  </a:lnTo>
                  <a:lnTo>
                    <a:pt x="396" y="343"/>
                  </a:lnTo>
                  <a:lnTo>
                    <a:pt x="418" y="328"/>
                  </a:lnTo>
                  <a:lnTo>
                    <a:pt x="440" y="313"/>
                  </a:lnTo>
                  <a:lnTo>
                    <a:pt x="463" y="297"/>
                  </a:lnTo>
                  <a:lnTo>
                    <a:pt x="484" y="283"/>
                  </a:lnTo>
                  <a:lnTo>
                    <a:pt x="506" y="268"/>
                  </a:lnTo>
                  <a:lnTo>
                    <a:pt x="529" y="255"/>
                  </a:lnTo>
                  <a:lnTo>
                    <a:pt x="551" y="243"/>
                  </a:lnTo>
                  <a:lnTo>
                    <a:pt x="573" y="229"/>
                  </a:lnTo>
                  <a:lnTo>
                    <a:pt x="595" y="218"/>
                  </a:lnTo>
                  <a:lnTo>
                    <a:pt x="609" y="205"/>
                  </a:lnTo>
                  <a:lnTo>
                    <a:pt x="624" y="192"/>
                  </a:lnTo>
                  <a:lnTo>
                    <a:pt x="638" y="181"/>
                  </a:lnTo>
                  <a:lnTo>
                    <a:pt x="654" y="171"/>
                  </a:lnTo>
                  <a:lnTo>
                    <a:pt x="669" y="160"/>
                  </a:lnTo>
                  <a:lnTo>
                    <a:pt x="684" y="150"/>
                  </a:lnTo>
                  <a:lnTo>
                    <a:pt x="701" y="141"/>
                  </a:lnTo>
                  <a:lnTo>
                    <a:pt x="718" y="132"/>
                  </a:lnTo>
                  <a:lnTo>
                    <a:pt x="733" y="121"/>
                  </a:lnTo>
                  <a:lnTo>
                    <a:pt x="750" y="112"/>
                  </a:lnTo>
                  <a:lnTo>
                    <a:pt x="765" y="104"/>
                  </a:lnTo>
                  <a:lnTo>
                    <a:pt x="781" y="93"/>
                  </a:lnTo>
                  <a:lnTo>
                    <a:pt x="797" y="83"/>
                  </a:lnTo>
                  <a:lnTo>
                    <a:pt x="812" y="73"/>
                  </a:lnTo>
                  <a:lnTo>
                    <a:pt x="828" y="62"/>
                  </a:lnTo>
                  <a:lnTo>
                    <a:pt x="843" y="51"/>
                  </a:lnTo>
                  <a:lnTo>
                    <a:pt x="843" y="56"/>
                  </a:lnTo>
                  <a:lnTo>
                    <a:pt x="843" y="59"/>
                  </a:lnTo>
                  <a:lnTo>
                    <a:pt x="841" y="63"/>
                  </a:lnTo>
                  <a:lnTo>
                    <a:pt x="839" y="69"/>
                  </a:lnTo>
                  <a:lnTo>
                    <a:pt x="834" y="72"/>
                  </a:lnTo>
                  <a:lnTo>
                    <a:pt x="830" y="77"/>
                  </a:lnTo>
                  <a:lnTo>
                    <a:pt x="825" y="82"/>
                  </a:lnTo>
                  <a:lnTo>
                    <a:pt x="820" y="87"/>
                  </a:lnTo>
                  <a:lnTo>
                    <a:pt x="814" y="90"/>
                  </a:lnTo>
                  <a:lnTo>
                    <a:pt x="809" y="93"/>
                  </a:lnTo>
                  <a:lnTo>
                    <a:pt x="802" y="98"/>
                  </a:lnTo>
                  <a:lnTo>
                    <a:pt x="798" y="101"/>
                  </a:lnTo>
                  <a:lnTo>
                    <a:pt x="792" y="105"/>
                  </a:lnTo>
                  <a:lnTo>
                    <a:pt x="788" y="108"/>
                  </a:lnTo>
                  <a:lnTo>
                    <a:pt x="783" y="111"/>
                  </a:lnTo>
                  <a:lnTo>
                    <a:pt x="782" y="114"/>
                  </a:lnTo>
                  <a:lnTo>
                    <a:pt x="781" y="117"/>
                  </a:lnTo>
                  <a:lnTo>
                    <a:pt x="783" y="118"/>
                  </a:lnTo>
                  <a:lnTo>
                    <a:pt x="787" y="118"/>
                  </a:lnTo>
                  <a:lnTo>
                    <a:pt x="793" y="118"/>
                  </a:lnTo>
                  <a:lnTo>
                    <a:pt x="797" y="117"/>
                  </a:lnTo>
                  <a:lnTo>
                    <a:pt x="800" y="117"/>
                  </a:lnTo>
                  <a:lnTo>
                    <a:pt x="804" y="116"/>
                  </a:lnTo>
                  <a:lnTo>
                    <a:pt x="810" y="116"/>
                  </a:lnTo>
                  <a:lnTo>
                    <a:pt x="818" y="112"/>
                  </a:lnTo>
                  <a:lnTo>
                    <a:pt x="825" y="108"/>
                  </a:lnTo>
                  <a:lnTo>
                    <a:pt x="833" y="105"/>
                  </a:lnTo>
                  <a:lnTo>
                    <a:pt x="841" y="101"/>
                  </a:lnTo>
                  <a:lnTo>
                    <a:pt x="849" y="97"/>
                  </a:lnTo>
                  <a:lnTo>
                    <a:pt x="855" y="92"/>
                  </a:lnTo>
                  <a:lnTo>
                    <a:pt x="862" y="88"/>
                  </a:lnTo>
                  <a:lnTo>
                    <a:pt x="868" y="83"/>
                  </a:lnTo>
                  <a:lnTo>
                    <a:pt x="872" y="77"/>
                  </a:lnTo>
                  <a:lnTo>
                    <a:pt x="878" y="71"/>
                  </a:lnTo>
                  <a:lnTo>
                    <a:pt x="881" y="65"/>
                  </a:lnTo>
                  <a:lnTo>
                    <a:pt x="884" y="58"/>
                  </a:lnTo>
                  <a:lnTo>
                    <a:pt x="885" y="49"/>
                  </a:lnTo>
                  <a:lnTo>
                    <a:pt x="888" y="41"/>
                  </a:lnTo>
                  <a:lnTo>
                    <a:pt x="888" y="32"/>
                  </a:lnTo>
                  <a:lnTo>
                    <a:pt x="889" y="22"/>
                  </a:lnTo>
                  <a:lnTo>
                    <a:pt x="894" y="16"/>
                  </a:lnTo>
                  <a:lnTo>
                    <a:pt x="901" y="10"/>
                  </a:lnTo>
                  <a:lnTo>
                    <a:pt x="908" y="5"/>
                  </a:lnTo>
                  <a:lnTo>
                    <a:pt x="915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6919913" y="1235076"/>
              <a:ext cx="42863" cy="333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4"/>
                </a:cxn>
                <a:cxn ang="0">
                  <a:pos x="9" y="6"/>
                </a:cxn>
                <a:cxn ang="0">
                  <a:pos x="14" y="8"/>
                </a:cxn>
                <a:cxn ang="0">
                  <a:pos x="20" y="10"/>
                </a:cxn>
                <a:cxn ang="0">
                  <a:pos x="24" y="14"/>
                </a:cxn>
                <a:cxn ang="0">
                  <a:pos x="30" y="16"/>
                </a:cxn>
                <a:cxn ang="0">
                  <a:pos x="36" y="19"/>
                </a:cxn>
                <a:cxn ang="0">
                  <a:pos x="40" y="24"/>
                </a:cxn>
                <a:cxn ang="0">
                  <a:pos x="43" y="27"/>
                </a:cxn>
                <a:cxn ang="0">
                  <a:pos x="48" y="32"/>
                </a:cxn>
                <a:cxn ang="0">
                  <a:pos x="51" y="37"/>
                </a:cxn>
                <a:cxn ang="0">
                  <a:pos x="53" y="43"/>
                </a:cxn>
                <a:cxn ang="0">
                  <a:pos x="47" y="40"/>
                </a:cxn>
                <a:cxn ang="0">
                  <a:pos x="41" y="40"/>
                </a:cxn>
                <a:cxn ang="0">
                  <a:pos x="36" y="38"/>
                </a:cxn>
                <a:cxn ang="0">
                  <a:pos x="30" y="37"/>
                </a:cxn>
                <a:cxn ang="0">
                  <a:pos x="24" y="34"/>
                </a:cxn>
                <a:cxn ang="0">
                  <a:pos x="20" y="32"/>
                </a:cxn>
                <a:cxn ang="0">
                  <a:pos x="14" y="28"/>
                </a:cxn>
                <a:cxn ang="0">
                  <a:pos x="12" y="25"/>
                </a:cxn>
                <a:cxn ang="0">
                  <a:pos x="6" y="19"/>
                </a:cxn>
                <a:cxn ang="0">
                  <a:pos x="2" y="14"/>
                </a:cxn>
                <a:cxn ang="0">
                  <a:pos x="0" y="7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53" h="43">
                  <a:moveTo>
                    <a:pt x="1" y="0"/>
                  </a:moveTo>
                  <a:lnTo>
                    <a:pt x="4" y="4"/>
                  </a:lnTo>
                  <a:lnTo>
                    <a:pt x="9" y="6"/>
                  </a:lnTo>
                  <a:lnTo>
                    <a:pt x="14" y="8"/>
                  </a:lnTo>
                  <a:lnTo>
                    <a:pt x="20" y="10"/>
                  </a:lnTo>
                  <a:lnTo>
                    <a:pt x="24" y="14"/>
                  </a:lnTo>
                  <a:lnTo>
                    <a:pt x="30" y="16"/>
                  </a:lnTo>
                  <a:lnTo>
                    <a:pt x="36" y="19"/>
                  </a:lnTo>
                  <a:lnTo>
                    <a:pt x="40" y="24"/>
                  </a:lnTo>
                  <a:lnTo>
                    <a:pt x="43" y="27"/>
                  </a:lnTo>
                  <a:lnTo>
                    <a:pt x="48" y="32"/>
                  </a:lnTo>
                  <a:lnTo>
                    <a:pt x="51" y="37"/>
                  </a:lnTo>
                  <a:lnTo>
                    <a:pt x="53" y="43"/>
                  </a:lnTo>
                  <a:lnTo>
                    <a:pt x="47" y="40"/>
                  </a:lnTo>
                  <a:lnTo>
                    <a:pt x="41" y="40"/>
                  </a:lnTo>
                  <a:lnTo>
                    <a:pt x="36" y="38"/>
                  </a:lnTo>
                  <a:lnTo>
                    <a:pt x="30" y="37"/>
                  </a:lnTo>
                  <a:lnTo>
                    <a:pt x="24" y="34"/>
                  </a:lnTo>
                  <a:lnTo>
                    <a:pt x="20" y="32"/>
                  </a:lnTo>
                  <a:lnTo>
                    <a:pt x="14" y="28"/>
                  </a:lnTo>
                  <a:lnTo>
                    <a:pt x="12" y="25"/>
                  </a:lnTo>
                  <a:lnTo>
                    <a:pt x="6" y="19"/>
                  </a:lnTo>
                  <a:lnTo>
                    <a:pt x="2" y="14"/>
                  </a:lnTo>
                  <a:lnTo>
                    <a:pt x="0" y="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84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7491413" y="1262063"/>
              <a:ext cx="39688" cy="4603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4" y="1"/>
                </a:cxn>
                <a:cxn ang="0">
                  <a:pos x="39" y="2"/>
                </a:cxn>
                <a:cxn ang="0">
                  <a:pos x="43" y="5"/>
                </a:cxn>
                <a:cxn ang="0">
                  <a:pos x="47" y="8"/>
                </a:cxn>
                <a:cxn ang="0">
                  <a:pos x="50" y="13"/>
                </a:cxn>
                <a:cxn ang="0">
                  <a:pos x="52" y="21"/>
                </a:cxn>
                <a:cxn ang="0">
                  <a:pos x="50" y="25"/>
                </a:cxn>
                <a:cxn ang="0">
                  <a:pos x="47" y="31"/>
                </a:cxn>
                <a:cxn ang="0">
                  <a:pos x="43" y="37"/>
                </a:cxn>
                <a:cxn ang="0">
                  <a:pos x="38" y="43"/>
                </a:cxn>
                <a:cxn ang="0">
                  <a:pos x="32" y="47"/>
                </a:cxn>
                <a:cxn ang="0">
                  <a:pos x="26" y="51"/>
                </a:cxn>
                <a:cxn ang="0">
                  <a:pos x="18" y="54"/>
                </a:cxn>
                <a:cxn ang="0">
                  <a:pos x="14" y="58"/>
                </a:cxn>
                <a:cxn ang="0">
                  <a:pos x="8" y="57"/>
                </a:cxn>
                <a:cxn ang="0">
                  <a:pos x="5" y="57"/>
                </a:cxn>
                <a:cxn ang="0">
                  <a:pos x="3" y="54"/>
                </a:cxn>
                <a:cxn ang="0">
                  <a:pos x="0" y="52"/>
                </a:cxn>
                <a:cxn ang="0">
                  <a:pos x="0" y="47"/>
                </a:cxn>
                <a:cxn ang="0">
                  <a:pos x="2" y="42"/>
                </a:cxn>
                <a:cxn ang="0">
                  <a:pos x="5" y="35"/>
                </a:cxn>
                <a:cxn ang="0">
                  <a:pos x="10" y="29"/>
                </a:cxn>
                <a:cxn ang="0">
                  <a:pos x="13" y="24"/>
                </a:cxn>
                <a:cxn ang="0">
                  <a:pos x="16" y="21"/>
                </a:cxn>
                <a:cxn ang="0">
                  <a:pos x="17" y="15"/>
                </a:cxn>
                <a:cxn ang="0">
                  <a:pos x="19" y="12"/>
                </a:cxn>
                <a:cxn ang="0">
                  <a:pos x="24" y="5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2" h="58">
                  <a:moveTo>
                    <a:pt x="27" y="0"/>
                  </a:moveTo>
                  <a:lnTo>
                    <a:pt x="34" y="1"/>
                  </a:lnTo>
                  <a:lnTo>
                    <a:pt x="39" y="2"/>
                  </a:lnTo>
                  <a:lnTo>
                    <a:pt x="43" y="5"/>
                  </a:lnTo>
                  <a:lnTo>
                    <a:pt x="47" y="8"/>
                  </a:lnTo>
                  <a:lnTo>
                    <a:pt x="50" y="13"/>
                  </a:lnTo>
                  <a:lnTo>
                    <a:pt x="52" y="21"/>
                  </a:lnTo>
                  <a:lnTo>
                    <a:pt x="50" y="25"/>
                  </a:lnTo>
                  <a:lnTo>
                    <a:pt x="47" y="31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6" y="51"/>
                  </a:lnTo>
                  <a:lnTo>
                    <a:pt x="18" y="54"/>
                  </a:lnTo>
                  <a:lnTo>
                    <a:pt x="14" y="58"/>
                  </a:lnTo>
                  <a:lnTo>
                    <a:pt x="8" y="57"/>
                  </a:lnTo>
                  <a:lnTo>
                    <a:pt x="5" y="57"/>
                  </a:lnTo>
                  <a:lnTo>
                    <a:pt x="3" y="54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2" y="42"/>
                  </a:lnTo>
                  <a:lnTo>
                    <a:pt x="5" y="35"/>
                  </a:lnTo>
                  <a:lnTo>
                    <a:pt x="10" y="29"/>
                  </a:lnTo>
                  <a:lnTo>
                    <a:pt x="13" y="24"/>
                  </a:lnTo>
                  <a:lnTo>
                    <a:pt x="16" y="21"/>
                  </a:lnTo>
                  <a:lnTo>
                    <a:pt x="17" y="15"/>
                  </a:lnTo>
                  <a:lnTo>
                    <a:pt x="19" y="12"/>
                  </a:lnTo>
                  <a:lnTo>
                    <a:pt x="24" y="5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7024688" y="1274763"/>
              <a:ext cx="104775" cy="46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16" y="0"/>
                </a:cxn>
                <a:cxn ang="0">
                  <a:pos x="121" y="0"/>
                </a:cxn>
                <a:cxn ang="0">
                  <a:pos x="127" y="0"/>
                </a:cxn>
                <a:cxn ang="0">
                  <a:pos x="134" y="0"/>
                </a:cxn>
                <a:cxn ang="0">
                  <a:pos x="134" y="2"/>
                </a:cxn>
                <a:cxn ang="0">
                  <a:pos x="134" y="4"/>
                </a:cxn>
                <a:cxn ang="0">
                  <a:pos x="129" y="6"/>
                </a:cxn>
                <a:cxn ang="0">
                  <a:pos x="124" y="7"/>
                </a:cxn>
                <a:cxn ang="0">
                  <a:pos x="119" y="8"/>
                </a:cxn>
                <a:cxn ang="0">
                  <a:pos x="115" y="10"/>
                </a:cxn>
                <a:cxn ang="0">
                  <a:pos x="110" y="13"/>
                </a:cxn>
                <a:cxn ang="0">
                  <a:pos x="106" y="15"/>
                </a:cxn>
                <a:cxn ang="0">
                  <a:pos x="101" y="17"/>
                </a:cxn>
                <a:cxn ang="0">
                  <a:pos x="97" y="19"/>
                </a:cxn>
                <a:cxn ang="0">
                  <a:pos x="92" y="22"/>
                </a:cxn>
                <a:cxn ang="0">
                  <a:pos x="88" y="24"/>
                </a:cxn>
                <a:cxn ang="0">
                  <a:pos x="84" y="25"/>
                </a:cxn>
                <a:cxn ang="0">
                  <a:pos x="79" y="27"/>
                </a:cxn>
                <a:cxn ang="0">
                  <a:pos x="74" y="29"/>
                </a:cxn>
                <a:cxn ang="0">
                  <a:pos x="70" y="32"/>
                </a:cxn>
                <a:cxn ang="0">
                  <a:pos x="66" y="34"/>
                </a:cxn>
                <a:cxn ang="0">
                  <a:pos x="61" y="36"/>
                </a:cxn>
                <a:cxn ang="0">
                  <a:pos x="54" y="39"/>
                </a:cxn>
                <a:cxn ang="0">
                  <a:pos x="46" y="43"/>
                </a:cxn>
                <a:cxn ang="0">
                  <a:pos x="38" y="45"/>
                </a:cxn>
                <a:cxn ang="0">
                  <a:pos x="31" y="48"/>
                </a:cxn>
                <a:cxn ang="0">
                  <a:pos x="22" y="51"/>
                </a:cxn>
                <a:cxn ang="0">
                  <a:pos x="16" y="54"/>
                </a:cxn>
                <a:cxn ang="0">
                  <a:pos x="7" y="56"/>
                </a:cxn>
                <a:cxn ang="0">
                  <a:pos x="0" y="59"/>
                </a:cxn>
                <a:cxn ang="0">
                  <a:pos x="5" y="55"/>
                </a:cxn>
                <a:cxn ang="0">
                  <a:pos x="10" y="51"/>
                </a:cxn>
                <a:cxn ang="0">
                  <a:pos x="16" y="47"/>
                </a:cxn>
                <a:cxn ang="0">
                  <a:pos x="21" y="44"/>
                </a:cxn>
                <a:cxn ang="0">
                  <a:pos x="27" y="40"/>
                </a:cxn>
                <a:cxn ang="0">
                  <a:pos x="34" y="37"/>
                </a:cxn>
                <a:cxn ang="0">
                  <a:pos x="40" y="35"/>
                </a:cxn>
                <a:cxn ang="0">
                  <a:pos x="46" y="33"/>
                </a:cxn>
                <a:cxn ang="0">
                  <a:pos x="54" y="28"/>
                </a:cxn>
                <a:cxn ang="0">
                  <a:pos x="61" y="25"/>
                </a:cxn>
                <a:cxn ang="0">
                  <a:pos x="66" y="23"/>
                </a:cxn>
                <a:cxn ang="0">
                  <a:pos x="70" y="22"/>
                </a:cxn>
                <a:cxn ang="0">
                  <a:pos x="74" y="19"/>
                </a:cxn>
                <a:cxn ang="0">
                  <a:pos x="79" y="18"/>
                </a:cxn>
                <a:cxn ang="0">
                  <a:pos x="87" y="14"/>
                </a:cxn>
                <a:cxn ang="0">
                  <a:pos x="95" y="10"/>
                </a:cxn>
                <a:cxn ang="0">
                  <a:pos x="102" y="5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34" h="59">
                  <a:moveTo>
                    <a:pt x="110" y="0"/>
                  </a:moveTo>
                  <a:lnTo>
                    <a:pt x="116" y="0"/>
                  </a:lnTo>
                  <a:lnTo>
                    <a:pt x="121" y="0"/>
                  </a:lnTo>
                  <a:lnTo>
                    <a:pt x="127" y="0"/>
                  </a:lnTo>
                  <a:lnTo>
                    <a:pt x="134" y="0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29" y="6"/>
                  </a:lnTo>
                  <a:lnTo>
                    <a:pt x="124" y="7"/>
                  </a:lnTo>
                  <a:lnTo>
                    <a:pt x="119" y="8"/>
                  </a:lnTo>
                  <a:lnTo>
                    <a:pt x="115" y="10"/>
                  </a:lnTo>
                  <a:lnTo>
                    <a:pt x="110" y="13"/>
                  </a:lnTo>
                  <a:lnTo>
                    <a:pt x="106" y="15"/>
                  </a:lnTo>
                  <a:lnTo>
                    <a:pt x="101" y="17"/>
                  </a:lnTo>
                  <a:lnTo>
                    <a:pt x="97" y="19"/>
                  </a:lnTo>
                  <a:lnTo>
                    <a:pt x="92" y="22"/>
                  </a:lnTo>
                  <a:lnTo>
                    <a:pt x="88" y="24"/>
                  </a:lnTo>
                  <a:lnTo>
                    <a:pt x="84" y="25"/>
                  </a:lnTo>
                  <a:lnTo>
                    <a:pt x="79" y="27"/>
                  </a:lnTo>
                  <a:lnTo>
                    <a:pt x="74" y="29"/>
                  </a:lnTo>
                  <a:lnTo>
                    <a:pt x="70" y="32"/>
                  </a:lnTo>
                  <a:lnTo>
                    <a:pt x="66" y="34"/>
                  </a:lnTo>
                  <a:lnTo>
                    <a:pt x="61" y="36"/>
                  </a:lnTo>
                  <a:lnTo>
                    <a:pt x="54" y="39"/>
                  </a:lnTo>
                  <a:lnTo>
                    <a:pt x="46" y="43"/>
                  </a:lnTo>
                  <a:lnTo>
                    <a:pt x="38" y="45"/>
                  </a:lnTo>
                  <a:lnTo>
                    <a:pt x="31" y="48"/>
                  </a:lnTo>
                  <a:lnTo>
                    <a:pt x="22" y="51"/>
                  </a:lnTo>
                  <a:lnTo>
                    <a:pt x="16" y="54"/>
                  </a:lnTo>
                  <a:lnTo>
                    <a:pt x="7" y="56"/>
                  </a:lnTo>
                  <a:lnTo>
                    <a:pt x="0" y="59"/>
                  </a:lnTo>
                  <a:lnTo>
                    <a:pt x="5" y="55"/>
                  </a:lnTo>
                  <a:lnTo>
                    <a:pt x="10" y="51"/>
                  </a:lnTo>
                  <a:lnTo>
                    <a:pt x="16" y="47"/>
                  </a:lnTo>
                  <a:lnTo>
                    <a:pt x="21" y="44"/>
                  </a:lnTo>
                  <a:lnTo>
                    <a:pt x="27" y="40"/>
                  </a:lnTo>
                  <a:lnTo>
                    <a:pt x="34" y="37"/>
                  </a:lnTo>
                  <a:lnTo>
                    <a:pt x="40" y="35"/>
                  </a:lnTo>
                  <a:lnTo>
                    <a:pt x="46" y="33"/>
                  </a:lnTo>
                  <a:lnTo>
                    <a:pt x="54" y="28"/>
                  </a:lnTo>
                  <a:lnTo>
                    <a:pt x="61" y="25"/>
                  </a:lnTo>
                  <a:lnTo>
                    <a:pt x="66" y="23"/>
                  </a:lnTo>
                  <a:lnTo>
                    <a:pt x="70" y="22"/>
                  </a:lnTo>
                  <a:lnTo>
                    <a:pt x="74" y="19"/>
                  </a:lnTo>
                  <a:lnTo>
                    <a:pt x="79" y="18"/>
                  </a:lnTo>
                  <a:lnTo>
                    <a:pt x="87" y="14"/>
                  </a:lnTo>
                  <a:lnTo>
                    <a:pt x="95" y="10"/>
                  </a:lnTo>
                  <a:lnTo>
                    <a:pt x="102" y="5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7518400" y="1287463"/>
              <a:ext cx="92075" cy="6508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8" y="1"/>
                </a:cxn>
                <a:cxn ang="0">
                  <a:pos x="64" y="5"/>
                </a:cxn>
                <a:cxn ang="0">
                  <a:pos x="69" y="9"/>
                </a:cxn>
                <a:cxn ang="0">
                  <a:pos x="75" y="13"/>
                </a:cxn>
                <a:cxn ang="0">
                  <a:pos x="80" y="18"/>
                </a:cxn>
                <a:cxn ang="0">
                  <a:pos x="85" y="23"/>
                </a:cxn>
                <a:cxn ang="0">
                  <a:pos x="90" y="30"/>
                </a:cxn>
                <a:cxn ang="0">
                  <a:pos x="94" y="36"/>
                </a:cxn>
                <a:cxn ang="0">
                  <a:pos x="99" y="41"/>
                </a:cxn>
                <a:cxn ang="0">
                  <a:pos x="103" y="48"/>
                </a:cxn>
                <a:cxn ang="0">
                  <a:pos x="109" y="52"/>
                </a:cxn>
                <a:cxn ang="0">
                  <a:pos x="117" y="57"/>
                </a:cxn>
                <a:cxn ang="0">
                  <a:pos x="108" y="57"/>
                </a:cxn>
                <a:cxn ang="0">
                  <a:pos x="101" y="56"/>
                </a:cxn>
                <a:cxn ang="0">
                  <a:pos x="92" y="52"/>
                </a:cxn>
                <a:cxn ang="0">
                  <a:pos x="85" y="50"/>
                </a:cxn>
                <a:cxn ang="0">
                  <a:pos x="78" y="47"/>
                </a:cxn>
                <a:cxn ang="0">
                  <a:pos x="70" y="46"/>
                </a:cxn>
                <a:cxn ang="0">
                  <a:pos x="65" y="45"/>
                </a:cxn>
                <a:cxn ang="0">
                  <a:pos x="62" y="45"/>
                </a:cxn>
                <a:cxn ang="0">
                  <a:pos x="57" y="45"/>
                </a:cxn>
                <a:cxn ang="0">
                  <a:pos x="53" y="46"/>
                </a:cxn>
                <a:cxn ang="0">
                  <a:pos x="58" y="49"/>
                </a:cxn>
                <a:cxn ang="0">
                  <a:pos x="61" y="54"/>
                </a:cxn>
                <a:cxn ang="0">
                  <a:pos x="62" y="57"/>
                </a:cxn>
                <a:cxn ang="0">
                  <a:pos x="64" y="62"/>
                </a:cxn>
                <a:cxn ang="0">
                  <a:pos x="65" y="67"/>
                </a:cxn>
                <a:cxn ang="0">
                  <a:pos x="67" y="72"/>
                </a:cxn>
                <a:cxn ang="0">
                  <a:pos x="69" y="78"/>
                </a:cxn>
                <a:cxn ang="0">
                  <a:pos x="74" y="82"/>
                </a:cxn>
                <a:cxn ang="0">
                  <a:pos x="69" y="81"/>
                </a:cxn>
                <a:cxn ang="0">
                  <a:pos x="64" y="80"/>
                </a:cxn>
                <a:cxn ang="0">
                  <a:pos x="60" y="79"/>
                </a:cxn>
                <a:cxn ang="0">
                  <a:pos x="55" y="78"/>
                </a:cxn>
                <a:cxn ang="0">
                  <a:pos x="51" y="76"/>
                </a:cxn>
                <a:cxn ang="0">
                  <a:pos x="45" y="74"/>
                </a:cxn>
                <a:cxn ang="0">
                  <a:pos x="41" y="70"/>
                </a:cxn>
                <a:cxn ang="0">
                  <a:pos x="37" y="68"/>
                </a:cxn>
                <a:cxn ang="0">
                  <a:pos x="31" y="65"/>
                </a:cxn>
                <a:cxn ang="0">
                  <a:pos x="27" y="61"/>
                </a:cxn>
                <a:cxn ang="0">
                  <a:pos x="22" y="58"/>
                </a:cxn>
                <a:cxn ang="0">
                  <a:pos x="17" y="55"/>
                </a:cxn>
                <a:cxn ang="0">
                  <a:pos x="12" y="51"/>
                </a:cxn>
                <a:cxn ang="0">
                  <a:pos x="8" y="49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4" y="38"/>
                </a:cxn>
                <a:cxn ang="0">
                  <a:pos x="9" y="35"/>
                </a:cxn>
                <a:cxn ang="0">
                  <a:pos x="15" y="32"/>
                </a:cxn>
                <a:cxn ang="0">
                  <a:pos x="22" y="32"/>
                </a:cxn>
                <a:cxn ang="0">
                  <a:pos x="22" y="29"/>
                </a:cxn>
                <a:cxn ang="0">
                  <a:pos x="21" y="27"/>
                </a:cxn>
                <a:cxn ang="0">
                  <a:pos x="25" y="23"/>
                </a:cxn>
                <a:cxn ang="0">
                  <a:pos x="29" y="21"/>
                </a:cxn>
                <a:cxn ang="0">
                  <a:pos x="32" y="17"/>
                </a:cxn>
                <a:cxn ang="0">
                  <a:pos x="35" y="13"/>
                </a:cxn>
                <a:cxn ang="0">
                  <a:pos x="39" y="9"/>
                </a:cxn>
                <a:cxn ang="0">
                  <a:pos x="42" y="5"/>
                </a:cxn>
                <a:cxn ang="0">
                  <a:pos x="45" y="1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117" h="82">
                  <a:moveTo>
                    <a:pt x="51" y="0"/>
                  </a:moveTo>
                  <a:lnTo>
                    <a:pt x="58" y="1"/>
                  </a:lnTo>
                  <a:lnTo>
                    <a:pt x="64" y="5"/>
                  </a:lnTo>
                  <a:lnTo>
                    <a:pt x="69" y="9"/>
                  </a:lnTo>
                  <a:lnTo>
                    <a:pt x="75" y="13"/>
                  </a:lnTo>
                  <a:lnTo>
                    <a:pt x="80" y="18"/>
                  </a:lnTo>
                  <a:lnTo>
                    <a:pt x="85" y="23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9" y="41"/>
                  </a:lnTo>
                  <a:lnTo>
                    <a:pt x="103" y="48"/>
                  </a:lnTo>
                  <a:lnTo>
                    <a:pt x="109" y="52"/>
                  </a:lnTo>
                  <a:lnTo>
                    <a:pt x="117" y="57"/>
                  </a:lnTo>
                  <a:lnTo>
                    <a:pt x="108" y="57"/>
                  </a:lnTo>
                  <a:lnTo>
                    <a:pt x="101" y="56"/>
                  </a:lnTo>
                  <a:lnTo>
                    <a:pt x="92" y="52"/>
                  </a:lnTo>
                  <a:lnTo>
                    <a:pt x="85" y="50"/>
                  </a:lnTo>
                  <a:lnTo>
                    <a:pt x="78" y="47"/>
                  </a:lnTo>
                  <a:lnTo>
                    <a:pt x="70" y="46"/>
                  </a:lnTo>
                  <a:lnTo>
                    <a:pt x="65" y="45"/>
                  </a:lnTo>
                  <a:lnTo>
                    <a:pt x="62" y="45"/>
                  </a:lnTo>
                  <a:lnTo>
                    <a:pt x="57" y="45"/>
                  </a:lnTo>
                  <a:lnTo>
                    <a:pt x="53" y="46"/>
                  </a:lnTo>
                  <a:lnTo>
                    <a:pt x="58" y="49"/>
                  </a:lnTo>
                  <a:lnTo>
                    <a:pt x="61" y="54"/>
                  </a:lnTo>
                  <a:lnTo>
                    <a:pt x="62" y="57"/>
                  </a:lnTo>
                  <a:lnTo>
                    <a:pt x="64" y="62"/>
                  </a:lnTo>
                  <a:lnTo>
                    <a:pt x="65" y="67"/>
                  </a:lnTo>
                  <a:lnTo>
                    <a:pt x="67" y="72"/>
                  </a:lnTo>
                  <a:lnTo>
                    <a:pt x="69" y="78"/>
                  </a:lnTo>
                  <a:lnTo>
                    <a:pt x="74" y="82"/>
                  </a:lnTo>
                  <a:lnTo>
                    <a:pt x="69" y="81"/>
                  </a:lnTo>
                  <a:lnTo>
                    <a:pt x="64" y="80"/>
                  </a:lnTo>
                  <a:lnTo>
                    <a:pt x="60" y="79"/>
                  </a:lnTo>
                  <a:lnTo>
                    <a:pt x="55" y="78"/>
                  </a:lnTo>
                  <a:lnTo>
                    <a:pt x="51" y="76"/>
                  </a:lnTo>
                  <a:lnTo>
                    <a:pt x="45" y="74"/>
                  </a:lnTo>
                  <a:lnTo>
                    <a:pt x="41" y="70"/>
                  </a:lnTo>
                  <a:lnTo>
                    <a:pt x="37" y="68"/>
                  </a:lnTo>
                  <a:lnTo>
                    <a:pt x="31" y="65"/>
                  </a:lnTo>
                  <a:lnTo>
                    <a:pt x="27" y="61"/>
                  </a:lnTo>
                  <a:lnTo>
                    <a:pt x="22" y="58"/>
                  </a:lnTo>
                  <a:lnTo>
                    <a:pt x="17" y="55"/>
                  </a:lnTo>
                  <a:lnTo>
                    <a:pt x="12" y="51"/>
                  </a:lnTo>
                  <a:lnTo>
                    <a:pt x="8" y="49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4" y="38"/>
                  </a:lnTo>
                  <a:lnTo>
                    <a:pt x="9" y="35"/>
                  </a:lnTo>
                  <a:lnTo>
                    <a:pt x="15" y="32"/>
                  </a:lnTo>
                  <a:lnTo>
                    <a:pt x="22" y="32"/>
                  </a:lnTo>
                  <a:lnTo>
                    <a:pt x="22" y="29"/>
                  </a:lnTo>
                  <a:lnTo>
                    <a:pt x="21" y="27"/>
                  </a:lnTo>
                  <a:lnTo>
                    <a:pt x="25" y="23"/>
                  </a:lnTo>
                  <a:lnTo>
                    <a:pt x="29" y="21"/>
                  </a:lnTo>
                  <a:lnTo>
                    <a:pt x="32" y="17"/>
                  </a:lnTo>
                  <a:lnTo>
                    <a:pt x="35" y="13"/>
                  </a:lnTo>
                  <a:lnTo>
                    <a:pt x="39" y="9"/>
                  </a:lnTo>
                  <a:lnTo>
                    <a:pt x="42" y="5"/>
                  </a:lnTo>
                  <a:lnTo>
                    <a:pt x="45" y="1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6969125" y="1298576"/>
              <a:ext cx="176213" cy="119063"/>
            </a:xfrm>
            <a:custGeom>
              <a:avLst/>
              <a:gdLst/>
              <a:ahLst/>
              <a:cxnLst>
                <a:cxn ang="0">
                  <a:pos x="220" y="4"/>
                </a:cxn>
                <a:cxn ang="0">
                  <a:pos x="214" y="12"/>
                </a:cxn>
                <a:cxn ang="0">
                  <a:pos x="204" y="18"/>
                </a:cxn>
                <a:cxn ang="0">
                  <a:pos x="191" y="25"/>
                </a:cxn>
                <a:cxn ang="0">
                  <a:pos x="178" y="31"/>
                </a:cxn>
                <a:cxn ang="0">
                  <a:pos x="164" y="37"/>
                </a:cxn>
                <a:cxn ang="0">
                  <a:pos x="149" y="44"/>
                </a:cxn>
                <a:cxn ang="0">
                  <a:pos x="138" y="52"/>
                </a:cxn>
                <a:cxn ang="0">
                  <a:pos x="128" y="58"/>
                </a:cxn>
                <a:cxn ang="0">
                  <a:pos x="119" y="64"/>
                </a:cxn>
                <a:cxn ang="0">
                  <a:pos x="110" y="69"/>
                </a:cxn>
                <a:cxn ang="0">
                  <a:pos x="100" y="76"/>
                </a:cxn>
                <a:cxn ang="0">
                  <a:pos x="91" y="83"/>
                </a:cxn>
                <a:cxn ang="0">
                  <a:pos x="84" y="89"/>
                </a:cxn>
                <a:cxn ang="0">
                  <a:pos x="70" y="101"/>
                </a:cxn>
                <a:cxn ang="0">
                  <a:pos x="55" y="113"/>
                </a:cxn>
                <a:cxn ang="0">
                  <a:pos x="40" y="125"/>
                </a:cxn>
                <a:cxn ang="0">
                  <a:pos x="23" y="135"/>
                </a:cxn>
                <a:cxn ang="0">
                  <a:pos x="8" y="146"/>
                </a:cxn>
                <a:cxn ang="0">
                  <a:pos x="5" y="143"/>
                </a:cxn>
                <a:cxn ang="0">
                  <a:pos x="15" y="128"/>
                </a:cxn>
                <a:cxn ang="0">
                  <a:pos x="26" y="114"/>
                </a:cxn>
                <a:cxn ang="0">
                  <a:pos x="37" y="103"/>
                </a:cxn>
                <a:cxn ang="0">
                  <a:pos x="52" y="88"/>
                </a:cxn>
                <a:cxn ang="0">
                  <a:pos x="74" y="73"/>
                </a:cxn>
                <a:cxn ang="0">
                  <a:pos x="96" y="58"/>
                </a:cxn>
                <a:cxn ang="0">
                  <a:pos x="119" y="46"/>
                </a:cxn>
                <a:cxn ang="0">
                  <a:pos x="142" y="34"/>
                </a:cxn>
                <a:cxn ang="0">
                  <a:pos x="166" y="24"/>
                </a:cxn>
                <a:cxn ang="0">
                  <a:pos x="188" y="15"/>
                </a:cxn>
                <a:cxn ang="0">
                  <a:pos x="211" y="5"/>
                </a:cxn>
                <a:cxn ang="0">
                  <a:pos x="223" y="0"/>
                </a:cxn>
              </a:cxnLst>
              <a:rect l="0" t="0" r="r" b="b"/>
              <a:pathLst>
                <a:path w="223" h="151">
                  <a:moveTo>
                    <a:pt x="223" y="0"/>
                  </a:moveTo>
                  <a:lnTo>
                    <a:pt x="220" y="4"/>
                  </a:lnTo>
                  <a:lnTo>
                    <a:pt x="217" y="7"/>
                  </a:lnTo>
                  <a:lnTo>
                    <a:pt x="214" y="12"/>
                  </a:lnTo>
                  <a:lnTo>
                    <a:pt x="209" y="15"/>
                  </a:lnTo>
                  <a:lnTo>
                    <a:pt x="204" y="18"/>
                  </a:lnTo>
                  <a:lnTo>
                    <a:pt x="198" y="22"/>
                  </a:lnTo>
                  <a:lnTo>
                    <a:pt x="191" y="25"/>
                  </a:lnTo>
                  <a:lnTo>
                    <a:pt x="186" y="28"/>
                  </a:lnTo>
                  <a:lnTo>
                    <a:pt x="178" y="31"/>
                  </a:lnTo>
                  <a:lnTo>
                    <a:pt x="170" y="34"/>
                  </a:lnTo>
                  <a:lnTo>
                    <a:pt x="164" y="37"/>
                  </a:lnTo>
                  <a:lnTo>
                    <a:pt x="157" y="42"/>
                  </a:lnTo>
                  <a:lnTo>
                    <a:pt x="149" y="44"/>
                  </a:lnTo>
                  <a:lnTo>
                    <a:pt x="144" y="48"/>
                  </a:lnTo>
                  <a:lnTo>
                    <a:pt x="138" y="52"/>
                  </a:lnTo>
                  <a:lnTo>
                    <a:pt x="134" y="56"/>
                  </a:lnTo>
                  <a:lnTo>
                    <a:pt x="128" y="58"/>
                  </a:lnTo>
                  <a:lnTo>
                    <a:pt x="124" y="61"/>
                  </a:lnTo>
                  <a:lnTo>
                    <a:pt x="119" y="64"/>
                  </a:lnTo>
                  <a:lnTo>
                    <a:pt x="115" y="67"/>
                  </a:lnTo>
                  <a:lnTo>
                    <a:pt x="110" y="69"/>
                  </a:lnTo>
                  <a:lnTo>
                    <a:pt x="105" y="73"/>
                  </a:lnTo>
                  <a:lnTo>
                    <a:pt x="100" y="76"/>
                  </a:lnTo>
                  <a:lnTo>
                    <a:pt x="97" y="81"/>
                  </a:lnTo>
                  <a:lnTo>
                    <a:pt x="91" y="83"/>
                  </a:lnTo>
                  <a:lnTo>
                    <a:pt x="88" y="86"/>
                  </a:lnTo>
                  <a:lnTo>
                    <a:pt x="84" y="89"/>
                  </a:lnTo>
                  <a:lnTo>
                    <a:pt x="79" y="94"/>
                  </a:lnTo>
                  <a:lnTo>
                    <a:pt x="70" y="101"/>
                  </a:lnTo>
                  <a:lnTo>
                    <a:pt x="63" y="107"/>
                  </a:lnTo>
                  <a:lnTo>
                    <a:pt x="55" y="113"/>
                  </a:lnTo>
                  <a:lnTo>
                    <a:pt x="47" y="119"/>
                  </a:lnTo>
                  <a:lnTo>
                    <a:pt x="40" y="125"/>
                  </a:lnTo>
                  <a:lnTo>
                    <a:pt x="32" y="131"/>
                  </a:lnTo>
                  <a:lnTo>
                    <a:pt x="23" y="135"/>
                  </a:lnTo>
                  <a:lnTo>
                    <a:pt x="16" y="141"/>
                  </a:lnTo>
                  <a:lnTo>
                    <a:pt x="8" y="146"/>
                  </a:lnTo>
                  <a:lnTo>
                    <a:pt x="0" y="151"/>
                  </a:lnTo>
                  <a:lnTo>
                    <a:pt x="5" y="143"/>
                  </a:lnTo>
                  <a:lnTo>
                    <a:pt x="9" y="135"/>
                  </a:lnTo>
                  <a:lnTo>
                    <a:pt x="15" y="128"/>
                  </a:lnTo>
                  <a:lnTo>
                    <a:pt x="21" y="122"/>
                  </a:lnTo>
                  <a:lnTo>
                    <a:pt x="26" y="114"/>
                  </a:lnTo>
                  <a:lnTo>
                    <a:pt x="31" y="109"/>
                  </a:lnTo>
                  <a:lnTo>
                    <a:pt x="37" y="103"/>
                  </a:lnTo>
                  <a:lnTo>
                    <a:pt x="43" y="97"/>
                  </a:lnTo>
                  <a:lnTo>
                    <a:pt x="52" y="88"/>
                  </a:lnTo>
                  <a:lnTo>
                    <a:pt x="63" y="81"/>
                  </a:lnTo>
                  <a:lnTo>
                    <a:pt x="74" y="73"/>
                  </a:lnTo>
                  <a:lnTo>
                    <a:pt x="85" y="65"/>
                  </a:lnTo>
                  <a:lnTo>
                    <a:pt x="96" y="58"/>
                  </a:lnTo>
                  <a:lnTo>
                    <a:pt x="107" y="52"/>
                  </a:lnTo>
                  <a:lnTo>
                    <a:pt x="119" y="46"/>
                  </a:lnTo>
                  <a:lnTo>
                    <a:pt x="130" y="41"/>
                  </a:lnTo>
                  <a:lnTo>
                    <a:pt x="142" y="34"/>
                  </a:lnTo>
                  <a:lnTo>
                    <a:pt x="155" y="29"/>
                  </a:lnTo>
                  <a:lnTo>
                    <a:pt x="166" y="24"/>
                  </a:lnTo>
                  <a:lnTo>
                    <a:pt x="178" y="19"/>
                  </a:lnTo>
                  <a:lnTo>
                    <a:pt x="188" y="15"/>
                  </a:lnTo>
                  <a:lnTo>
                    <a:pt x="200" y="9"/>
                  </a:lnTo>
                  <a:lnTo>
                    <a:pt x="211" y="5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auto">
            <a:xfrm>
              <a:off x="7626350" y="1304926"/>
              <a:ext cx="98425" cy="5715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21" y="0"/>
                </a:cxn>
                <a:cxn ang="0">
                  <a:pos x="123" y="0"/>
                </a:cxn>
                <a:cxn ang="0">
                  <a:pos x="115" y="5"/>
                </a:cxn>
                <a:cxn ang="0">
                  <a:pos x="109" y="10"/>
                </a:cxn>
                <a:cxn ang="0">
                  <a:pos x="102" y="15"/>
                </a:cxn>
                <a:cxn ang="0">
                  <a:pos x="94" y="20"/>
                </a:cxn>
                <a:cxn ang="0">
                  <a:pos x="86" y="25"/>
                </a:cxn>
                <a:cxn ang="0">
                  <a:pos x="79" y="29"/>
                </a:cxn>
                <a:cxn ang="0">
                  <a:pos x="71" y="34"/>
                </a:cxn>
                <a:cxn ang="0">
                  <a:pos x="63" y="38"/>
                </a:cxn>
                <a:cxn ang="0">
                  <a:pos x="55" y="41"/>
                </a:cxn>
                <a:cxn ang="0">
                  <a:pos x="47" y="46"/>
                </a:cxn>
                <a:cxn ang="0">
                  <a:pos x="39" y="49"/>
                </a:cxn>
                <a:cxn ang="0">
                  <a:pos x="32" y="54"/>
                </a:cxn>
                <a:cxn ang="0">
                  <a:pos x="23" y="58"/>
                </a:cxn>
                <a:cxn ang="0">
                  <a:pos x="15" y="63"/>
                </a:cxn>
                <a:cxn ang="0">
                  <a:pos x="7" y="67"/>
                </a:cxn>
                <a:cxn ang="0">
                  <a:pos x="0" y="73"/>
                </a:cxn>
                <a:cxn ang="0">
                  <a:pos x="5" y="65"/>
                </a:cxn>
                <a:cxn ang="0">
                  <a:pos x="12" y="59"/>
                </a:cxn>
                <a:cxn ang="0">
                  <a:pos x="19" y="53"/>
                </a:cxn>
                <a:cxn ang="0">
                  <a:pos x="26" y="48"/>
                </a:cxn>
                <a:cxn ang="0">
                  <a:pos x="33" y="43"/>
                </a:cxn>
                <a:cxn ang="0">
                  <a:pos x="41" y="38"/>
                </a:cxn>
                <a:cxn ang="0">
                  <a:pos x="49" y="34"/>
                </a:cxn>
                <a:cxn ang="0">
                  <a:pos x="56" y="30"/>
                </a:cxn>
                <a:cxn ang="0">
                  <a:pos x="63" y="25"/>
                </a:cxn>
                <a:cxn ang="0">
                  <a:pos x="72" y="23"/>
                </a:cxn>
                <a:cxn ang="0">
                  <a:pos x="79" y="18"/>
                </a:cxn>
                <a:cxn ang="0">
                  <a:pos x="87" y="15"/>
                </a:cxn>
                <a:cxn ang="0">
                  <a:pos x="94" y="11"/>
                </a:cxn>
                <a:cxn ang="0">
                  <a:pos x="102" y="7"/>
                </a:cxn>
                <a:cxn ang="0">
                  <a:pos x="110" y="4"/>
                </a:cxn>
                <a:cxn ang="0">
                  <a:pos x="118" y="0"/>
                </a:cxn>
                <a:cxn ang="0">
                  <a:pos x="118" y="0"/>
                </a:cxn>
              </a:cxnLst>
              <a:rect l="0" t="0" r="r" b="b"/>
              <a:pathLst>
                <a:path w="123" h="73">
                  <a:moveTo>
                    <a:pt x="118" y="0"/>
                  </a:moveTo>
                  <a:lnTo>
                    <a:pt x="121" y="0"/>
                  </a:lnTo>
                  <a:lnTo>
                    <a:pt x="123" y="0"/>
                  </a:lnTo>
                  <a:lnTo>
                    <a:pt x="115" y="5"/>
                  </a:lnTo>
                  <a:lnTo>
                    <a:pt x="109" y="10"/>
                  </a:lnTo>
                  <a:lnTo>
                    <a:pt x="102" y="15"/>
                  </a:lnTo>
                  <a:lnTo>
                    <a:pt x="94" y="20"/>
                  </a:lnTo>
                  <a:lnTo>
                    <a:pt x="86" y="25"/>
                  </a:lnTo>
                  <a:lnTo>
                    <a:pt x="79" y="29"/>
                  </a:lnTo>
                  <a:lnTo>
                    <a:pt x="71" y="34"/>
                  </a:lnTo>
                  <a:lnTo>
                    <a:pt x="63" y="38"/>
                  </a:lnTo>
                  <a:lnTo>
                    <a:pt x="55" y="41"/>
                  </a:lnTo>
                  <a:lnTo>
                    <a:pt x="47" y="46"/>
                  </a:lnTo>
                  <a:lnTo>
                    <a:pt x="39" y="49"/>
                  </a:lnTo>
                  <a:lnTo>
                    <a:pt x="32" y="54"/>
                  </a:lnTo>
                  <a:lnTo>
                    <a:pt x="23" y="58"/>
                  </a:lnTo>
                  <a:lnTo>
                    <a:pt x="15" y="63"/>
                  </a:lnTo>
                  <a:lnTo>
                    <a:pt x="7" y="67"/>
                  </a:lnTo>
                  <a:lnTo>
                    <a:pt x="0" y="73"/>
                  </a:lnTo>
                  <a:lnTo>
                    <a:pt x="5" y="65"/>
                  </a:lnTo>
                  <a:lnTo>
                    <a:pt x="12" y="59"/>
                  </a:lnTo>
                  <a:lnTo>
                    <a:pt x="19" y="53"/>
                  </a:lnTo>
                  <a:lnTo>
                    <a:pt x="26" y="48"/>
                  </a:lnTo>
                  <a:lnTo>
                    <a:pt x="33" y="43"/>
                  </a:lnTo>
                  <a:lnTo>
                    <a:pt x="41" y="38"/>
                  </a:lnTo>
                  <a:lnTo>
                    <a:pt x="49" y="34"/>
                  </a:lnTo>
                  <a:lnTo>
                    <a:pt x="56" y="30"/>
                  </a:lnTo>
                  <a:lnTo>
                    <a:pt x="63" y="25"/>
                  </a:lnTo>
                  <a:lnTo>
                    <a:pt x="72" y="23"/>
                  </a:lnTo>
                  <a:lnTo>
                    <a:pt x="79" y="18"/>
                  </a:lnTo>
                  <a:lnTo>
                    <a:pt x="87" y="15"/>
                  </a:lnTo>
                  <a:lnTo>
                    <a:pt x="94" y="11"/>
                  </a:lnTo>
                  <a:lnTo>
                    <a:pt x="102" y="7"/>
                  </a:lnTo>
                  <a:lnTo>
                    <a:pt x="110" y="4"/>
                  </a:lnTo>
                  <a:lnTo>
                    <a:pt x="118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auto">
            <a:xfrm>
              <a:off x="7967663" y="1323976"/>
              <a:ext cx="65088" cy="33338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77" y="1"/>
                </a:cxn>
                <a:cxn ang="0">
                  <a:pos x="80" y="5"/>
                </a:cxn>
                <a:cxn ang="0">
                  <a:pos x="80" y="10"/>
                </a:cxn>
                <a:cxn ang="0">
                  <a:pos x="81" y="15"/>
                </a:cxn>
                <a:cxn ang="0">
                  <a:pos x="81" y="20"/>
                </a:cxn>
                <a:cxn ang="0">
                  <a:pos x="81" y="24"/>
                </a:cxn>
                <a:cxn ang="0">
                  <a:pos x="77" y="25"/>
                </a:cxn>
                <a:cxn ang="0">
                  <a:pos x="71" y="26"/>
                </a:cxn>
                <a:cxn ang="0">
                  <a:pos x="66" y="28"/>
                </a:cxn>
                <a:cxn ang="0">
                  <a:pos x="61" y="29"/>
                </a:cxn>
                <a:cxn ang="0">
                  <a:pos x="56" y="30"/>
                </a:cxn>
                <a:cxn ang="0">
                  <a:pos x="50" y="32"/>
                </a:cxn>
                <a:cxn ang="0">
                  <a:pos x="44" y="32"/>
                </a:cxn>
                <a:cxn ang="0">
                  <a:pos x="40" y="34"/>
                </a:cxn>
                <a:cxn ang="0">
                  <a:pos x="34" y="34"/>
                </a:cxn>
                <a:cxn ang="0">
                  <a:pos x="29" y="35"/>
                </a:cxn>
                <a:cxn ang="0">
                  <a:pos x="24" y="36"/>
                </a:cxn>
                <a:cxn ang="0">
                  <a:pos x="19" y="38"/>
                </a:cxn>
                <a:cxn ang="0">
                  <a:pos x="13" y="39"/>
                </a:cxn>
                <a:cxn ang="0">
                  <a:pos x="9" y="40"/>
                </a:cxn>
                <a:cxn ang="0">
                  <a:pos x="4" y="40"/>
                </a:cxn>
                <a:cxn ang="0">
                  <a:pos x="0" y="42"/>
                </a:cxn>
                <a:cxn ang="0">
                  <a:pos x="3" y="39"/>
                </a:cxn>
                <a:cxn ang="0">
                  <a:pos x="7" y="35"/>
                </a:cxn>
                <a:cxn ang="0">
                  <a:pos x="11" y="33"/>
                </a:cxn>
                <a:cxn ang="0">
                  <a:pos x="17" y="31"/>
                </a:cxn>
                <a:cxn ang="0">
                  <a:pos x="21" y="29"/>
                </a:cxn>
                <a:cxn ang="0">
                  <a:pos x="26" y="26"/>
                </a:cxn>
                <a:cxn ang="0">
                  <a:pos x="30" y="24"/>
                </a:cxn>
                <a:cxn ang="0">
                  <a:pos x="34" y="22"/>
                </a:cxn>
                <a:cxn ang="0">
                  <a:pos x="40" y="19"/>
                </a:cxn>
                <a:cxn ang="0">
                  <a:pos x="44" y="16"/>
                </a:cxn>
                <a:cxn ang="0">
                  <a:pos x="49" y="14"/>
                </a:cxn>
                <a:cxn ang="0">
                  <a:pos x="53" y="12"/>
                </a:cxn>
                <a:cxn ang="0">
                  <a:pos x="58" y="9"/>
                </a:cxn>
                <a:cxn ang="0">
                  <a:pos x="63" y="6"/>
                </a:cxn>
                <a:cxn ang="0">
                  <a:pos x="68" y="3"/>
                </a:cxn>
                <a:cxn ang="0">
                  <a:pos x="72" y="0"/>
                </a:cxn>
                <a:cxn ang="0">
                  <a:pos x="72" y="0"/>
                </a:cxn>
              </a:cxnLst>
              <a:rect l="0" t="0" r="r" b="b"/>
              <a:pathLst>
                <a:path w="81" h="42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0" y="10"/>
                  </a:lnTo>
                  <a:lnTo>
                    <a:pt x="81" y="15"/>
                  </a:lnTo>
                  <a:lnTo>
                    <a:pt x="81" y="20"/>
                  </a:lnTo>
                  <a:lnTo>
                    <a:pt x="81" y="24"/>
                  </a:lnTo>
                  <a:lnTo>
                    <a:pt x="77" y="25"/>
                  </a:lnTo>
                  <a:lnTo>
                    <a:pt x="71" y="26"/>
                  </a:lnTo>
                  <a:lnTo>
                    <a:pt x="66" y="28"/>
                  </a:lnTo>
                  <a:lnTo>
                    <a:pt x="61" y="29"/>
                  </a:lnTo>
                  <a:lnTo>
                    <a:pt x="56" y="30"/>
                  </a:lnTo>
                  <a:lnTo>
                    <a:pt x="50" y="32"/>
                  </a:lnTo>
                  <a:lnTo>
                    <a:pt x="44" y="32"/>
                  </a:lnTo>
                  <a:lnTo>
                    <a:pt x="40" y="34"/>
                  </a:lnTo>
                  <a:lnTo>
                    <a:pt x="34" y="34"/>
                  </a:lnTo>
                  <a:lnTo>
                    <a:pt x="29" y="35"/>
                  </a:lnTo>
                  <a:lnTo>
                    <a:pt x="24" y="36"/>
                  </a:lnTo>
                  <a:lnTo>
                    <a:pt x="19" y="38"/>
                  </a:lnTo>
                  <a:lnTo>
                    <a:pt x="13" y="39"/>
                  </a:lnTo>
                  <a:lnTo>
                    <a:pt x="9" y="40"/>
                  </a:lnTo>
                  <a:lnTo>
                    <a:pt x="4" y="40"/>
                  </a:lnTo>
                  <a:lnTo>
                    <a:pt x="0" y="42"/>
                  </a:lnTo>
                  <a:lnTo>
                    <a:pt x="3" y="39"/>
                  </a:lnTo>
                  <a:lnTo>
                    <a:pt x="7" y="35"/>
                  </a:lnTo>
                  <a:lnTo>
                    <a:pt x="11" y="33"/>
                  </a:lnTo>
                  <a:lnTo>
                    <a:pt x="17" y="31"/>
                  </a:lnTo>
                  <a:lnTo>
                    <a:pt x="21" y="29"/>
                  </a:lnTo>
                  <a:lnTo>
                    <a:pt x="26" y="26"/>
                  </a:lnTo>
                  <a:lnTo>
                    <a:pt x="30" y="24"/>
                  </a:lnTo>
                  <a:lnTo>
                    <a:pt x="34" y="22"/>
                  </a:lnTo>
                  <a:lnTo>
                    <a:pt x="40" y="19"/>
                  </a:lnTo>
                  <a:lnTo>
                    <a:pt x="44" y="16"/>
                  </a:lnTo>
                  <a:lnTo>
                    <a:pt x="49" y="14"/>
                  </a:lnTo>
                  <a:lnTo>
                    <a:pt x="53" y="12"/>
                  </a:lnTo>
                  <a:lnTo>
                    <a:pt x="58" y="9"/>
                  </a:lnTo>
                  <a:lnTo>
                    <a:pt x="63" y="6"/>
                  </a:lnTo>
                  <a:lnTo>
                    <a:pt x="68" y="3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7192963" y="1328738"/>
              <a:ext cx="15875" cy="95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6" y="7"/>
                </a:cxn>
                <a:cxn ang="0">
                  <a:pos x="13" y="11"/>
                </a:cxn>
                <a:cxn ang="0">
                  <a:pos x="9" y="14"/>
                </a:cxn>
                <a:cxn ang="0">
                  <a:pos x="5" y="11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19" h="14">
                  <a:moveTo>
                    <a:pt x="19" y="0"/>
                  </a:moveTo>
                  <a:lnTo>
                    <a:pt x="16" y="7"/>
                  </a:lnTo>
                  <a:lnTo>
                    <a:pt x="13" y="11"/>
                  </a:lnTo>
                  <a:lnTo>
                    <a:pt x="9" y="14"/>
                  </a:lnTo>
                  <a:lnTo>
                    <a:pt x="5" y="11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7162800" y="1344613"/>
              <a:ext cx="952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1" y="6"/>
                </a:cxn>
                <a:cxn ang="0">
                  <a:pos x="10" y="10"/>
                </a:cxn>
                <a:cxn ang="0">
                  <a:pos x="8" y="13"/>
                </a:cxn>
                <a:cxn ang="0">
                  <a:pos x="5" y="15"/>
                </a:cxn>
                <a:cxn ang="0">
                  <a:pos x="2" y="15"/>
                </a:cxn>
                <a:cxn ang="0">
                  <a:pos x="1" y="16"/>
                </a:cxn>
                <a:cxn ang="0">
                  <a:pos x="0" y="13"/>
                </a:cxn>
                <a:cxn ang="0">
                  <a:pos x="2" y="8"/>
                </a:cxn>
                <a:cxn ang="0">
                  <a:pos x="3" y="6"/>
                </a:cxn>
                <a:cxn ang="0">
                  <a:pos x="5" y="3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lnTo>
                    <a:pt x="11" y="6"/>
                  </a:lnTo>
                  <a:lnTo>
                    <a:pt x="10" y="10"/>
                  </a:lnTo>
                  <a:lnTo>
                    <a:pt x="8" y="13"/>
                  </a:lnTo>
                  <a:lnTo>
                    <a:pt x="5" y="15"/>
                  </a:lnTo>
                  <a:lnTo>
                    <a:pt x="2" y="15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2" y="8"/>
                  </a:lnTo>
                  <a:lnTo>
                    <a:pt x="3" y="6"/>
                  </a:lnTo>
                  <a:lnTo>
                    <a:pt x="5" y="3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7226300" y="1354138"/>
              <a:ext cx="22225" cy="158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0"/>
                </a:cxn>
                <a:cxn ang="0">
                  <a:pos x="27" y="2"/>
                </a:cxn>
                <a:cxn ang="0">
                  <a:pos x="25" y="4"/>
                </a:cxn>
                <a:cxn ang="0">
                  <a:pos x="22" y="7"/>
                </a:cxn>
                <a:cxn ang="0">
                  <a:pos x="17" y="11"/>
                </a:cxn>
                <a:cxn ang="0">
                  <a:pos x="11" y="14"/>
                </a:cxn>
                <a:cxn ang="0">
                  <a:pos x="4" y="17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4" y="11"/>
                </a:cxn>
                <a:cxn ang="0">
                  <a:pos x="11" y="6"/>
                </a:cxn>
                <a:cxn ang="0">
                  <a:pos x="14" y="3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7" h="20">
                  <a:moveTo>
                    <a:pt x="19" y="0"/>
                  </a:moveTo>
                  <a:lnTo>
                    <a:pt x="24" y="0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22" y="7"/>
                  </a:lnTo>
                  <a:lnTo>
                    <a:pt x="17" y="11"/>
                  </a:lnTo>
                  <a:lnTo>
                    <a:pt x="11" y="14"/>
                  </a:lnTo>
                  <a:lnTo>
                    <a:pt x="4" y="17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11" y="6"/>
                  </a:lnTo>
                  <a:lnTo>
                    <a:pt x="14" y="3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7937500" y="1363663"/>
              <a:ext cx="106363" cy="23813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115" y="1"/>
                </a:cxn>
                <a:cxn ang="0">
                  <a:pos x="120" y="7"/>
                </a:cxn>
                <a:cxn ang="0">
                  <a:pos x="123" y="10"/>
                </a:cxn>
                <a:cxn ang="0">
                  <a:pos x="126" y="14"/>
                </a:cxn>
                <a:cxn ang="0">
                  <a:pos x="129" y="19"/>
                </a:cxn>
                <a:cxn ang="0">
                  <a:pos x="132" y="23"/>
                </a:cxn>
                <a:cxn ang="0">
                  <a:pos x="133" y="28"/>
                </a:cxn>
                <a:cxn ang="0">
                  <a:pos x="133" y="29"/>
                </a:cxn>
                <a:cxn ang="0">
                  <a:pos x="131" y="28"/>
                </a:cxn>
                <a:cxn ang="0">
                  <a:pos x="128" y="27"/>
                </a:cxn>
                <a:cxn ang="0">
                  <a:pos x="123" y="23"/>
                </a:cxn>
                <a:cxn ang="0">
                  <a:pos x="119" y="20"/>
                </a:cxn>
                <a:cxn ang="0">
                  <a:pos x="113" y="17"/>
                </a:cxn>
                <a:cxn ang="0">
                  <a:pos x="109" y="14"/>
                </a:cxn>
                <a:cxn ang="0">
                  <a:pos x="102" y="13"/>
                </a:cxn>
                <a:cxn ang="0">
                  <a:pos x="97" y="13"/>
                </a:cxn>
                <a:cxn ang="0">
                  <a:pos x="89" y="13"/>
                </a:cxn>
                <a:cxn ang="0">
                  <a:pos x="81" y="13"/>
                </a:cxn>
                <a:cxn ang="0">
                  <a:pos x="73" y="14"/>
                </a:cxn>
                <a:cxn ang="0">
                  <a:pos x="66" y="17"/>
                </a:cxn>
                <a:cxn ang="0">
                  <a:pos x="56" y="18"/>
                </a:cxn>
                <a:cxn ang="0">
                  <a:pos x="48" y="19"/>
                </a:cxn>
                <a:cxn ang="0">
                  <a:pos x="38" y="20"/>
                </a:cxn>
                <a:cxn ang="0">
                  <a:pos x="30" y="22"/>
                </a:cxn>
                <a:cxn ang="0">
                  <a:pos x="21" y="22"/>
                </a:cxn>
                <a:cxn ang="0">
                  <a:pos x="13" y="23"/>
                </a:cxn>
                <a:cxn ang="0">
                  <a:pos x="7" y="24"/>
                </a:cxn>
                <a:cxn ang="0">
                  <a:pos x="0" y="25"/>
                </a:cxn>
                <a:cxn ang="0">
                  <a:pos x="6" y="21"/>
                </a:cxn>
                <a:cxn ang="0">
                  <a:pos x="12" y="19"/>
                </a:cxn>
                <a:cxn ang="0">
                  <a:pos x="19" y="18"/>
                </a:cxn>
                <a:cxn ang="0">
                  <a:pos x="26" y="15"/>
                </a:cxn>
                <a:cxn ang="0">
                  <a:pos x="32" y="14"/>
                </a:cxn>
                <a:cxn ang="0">
                  <a:pos x="40" y="13"/>
                </a:cxn>
                <a:cxn ang="0">
                  <a:pos x="47" y="12"/>
                </a:cxn>
                <a:cxn ang="0">
                  <a:pos x="55" y="12"/>
                </a:cxn>
                <a:cxn ang="0">
                  <a:pos x="61" y="11"/>
                </a:cxn>
                <a:cxn ang="0">
                  <a:pos x="68" y="10"/>
                </a:cxn>
                <a:cxn ang="0">
                  <a:pos x="76" y="10"/>
                </a:cxn>
                <a:cxn ang="0">
                  <a:pos x="83" y="9"/>
                </a:cxn>
                <a:cxn ang="0">
                  <a:pos x="90" y="7"/>
                </a:cxn>
                <a:cxn ang="0">
                  <a:pos x="97" y="4"/>
                </a:cxn>
                <a:cxn ang="0">
                  <a:pos x="105" y="2"/>
                </a:cxn>
                <a:cxn ang="0">
                  <a:pos x="111" y="0"/>
                </a:cxn>
                <a:cxn ang="0">
                  <a:pos x="111" y="0"/>
                </a:cxn>
              </a:cxnLst>
              <a:rect l="0" t="0" r="r" b="b"/>
              <a:pathLst>
                <a:path w="133" h="29">
                  <a:moveTo>
                    <a:pt x="111" y="0"/>
                  </a:moveTo>
                  <a:lnTo>
                    <a:pt x="115" y="1"/>
                  </a:lnTo>
                  <a:lnTo>
                    <a:pt x="120" y="7"/>
                  </a:lnTo>
                  <a:lnTo>
                    <a:pt x="123" y="10"/>
                  </a:lnTo>
                  <a:lnTo>
                    <a:pt x="126" y="14"/>
                  </a:lnTo>
                  <a:lnTo>
                    <a:pt x="129" y="19"/>
                  </a:lnTo>
                  <a:lnTo>
                    <a:pt x="132" y="23"/>
                  </a:lnTo>
                  <a:lnTo>
                    <a:pt x="133" y="28"/>
                  </a:lnTo>
                  <a:lnTo>
                    <a:pt x="133" y="29"/>
                  </a:lnTo>
                  <a:lnTo>
                    <a:pt x="131" y="28"/>
                  </a:lnTo>
                  <a:lnTo>
                    <a:pt x="128" y="27"/>
                  </a:lnTo>
                  <a:lnTo>
                    <a:pt x="123" y="23"/>
                  </a:lnTo>
                  <a:lnTo>
                    <a:pt x="119" y="20"/>
                  </a:lnTo>
                  <a:lnTo>
                    <a:pt x="113" y="17"/>
                  </a:lnTo>
                  <a:lnTo>
                    <a:pt x="109" y="14"/>
                  </a:lnTo>
                  <a:lnTo>
                    <a:pt x="102" y="13"/>
                  </a:lnTo>
                  <a:lnTo>
                    <a:pt x="97" y="13"/>
                  </a:lnTo>
                  <a:lnTo>
                    <a:pt x="89" y="13"/>
                  </a:lnTo>
                  <a:lnTo>
                    <a:pt x="81" y="13"/>
                  </a:lnTo>
                  <a:lnTo>
                    <a:pt x="73" y="14"/>
                  </a:lnTo>
                  <a:lnTo>
                    <a:pt x="66" y="17"/>
                  </a:lnTo>
                  <a:lnTo>
                    <a:pt x="56" y="18"/>
                  </a:lnTo>
                  <a:lnTo>
                    <a:pt x="48" y="19"/>
                  </a:lnTo>
                  <a:lnTo>
                    <a:pt x="38" y="20"/>
                  </a:lnTo>
                  <a:lnTo>
                    <a:pt x="30" y="22"/>
                  </a:lnTo>
                  <a:lnTo>
                    <a:pt x="21" y="22"/>
                  </a:lnTo>
                  <a:lnTo>
                    <a:pt x="13" y="23"/>
                  </a:lnTo>
                  <a:lnTo>
                    <a:pt x="7" y="24"/>
                  </a:lnTo>
                  <a:lnTo>
                    <a:pt x="0" y="25"/>
                  </a:lnTo>
                  <a:lnTo>
                    <a:pt x="6" y="21"/>
                  </a:lnTo>
                  <a:lnTo>
                    <a:pt x="12" y="19"/>
                  </a:lnTo>
                  <a:lnTo>
                    <a:pt x="19" y="18"/>
                  </a:lnTo>
                  <a:lnTo>
                    <a:pt x="26" y="15"/>
                  </a:lnTo>
                  <a:lnTo>
                    <a:pt x="32" y="14"/>
                  </a:lnTo>
                  <a:lnTo>
                    <a:pt x="40" y="13"/>
                  </a:lnTo>
                  <a:lnTo>
                    <a:pt x="47" y="12"/>
                  </a:lnTo>
                  <a:lnTo>
                    <a:pt x="55" y="12"/>
                  </a:lnTo>
                  <a:lnTo>
                    <a:pt x="61" y="11"/>
                  </a:lnTo>
                  <a:lnTo>
                    <a:pt x="68" y="10"/>
                  </a:lnTo>
                  <a:lnTo>
                    <a:pt x="76" y="10"/>
                  </a:lnTo>
                  <a:lnTo>
                    <a:pt x="83" y="9"/>
                  </a:lnTo>
                  <a:lnTo>
                    <a:pt x="90" y="7"/>
                  </a:lnTo>
                  <a:lnTo>
                    <a:pt x="97" y="4"/>
                  </a:lnTo>
                  <a:lnTo>
                    <a:pt x="105" y="2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6913563" y="1368426"/>
              <a:ext cx="63500" cy="3492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77" y="3"/>
                </a:cxn>
                <a:cxn ang="0">
                  <a:pos x="74" y="8"/>
                </a:cxn>
                <a:cxn ang="0">
                  <a:pos x="69" y="13"/>
                </a:cxn>
                <a:cxn ang="0">
                  <a:pos x="66" y="17"/>
                </a:cxn>
                <a:cxn ang="0">
                  <a:pos x="61" y="21"/>
                </a:cxn>
                <a:cxn ang="0">
                  <a:pos x="56" y="26"/>
                </a:cxn>
                <a:cxn ang="0">
                  <a:pos x="51" y="29"/>
                </a:cxn>
                <a:cxn ang="0">
                  <a:pos x="48" y="34"/>
                </a:cxn>
                <a:cxn ang="0">
                  <a:pos x="41" y="38"/>
                </a:cxn>
                <a:cxn ang="0">
                  <a:pos x="36" y="43"/>
                </a:cxn>
                <a:cxn ang="0">
                  <a:pos x="29" y="44"/>
                </a:cxn>
                <a:cxn ang="0">
                  <a:pos x="22" y="46"/>
                </a:cxn>
                <a:cxn ang="0">
                  <a:pos x="17" y="45"/>
                </a:cxn>
                <a:cxn ang="0">
                  <a:pos x="10" y="44"/>
                </a:cxn>
                <a:cxn ang="0">
                  <a:pos x="5" y="39"/>
                </a:cxn>
                <a:cxn ang="0">
                  <a:pos x="0" y="34"/>
                </a:cxn>
                <a:cxn ang="0">
                  <a:pos x="5" y="31"/>
                </a:cxn>
                <a:cxn ang="0">
                  <a:pos x="12" y="33"/>
                </a:cxn>
                <a:cxn ang="0">
                  <a:pos x="14" y="28"/>
                </a:cxn>
                <a:cxn ang="0">
                  <a:pos x="17" y="25"/>
                </a:cxn>
                <a:cxn ang="0">
                  <a:pos x="21" y="21"/>
                </a:cxn>
                <a:cxn ang="0">
                  <a:pos x="27" y="19"/>
                </a:cxn>
                <a:cxn ang="0">
                  <a:pos x="32" y="16"/>
                </a:cxn>
                <a:cxn ang="0">
                  <a:pos x="39" y="14"/>
                </a:cxn>
                <a:cxn ang="0">
                  <a:pos x="46" y="13"/>
                </a:cxn>
                <a:cxn ang="0">
                  <a:pos x="54" y="10"/>
                </a:cxn>
                <a:cxn ang="0">
                  <a:pos x="61" y="8"/>
                </a:cxn>
                <a:cxn ang="0">
                  <a:pos x="68" y="6"/>
                </a:cxn>
                <a:cxn ang="0">
                  <a:pos x="75" y="3"/>
                </a:cxn>
                <a:cxn ang="0">
                  <a:pos x="80" y="0"/>
                </a:cxn>
                <a:cxn ang="0">
                  <a:pos x="80" y="0"/>
                </a:cxn>
              </a:cxnLst>
              <a:rect l="0" t="0" r="r" b="b"/>
              <a:pathLst>
                <a:path w="80" h="46">
                  <a:moveTo>
                    <a:pt x="80" y="0"/>
                  </a:moveTo>
                  <a:lnTo>
                    <a:pt x="77" y="3"/>
                  </a:lnTo>
                  <a:lnTo>
                    <a:pt x="74" y="8"/>
                  </a:lnTo>
                  <a:lnTo>
                    <a:pt x="69" y="13"/>
                  </a:lnTo>
                  <a:lnTo>
                    <a:pt x="66" y="17"/>
                  </a:lnTo>
                  <a:lnTo>
                    <a:pt x="61" y="21"/>
                  </a:lnTo>
                  <a:lnTo>
                    <a:pt x="56" y="26"/>
                  </a:lnTo>
                  <a:lnTo>
                    <a:pt x="51" y="29"/>
                  </a:lnTo>
                  <a:lnTo>
                    <a:pt x="48" y="34"/>
                  </a:lnTo>
                  <a:lnTo>
                    <a:pt x="41" y="38"/>
                  </a:lnTo>
                  <a:lnTo>
                    <a:pt x="36" y="43"/>
                  </a:lnTo>
                  <a:lnTo>
                    <a:pt x="29" y="44"/>
                  </a:lnTo>
                  <a:lnTo>
                    <a:pt x="22" y="46"/>
                  </a:lnTo>
                  <a:lnTo>
                    <a:pt x="17" y="45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0" y="34"/>
                  </a:lnTo>
                  <a:lnTo>
                    <a:pt x="5" y="31"/>
                  </a:lnTo>
                  <a:lnTo>
                    <a:pt x="12" y="33"/>
                  </a:lnTo>
                  <a:lnTo>
                    <a:pt x="14" y="28"/>
                  </a:lnTo>
                  <a:lnTo>
                    <a:pt x="17" y="25"/>
                  </a:lnTo>
                  <a:lnTo>
                    <a:pt x="21" y="21"/>
                  </a:lnTo>
                  <a:lnTo>
                    <a:pt x="27" y="19"/>
                  </a:lnTo>
                  <a:lnTo>
                    <a:pt x="32" y="16"/>
                  </a:lnTo>
                  <a:lnTo>
                    <a:pt x="39" y="14"/>
                  </a:lnTo>
                  <a:lnTo>
                    <a:pt x="46" y="13"/>
                  </a:lnTo>
                  <a:lnTo>
                    <a:pt x="54" y="10"/>
                  </a:lnTo>
                  <a:lnTo>
                    <a:pt x="61" y="8"/>
                  </a:lnTo>
                  <a:lnTo>
                    <a:pt x="68" y="6"/>
                  </a:lnTo>
                  <a:lnTo>
                    <a:pt x="75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7094538" y="1368426"/>
              <a:ext cx="47625" cy="5397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58" y="4"/>
                </a:cxn>
                <a:cxn ang="0">
                  <a:pos x="55" y="10"/>
                </a:cxn>
                <a:cxn ang="0">
                  <a:pos x="50" y="17"/>
                </a:cxn>
                <a:cxn ang="0">
                  <a:pos x="45" y="25"/>
                </a:cxn>
                <a:cxn ang="0">
                  <a:pos x="38" y="31"/>
                </a:cxn>
                <a:cxn ang="0">
                  <a:pos x="31" y="39"/>
                </a:cxn>
                <a:cxn ang="0">
                  <a:pos x="26" y="47"/>
                </a:cxn>
                <a:cxn ang="0">
                  <a:pos x="19" y="55"/>
                </a:cxn>
                <a:cxn ang="0">
                  <a:pos x="12" y="59"/>
                </a:cxn>
                <a:cxn ang="0">
                  <a:pos x="8" y="64"/>
                </a:cxn>
                <a:cxn ang="0">
                  <a:pos x="3" y="66"/>
                </a:cxn>
                <a:cxn ang="0">
                  <a:pos x="1" y="68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3" y="56"/>
                </a:cxn>
                <a:cxn ang="0">
                  <a:pos x="10" y="46"/>
                </a:cxn>
                <a:cxn ang="0">
                  <a:pos x="16" y="39"/>
                </a:cxn>
                <a:cxn ang="0">
                  <a:pos x="21" y="34"/>
                </a:cxn>
                <a:cxn ang="0">
                  <a:pos x="26" y="27"/>
                </a:cxn>
                <a:cxn ang="0">
                  <a:pos x="31" y="21"/>
                </a:cxn>
                <a:cxn ang="0">
                  <a:pos x="37" y="14"/>
                </a:cxn>
                <a:cxn ang="0">
                  <a:pos x="45" y="8"/>
                </a:cxn>
                <a:cxn ang="0">
                  <a:pos x="48" y="6"/>
                </a:cxn>
                <a:cxn ang="0">
                  <a:pos x="51" y="4"/>
                </a:cxn>
                <a:cxn ang="0">
                  <a:pos x="56" y="1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60" h="68">
                  <a:moveTo>
                    <a:pt x="60" y="0"/>
                  </a:moveTo>
                  <a:lnTo>
                    <a:pt x="58" y="4"/>
                  </a:lnTo>
                  <a:lnTo>
                    <a:pt x="55" y="10"/>
                  </a:lnTo>
                  <a:lnTo>
                    <a:pt x="50" y="17"/>
                  </a:lnTo>
                  <a:lnTo>
                    <a:pt x="45" y="25"/>
                  </a:lnTo>
                  <a:lnTo>
                    <a:pt x="38" y="31"/>
                  </a:lnTo>
                  <a:lnTo>
                    <a:pt x="31" y="39"/>
                  </a:lnTo>
                  <a:lnTo>
                    <a:pt x="26" y="47"/>
                  </a:lnTo>
                  <a:lnTo>
                    <a:pt x="19" y="55"/>
                  </a:lnTo>
                  <a:lnTo>
                    <a:pt x="12" y="59"/>
                  </a:lnTo>
                  <a:lnTo>
                    <a:pt x="8" y="64"/>
                  </a:lnTo>
                  <a:lnTo>
                    <a:pt x="3" y="66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3" y="56"/>
                  </a:lnTo>
                  <a:lnTo>
                    <a:pt x="10" y="46"/>
                  </a:lnTo>
                  <a:lnTo>
                    <a:pt x="16" y="39"/>
                  </a:lnTo>
                  <a:lnTo>
                    <a:pt x="21" y="34"/>
                  </a:lnTo>
                  <a:lnTo>
                    <a:pt x="26" y="27"/>
                  </a:lnTo>
                  <a:lnTo>
                    <a:pt x="31" y="21"/>
                  </a:lnTo>
                  <a:lnTo>
                    <a:pt x="37" y="14"/>
                  </a:lnTo>
                  <a:lnTo>
                    <a:pt x="45" y="8"/>
                  </a:lnTo>
                  <a:lnTo>
                    <a:pt x="48" y="6"/>
                  </a:lnTo>
                  <a:lnTo>
                    <a:pt x="51" y="4"/>
                  </a:lnTo>
                  <a:lnTo>
                    <a:pt x="56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auto">
            <a:xfrm>
              <a:off x="7308850" y="1368426"/>
              <a:ext cx="15875" cy="9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0"/>
                </a:cxn>
                <a:cxn ang="0">
                  <a:pos x="11" y="3"/>
                </a:cxn>
                <a:cxn ang="0">
                  <a:pos x="16" y="3"/>
                </a:cxn>
                <a:cxn ang="0">
                  <a:pos x="21" y="4"/>
                </a:cxn>
                <a:cxn ang="0">
                  <a:pos x="18" y="9"/>
                </a:cxn>
                <a:cxn ang="0">
                  <a:pos x="14" y="13"/>
                </a:cxn>
                <a:cxn ang="0">
                  <a:pos x="8" y="14"/>
                </a:cxn>
                <a:cxn ang="0">
                  <a:pos x="4" y="11"/>
                </a:cxn>
                <a:cxn ang="0">
                  <a:pos x="0" y="9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1" h="14">
                  <a:moveTo>
                    <a:pt x="4" y="0"/>
                  </a:moveTo>
                  <a:lnTo>
                    <a:pt x="8" y="0"/>
                  </a:lnTo>
                  <a:lnTo>
                    <a:pt x="11" y="3"/>
                  </a:lnTo>
                  <a:lnTo>
                    <a:pt x="16" y="3"/>
                  </a:lnTo>
                  <a:lnTo>
                    <a:pt x="21" y="4"/>
                  </a:lnTo>
                  <a:lnTo>
                    <a:pt x="18" y="9"/>
                  </a:lnTo>
                  <a:lnTo>
                    <a:pt x="14" y="13"/>
                  </a:lnTo>
                  <a:lnTo>
                    <a:pt x="8" y="14"/>
                  </a:lnTo>
                  <a:lnTo>
                    <a:pt x="4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auto">
            <a:xfrm>
              <a:off x="7310438" y="1384301"/>
              <a:ext cx="130175" cy="88900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156" y="0"/>
                </a:cxn>
                <a:cxn ang="0">
                  <a:pos x="163" y="0"/>
                </a:cxn>
                <a:cxn ang="0">
                  <a:pos x="163" y="2"/>
                </a:cxn>
                <a:cxn ang="0">
                  <a:pos x="153" y="8"/>
                </a:cxn>
                <a:cxn ang="0">
                  <a:pos x="143" y="16"/>
                </a:cxn>
                <a:cxn ang="0">
                  <a:pos x="132" y="23"/>
                </a:cxn>
                <a:cxn ang="0">
                  <a:pos x="122" y="31"/>
                </a:cxn>
                <a:cxn ang="0">
                  <a:pos x="111" y="37"/>
                </a:cxn>
                <a:cxn ang="0">
                  <a:pos x="101" y="44"/>
                </a:cxn>
                <a:cxn ang="0">
                  <a:pos x="91" y="51"/>
                </a:cxn>
                <a:cxn ang="0">
                  <a:pos x="81" y="58"/>
                </a:cxn>
                <a:cxn ang="0">
                  <a:pos x="70" y="64"/>
                </a:cxn>
                <a:cxn ang="0">
                  <a:pos x="60" y="71"/>
                </a:cxn>
                <a:cxn ang="0">
                  <a:pos x="50" y="77"/>
                </a:cxn>
                <a:cxn ang="0">
                  <a:pos x="40" y="84"/>
                </a:cxn>
                <a:cxn ang="0">
                  <a:pos x="30" y="91"/>
                </a:cxn>
                <a:cxn ang="0">
                  <a:pos x="20" y="97"/>
                </a:cxn>
                <a:cxn ang="0">
                  <a:pos x="10" y="105"/>
                </a:cxn>
                <a:cxn ang="0">
                  <a:pos x="0" y="113"/>
                </a:cxn>
                <a:cxn ang="0">
                  <a:pos x="7" y="103"/>
                </a:cxn>
                <a:cxn ang="0">
                  <a:pos x="15" y="94"/>
                </a:cxn>
                <a:cxn ang="0">
                  <a:pos x="23" y="86"/>
                </a:cxn>
                <a:cxn ang="0">
                  <a:pos x="32" y="77"/>
                </a:cxn>
                <a:cxn ang="0">
                  <a:pos x="41" y="68"/>
                </a:cxn>
                <a:cxn ang="0">
                  <a:pos x="50" y="61"/>
                </a:cxn>
                <a:cxn ang="0">
                  <a:pos x="58" y="53"/>
                </a:cxn>
                <a:cxn ang="0">
                  <a:pos x="70" y="45"/>
                </a:cxn>
                <a:cxn ang="0">
                  <a:pos x="79" y="37"/>
                </a:cxn>
                <a:cxn ang="0">
                  <a:pos x="87" y="31"/>
                </a:cxn>
                <a:cxn ang="0">
                  <a:pos x="97" y="24"/>
                </a:cxn>
                <a:cxn ang="0">
                  <a:pos x="109" y="18"/>
                </a:cxn>
                <a:cxn ang="0">
                  <a:pos x="119" y="13"/>
                </a:cxn>
                <a:cxn ang="0">
                  <a:pos x="130" y="8"/>
                </a:cxn>
                <a:cxn ang="0">
                  <a:pos x="140" y="3"/>
                </a:cxn>
                <a:cxn ang="0">
                  <a:pos x="151" y="0"/>
                </a:cxn>
                <a:cxn ang="0">
                  <a:pos x="151" y="0"/>
                </a:cxn>
              </a:cxnLst>
              <a:rect l="0" t="0" r="r" b="b"/>
              <a:pathLst>
                <a:path w="163" h="113">
                  <a:moveTo>
                    <a:pt x="151" y="0"/>
                  </a:moveTo>
                  <a:lnTo>
                    <a:pt x="156" y="0"/>
                  </a:lnTo>
                  <a:lnTo>
                    <a:pt x="163" y="0"/>
                  </a:lnTo>
                  <a:lnTo>
                    <a:pt x="163" y="2"/>
                  </a:lnTo>
                  <a:lnTo>
                    <a:pt x="153" y="8"/>
                  </a:lnTo>
                  <a:lnTo>
                    <a:pt x="143" y="16"/>
                  </a:lnTo>
                  <a:lnTo>
                    <a:pt x="132" y="23"/>
                  </a:lnTo>
                  <a:lnTo>
                    <a:pt x="122" y="31"/>
                  </a:lnTo>
                  <a:lnTo>
                    <a:pt x="111" y="37"/>
                  </a:lnTo>
                  <a:lnTo>
                    <a:pt x="101" y="44"/>
                  </a:lnTo>
                  <a:lnTo>
                    <a:pt x="91" y="51"/>
                  </a:lnTo>
                  <a:lnTo>
                    <a:pt x="81" y="58"/>
                  </a:lnTo>
                  <a:lnTo>
                    <a:pt x="70" y="64"/>
                  </a:lnTo>
                  <a:lnTo>
                    <a:pt x="60" y="71"/>
                  </a:lnTo>
                  <a:lnTo>
                    <a:pt x="50" y="77"/>
                  </a:lnTo>
                  <a:lnTo>
                    <a:pt x="40" y="84"/>
                  </a:lnTo>
                  <a:lnTo>
                    <a:pt x="30" y="91"/>
                  </a:lnTo>
                  <a:lnTo>
                    <a:pt x="20" y="97"/>
                  </a:lnTo>
                  <a:lnTo>
                    <a:pt x="10" y="105"/>
                  </a:lnTo>
                  <a:lnTo>
                    <a:pt x="0" y="113"/>
                  </a:lnTo>
                  <a:lnTo>
                    <a:pt x="7" y="103"/>
                  </a:lnTo>
                  <a:lnTo>
                    <a:pt x="15" y="94"/>
                  </a:lnTo>
                  <a:lnTo>
                    <a:pt x="23" y="86"/>
                  </a:lnTo>
                  <a:lnTo>
                    <a:pt x="32" y="77"/>
                  </a:lnTo>
                  <a:lnTo>
                    <a:pt x="41" y="68"/>
                  </a:lnTo>
                  <a:lnTo>
                    <a:pt x="50" y="61"/>
                  </a:lnTo>
                  <a:lnTo>
                    <a:pt x="58" y="53"/>
                  </a:lnTo>
                  <a:lnTo>
                    <a:pt x="70" y="45"/>
                  </a:lnTo>
                  <a:lnTo>
                    <a:pt x="79" y="37"/>
                  </a:lnTo>
                  <a:lnTo>
                    <a:pt x="87" y="31"/>
                  </a:lnTo>
                  <a:lnTo>
                    <a:pt x="97" y="24"/>
                  </a:lnTo>
                  <a:lnTo>
                    <a:pt x="109" y="18"/>
                  </a:lnTo>
                  <a:lnTo>
                    <a:pt x="119" y="13"/>
                  </a:lnTo>
                  <a:lnTo>
                    <a:pt x="130" y="8"/>
                  </a:lnTo>
                  <a:lnTo>
                    <a:pt x="140" y="3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auto">
            <a:xfrm>
              <a:off x="7161213" y="1393826"/>
              <a:ext cx="53975" cy="6032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3" y="4"/>
                </a:cxn>
                <a:cxn ang="0">
                  <a:pos x="60" y="10"/>
                </a:cxn>
                <a:cxn ang="0">
                  <a:pos x="56" y="14"/>
                </a:cxn>
                <a:cxn ang="0">
                  <a:pos x="53" y="19"/>
                </a:cxn>
                <a:cxn ang="0">
                  <a:pos x="49" y="23"/>
                </a:cxn>
                <a:cxn ang="0">
                  <a:pos x="43" y="27"/>
                </a:cxn>
                <a:cxn ang="0">
                  <a:pos x="39" y="33"/>
                </a:cxn>
                <a:cxn ang="0">
                  <a:pos x="35" y="37"/>
                </a:cxn>
                <a:cxn ang="0">
                  <a:pos x="30" y="42"/>
                </a:cxn>
                <a:cxn ang="0">
                  <a:pos x="25" y="46"/>
                </a:cxn>
                <a:cxn ang="0">
                  <a:pos x="20" y="51"/>
                </a:cxn>
                <a:cxn ang="0">
                  <a:pos x="16" y="56"/>
                </a:cxn>
                <a:cxn ang="0">
                  <a:pos x="12" y="61"/>
                </a:cxn>
                <a:cxn ang="0">
                  <a:pos x="6" y="65"/>
                </a:cxn>
                <a:cxn ang="0">
                  <a:pos x="3" y="70"/>
                </a:cxn>
                <a:cxn ang="0">
                  <a:pos x="0" y="75"/>
                </a:cxn>
                <a:cxn ang="0">
                  <a:pos x="2" y="70"/>
                </a:cxn>
                <a:cxn ang="0">
                  <a:pos x="4" y="64"/>
                </a:cxn>
                <a:cxn ang="0">
                  <a:pos x="6" y="59"/>
                </a:cxn>
                <a:cxn ang="0">
                  <a:pos x="10" y="54"/>
                </a:cxn>
                <a:cxn ang="0">
                  <a:pos x="13" y="49"/>
                </a:cxn>
                <a:cxn ang="0">
                  <a:pos x="17" y="43"/>
                </a:cxn>
                <a:cxn ang="0">
                  <a:pos x="22" y="39"/>
                </a:cxn>
                <a:cxn ang="0">
                  <a:pos x="26" y="34"/>
                </a:cxn>
                <a:cxn ang="0">
                  <a:pos x="31" y="29"/>
                </a:cxn>
                <a:cxn ang="0">
                  <a:pos x="35" y="23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0" y="10"/>
                </a:cxn>
                <a:cxn ang="0">
                  <a:pos x="55" y="6"/>
                </a:cxn>
                <a:cxn ang="0">
                  <a:pos x="61" y="2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66" h="75">
                  <a:moveTo>
                    <a:pt x="66" y="0"/>
                  </a:moveTo>
                  <a:lnTo>
                    <a:pt x="63" y="4"/>
                  </a:lnTo>
                  <a:lnTo>
                    <a:pt x="60" y="10"/>
                  </a:lnTo>
                  <a:lnTo>
                    <a:pt x="56" y="14"/>
                  </a:lnTo>
                  <a:lnTo>
                    <a:pt x="53" y="19"/>
                  </a:lnTo>
                  <a:lnTo>
                    <a:pt x="49" y="23"/>
                  </a:lnTo>
                  <a:lnTo>
                    <a:pt x="43" y="27"/>
                  </a:lnTo>
                  <a:lnTo>
                    <a:pt x="39" y="33"/>
                  </a:lnTo>
                  <a:lnTo>
                    <a:pt x="35" y="37"/>
                  </a:lnTo>
                  <a:lnTo>
                    <a:pt x="30" y="42"/>
                  </a:lnTo>
                  <a:lnTo>
                    <a:pt x="25" y="46"/>
                  </a:lnTo>
                  <a:lnTo>
                    <a:pt x="20" y="51"/>
                  </a:lnTo>
                  <a:lnTo>
                    <a:pt x="16" y="56"/>
                  </a:lnTo>
                  <a:lnTo>
                    <a:pt x="12" y="61"/>
                  </a:lnTo>
                  <a:lnTo>
                    <a:pt x="6" y="65"/>
                  </a:lnTo>
                  <a:lnTo>
                    <a:pt x="3" y="70"/>
                  </a:lnTo>
                  <a:lnTo>
                    <a:pt x="0" y="75"/>
                  </a:lnTo>
                  <a:lnTo>
                    <a:pt x="2" y="70"/>
                  </a:lnTo>
                  <a:lnTo>
                    <a:pt x="4" y="64"/>
                  </a:lnTo>
                  <a:lnTo>
                    <a:pt x="6" y="59"/>
                  </a:lnTo>
                  <a:lnTo>
                    <a:pt x="10" y="54"/>
                  </a:lnTo>
                  <a:lnTo>
                    <a:pt x="13" y="49"/>
                  </a:lnTo>
                  <a:lnTo>
                    <a:pt x="17" y="43"/>
                  </a:lnTo>
                  <a:lnTo>
                    <a:pt x="22" y="39"/>
                  </a:lnTo>
                  <a:lnTo>
                    <a:pt x="26" y="34"/>
                  </a:lnTo>
                  <a:lnTo>
                    <a:pt x="31" y="29"/>
                  </a:lnTo>
                  <a:lnTo>
                    <a:pt x="35" y="23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0" y="10"/>
                  </a:lnTo>
                  <a:lnTo>
                    <a:pt x="55" y="6"/>
                  </a:lnTo>
                  <a:lnTo>
                    <a:pt x="61" y="2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auto">
            <a:xfrm>
              <a:off x="7467600" y="1393826"/>
              <a:ext cx="19050" cy="1111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2" y="0"/>
                </a:cxn>
                <a:cxn ang="0">
                  <a:pos x="24" y="0"/>
                </a:cxn>
                <a:cxn ang="0">
                  <a:pos x="24" y="1"/>
                </a:cxn>
                <a:cxn ang="0">
                  <a:pos x="24" y="4"/>
                </a:cxn>
                <a:cxn ang="0">
                  <a:pos x="18" y="5"/>
                </a:cxn>
                <a:cxn ang="0">
                  <a:pos x="13" y="10"/>
                </a:cxn>
                <a:cxn ang="0">
                  <a:pos x="8" y="12"/>
                </a:cxn>
                <a:cxn ang="0">
                  <a:pos x="3" y="14"/>
                </a:cxn>
                <a:cxn ang="0">
                  <a:pos x="0" y="14"/>
                </a:cxn>
                <a:cxn ang="0">
                  <a:pos x="4" y="8"/>
                </a:cxn>
                <a:cxn ang="0">
                  <a:pos x="8" y="5"/>
                </a:cxn>
                <a:cxn ang="0">
                  <a:pos x="14" y="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4" h="14">
                  <a:moveTo>
                    <a:pt x="20" y="0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18" y="5"/>
                  </a:lnTo>
                  <a:lnTo>
                    <a:pt x="13" y="10"/>
                  </a:lnTo>
                  <a:lnTo>
                    <a:pt x="8" y="12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4" y="8"/>
                  </a:lnTo>
                  <a:lnTo>
                    <a:pt x="8" y="5"/>
                  </a:lnTo>
                  <a:lnTo>
                    <a:pt x="14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auto">
            <a:xfrm>
              <a:off x="7958138" y="1397001"/>
              <a:ext cx="25400" cy="1270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5" y="0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9" y="8"/>
                </a:cxn>
                <a:cxn ang="0">
                  <a:pos x="31" y="16"/>
                </a:cxn>
                <a:cxn ang="0">
                  <a:pos x="28" y="16"/>
                </a:cxn>
                <a:cxn ang="0">
                  <a:pos x="23" y="16"/>
                </a:cxn>
                <a:cxn ang="0">
                  <a:pos x="20" y="15"/>
                </a:cxn>
                <a:cxn ang="0">
                  <a:pos x="15" y="15"/>
                </a:cxn>
                <a:cxn ang="0">
                  <a:pos x="9" y="12"/>
                </a:cxn>
                <a:cxn ang="0">
                  <a:pos x="3" y="10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1" h="16">
                  <a:moveTo>
                    <a:pt x="1" y="1"/>
                  </a:moveTo>
                  <a:lnTo>
                    <a:pt x="5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9" y="8"/>
                  </a:lnTo>
                  <a:lnTo>
                    <a:pt x="31" y="16"/>
                  </a:lnTo>
                  <a:lnTo>
                    <a:pt x="28" y="16"/>
                  </a:lnTo>
                  <a:lnTo>
                    <a:pt x="23" y="16"/>
                  </a:lnTo>
                  <a:lnTo>
                    <a:pt x="20" y="15"/>
                  </a:lnTo>
                  <a:lnTo>
                    <a:pt x="15" y="15"/>
                  </a:lnTo>
                  <a:lnTo>
                    <a:pt x="9" y="12"/>
                  </a:lnTo>
                  <a:lnTo>
                    <a:pt x="3" y="10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auto">
            <a:xfrm>
              <a:off x="6994525" y="1401763"/>
              <a:ext cx="30163" cy="2222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37" y="4"/>
                </a:cxn>
                <a:cxn ang="0">
                  <a:pos x="37" y="10"/>
                </a:cxn>
                <a:cxn ang="0">
                  <a:pos x="35" y="13"/>
                </a:cxn>
                <a:cxn ang="0">
                  <a:pos x="34" y="17"/>
                </a:cxn>
                <a:cxn ang="0">
                  <a:pos x="29" y="20"/>
                </a:cxn>
                <a:cxn ang="0">
                  <a:pos x="25" y="23"/>
                </a:cxn>
                <a:cxn ang="0">
                  <a:pos x="19" y="25"/>
                </a:cxn>
                <a:cxn ang="0">
                  <a:pos x="15" y="27"/>
                </a:cxn>
                <a:cxn ang="0">
                  <a:pos x="9" y="27"/>
                </a:cxn>
                <a:cxn ang="0">
                  <a:pos x="6" y="29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9" y="14"/>
                </a:cxn>
                <a:cxn ang="0">
                  <a:pos x="14" y="10"/>
                </a:cxn>
                <a:cxn ang="0">
                  <a:pos x="22" y="7"/>
                </a:cxn>
                <a:cxn ang="0">
                  <a:pos x="25" y="3"/>
                </a:cxn>
                <a:cxn ang="0">
                  <a:pos x="29" y="2"/>
                </a:cxn>
                <a:cxn ang="0">
                  <a:pos x="33" y="2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37" h="29">
                  <a:moveTo>
                    <a:pt x="35" y="0"/>
                  </a:moveTo>
                  <a:lnTo>
                    <a:pt x="37" y="4"/>
                  </a:lnTo>
                  <a:lnTo>
                    <a:pt x="37" y="10"/>
                  </a:lnTo>
                  <a:lnTo>
                    <a:pt x="35" y="13"/>
                  </a:lnTo>
                  <a:lnTo>
                    <a:pt x="34" y="17"/>
                  </a:lnTo>
                  <a:lnTo>
                    <a:pt x="29" y="20"/>
                  </a:lnTo>
                  <a:lnTo>
                    <a:pt x="25" y="23"/>
                  </a:lnTo>
                  <a:lnTo>
                    <a:pt x="19" y="25"/>
                  </a:lnTo>
                  <a:lnTo>
                    <a:pt x="15" y="27"/>
                  </a:lnTo>
                  <a:lnTo>
                    <a:pt x="9" y="27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2" y="27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6" y="16"/>
                  </a:lnTo>
                  <a:lnTo>
                    <a:pt x="9" y="14"/>
                  </a:lnTo>
                  <a:lnTo>
                    <a:pt x="14" y="10"/>
                  </a:lnTo>
                  <a:lnTo>
                    <a:pt x="22" y="7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auto">
            <a:xfrm>
              <a:off x="8007350" y="1400176"/>
              <a:ext cx="12700" cy="79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10" y="6"/>
                </a:cxn>
                <a:cxn ang="0">
                  <a:pos x="14" y="11"/>
                </a:cxn>
                <a:cxn ang="0">
                  <a:pos x="13" y="11"/>
                </a:cxn>
                <a:cxn ang="0">
                  <a:pos x="10" y="8"/>
                </a:cxn>
                <a:cxn ang="0">
                  <a:pos x="7" y="6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14" h="11">
                  <a:moveTo>
                    <a:pt x="1" y="2"/>
                  </a:moveTo>
                  <a:lnTo>
                    <a:pt x="4" y="0"/>
                  </a:lnTo>
                  <a:lnTo>
                    <a:pt x="8" y="3"/>
                  </a:lnTo>
                  <a:lnTo>
                    <a:pt x="10" y="6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0" y="8"/>
                  </a:lnTo>
                  <a:lnTo>
                    <a:pt x="7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auto">
            <a:xfrm>
              <a:off x="7432675" y="1408113"/>
              <a:ext cx="30163" cy="19050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4" y="4"/>
                </a:cxn>
                <a:cxn ang="0">
                  <a:pos x="31" y="8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18"/>
                </a:cxn>
                <a:cxn ang="0">
                  <a:pos x="9" y="22"/>
                </a:cxn>
                <a:cxn ang="0">
                  <a:pos x="4" y="24"/>
                </a:cxn>
                <a:cxn ang="0">
                  <a:pos x="1" y="26"/>
                </a:cxn>
                <a:cxn ang="0">
                  <a:pos x="0" y="26"/>
                </a:cxn>
                <a:cxn ang="0">
                  <a:pos x="3" y="22"/>
                </a:cxn>
                <a:cxn ang="0">
                  <a:pos x="8" y="18"/>
                </a:cxn>
                <a:cxn ang="0">
                  <a:pos x="13" y="14"/>
                </a:cxn>
                <a:cxn ang="0">
                  <a:pos x="18" y="12"/>
                </a:cxn>
                <a:cxn ang="0">
                  <a:pos x="23" y="8"/>
                </a:cxn>
                <a:cxn ang="0">
                  <a:pos x="29" y="6"/>
                </a:cxn>
                <a:cxn ang="0">
                  <a:pos x="33" y="3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39" h="26">
                  <a:moveTo>
                    <a:pt x="39" y="0"/>
                  </a:moveTo>
                  <a:lnTo>
                    <a:pt x="34" y="4"/>
                  </a:lnTo>
                  <a:lnTo>
                    <a:pt x="31" y="8"/>
                  </a:lnTo>
                  <a:lnTo>
                    <a:pt x="24" y="13"/>
                  </a:lnTo>
                  <a:lnTo>
                    <a:pt x="18" y="17"/>
                  </a:lnTo>
                  <a:lnTo>
                    <a:pt x="13" y="18"/>
                  </a:lnTo>
                  <a:lnTo>
                    <a:pt x="9" y="22"/>
                  </a:lnTo>
                  <a:lnTo>
                    <a:pt x="4" y="24"/>
                  </a:lnTo>
                  <a:lnTo>
                    <a:pt x="1" y="26"/>
                  </a:lnTo>
                  <a:lnTo>
                    <a:pt x="0" y="26"/>
                  </a:lnTo>
                  <a:lnTo>
                    <a:pt x="3" y="22"/>
                  </a:lnTo>
                  <a:lnTo>
                    <a:pt x="8" y="18"/>
                  </a:lnTo>
                  <a:lnTo>
                    <a:pt x="13" y="14"/>
                  </a:lnTo>
                  <a:lnTo>
                    <a:pt x="18" y="12"/>
                  </a:lnTo>
                  <a:lnTo>
                    <a:pt x="23" y="8"/>
                  </a:lnTo>
                  <a:lnTo>
                    <a:pt x="29" y="6"/>
                  </a:lnTo>
                  <a:lnTo>
                    <a:pt x="33" y="3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auto">
            <a:xfrm>
              <a:off x="7289800" y="1408113"/>
              <a:ext cx="244475" cy="149225"/>
            </a:xfrm>
            <a:custGeom>
              <a:avLst/>
              <a:gdLst/>
              <a:ahLst/>
              <a:cxnLst>
                <a:cxn ang="0">
                  <a:pos x="293" y="0"/>
                </a:cxn>
                <a:cxn ang="0">
                  <a:pos x="300" y="2"/>
                </a:cxn>
                <a:cxn ang="0">
                  <a:pos x="305" y="6"/>
                </a:cxn>
                <a:cxn ang="0">
                  <a:pos x="306" y="12"/>
                </a:cxn>
                <a:cxn ang="0">
                  <a:pos x="300" y="19"/>
                </a:cxn>
                <a:cxn ang="0">
                  <a:pos x="291" y="26"/>
                </a:cxn>
                <a:cxn ang="0">
                  <a:pos x="281" y="33"/>
                </a:cxn>
                <a:cxn ang="0">
                  <a:pos x="271" y="39"/>
                </a:cxn>
                <a:cxn ang="0">
                  <a:pos x="261" y="45"/>
                </a:cxn>
                <a:cxn ang="0">
                  <a:pos x="251" y="52"/>
                </a:cxn>
                <a:cxn ang="0">
                  <a:pos x="242" y="58"/>
                </a:cxn>
                <a:cxn ang="0">
                  <a:pos x="230" y="68"/>
                </a:cxn>
                <a:cxn ang="0">
                  <a:pos x="211" y="78"/>
                </a:cxn>
                <a:cxn ang="0">
                  <a:pos x="187" y="92"/>
                </a:cxn>
                <a:cxn ang="0">
                  <a:pos x="163" y="107"/>
                </a:cxn>
                <a:cxn ang="0">
                  <a:pos x="140" y="124"/>
                </a:cxn>
                <a:cxn ang="0">
                  <a:pos x="118" y="142"/>
                </a:cxn>
                <a:cxn ang="0">
                  <a:pos x="94" y="157"/>
                </a:cxn>
                <a:cxn ang="0">
                  <a:pos x="70" y="172"/>
                </a:cxn>
                <a:cxn ang="0">
                  <a:pos x="47" y="184"/>
                </a:cxn>
                <a:cxn ang="0">
                  <a:pos x="29" y="186"/>
                </a:cxn>
                <a:cxn ang="0">
                  <a:pos x="21" y="181"/>
                </a:cxn>
                <a:cxn ang="0">
                  <a:pos x="13" y="176"/>
                </a:cxn>
                <a:cxn ang="0">
                  <a:pos x="4" y="173"/>
                </a:cxn>
                <a:cxn ang="0">
                  <a:pos x="2" y="169"/>
                </a:cxn>
                <a:cxn ang="0">
                  <a:pos x="11" y="164"/>
                </a:cxn>
                <a:cxn ang="0">
                  <a:pos x="21" y="159"/>
                </a:cxn>
                <a:cxn ang="0">
                  <a:pos x="33" y="159"/>
                </a:cxn>
                <a:cxn ang="0">
                  <a:pos x="47" y="157"/>
                </a:cxn>
                <a:cxn ang="0">
                  <a:pos x="59" y="155"/>
                </a:cxn>
                <a:cxn ang="0">
                  <a:pos x="70" y="151"/>
                </a:cxn>
                <a:cxn ang="0">
                  <a:pos x="82" y="142"/>
                </a:cxn>
                <a:cxn ang="0">
                  <a:pos x="99" y="127"/>
                </a:cxn>
                <a:cxn ang="0">
                  <a:pos x="124" y="108"/>
                </a:cxn>
                <a:cxn ang="0">
                  <a:pos x="149" y="92"/>
                </a:cxn>
                <a:cxn ang="0">
                  <a:pos x="173" y="74"/>
                </a:cxn>
                <a:cxn ang="0">
                  <a:pos x="198" y="58"/>
                </a:cxn>
                <a:cxn ang="0">
                  <a:pos x="222" y="40"/>
                </a:cxn>
                <a:cxn ang="0">
                  <a:pos x="248" y="24"/>
                </a:cxn>
                <a:cxn ang="0">
                  <a:pos x="276" y="8"/>
                </a:cxn>
                <a:cxn ang="0">
                  <a:pos x="290" y="0"/>
                </a:cxn>
              </a:cxnLst>
              <a:rect l="0" t="0" r="r" b="b"/>
              <a:pathLst>
                <a:path w="308" h="188">
                  <a:moveTo>
                    <a:pt x="290" y="0"/>
                  </a:moveTo>
                  <a:lnTo>
                    <a:pt x="293" y="0"/>
                  </a:lnTo>
                  <a:lnTo>
                    <a:pt x="297" y="0"/>
                  </a:lnTo>
                  <a:lnTo>
                    <a:pt x="300" y="2"/>
                  </a:lnTo>
                  <a:lnTo>
                    <a:pt x="302" y="3"/>
                  </a:lnTo>
                  <a:lnTo>
                    <a:pt x="305" y="6"/>
                  </a:lnTo>
                  <a:lnTo>
                    <a:pt x="308" y="8"/>
                  </a:lnTo>
                  <a:lnTo>
                    <a:pt x="306" y="12"/>
                  </a:lnTo>
                  <a:lnTo>
                    <a:pt x="303" y="16"/>
                  </a:lnTo>
                  <a:lnTo>
                    <a:pt x="300" y="19"/>
                  </a:lnTo>
                  <a:lnTo>
                    <a:pt x="296" y="24"/>
                  </a:lnTo>
                  <a:lnTo>
                    <a:pt x="291" y="26"/>
                  </a:lnTo>
                  <a:lnTo>
                    <a:pt x="287" y="29"/>
                  </a:lnTo>
                  <a:lnTo>
                    <a:pt x="281" y="33"/>
                  </a:lnTo>
                  <a:lnTo>
                    <a:pt x="277" y="36"/>
                  </a:lnTo>
                  <a:lnTo>
                    <a:pt x="271" y="39"/>
                  </a:lnTo>
                  <a:lnTo>
                    <a:pt x="267" y="42"/>
                  </a:lnTo>
                  <a:lnTo>
                    <a:pt x="261" y="45"/>
                  </a:lnTo>
                  <a:lnTo>
                    <a:pt x="257" y="49"/>
                  </a:lnTo>
                  <a:lnTo>
                    <a:pt x="251" y="52"/>
                  </a:lnTo>
                  <a:lnTo>
                    <a:pt x="247" y="55"/>
                  </a:lnTo>
                  <a:lnTo>
                    <a:pt x="242" y="58"/>
                  </a:lnTo>
                  <a:lnTo>
                    <a:pt x="237" y="62"/>
                  </a:lnTo>
                  <a:lnTo>
                    <a:pt x="230" y="68"/>
                  </a:lnTo>
                  <a:lnTo>
                    <a:pt x="224" y="74"/>
                  </a:lnTo>
                  <a:lnTo>
                    <a:pt x="211" y="78"/>
                  </a:lnTo>
                  <a:lnTo>
                    <a:pt x="198" y="85"/>
                  </a:lnTo>
                  <a:lnTo>
                    <a:pt x="187" y="92"/>
                  </a:lnTo>
                  <a:lnTo>
                    <a:pt x="174" y="99"/>
                  </a:lnTo>
                  <a:lnTo>
                    <a:pt x="163" y="107"/>
                  </a:lnTo>
                  <a:lnTo>
                    <a:pt x="151" y="115"/>
                  </a:lnTo>
                  <a:lnTo>
                    <a:pt x="140" y="124"/>
                  </a:lnTo>
                  <a:lnTo>
                    <a:pt x="129" y="134"/>
                  </a:lnTo>
                  <a:lnTo>
                    <a:pt x="118" y="142"/>
                  </a:lnTo>
                  <a:lnTo>
                    <a:pt x="106" y="149"/>
                  </a:lnTo>
                  <a:lnTo>
                    <a:pt x="94" y="157"/>
                  </a:lnTo>
                  <a:lnTo>
                    <a:pt x="83" y="165"/>
                  </a:lnTo>
                  <a:lnTo>
                    <a:pt x="70" y="172"/>
                  </a:lnTo>
                  <a:lnTo>
                    <a:pt x="59" y="178"/>
                  </a:lnTo>
                  <a:lnTo>
                    <a:pt x="47" y="184"/>
                  </a:lnTo>
                  <a:lnTo>
                    <a:pt x="34" y="188"/>
                  </a:lnTo>
                  <a:lnTo>
                    <a:pt x="29" y="186"/>
                  </a:lnTo>
                  <a:lnTo>
                    <a:pt x="24" y="184"/>
                  </a:lnTo>
                  <a:lnTo>
                    <a:pt x="21" y="181"/>
                  </a:lnTo>
                  <a:lnTo>
                    <a:pt x="18" y="178"/>
                  </a:lnTo>
                  <a:lnTo>
                    <a:pt x="13" y="176"/>
                  </a:lnTo>
                  <a:lnTo>
                    <a:pt x="9" y="174"/>
                  </a:lnTo>
                  <a:lnTo>
                    <a:pt x="4" y="173"/>
                  </a:lnTo>
                  <a:lnTo>
                    <a:pt x="0" y="175"/>
                  </a:lnTo>
                  <a:lnTo>
                    <a:pt x="2" y="169"/>
                  </a:lnTo>
                  <a:lnTo>
                    <a:pt x="8" y="166"/>
                  </a:lnTo>
                  <a:lnTo>
                    <a:pt x="11" y="164"/>
                  </a:lnTo>
                  <a:lnTo>
                    <a:pt x="17" y="163"/>
                  </a:lnTo>
                  <a:lnTo>
                    <a:pt x="21" y="159"/>
                  </a:lnTo>
                  <a:lnTo>
                    <a:pt x="28" y="159"/>
                  </a:lnTo>
                  <a:lnTo>
                    <a:pt x="33" y="159"/>
                  </a:lnTo>
                  <a:lnTo>
                    <a:pt x="40" y="159"/>
                  </a:lnTo>
                  <a:lnTo>
                    <a:pt x="47" y="157"/>
                  </a:lnTo>
                  <a:lnTo>
                    <a:pt x="52" y="157"/>
                  </a:lnTo>
                  <a:lnTo>
                    <a:pt x="59" y="155"/>
                  </a:lnTo>
                  <a:lnTo>
                    <a:pt x="64" y="154"/>
                  </a:lnTo>
                  <a:lnTo>
                    <a:pt x="70" y="151"/>
                  </a:lnTo>
                  <a:lnTo>
                    <a:pt x="77" y="147"/>
                  </a:lnTo>
                  <a:lnTo>
                    <a:pt x="82" y="142"/>
                  </a:lnTo>
                  <a:lnTo>
                    <a:pt x="88" y="136"/>
                  </a:lnTo>
                  <a:lnTo>
                    <a:pt x="99" y="127"/>
                  </a:lnTo>
                  <a:lnTo>
                    <a:pt x="112" y="118"/>
                  </a:lnTo>
                  <a:lnTo>
                    <a:pt x="124" y="108"/>
                  </a:lnTo>
                  <a:lnTo>
                    <a:pt x="137" y="99"/>
                  </a:lnTo>
                  <a:lnTo>
                    <a:pt x="149" y="92"/>
                  </a:lnTo>
                  <a:lnTo>
                    <a:pt x="161" y="83"/>
                  </a:lnTo>
                  <a:lnTo>
                    <a:pt x="173" y="74"/>
                  </a:lnTo>
                  <a:lnTo>
                    <a:pt x="186" y="66"/>
                  </a:lnTo>
                  <a:lnTo>
                    <a:pt x="198" y="58"/>
                  </a:lnTo>
                  <a:lnTo>
                    <a:pt x="210" y="49"/>
                  </a:lnTo>
                  <a:lnTo>
                    <a:pt x="222" y="40"/>
                  </a:lnTo>
                  <a:lnTo>
                    <a:pt x="236" y="33"/>
                  </a:lnTo>
                  <a:lnTo>
                    <a:pt x="248" y="24"/>
                  </a:lnTo>
                  <a:lnTo>
                    <a:pt x="261" y="16"/>
                  </a:lnTo>
                  <a:lnTo>
                    <a:pt x="276" y="8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auto">
            <a:xfrm>
              <a:off x="6835775" y="1420813"/>
              <a:ext cx="466725" cy="219075"/>
            </a:xfrm>
            <a:custGeom>
              <a:avLst/>
              <a:gdLst/>
              <a:ahLst/>
              <a:cxnLst>
                <a:cxn ang="0">
                  <a:pos x="55" y="13"/>
                </a:cxn>
                <a:cxn ang="0">
                  <a:pos x="128" y="41"/>
                </a:cxn>
                <a:cxn ang="0">
                  <a:pos x="200" y="70"/>
                </a:cxn>
                <a:cxn ang="0">
                  <a:pos x="273" y="101"/>
                </a:cxn>
                <a:cxn ang="0">
                  <a:pos x="345" y="134"/>
                </a:cxn>
                <a:cxn ang="0">
                  <a:pos x="415" y="167"/>
                </a:cxn>
                <a:cxn ang="0">
                  <a:pos x="485" y="202"/>
                </a:cxn>
                <a:cxn ang="0">
                  <a:pos x="553" y="243"/>
                </a:cxn>
                <a:cxn ang="0">
                  <a:pos x="583" y="268"/>
                </a:cxn>
                <a:cxn ang="0">
                  <a:pos x="575" y="274"/>
                </a:cxn>
                <a:cxn ang="0">
                  <a:pos x="563" y="277"/>
                </a:cxn>
                <a:cxn ang="0">
                  <a:pos x="550" y="274"/>
                </a:cxn>
                <a:cxn ang="0">
                  <a:pos x="541" y="268"/>
                </a:cxn>
                <a:cxn ang="0">
                  <a:pos x="530" y="261"/>
                </a:cxn>
                <a:cxn ang="0">
                  <a:pos x="521" y="256"/>
                </a:cxn>
                <a:cxn ang="0">
                  <a:pos x="511" y="249"/>
                </a:cxn>
                <a:cxn ang="0">
                  <a:pos x="502" y="243"/>
                </a:cxn>
                <a:cxn ang="0">
                  <a:pos x="492" y="237"/>
                </a:cxn>
                <a:cxn ang="0">
                  <a:pos x="483" y="234"/>
                </a:cxn>
                <a:cxn ang="0">
                  <a:pos x="451" y="218"/>
                </a:cxn>
                <a:cxn ang="0">
                  <a:pos x="394" y="190"/>
                </a:cxn>
                <a:cxn ang="0">
                  <a:pos x="337" y="167"/>
                </a:cxn>
                <a:cxn ang="0">
                  <a:pos x="279" y="148"/>
                </a:cxn>
                <a:cxn ang="0">
                  <a:pos x="220" y="129"/>
                </a:cxn>
                <a:cxn ang="0">
                  <a:pos x="162" y="111"/>
                </a:cxn>
                <a:cxn ang="0">
                  <a:pos x="105" y="93"/>
                </a:cxn>
                <a:cxn ang="0">
                  <a:pos x="48" y="76"/>
                </a:cxn>
                <a:cxn ang="0">
                  <a:pos x="20" y="61"/>
                </a:cxn>
                <a:cxn ang="0">
                  <a:pos x="15" y="51"/>
                </a:cxn>
                <a:cxn ang="0">
                  <a:pos x="9" y="42"/>
                </a:cxn>
                <a:cxn ang="0">
                  <a:pos x="5" y="32"/>
                </a:cxn>
                <a:cxn ang="0">
                  <a:pos x="0" y="25"/>
                </a:cxn>
                <a:cxn ang="0">
                  <a:pos x="0" y="16"/>
                </a:cxn>
                <a:cxn ang="0">
                  <a:pos x="4" y="9"/>
                </a:cxn>
                <a:cxn ang="0">
                  <a:pos x="13" y="2"/>
                </a:cxn>
                <a:cxn ang="0">
                  <a:pos x="20" y="0"/>
                </a:cxn>
              </a:cxnLst>
              <a:rect l="0" t="0" r="r" b="b"/>
              <a:pathLst>
                <a:path w="587" h="277">
                  <a:moveTo>
                    <a:pt x="20" y="0"/>
                  </a:moveTo>
                  <a:lnTo>
                    <a:pt x="55" y="13"/>
                  </a:lnTo>
                  <a:lnTo>
                    <a:pt x="92" y="28"/>
                  </a:lnTo>
                  <a:lnTo>
                    <a:pt x="128" y="41"/>
                  </a:lnTo>
                  <a:lnTo>
                    <a:pt x="165" y="57"/>
                  </a:lnTo>
                  <a:lnTo>
                    <a:pt x="200" y="70"/>
                  </a:lnTo>
                  <a:lnTo>
                    <a:pt x="237" y="86"/>
                  </a:lnTo>
                  <a:lnTo>
                    <a:pt x="273" y="101"/>
                  </a:lnTo>
                  <a:lnTo>
                    <a:pt x="309" y="118"/>
                  </a:lnTo>
                  <a:lnTo>
                    <a:pt x="345" y="134"/>
                  </a:lnTo>
                  <a:lnTo>
                    <a:pt x="381" y="150"/>
                  </a:lnTo>
                  <a:lnTo>
                    <a:pt x="415" y="167"/>
                  </a:lnTo>
                  <a:lnTo>
                    <a:pt x="451" y="185"/>
                  </a:lnTo>
                  <a:lnTo>
                    <a:pt x="485" y="202"/>
                  </a:lnTo>
                  <a:lnTo>
                    <a:pt x="520" y="222"/>
                  </a:lnTo>
                  <a:lnTo>
                    <a:pt x="553" y="243"/>
                  </a:lnTo>
                  <a:lnTo>
                    <a:pt x="587" y="264"/>
                  </a:lnTo>
                  <a:lnTo>
                    <a:pt x="583" y="268"/>
                  </a:lnTo>
                  <a:lnTo>
                    <a:pt x="580" y="271"/>
                  </a:lnTo>
                  <a:lnTo>
                    <a:pt x="575" y="274"/>
                  </a:lnTo>
                  <a:lnTo>
                    <a:pt x="572" y="276"/>
                  </a:lnTo>
                  <a:lnTo>
                    <a:pt x="563" y="277"/>
                  </a:lnTo>
                  <a:lnTo>
                    <a:pt x="555" y="276"/>
                  </a:lnTo>
                  <a:lnTo>
                    <a:pt x="550" y="274"/>
                  </a:lnTo>
                  <a:lnTo>
                    <a:pt x="545" y="271"/>
                  </a:lnTo>
                  <a:lnTo>
                    <a:pt x="541" y="268"/>
                  </a:lnTo>
                  <a:lnTo>
                    <a:pt x="535" y="266"/>
                  </a:lnTo>
                  <a:lnTo>
                    <a:pt x="530" y="261"/>
                  </a:lnTo>
                  <a:lnTo>
                    <a:pt x="525" y="259"/>
                  </a:lnTo>
                  <a:lnTo>
                    <a:pt x="521" y="256"/>
                  </a:lnTo>
                  <a:lnTo>
                    <a:pt x="516" y="253"/>
                  </a:lnTo>
                  <a:lnTo>
                    <a:pt x="511" y="249"/>
                  </a:lnTo>
                  <a:lnTo>
                    <a:pt x="506" y="246"/>
                  </a:lnTo>
                  <a:lnTo>
                    <a:pt x="502" y="243"/>
                  </a:lnTo>
                  <a:lnTo>
                    <a:pt x="496" y="240"/>
                  </a:lnTo>
                  <a:lnTo>
                    <a:pt x="492" y="237"/>
                  </a:lnTo>
                  <a:lnTo>
                    <a:pt x="487" y="235"/>
                  </a:lnTo>
                  <a:lnTo>
                    <a:pt x="483" y="234"/>
                  </a:lnTo>
                  <a:lnTo>
                    <a:pt x="478" y="234"/>
                  </a:lnTo>
                  <a:lnTo>
                    <a:pt x="451" y="218"/>
                  </a:lnTo>
                  <a:lnTo>
                    <a:pt x="423" y="204"/>
                  </a:lnTo>
                  <a:lnTo>
                    <a:pt x="394" y="190"/>
                  </a:lnTo>
                  <a:lnTo>
                    <a:pt x="366" y="179"/>
                  </a:lnTo>
                  <a:lnTo>
                    <a:pt x="337" y="167"/>
                  </a:lnTo>
                  <a:lnTo>
                    <a:pt x="308" y="157"/>
                  </a:lnTo>
                  <a:lnTo>
                    <a:pt x="279" y="148"/>
                  </a:lnTo>
                  <a:lnTo>
                    <a:pt x="251" y="138"/>
                  </a:lnTo>
                  <a:lnTo>
                    <a:pt x="220" y="129"/>
                  </a:lnTo>
                  <a:lnTo>
                    <a:pt x="190" y="119"/>
                  </a:lnTo>
                  <a:lnTo>
                    <a:pt x="162" y="111"/>
                  </a:lnTo>
                  <a:lnTo>
                    <a:pt x="134" y="102"/>
                  </a:lnTo>
                  <a:lnTo>
                    <a:pt x="105" y="93"/>
                  </a:lnTo>
                  <a:lnTo>
                    <a:pt x="76" y="85"/>
                  </a:lnTo>
                  <a:lnTo>
                    <a:pt x="48" y="76"/>
                  </a:lnTo>
                  <a:lnTo>
                    <a:pt x="23" y="67"/>
                  </a:lnTo>
                  <a:lnTo>
                    <a:pt x="20" y="61"/>
                  </a:lnTo>
                  <a:lnTo>
                    <a:pt x="18" y="57"/>
                  </a:lnTo>
                  <a:lnTo>
                    <a:pt x="15" y="51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7" y="38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3" y="12"/>
                  </a:lnTo>
                  <a:lnTo>
                    <a:pt x="4" y="9"/>
                  </a:lnTo>
                  <a:lnTo>
                    <a:pt x="8" y="6"/>
                  </a:lnTo>
                  <a:lnTo>
                    <a:pt x="13" y="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auto">
            <a:xfrm>
              <a:off x="7799388" y="1420813"/>
              <a:ext cx="52388" cy="111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62" y="1"/>
                </a:cxn>
                <a:cxn ang="0">
                  <a:pos x="66" y="3"/>
                </a:cxn>
                <a:cxn ang="0">
                  <a:pos x="66" y="6"/>
                </a:cxn>
                <a:cxn ang="0">
                  <a:pos x="57" y="7"/>
                </a:cxn>
                <a:cxn ang="0">
                  <a:pos x="49" y="8"/>
                </a:cxn>
                <a:cxn ang="0">
                  <a:pos x="40" y="9"/>
                </a:cxn>
                <a:cxn ang="0">
                  <a:pos x="33" y="10"/>
                </a:cxn>
                <a:cxn ang="0">
                  <a:pos x="24" y="10"/>
                </a:cxn>
                <a:cxn ang="0">
                  <a:pos x="16" y="12"/>
                </a:cxn>
                <a:cxn ang="0">
                  <a:pos x="8" y="12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7" y="9"/>
                </a:cxn>
                <a:cxn ang="0">
                  <a:pos x="14" y="7"/>
                </a:cxn>
                <a:cxn ang="0">
                  <a:pos x="22" y="6"/>
                </a:cxn>
                <a:cxn ang="0">
                  <a:pos x="28" y="5"/>
                </a:cxn>
                <a:cxn ang="0">
                  <a:pos x="35" y="3"/>
                </a:cxn>
                <a:cxn ang="0">
                  <a:pos x="43" y="2"/>
                </a:cxn>
                <a:cxn ang="0">
                  <a:pos x="51" y="1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6" h="15">
                  <a:moveTo>
                    <a:pt x="58" y="0"/>
                  </a:moveTo>
                  <a:lnTo>
                    <a:pt x="62" y="1"/>
                  </a:lnTo>
                  <a:lnTo>
                    <a:pt x="66" y="3"/>
                  </a:lnTo>
                  <a:lnTo>
                    <a:pt x="66" y="6"/>
                  </a:lnTo>
                  <a:lnTo>
                    <a:pt x="57" y="7"/>
                  </a:lnTo>
                  <a:lnTo>
                    <a:pt x="49" y="8"/>
                  </a:lnTo>
                  <a:lnTo>
                    <a:pt x="40" y="9"/>
                  </a:lnTo>
                  <a:lnTo>
                    <a:pt x="33" y="10"/>
                  </a:lnTo>
                  <a:lnTo>
                    <a:pt x="24" y="10"/>
                  </a:lnTo>
                  <a:lnTo>
                    <a:pt x="16" y="12"/>
                  </a:lnTo>
                  <a:lnTo>
                    <a:pt x="8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7" y="9"/>
                  </a:lnTo>
                  <a:lnTo>
                    <a:pt x="14" y="7"/>
                  </a:lnTo>
                  <a:lnTo>
                    <a:pt x="22" y="6"/>
                  </a:lnTo>
                  <a:lnTo>
                    <a:pt x="28" y="5"/>
                  </a:lnTo>
                  <a:lnTo>
                    <a:pt x="35" y="3"/>
                  </a:lnTo>
                  <a:lnTo>
                    <a:pt x="43" y="2"/>
                  </a:lnTo>
                  <a:lnTo>
                    <a:pt x="51" y="1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auto">
            <a:xfrm>
              <a:off x="8010525" y="1423988"/>
              <a:ext cx="9525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3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10" y="7"/>
                </a:cxn>
                <a:cxn ang="0">
                  <a:pos x="8" y="8"/>
                </a:cxn>
                <a:cxn ang="0">
                  <a:pos x="5" y="6"/>
                </a:cxn>
                <a:cxn ang="0">
                  <a:pos x="3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8">
                  <a:moveTo>
                    <a:pt x="3" y="0"/>
                  </a:moveTo>
                  <a:lnTo>
                    <a:pt x="6" y="3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8" y="8"/>
                  </a:lnTo>
                  <a:lnTo>
                    <a:pt x="5" y="6"/>
                  </a:lnTo>
                  <a:lnTo>
                    <a:pt x="3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auto">
            <a:xfrm>
              <a:off x="7304088" y="1425576"/>
              <a:ext cx="12700" cy="95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1" y="4"/>
                </a:cxn>
                <a:cxn ang="0">
                  <a:pos x="6" y="6"/>
                </a:cxn>
                <a:cxn ang="0">
                  <a:pos x="3" y="9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3" y="5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5" h="12">
                  <a:moveTo>
                    <a:pt x="9" y="0"/>
                  </a:move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6" y="6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3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auto">
            <a:xfrm>
              <a:off x="7229475" y="1433513"/>
              <a:ext cx="69850" cy="50800"/>
            </a:xfrm>
            <a:custGeom>
              <a:avLst/>
              <a:gdLst/>
              <a:ahLst/>
              <a:cxnLst>
                <a:cxn ang="0">
                  <a:pos x="61" y="0"/>
                </a:cxn>
                <a:cxn ang="0">
                  <a:pos x="67" y="3"/>
                </a:cxn>
                <a:cxn ang="0">
                  <a:pos x="74" y="3"/>
                </a:cxn>
                <a:cxn ang="0">
                  <a:pos x="76" y="2"/>
                </a:cxn>
                <a:cxn ang="0">
                  <a:pos x="79" y="0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88" y="2"/>
                </a:cxn>
                <a:cxn ang="0">
                  <a:pos x="84" y="5"/>
                </a:cxn>
                <a:cxn ang="0">
                  <a:pos x="78" y="8"/>
                </a:cxn>
                <a:cxn ang="0">
                  <a:pos x="74" y="11"/>
                </a:cxn>
                <a:cxn ang="0">
                  <a:pos x="70" y="14"/>
                </a:cxn>
                <a:cxn ang="0">
                  <a:pos x="63" y="21"/>
                </a:cxn>
                <a:cxn ang="0">
                  <a:pos x="55" y="26"/>
                </a:cxn>
                <a:cxn ang="0">
                  <a:pos x="48" y="31"/>
                </a:cxn>
                <a:cxn ang="0">
                  <a:pos x="41" y="36"/>
                </a:cxn>
                <a:cxn ang="0">
                  <a:pos x="34" y="41"/>
                </a:cxn>
                <a:cxn ang="0">
                  <a:pos x="27" y="45"/>
                </a:cxn>
                <a:cxn ang="0">
                  <a:pos x="20" y="50"/>
                </a:cxn>
                <a:cxn ang="0">
                  <a:pos x="14" y="54"/>
                </a:cxn>
                <a:cxn ang="0">
                  <a:pos x="6" y="58"/>
                </a:cxn>
                <a:cxn ang="0">
                  <a:pos x="0" y="63"/>
                </a:cxn>
                <a:cxn ang="0">
                  <a:pos x="2" y="58"/>
                </a:cxn>
                <a:cxn ang="0">
                  <a:pos x="7" y="53"/>
                </a:cxn>
                <a:cxn ang="0">
                  <a:pos x="10" y="49"/>
                </a:cxn>
                <a:cxn ang="0">
                  <a:pos x="16" y="44"/>
                </a:cxn>
                <a:cxn ang="0">
                  <a:pos x="22" y="36"/>
                </a:cxn>
                <a:cxn ang="0">
                  <a:pos x="31" y="29"/>
                </a:cxn>
                <a:cxn ang="0">
                  <a:pos x="38" y="21"/>
                </a:cxn>
                <a:cxn ang="0">
                  <a:pos x="46" y="13"/>
                </a:cxn>
                <a:cxn ang="0">
                  <a:pos x="54" y="5"/>
                </a:cxn>
                <a:cxn ang="0">
                  <a:pos x="61" y="0"/>
                </a:cxn>
                <a:cxn ang="0">
                  <a:pos x="61" y="0"/>
                </a:cxn>
              </a:cxnLst>
              <a:rect l="0" t="0" r="r" b="b"/>
              <a:pathLst>
                <a:path w="88" h="63">
                  <a:moveTo>
                    <a:pt x="61" y="0"/>
                  </a:moveTo>
                  <a:lnTo>
                    <a:pt x="67" y="3"/>
                  </a:lnTo>
                  <a:lnTo>
                    <a:pt x="74" y="3"/>
                  </a:lnTo>
                  <a:lnTo>
                    <a:pt x="76" y="2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88" y="2"/>
                  </a:lnTo>
                  <a:lnTo>
                    <a:pt x="84" y="5"/>
                  </a:lnTo>
                  <a:lnTo>
                    <a:pt x="78" y="8"/>
                  </a:lnTo>
                  <a:lnTo>
                    <a:pt x="74" y="11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5" y="26"/>
                  </a:lnTo>
                  <a:lnTo>
                    <a:pt x="48" y="31"/>
                  </a:lnTo>
                  <a:lnTo>
                    <a:pt x="41" y="36"/>
                  </a:lnTo>
                  <a:lnTo>
                    <a:pt x="34" y="41"/>
                  </a:lnTo>
                  <a:lnTo>
                    <a:pt x="27" y="45"/>
                  </a:lnTo>
                  <a:lnTo>
                    <a:pt x="20" y="50"/>
                  </a:lnTo>
                  <a:lnTo>
                    <a:pt x="14" y="54"/>
                  </a:lnTo>
                  <a:lnTo>
                    <a:pt x="6" y="58"/>
                  </a:lnTo>
                  <a:lnTo>
                    <a:pt x="0" y="63"/>
                  </a:lnTo>
                  <a:lnTo>
                    <a:pt x="2" y="58"/>
                  </a:lnTo>
                  <a:lnTo>
                    <a:pt x="7" y="53"/>
                  </a:lnTo>
                  <a:lnTo>
                    <a:pt x="10" y="49"/>
                  </a:lnTo>
                  <a:lnTo>
                    <a:pt x="16" y="44"/>
                  </a:lnTo>
                  <a:lnTo>
                    <a:pt x="22" y="36"/>
                  </a:lnTo>
                  <a:lnTo>
                    <a:pt x="31" y="29"/>
                  </a:lnTo>
                  <a:lnTo>
                    <a:pt x="38" y="21"/>
                  </a:lnTo>
                  <a:lnTo>
                    <a:pt x="46" y="13"/>
                  </a:lnTo>
                  <a:lnTo>
                    <a:pt x="54" y="5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auto">
            <a:xfrm>
              <a:off x="7754938" y="1447801"/>
              <a:ext cx="23813" cy="127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6" y="0"/>
                </a:cxn>
                <a:cxn ang="0">
                  <a:pos x="29" y="0"/>
                </a:cxn>
                <a:cxn ang="0">
                  <a:pos x="22" y="5"/>
                </a:cxn>
                <a:cxn ang="0">
                  <a:pos x="16" y="10"/>
                </a:cxn>
                <a:cxn ang="0">
                  <a:pos x="8" y="13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6" y="9"/>
                </a:cxn>
                <a:cxn ang="0">
                  <a:pos x="10" y="6"/>
                </a:cxn>
                <a:cxn ang="0">
                  <a:pos x="16" y="3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9" h="16">
                  <a:moveTo>
                    <a:pt x="22" y="0"/>
                  </a:moveTo>
                  <a:lnTo>
                    <a:pt x="26" y="0"/>
                  </a:lnTo>
                  <a:lnTo>
                    <a:pt x="29" y="0"/>
                  </a:lnTo>
                  <a:lnTo>
                    <a:pt x="22" y="5"/>
                  </a:lnTo>
                  <a:lnTo>
                    <a:pt x="16" y="10"/>
                  </a:lnTo>
                  <a:lnTo>
                    <a:pt x="8" y="13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6" y="9"/>
                  </a:lnTo>
                  <a:lnTo>
                    <a:pt x="10" y="6"/>
                  </a:lnTo>
                  <a:lnTo>
                    <a:pt x="16" y="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auto">
            <a:xfrm>
              <a:off x="7064375" y="1449388"/>
              <a:ext cx="7938" cy="79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5" y="0"/>
                </a:cxn>
                <a:cxn ang="0">
                  <a:pos x="7" y="1"/>
                </a:cxn>
                <a:cxn ang="0">
                  <a:pos x="8" y="3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0" y="10"/>
                </a:cxn>
                <a:cxn ang="0">
                  <a:pos x="7" y="7"/>
                </a:cxn>
                <a:cxn ang="0">
                  <a:pos x="3" y="6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0" h="10">
                  <a:moveTo>
                    <a:pt x="3" y="2"/>
                  </a:moveTo>
                  <a:lnTo>
                    <a:pt x="5" y="0"/>
                  </a:lnTo>
                  <a:lnTo>
                    <a:pt x="7" y="1"/>
                  </a:lnTo>
                  <a:lnTo>
                    <a:pt x="8" y="3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0" y="10"/>
                  </a:lnTo>
                  <a:lnTo>
                    <a:pt x="7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auto">
            <a:xfrm>
              <a:off x="7269163" y="1479551"/>
              <a:ext cx="85725" cy="6350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7" y="0"/>
                </a:cxn>
                <a:cxn ang="0">
                  <a:pos x="109" y="0"/>
                </a:cxn>
                <a:cxn ang="0">
                  <a:pos x="104" y="5"/>
                </a:cxn>
                <a:cxn ang="0">
                  <a:pos x="98" y="10"/>
                </a:cxn>
                <a:cxn ang="0">
                  <a:pos x="91" y="15"/>
                </a:cxn>
                <a:cxn ang="0">
                  <a:pos x="87" y="21"/>
                </a:cxn>
                <a:cxn ang="0">
                  <a:pos x="79" y="24"/>
                </a:cxn>
                <a:cxn ang="0">
                  <a:pos x="74" y="28"/>
                </a:cxn>
                <a:cxn ang="0">
                  <a:pos x="66" y="33"/>
                </a:cxn>
                <a:cxn ang="0">
                  <a:pos x="60" y="37"/>
                </a:cxn>
                <a:cxn ang="0">
                  <a:pos x="52" y="42"/>
                </a:cxn>
                <a:cxn ang="0">
                  <a:pos x="47" y="46"/>
                </a:cxn>
                <a:cxn ang="0">
                  <a:pos x="40" y="51"/>
                </a:cxn>
                <a:cxn ang="0">
                  <a:pos x="35" y="55"/>
                </a:cxn>
                <a:cxn ang="0">
                  <a:pos x="28" y="60"/>
                </a:cxn>
                <a:cxn ang="0">
                  <a:pos x="22" y="65"/>
                </a:cxn>
                <a:cxn ang="0">
                  <a:pos x="18" y="72"/>
                </a:cxn>
                <a:cxn ang="0">
                  <a:pos x="14" y="79"/>
                </a:cxn>
                <a:cxn ang="0">
                  <a:pos x="9" y="76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0" y="65"/>
                </a:cxn>
                <a:cxn ang="0">
                  <a:pos x="1" y="62"/>
                </a:cxn>
                <a:cxn ang="0">
                  <a:pos x="2" y="57"/>
                </a:cxn>
                <a:cxn ang="0">
                  <a:pos x="6" y="54"/>
                </a:cxn>
                <a:cxn ang="0">
                  <a:pos x="11" y="50"/>
                </a:cxn>
                <a:cxn ang="0">
                  <a:pos x="18" y="47"/>
                </a:cxn>
                <a:cxn ang="0">
                  <a:pos x="25" y="42"/>
                </a:cxn>
                <a:cxn ang="0">
                  <a:pos x="32" y="36"/>
                </a:cxn>
                <a:cxn ang="0">
                  <a:pos x="40" y="32"/>
                </a:cxn>
                <a:cxn ang="0">
                  <a:pos x="49" y="27"/>
                </a:cxn>
                <a:cxn ang="0">
                  <a:pos x="56" y="23"/>
                </a:cxn>
                <a:cxn ang="0">
                  <a:pos x="62" y="18"/>
                </a:cxn>
                <a:cxn ang="0">
                  <a:pos x="67" y="13"/>
                </a:cxn>
                <a:cxn ang="0">
                  <a:pos x="71" y="8"/>
                </a:cxn>
                <a:cxn ang="0">
                  <a:pos x="75" y="7"/>
                </a:cxn>
                <a:cxn ang="0">
                  <a:pos x="79" y="6"/>
                </a:cxn>
                <a:cxn ang="0">
                  <a:pos x="84" y="5"/>
                </a:cxn>
                <a:cxn ang="0">
                  <a:pos x="88" y="5"/>
                </a:cxn>
                <a:cxn ang="0">
                  <a:pos x="96" y="2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09" h="79">
                  <a:moveTo>
                    <a:pt x="104" y="0"/>
                  </a:moveTo>
                  <a:lnTo>
                    <a:pt x="107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98" y="10"/>
                  </a:lnTo>
                  <a:lnTo>
                    <a:pt x="91" y="15"/>
                  </a:lnTo>
                  <a:lnTo>
                    <a:pt x="87" y="21"/>
                  </a:lnTo>
                  <a:lnTo>
                    <a:pt x="79" y="24"/>
                  </a:lnTo>
                  <a:lnTo>
                    <a:pt x="74" y="28"/>
                  </a:lnTo>
                  <a:lnTo>
                    <a:pt x="66" y="33"/>
                  </a:lnTo>
                  <a:lnTo>
                    <a:pt x="60" y="37"/>
                  </a:lnTo>
                  <a:lnTo>
                    <a:pt x="52" y="42"/>
                  </a:lnTo>
                  <a:lnTo>
                    <a:pt x="47" y="46"/>
                  </a:lnTo>
                  <a:lnTo>
                    <a:pt x="40" y="51"/>
                  </a:lnTo>
                  <a:lnTo>
                    <a:pt x="35" y="55"/>
                  </a:lnTo>
                  <a:lnTo>
                    <a:pt x="28" y="60"/>
                  </a:lnTo>
                  <a:lnTo>
                    <a:pt x="22" y="65"/>
                  </a:lnTo>
                  <a:lnTo>
                    <a:pt x="18" y="72"/>
                  </a:lnTo>
                  <a:lnTo>
                    <a:pt x="14" y="79"/>
                  </a:lnTo>
                  <a:lnTo>
                    <a:pt x="9" y="76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5"/>
                  </a:lnTo>
                  <a:lnTo>
                    <a:pt x="1" y="62"/>
                  </a:lnTo>
                  <a:lnTo>
                    <a:pt x="2" y="57"/>
                  </a:lnTo>
                  <a:lnTo>
                    <a:pt x="6" y="54"/>
                  </a:lnTo>
                  <a:lnTo>
                    <a:pt x="11" y="50"/>
                  </a:lnTo>
                  <a:lnTo>
                    <a:pt x="18" y="47"/>
                  </a:lnTo>
                  <a:lnTo>
                    <a:pt x="25" y="42"/>
                  </a:lnTo>
                  <a:lnTo>
                    <a:pt x="32" y="36"/>
                  </a:lnTo>
                  <a:lnTo>
                    <a:pt x="40" y="32"/>
                  </a:lnTo>
                  <a:lnTo>
                    <a:pt x="49" y="27"/>
                  </a:lnTo>
                  <a:lnTo>
                    <a:pt x="56" y="23"/>
                  </a:lnTo>
                  <a:lnTo>
                    <a:pt x="62" y="18"/>
                  </a:lnTo>
                  <a:lnTo>
                    <a:pt x="67" y="13"/>
                  </a:lnTo>
                  <a:lnTo>
                    <a:pt x="71" y="8"/>
                  </a:lnTo>
                  <a:lnTo>
                    <a:pt x="75" y="7"/>
                  </a:lnTo>
                  <a:lnTo>
                    <a:pt x="79" y="6"/>
                  </a:lnTo>
                  <a:lnTo>
                    <a:pt x="84" y="5"/>
                  </a:lnTo>
                  <a:lnTo>
                    <a:pt x="88" y="5"/>
                  </a:lnTo>
                  <a:lnTo>
                    <a:pt x="96" y="2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auto">
            <a:xfrm>
              <a:off x="7797800" y="1479551"/>
              <a:ext cx="63500" cy="9207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5" y="0"/>
                </a:cxn>
                <a:cxn ang="0">
                  <a:pos x="70" y="2"/>
                </a:cxn>
                <a:cxn ang="0">
                  <a:pos x="75" y="4"/>
                </a:cxn>
                <a:cxn ang="0">
                  <a:pos x="80" y="8"/>
                </a:cxn>
                <a:cxn ang="0">
                  <a:pos x="74" y="11"/>
                </a:cxn>
                <a:cxn ang="0">
                  <a:pos x="68" y="14"/>
                </a:cxn>
                <a:cxn ang="0">
                  <a:pos x="63" y="17"/>
                </a:cxn>
                <a:cxn ang="0">
                  <a:pos x="57" y="22"/>
                </a:cxn>
                <a:cxn ang="0">
                  <a:pos x="50" y="26"/>
                </a:cxn>
                <a:cxn ang="0">
                  <a:pos x="46" y="32"/>
                </a:cxn>
                <a:cxn ang="0">
                  <a:pos x="41" y="36"/>
                </a:cxn>
                <a:cxn ang="0">
                  <a:pos x="37" y="43"/>
                </a:cxn>
                <a:cxn ang="0">
                  <a:pos x="32" y="47"/>
                </a:cxn>
                <a:cxn ang="0">
                  <a:pos x="29" y="54"/>
                </a:cxn>
                <a:cxn ang="0">
                  <a:pos x="26" y="60"/>
                </a:cxn>
                <a:cxn ang="0">
                  <a:pos x="25" y="66"/>
                </a:cxn>
                <a:cxn ang="0">
                  <a:pos x="22" y="72"/>
                </a:cxn>
                <a:cxn ang="0">
                  <a:pos x="22" y="79"/>
                </a:cxn>
                <a:cxn ang="0">
                  <a:pos x="22" y="84"/>
                </a:cxn>
                <a:cxn ang="0">
                  <a:pos x="24" y="91"/>
                </a:cxn>
                <a:cxn ang="0">
                  <a:pos x="19" y="91"/>
                </a:cxn>
                <a:cxn ang="0">
                  <a:pos x="18" y="93"/>
                </a:cxn>
                <a:cxn ang="0">
                  <a:pos x="16" y="95"/>
                </a:cxn>
                <a:cxn ang="0">
                  <a:pos x="16" y="100"/>
                </a:cxn>
                <a:cxn ang="0">
                  <a:pos x="16" y="102"/>
                </a:cxn>
                <a:cxn ang="0">
                  <a:pos x="17" y="107"/>
                </a:cxn>
                <a:cxn ang="0">
                  <a:pos x="17" y="111"/>
                </a:cxn>
                <a:cxn ang="0">
                  <a:pos x="18" y="115"/>
                </a:cxn>
                <a:cxn ang="0">
                  <a:pos x="10" y="107"/>
                </a:cxn>
                <a:cxn ang="0">
                  <a:pos x="7" y="101"/>
                </a:cxn>
                <a:cxn ang="0">
                  <a:pos x="2" y="92"/>
                </a:cxn>
                <a:cxn ang="0">
                  <a:pos x="1" y="84"/>
                </a:cxn>
                <a:cxn ang="0">
                  <a:pos x="0" y="75"/>
                </a:cxn>
                <a:cxn ang="0">
                  <a:pos x="1" y="65"/>
                </a:cxn>
                <a:cxn ang="0">
                  <a:pos x="2" y="56"/>
                </a:cxn>
                <a:cxn ang="0">
                  <a:pos x="7" y="47"/>
                </a:cxn>
                <a:cxn ang="0">
                  <a:pos x="10" y="39"/>
                </a:cxn>
                <a:cxn ang="0">
                  <a:pos x="15" y="30"/>
                </a:cxn>
                <a:cxn ang="0">
                  <a:pos x="20" y="22"/>
                </a:cxn>
                <a:cxn ang="0">
                  <a:pos x="27" y="15"/>
                </a:cxn>
                <a:cxn ang="0">
                  <a:pos x="34" y="8"/>
                </a:cxn>
                <a:cxn ang="0">
                  <a:pos x="41" y="4"/>
                </a:cxn>
                <a:cxn ang="0">
                  <a:pos x="50" y="1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80" h="115">
                  <a:moveTo>
                    <a:pt x="60" y="0"/>
                  </a:moveTo>
                  <a:lnTo>
                    <a:pt x="65" y="0"/>
                  </a:lnTo>
                  <a:lnTo>
                    <a:pt x="70" y="2"/>
                  </a:lnTo>
                  <a:lnTo>
                    <a:pt x="75" y="4"/>
                  </a:lnTo>
                  <a:lnTo>
                    <a:pt x="80" y="8"/>
                  </a:lnTo>
                  <a:lnTo>
                    <a:pt x="74" y="11"/>
                  </a:lnTo>
                  <a:lnTo>
                    <a:pt x="68" y="14"/>
                  </a:lnTo>
                  <a:lnTo>
                    <a:pt x="63" y="17"/>
                  </a:lnTo>
                  <a:lnTo>
                    <a:pt x="57" y="22"/>
                  </a:lnTo>
                  <a:lnTo>
                    <a:pt x="50" y="26"/>
                  </a:lnTo>
                  <a:lnTo>
                    <a:pt x="46" y="32"/>
                  </a:lnTo>
                  <a:lnTo>
                    <a:pt x="41" y="36"/>
                  </a:lnTo>
                  <a:lnTo>
                    <a:pt x="37" y="43"/>
                  </a:lnTo>
                  <a:lnTo>
                    <a:pt x="32" y="47"/>
                  </a:lnTo>
                  <a:lnTo>
                    <a:pt x="29" y="54"/>
                  </a:lnTo>
                  <a:lnTo>
                    <a:pt x="26" y="60"/>
                  </a:lnTo>
                  <a:lnTo>
                    <a:pt x="25" y="66"/>
                  </a:lnTo>
                  <a:lnTo>
                    <a:pt x="22" y="72"/>
                  </a:lnTo>
                  <a:lnTo>
                    <a:pt x="22" y="79"/>
                  </a:lnTo>
                  <a:lnTo>
                    <a:pt x="22" y="84"/>
                  </a:lnTo>
                  <a:lnTo>
                    <a:pt x="24" y="91"/>
                  </a:lnTo>
                  <a:lnTo>
                    <a:pt x="19" y="91"/>
                  </a:lnTo>
                  <a:lnTo>
                    <a:pt x="18" y="93"/>
                  </a:lnTo>
                  <a:lnTo>
                    <a:pt x="16" y="95"/>
                  </a:lnTo>
                  <a:lnTo>
                    <a:pt x="16" y="100"/>
                  </a:lnTo>
                  <a:lnTo>
                    <a:pt x="16" y="102"/>
                  </a:lnTo>
                  <a:lnTo>
                    <a:pt x="17" y="107"/>
                  </a:lnTo>
                  <a:lnTo>
                    <a:pt x="17" y="111"/>
                  </a:lnTo>
                  <a:lnTo>
                    <a:pt x="18" y="115"/>
                  </a:lnTo>
                  <a:lnTo>
                    <a:pt x="10" y="107"/>
                  </a:lnTo>
                  <a:lnTo>
                    <a:pt x="7" y="101"/>
                  </a:lnTo>
                  <a:lnTo>
                    <a:pt x="2" y="92"/>
                  </a:lnTo>
                  <a:lnTo>
                    <a:pt x="1" y="84"/>
                  </a:lnTo>
                  <a:lnTo>
                    <a:pt x="0" y="75"/>
                  </a:lnTo>
                  <a:lnTo>
                    <a:pt x="1" y="65"/>
                  </a:lnTo>
                  <a:lnTo>
                    <a:pt x="2" y="56"/>
                  </a:lnTo>
                  <a:lnTo>
                    <a:pt x="7" y="47"/>
                  </a:lnTo>
                  <a:lnTo>
                    <a:pt x="10" y="39"/>
                  </a:lnTo>
                  <a:lnTo>
                    <a:pt x="15" y="30"/>
                  </a:lnTo>
                  <a:lnTo>
                    <a:pt x="20" y="22"/>
                  </a:lnTo>
                  <a:lnTo>
                    <a:pt x="27" y="15"/>
                  </a:lnTo>
                  <a:lnTo>
                    <a:pt x="34" y="8"/>
                  </a:lnTo>
                  <a:lnTo>
                    <a:pt x="41" y="4"/>
                  </a:lnTo>
                  <a:lnTo>
                    <a:pt x="50" y="1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auto">
            <a:xfrm>
              <a:off x="8024813" y="1484313"/>
              <a:ext cx="7938" cy="365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1"/>
                </a:cxn>
                <a:cxn ang="0">
                  <a:pos x="7" y="5"/>
                </a:cxn>
                <a:cxn ang="0">
                  <a:pos x="8" y="9"/>
                </a:cxn>
                <a:cxn ang="0">
                  <a:pos x="10" y="15"/>
                </a:cxn>
                <a:cxn ang="0">
                  <a:pos x="10" y="18"/>
                </a:cxn>
                <a:cxn ang="0">
                  <a:pos x="10" y="23"/>
                </a:cxn>
                <a:cxn ang="0">
                  <a:pos x="10" y="27"/>
                </a:cxn>
                <a:cxn ang="0">
                  <a:pos x="10" y="31"/>
                </a:cxn>
                <a:cxn ang="0">
                  <a:pos x="10" y="39"/>
                </a:cxn>
                <a:cxn ang="0">
                  <a:pos x="10" y="47"/>
                </a:cxn>
                <a:cxn ang="0">
                  <a:pos x="9" y="47"/>
                </a:cxn>
                <a:cxn ang="0">
                  <a:pos x="6" y="39"/>
                </a:cxn>
                <a:cxn ang="0">
                  <a:pos x="3" y="31"/>
                </a:cxn>
                <a:cxn ang="0">
                  <a:pos x="2" y="27"/>
                </a:cxn>
                <a:cxn ang="0">
                  <a:pos x="1" y="23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0" h="47">
                  <a:moveTo>
                    <a:pt x="1" y="0"/>
                  </a:moveTo>
                  <a:lnTo>
                    <a:pt x="5" y="1"/>
                  </a:lnTo>
                  <a:lnTo>
                    <a:pt x="7" y="5"/>
                  </a:lnTo>
                  <a:lnTo>
                    <a:pt x="8" y="9"/>
                  </a:lnTo>
                  <a:lnTo>
                    <a:pt x="10" y="15"/>
                  </a:lnTo>
                  <a:lnTo>
                    <a:pt x="10" y="18"/>
                  </a:lnTo>
                  <a:lnTo>
                    <a:pt x="10" y="23"/>
                  </a:lnTo>
                  <a:lnTo>
                    <a:pt x="10" y="27"/>
                  </a:lnTo>
                  <a:lnTo>
                    <a:pt x="10" y="31"/>
                  </a:lnTo>
                  <a:lnTo>
                    <a:pt x="10" y="39"/>
                  </a:lnTo>
                  <a:lnTo>
                    <a:pt x="10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1" y="23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auto">
            <a:xfrm>
              <a:off x="8001000" y="1490663"/>
              <a:ext cx="4763" cy="111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7" y="14"/>
                </a:cxn>
                <a:cxn ang="0">
                  <a:pos x="6" y="14"/>
                </a:cxn>
                <a:cxn ang="0">
                  <a:pos x="5" y="14"/>
                </a:cxn>
                <a:cxn ang="0">
                  <a:pos x="3" y="11"/>
                </a:cxn>
                <a:cxn ang="0">
                  <a:pos x="2" y="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14">
                  <a:moveTo>
                    <a:pt x="2" y="0"/>
                  </a:moveTo>
                  <a:lnTo>
                    <a:pt x="7" y="5"/>
                  </a:lnTo>
                  <a:lnTo>
                    <a:pt x="7" y="14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3" y="11"/>
                  </a:lnTo>
                  <a:lnTo>
                    <a:pt x="2" y="9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auto">
            <a:xfrm>
              <a:off x="7207250" y="1495426"/>
              <a:ext cx="41275" cy="2381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49" y="7"/>
                </a:cxn>
                <a:cxn ang="0">
                  <a:pos x="45" y="15"/>
                </a:cxn>
                <a:cxn ang="0">
                  <a:pos x="39" y="22"/>
                </a:cxn>
                <a:cxn ang="0">
                  <a:pos x="35" y="27"/>
                </a:cxn>
                <a:cxn ang="0">
                  <a:pos x="31" y="27"/>
                </a:cxn>
                <a:cxn ang="0">
                  <a:pos x="27" y="29"/>
                </a:cxn>
                <a:cxn ang="0">
                  <a:pos x="23" y="29"/>
                </a:cxn>
                <a:cxn ang="0">
                  <a:pos x="19" y="29"/>
                </a:cxn>
                <a:cxn ang="0">
                  <a:pos x="14" y="27"/>
                </a:cxn>
                <a:cxn ang="0">
                  <a:pos x="9" y="27"/>
                </a:cxn>
                <a:cxn ang="0">
                  <a:pos x="5" y="25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7" y="20"/>
                </a:cxn>
                <a:cxn ang="0">
                  <a:pos x="14" y="17"/>
                </a:cxn>
                <a:cxn ang="0">
                  <a:pos x="20" y="15"/>
                </a:cxn>
                <a:cxn ang="0">
                  <a:pos x="27" y="14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46" y="4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53" h="29">
                  <a:moveTo>
                    <a:pt x="53" y="0"/>
                  </a:moveTo>
                  <a:lnTo>
                    <a:pt x="49" y="7"/>
                  </a:lnTo>
                  <a:lnTo>
                    <a:pt x="45" y="15"/>
                  </a:lnTo>
                  <a:lnTo>
                    <a:pt x="39" y="22"/>
                  </a:lnTo>
                  <a:lnTo>
                    <a:pt x="35" y="27"/>
                  </a:lnTo>
                  <a:lnTo>
                    <a:pt x="31" y="27"/>
                  </a:lnTo>
                  <a:lnTo>
                    <a:pt x="27" y="29"/>
                  </a:lnTo>
                  <a:lnTo>
                    <a:pt x="23" y="29"/>
                  </a:lnTo>
                  <a:lnTo>
                    <a:pt x="19" y="29"/>
                  </a:lnTo>
                  <a:lnTo>
                    <a:pt x="14" y="27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7" y="20"/>
                  </a:lnTo>
                  <a:lnTo>
                    <a:pt x="14" y="17"/>
                  </a:lnTo>
                  <a:lnTo>
                    <a:pt x="20" y="15"/>
                  </a:lnTo>
                  <a:lnTo>
                    <a:pt x="27" y="14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8004175" y="1512888"/>
              <a:ext cx="19050" cy="4286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6"/>
                </a:cxn>
                <a:cxn ang="0">
                  <a:pos x="14" y="12"/>
                </a:cxn>
                <a:cxn ang="0">
                  <a:pos x="16" y="19"/>
                </a:cxn>
                <a:cxn ang="0">
                  <a:pos x="18" y="25"/>
                </a:cxn>
                <a:cxn ang="0">
                  <a:pos x="19" y="32"/>
                </a:cxn>
                <a:cxn ang="0">
                  <a:pos x="22" y="39"/>
                </a:cxn>
                <a:cxn ang="0">
                  <a:pos x="23" y="45"/>
                </a:cxn>
                <a:cxn ang="0">
                  <a:pos x="25" y="53"/>
                </a:cxn>
                <a:cxn ang="0">
                  <a:pos x="19" y="51"/>
                </a:cxn>
                <a:cxn ang="0">
                  <a:pos x="15" y="48"/>
                </a:cxn>
                <a:cxn ang="0">
                  <a:pos x="10" y="43"/>
                </a:cxn>
                <a:cxn ang="0">
                  <a:pos x="7" y="38"/>
                </a:cxn>
                <a:cxn ang="0">
                  <a:pos x="5" y="32"/>
                </a:cxn>
                <a:cxn ang="0">
                  <a:pos x="3" y="28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5" h="53">
                  <a:moveTo>
                    <a:pt x="7" y="0"/>
                  </a:moveTo>
                  <a:lnTo>
                    <a:pt x="10" y="6"/>
                  </a:lnTo>
                  <a:lnTo>
                    <a:pt x="14" y="12"/>
                  </a:lnTo>
                  <a:lnTo>
                    <a:pt x="16" y="19"/>
                  </a:lnTo>
                  <a:lnTo>
                    <a:pt x="18" y="25"/>
                  </a:lnTo>
                  <a:lnTo>
                    <a:pt x="19" y="32"/>
                  </a:lnTo>
                  <a:lnTo>
                    <a:pt x="22" y="39"/>
                  </a:lnTo>
                  <a:lnTo>
                    <a:pt x="23" y="45"/>
                  </a:lnTo>
                  <a:lnTo>
                    <a:pt x="25" y="53"/>
                  </a:lnTo>
                  <a:lnTo>
                    <a:pt x="19" y="51"/>
                  </a:lnTo>
                  <a:lnTo>
                    <a:pt x="15" y="48"/>
                  </a:lnTo>
                  <a:lnTo>
                    <a:pt x="10" y="43"/>
                  </a:lnTo>
                  <a:lnTo>
                    <a:pt x="7" y="38"/>
                  </a:lnTo>
                  <a:lnTo>
                    <a:pt x="5" y="32"/>
                  </a:lnTo>
                  <a:lnTo>
                    <a:pt x="3" y="28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7839075" y="1527176"/>
              <a:ext cx="96838" cy="85725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5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102" y="15"/>
                </a:cxn>
                <a:cxn ang="0">
                  <a:pos x="95" y="24"/>
                </a:cxn>
                <a:cxn ang="0">
                  <a:pos x="83" y="29"/>
                </a:cxn>
                <a:cxn ang="0">
                  <a:pos x="68" y="33"/>
                </a:cxn>
                <a:cxn ang="0">
                  <a:pos x="60" y="37"/>
                </a:cxn>
                <a:cxn ang="0">
                  <a:pos x="51" y="42"/>
                </a:cxn>
                <a:cxn ang="0">
                  <a:pos x="41" y="45"/>
                </a:cxn>
                <a:cxn ang="0">
                  <a:pos x="41" y="52"/>
                </a:cxn>
                <a:cxn ang="0">
                  <a:pos x="50" y="61"/>
                </a:cxn>
                <a:cxn ang="0">
                  <a:pos x="58" y="64"/>
                </a:cxn>
                <a:cxn ang="0">
                  <a:pos x="67" y="65"/>
                </a:cxn>
                <a:cxn ang="0">
                  <a:pos x="81" y="63"/>
                </a:cxn>
                <a:cxn ang="0">
                  <a:pos x="93" y="54"/>
                </a:cxn>
                <a:cxn ang="0">
                  <a:pos x="101" y="47"/>
                </a:cxn>
                <a:cxn ang="0">
                  <a:pos x="112" y="43"/>
                </a:cxn>
                <a:cxn ang="0">
                  <a:pos x="120" y="44"/>
                </a:cxn>
                <a:cxn ang="0">
                  <a:pos x="121" y="56"/>
                </a:cxn>
                <a:cxn ang="0">
                  <a:pos x="120" y="69"/>
                </a:cxn>
                <a:cxn ang="0">
                  <a:pos x="113" y="79"/>
                </a:cxn>
                <a:cxn ang="0">
                  <a:pos x="107" y="87"/>
                </a:cxn>
                <a:cxn ang="0">
                  <a:pos x="102" y="100"/>
                </a:cxn>
                <a:cxn ang="0">
                  <a:pos x="92" y="103"/>
                </a:cxn>
                <a:cxn ang="0">
                  <a:pos x="81" y="97"/>
                </a:cxn>
                <a:cxn ang="0">
                  <a:pos x="67" y="93"/>
                </a:cxn>
                <a:cxn ang="0">
                  <a:pos x="55" y="89"/>
                </a:cxn>
                <a:cxn ang="0">
                  <a:pos x="42" y="84"/>
                </a:cxn>
                <a:cxn ang="0">
                  <a:pos x="30" y="79"/>
                </a:cxn>
                <a:cxn ang="0">
                  <a:pos x="17" y="74"/>
                </a:cxn>
                <a:cxn ang="0">
                  <a:pos x="6" y="70"/>
                </a:cxn>
                <a:cxn ang="0">
                  <a:pos x="0" y="61"/>
                </a:cxn>
                <a:cxn ang="0">
                  <a:pos x="0" y="47"/>
                </a:cxn>
                <a:cxn ang="0">
                  <a:pos x="5" y="40"/>
                </a:cxn>
                <a:cxn ang="0">
                  <a:pos x="16" y="43"/>
                </a:cxn>
                <a:cxn ang="0">
                  <a:pos x="23" y="39"/>
                </a:cxn>
                <a:cxn ang="0">
                  <a:pos x="28" y="26"/>
                </a:cxn>
                <a:cxn ang="0">
                  <a:pos x="38" y="14"/>
                </a:cxn>
                <a:cxn ang="0">
                  <a:pos x="51" y="5"/>
                </a:cxn>
                <a:cxn ang="0">
                  <a:pos x="57" y="2"/>
                </a:cxn>
              </a:cxnLst>
              <a:rect l="0" t="0" r="r" b="b"/>
              <a:pathLst>
                <a:path w="122" h="106">
                  <a:moveTo>
                    <a:pt x="57" y="2"/>
                  </a:moveTo>
                  <a:lnTo>
                    <a:pt x="63" y="0"/>
                  </a:lnTo>
                  <a:lnTo>
                    <a:pt x="70" y="0"/>
                  </a:lnTo>
                  <a:lnTo>
                    <a:pt x="75" y="0"/>
                  </a:lnTo>
                  <a:lnTo>
                    <a:pt x="81" y="2"/>
                  </a:lnTo>
                  <a:lnTo>
                    <a:pt x="85" y="3"/>
                  </a:lnTo>
                  <a:lnTo>
                    <a:pt x="91" y="5"/>
                  </a:lnTo>
                  <a:lnTo>
                    <a:pt x="95" y="7"/>
                  </a:lnTo>
                  <a:lnTo>
                    <a:pt x="98" y="11"/>
                  </a:lnTo>
                  <a:lnTo>
                    <a:pt x="102" y="15"/>
                  </a:lnTo>
                  <a:lnTo>
                    <a:pt x="100" y="21"/>
                  </a:lnTo>
                  <a:lnTo>
                    <a:pt x="95" y="24"/>
                  </a:lnTo>
                  <a:lnTo>
                    <a:pt x="91" y="26"/>
                  </a:lnTo>
                  <a:lnTo>
                    <a:pt x="83" y="29"/>
                  </a:lnTo>
                  <a:lnTo>
                    <a:pt x="74" y="32"/>
                  </a:lnTo>
                  <a:lnTo>
                    <a:pt x="68" y="33"/>
                  </a:lnTo>
                  <a:lnTo>
                    <a:pt x="64" y="35"/>
                  </a:lnTo>
                  <a:lnTo>
                    <a:pt x="60" y="37"/>
                  </a:lnTo>
                  <a:lnTo>
                    <a:pt x="55" y="40"/>
                  </a:lnTo>
                  <a:lnTo>
                    <a:pt x="51" y="42"/>
                  </a:lnTo>
                  <a:lnTo>
                    <a:pt x="46" y="44"/>
                  </a:lnTo>
                  <a:lnTo>
                    <a:pt x="41" y="45"/>
                  </a:lnTo>
                  <a:lnTo>
                    <a:pt x="37" y="47"/>
                  </a:lnTo>
                  <a:lnTo>
                    <a:pt x="41" y="52"/>
                  </a:lnTo>
                  <a:lnTo>
                    <a:pt x="46" y="57"/>
                  </a:lnTo>
                  <a:lnTo>
                    <a:pt x="50" y="61"/>
                  </a:lnTo>
                  <a:lnTo>
                    <a:pt x="54" y="63"/>
                  </a:lnTo>
                  <a:lnTo>
                    <a:pt x="58" y="64"/>
                  </a:lnTo>
                  <a:lnTo>
                    <a:pt x="63" y="65"/>
                  </a:lnTo>
                  <a:lnTo>
                    <a:pt x="67" y="65"/>
                  </a:lnTo>
                  <a:lnTo>
                    <a:pt x="72" y="65"/>
                  </a:lnTo>
                  <a:lnTo>
                    <a:pt x="81" y="63"/>
                  </a:lnTo>
                  <a:lnTo>
                    <a:pt x="88" y="57"/>
                  </a:lnTo>
                  <a:lnTo>
                    <a:pt x="93" y="54"/>
                  </a:lnTo>
                  <a:lnTo>
                    <a:pt x="96" y="51"/>
                  </a:lnTo>
                  <a:lnTo>
                    <a:pt x="101" y="47"/>
                  </a:lnTo>
                  <a:lnTo>
                    <a:pt x="106" y="44"/>
                  </a:lnTo>
                  <a:lnTo>
                    <a:pt x="112" y="43"/>
                  </a:lnTo>
                  <a:lnTo>
                    <a:pt x="120" y="40"/>
                  </a:lnTo>
                  <a:lnTo>
                    <a:pt x="120" y="44"/>
                  </a:lnTo>
                  <a:lnTo>
                    <a:pt x="121" y="50"/>
                  </a:lnTo>
                  <a:lnTo>
                    <a:pt x="121" y="56"/>
                  </a:lnTo>
                  <a:lnTo>
                    <a:pt x="122" y="63"/>
                  </a:lnTo>
                  <a:lnTo>
                    <a:pt x="120" y="69"/>
                  </a:lnTo>
                  <a:lnTo>
                    <a:pt x="117" y="74"/>
                  </a:lnTo>
                  <a:lnTo>
                    <a:pt x="113" y="79"/>
                  </a:lnTo>
                  <a:lnTo>
                    <a:pt x="107" y="81"/>
                  </a:lnTo>
                  <a:lnTo>
                    <a:pt x="107" y="87"/>
                  </a:lnTo>
                  <a:lnTo>
                    <a:pt x="106" y="94"/>
                  </a:lnTo>
                  <a:lnTo>
                    <a:pt x="102" y="100"/>
                  </a:lnTo>
                  <a:lnTo>
                    <a:pt x="98" y="106"/>
                  </a:lnTo>
                  <a:lnTo>
                    <a:pt x="92" y="103"/>
                  </a:lnTo>
                  <a:lnTo>
                    <a:pt x="86" y="100"/>
                  </a:lnTo>
                  <a:lnTo>
                    <a:pt x="81" y="97"/>
                  </a:lnTo>
                  <a:lnTo>
                    <a:pt x="75" y="95"/>
                  </a:lnTo>
                  <a:lnTo>
                    <a:pt x="67" y="93"/>
                  </a:lnTo>
                  <a:lnTo>
                    <a:pt x="62" y="91"/>
                  </a:lnTo>
                  <a:lnTo>
                    <a:pt x="55" y="89"/>
                  </a:lnTo>
                  <a:lnTo>
                    <a:pt x="48" y="86"/>
                  </a:lnTo>
                  <a:lnTo>
                    <a:pt x="42" y="84"/>
                  </a:lnTo>
                  <a:lnTo>
                    <a:pt x="36" y="81"/>
                  </a:lnTo>
                  <a:lnTo>
                    <a:pt x="30" y="79"/>
                  </a:lnTo>
                  <a:lnTo>
                    <a:pt x="23" y="76"/>
                  </a:lnTo>
                  <a:lnTo>
                    <a:pt x="17" y="74"/>
                  </a:lnTo>
                  <a:lnTo>
                    <a:pt x="12" y="72"/>
                  </a:lnTo>
                  <a:lnTo>
                    <a:pt x="6" y="70"/>
                  </a:lnTo>
                  <a:lnTo>
                    <a:pt x="2" y="67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0" y="47"/>
                  </a:lnTo>
                  <a:lnTo>
                    <a:pt x="0" y="40"/>
                  </a:lnTo>
                  <a:lnTo>
                    <a:pt x="5" y="40"/>
                  </a:lnTo>
                  <a:lnTo>
                    <a:pt x="12" y="41"/>
                  </a:lnTo>
                  <a:lnTo>
                    <a:pt x="16" y="43"/>
                  </a:lnTo>
                  <a:lnTo>
                    <a:pt x="23" y="45"/>
                  </a:lnTo>
                  <a:lnTo>
                    <a:pt x="23" y="39"/>
                  </a:lnTo>
                  <a:lnTo>
                    <a:pt x="25" y="32"/>
                  </a:lnTo>
                  <a:lnTo>
                    <a:pt x="28" y="26"/>
                  </a:lnTo>
                  <a:lnTo>
                    <a:pt x="33" y="21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1" y="5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7983538" y="1528763"/>
              <a:ext cx="7938" cy="95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9" y="3"/>
                </a:cxn>
                <a:cxn ang="0">
                  <a:pos x="7" y="7"/>
                </a:cxn>
                <a:cxn ang="0">
                  <a:pos x="7" y="11"/>
                </a:cxn>
                <a:cxn ang="0">
                  <a:pos x="6" y="11"/>
                </a:cxn>
                <a:cxn ang="0">
                  <a:pos x="4" y="11"/>
                </a:cxn>
                <a:cxn ang="0">
                  <a:pos x="3" y="9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1">
                  <a:moveTo>
                    <a:pt x="3" y="0"/>
                  </a:moveTo>
                  <a:lnTo>
                    <a:pt x="6" y="0"/>
                  </a:lnTo>
                  <a:lnTo>
                    <a:pt x="9" y="3"/>
                  </a:lnTo>
                  <a:lnTo>
                    <a:pt x="7" y="7"/>
                  </a:lnTo>
                  <a:lnTo>
                    <a:pt x="7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6900863" y="1539876"/>
              <a:ext cx="401638" cy="646113"/>
            </a:xfrm>
            <a:custGeom>
              <a:avLst/>
              <a:gdLst/>
              <a:ahLst/>
              <a:cxnLst>
                <a:cxn ang="0">
                  <a:pos x="171" y="41"/>
                </a:cxn>
                <a:cxn ang="0">
                  <a:pos x="361" y="117"/>
                </a:cxn>
                <a:cxn ang="0">
                  <a:pos x="365" y="137"/>
                </a:cxn>
                <a:cxn ang="0">
                  <a:pos x="233" y="95"/>
                </a:cxn>
                <a:cxn ang="0">
                  <a:pos x="170" y="106"/>
                </a:cxn>
                <a:cxn ang="0">
                  <a:pos x="300" y="158"/>
                </a:cxn>
                <a:cxn ang="0">
                  <a:pos x="432" y="213"/>
                </a:cxn>
                <a:cxn ang="0">
                  <a:pos x="305" y="184"/>
                </a:cxn>
                <a:cxn ang="0">
                  <a:pos x="177" y="153"/>
                </a:cxn>
                <a:cxn ang="0">
                  <a:pos x="198" y="189"/>
                </a:cxn>
                <a:cxn ang="0">
                  <a:pos x="303" y="222"/>
                </a:cxn>
                <a:cxn ang="0">
                  <a:pos x="374" y="245"/>
                </a:cxn>
                <a:cxn ang="0">
                  <a:pos x="405" y="259"/>
                </a:cxn>
                <a:cxn ang="0">
                  <a:pos x="412" y="268"/>
                </a:cxn>
                <a:cxn ang="0">
                  <a:pos x="284" y="240"/>
                </a:cxn>
                <a:cxn ang="0">
                  <a:pos x="152" y="209"/>
                </a:cxn>
                <a:cxn ang="0">
                  <a:pos x="248" y="265"/>
                </a:cxn>
                <a:cxn ang="0">
                  <a:pos x="399" y="315"/>
                </a:cxn>
                <a:cxn ang="0">
                  <a:pos x="413" y="341"/>
                </a:cxn>
                <a:cxn ang="0">
                  <a:pos x="272" y="302"/>
                </a:cxn>
                <a:cxn ang="0">
                  <a:pos x="128" y="274"/>
                </a:cxn>
                <a:cxn ang="0">
                  <a:pos x="261" y="333"/>
                </a:cxn>
                <a:cxn ang="0">
                  <a:pos x="400" y="389"/>
                </a:cxn>
                <a:cxn ang="0">
                  <a:pos x="353" y="396"/>
                </a:cxn>
                <a:cxn ang="0">
                  <a:pos x="213" y="352"/>
                </a:cxn>
                <a:cxn ang="0">
                  <a:pos x="151" y="347"/>
                </a:cxn>
                <a:cxn ang="0">
                  <a:pos x="283" y="411"/>
                </a:cxn>
                <a:cxn ang="0">
                  <a:pos x="417" y="475"/>
                </a:cxn>
                <a:cxn ang="0">
                  <a:pos x="321" y="455"/>
                </a:cxn>
                <a:cxn ang="0">
                  <a:pos x="193" y="407"/>
                </a:cxn>
                <a:cxn ang="0">
                  <a:pos x="162" y="428"/>
                </a:cxn>
                <a:cxn ang="0">
                  <a:pos x="294" y="486"/>
                </a:cxn>
                <a:cxn ang="0">
                  <a:pos x="413" y="540"/>
                </a:cxn>
                <a:cxn ang="0">
                  <a:pos x="446" y="554"/>
                </a:cxn>
                <a:cxn ang="0">
                  <a:pos x="474" y="574"/>
                </a:cxn>
                <a:cxn ang="0">
                  <a:pos x="353" y="530"/>
                </a:cxn>
                <a:cxn ang="0">
                  <a:pos x="208" y="481"/>
                </a:cxn>
                <a:cxn ang="0">
                  <a:pos x="232" y="516"/>
                </a:cxn>
                <a:cxn ang="0">
                  <a:pos x="381" y="580"/>
                </a:cxn>
                <a:cxn ang="0">
                  <a:pos x="448" y="626"/>
                </a:cxn>
                <a:cxn ang="0">
                  <a:pos x="313" y="580"/>
                </a:cxn>
                <a:cxn ang="0">
                  <a:pos x="177" y="546"/>
                </a:cxn>
                <a:cxn ang="0">
                  <a:pos x="322" y="621"/>
                </a:cxn>
                <a:cxn ang="0">
                  <a:pos x="469" y="692"/>
                </a:cxn>
                <a:cxn ang="0">
                  <a:pos x="389" y="676"/>
                </a:cxn>
                <a:cxn ang="0">
                  <a:pos x="226" y="613"/>
                </a:cxn>
                <a:cxn ang="0">
                  <a:pos x="188" y="613"/>
                </a:cxn>
                <a:cxn ang="0">
                  <a:pos x="327" y="679"/>
                </a:cxn>
                <a:cxn ang="0">
                  <a:pos x="426" y="734"/>
                </a:cxn>
                <a:cxn ang="0">
                  <a:pos x="293" y="689"/>
                </a:cxn>
                <a:cxn ang="0">
                  <a:pos x="164" y="635"/>
                </a:cxn>
                <a:cxn ang="0">
                  <a:pos x="145" y="659"/>
                </a:cxn>
                <a:cxn ang="0">
                  <a:pos x="295" y="716"/>
                </a:cxn>
                <a:cxn ang="0">
                  <a:pos x="444" y="786"/>
                </a:cxn>
                <a:cxn ang="0">
                  <a:pos x="389" y="784"/>
                </a:cxn>
                <a:cxn ang="0">
                  <a:pos x="220" y="728"/>
                </a:cxn>
                <a:cxn ang="0">
                  <a:pos x="89" y="600"/>
                </a:cxn>
                <a:cxn ang="0">
                  <a:pos x="47" y="297"/>
                </a:cxn>
                <a:cxn ang="0">
                  <a:pos x="0" y="0"/>
                </a:cxn>
              </a:cxnLst>
              <a:rect l="0" t="0" r="r" b="b"/>
              <a:pathLst>
                <a:path w="506" h="814">
                  <a:moveTo>
                    <a:pt x="0" y="0"/>
                  </a:moveTo>
                  <a:lnTo>
                    <a:pt x="29" y="5"/>
                  </a:lnTo>
                  <a:lnTo>
                    <a:pt x="57" y="11"/>
                  </a:lnTo>
                  <a:lnTo>
                    <a:pt x="86" y="17"/>
                  </a:lnTo>
                  <a:lnTo>
                    <a:pt x="115" y="25"/>
                  </a:lnTo>
                  <a:lnTo>
                    <a:pt x="143" y="32"/>
                  </a:lnTo>
                  <a:lnTo>
                    <a:pt x="171" y="41"/>
                  </a:lnTo>
                  <a:lnTo>
                    <a:pt x="198" y="50"/>
                  </a:lnTo>
                  <a:lnTo>
                    <a:pt x="227" y="60"/>
                  </a:lnTo>
                  <a:lnTo>
                    <a:pt x="253" y="69"/>
                  </a:lnTo>
                  <a:lnTo>
                    <a:pt x="281" y="81"/>
                  </a:lnTo>
                  <a:lnTo>
                    <a:pt x="307" y="93"/>
                  </a:lnTo>
                  <a:lnTo>
                    <a:pt x="334" y="106"/>
                  </a:lnTo>
                  <a:lnTo>
                    <a:pt x="361" y="117"/>
                  </a:lnTo>
                  <a:lnTo>
                    <a:pt x="387" y="131"/>
                  </a:lnTo>
                  <a:lnTo>
                    <a:pt x="413" y="145"/>
                  </a:lnTo>
                  <a:lnTo>
                    <a:pt x="440" y="160"/>
                  </a:lnTo>
                  <a:lnTo>
                    <a:pt x="421" y="154"/>
                  </a:lnTo>
                  <a:lnTo>
                    <a:pt x="402" y="148"/>
                  </a:lnTo>
                  <a:lnTo>
                    <a:pt x="384" y="143"/>
                  </a:lnTo>
                  <a:lnTo>
                    <a:pt x="365" y="137"/>
                  </a:lnTo>
                  <a:lnTo>
                    <a:pt x="347" y="129"/>
                  </a:lnTo>
                  <a:lnTo>
                    <a:pt x="329" y="124"/>
                  </a:lnTo>
                  <a:lnTo>
                    <a:pt x="310" y="117"/>
                  </a:lnTo>
                  <a:lnTo>
                    <a:pt x="291" y="111"/>
                  </a:lnTo>
                  <a:lnTo>
                    <a:pt x="272" y="106"/>
                  </a:lnTo>
                  <a:lnTo>
                    <a:pt x="252" y="100"/>
                  </a:lnTo>
                  <a:lnTo>
                    <a:pt x="233" y="95"/>
                  </a:lnTo>
                  <a:lnTo>
                    <a:pt x="214" y="93"/>
                  </a:lnTo>
                  <a:lnTo>
                    <a:pt x="194" y="89"/>
                  </a:lnTo>
                  <a:lnTo>
                    <a:pt x="175" y="87"/>
                  </a:lnTo>
                  <a:lnTo>
                    <a:pt x="155" y="87"/>
                  </a:lnTo>
                  <a:lnTo>
                    <a:pt x="136" y="87"/>
                  </a:lnTo>
                  <a:lnTo>
                    <a:pt x="152" y="97"/>
                  </a:lnTo>
                  <a:lnTo>
                    <a:pt x="170" y="106"/>
                  </a:lnTo>
                  <a:lnTo>
                    <a:pt x="186" y="114"/>
                  </a:lnTo>
                  <a:lnTo>
                    <a:pt x="205" y="123"/>
                  </a:lnTo>
                  <a:lnTo>
                    <a:pt x="223" y="129"/>
                  </a:lnTo>
                  <a:lnTo>
                    <a:pt x="242" y="137"/>
                  </a:lnTo>
                  <a:lnTo>
                    <a:pt x="261" y="144"/>
                  </a:lnTo>
                  <a:lnTo>
                    <a:pt x="281" y="151"/>
                  </a:lnTo>
                  <a:lnTo>
                    <a:pt x="300" y="158"/>
                  </a:lnTo>
                  <a:lnTo>
                    <a:pt x="319" y="165"/>
                  </a:lnTo>
                  <a:lnTo>
                    <a:pt x="337" y="171"/>
                  </a:lnTo>
                  <a:lnTo>
                    <a:pt x="357" y="179"/>
                  </a:lnTo>
                  <a:lnTo>
                    <a:pt x="376" y="186"/>
                  </a:lnTo>
                  <a:lnTo>
                    <a:pt x="394" y="195"/>
                  </a:lnTo>
                  <a:lnTo>
                    <a:pt x="413" y="203"/>
                  </a:lnTo>
                  <a:lnTo>
                    <a:pt x="432" y="213"/>
                  </a:lnTo>
                  <a:lnTo>
                    <a:pt x="414" y="210"/>
                  </a:lnTo>
                  <a:lnTo>
                    <a:pt x="396" y="207"/>
                  </a:lnTo>
                  <a:lnTo>
                    <a:pt x="379" y="203"/>
                  </a:lnTo>
                  <a:lnTo>
                    <a:pt x="361" y="199"/>
                  </a:lnTo>
                  <a:lnTo>
                    <a:pt x="342" y="194"/>
                  </a:lnTo>
                  <a:lnTo>
                    <a:pt x="324" y="189"/>
                  </a:lnTo>
                  <a:lnTo>
                    <a:pt x="305" y="184"/>
                  </a:lnTo>
                  <a:lnTo>
                    <a:pt x="287" y="179"/>
                  </a:lnTo>
                  <a:lnTo>
                    <a:pt x="270" y="174"/>
                  </a:lnTo>
                  <a:lnTo>
                    <a:pt x="251" y="168"/>
                  </a:lnTo>
                  <a:lnTo>
                    <a:pt x="232" y="164"/>
                  </a:lnTo>
                  <a:lnTo>
                    <a:pt x="214" y="159"/>
                  </a:lnTo>
                  <a:lnTo>
                    <a:pt x="195" y="155"/>
                  </a:lnTo>
                  <a:lnTo>
                    <a:pt x="177" y="153"/>
                  </a:lnTo>
                  <a:lnTo>
                    <a:pt x="160" y="150"/>
                  </a:lnTo>
                  <a:lnTo>
                    <a:pt x="141" y="150"/>
                  </a:lnTo>
                  <a:lnTo>
                    <a:pt x="149" y="160"/>
                  </a:lnTo>
                  <a:lnTo>
                    <a:pt x="161" y="169"/>
                  </a:lnTo>
                  <a:lnTo>
                    <a:pt x="173" y="176"/>
                  </a:lnTo>
                  <a:lnTo>
                    <a:pt x="186" y="184"/>
                  </a:lnTo>
                  <a:lnTo>
                    <a:pt x="198" y="189"/>
                  </a:lnTo>
                  <a:lnTo>
                    <a:pt x="213" y="196"/>
                  </a:lnTo>
                  <a:lnTo>
                    <a:pt x="227" y="200"/>
                  </a:lnTo>
                  <a:lnTo>
                    <a:pt x="243" y="206"/>
                  </a:lnTo>
                  <a:lnTo>
                    <a:pt x="256" y="210"/>
                  </a:lnTo>
                  <a:lnTo>
                    <a:pt x="272" y="214"/>
                  </a:lnTo>
                  <a:lnTo>
                    <a:pt x="287" y="218"/>
                  </a:lnTo>
                  <a:lnTo>
                    <a:pt x="303" y="222"/>
                  </a:lnTo>
                  <a:lnTo>
                    <a:pt x="319" y="226"/>
                  </a:lnTo>
                  <a:lnTo>
                    <a:pt x="333" y="229"/>
                  </a:lnTo>
                  <a:lnTo>
                    <a:pt x="347" y="234"/>
                  </a:lnTo>
                  <a:lnTo>
                    <a:pt x="362" y="239"/>
                  </a:lnTo>
                  <a:lnTo>
                    <a:pt x="365" y="242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7"/>
                  </a:lnTo>
                  <a:lnTo>
                    <a:pt x="383" y="249"/>
                  </a:lnTo>
                  <a:lnTo>
                    <a:pt x="387" y="252"/>
                  </a:lnTo>
                  <a:lnTo>
                    <a:pt x="392" y="254"/>
                  </a:lnTo>
                  <a:lnTo>
                    <a:pt x="396" y="256"/>
                  </a:lnTo>
                  <a:lnTo>
                    <a:pt x="401" y="257"/>
                  </a:lnTo>
                  <a:lnTo>
                    <a:pt x="405" y="259"/>
                  </a:lnTo>
                  <a:lnTo>
                    <a:pt x="410" y="260"/>
                  </a:lnTo>
                  <a:lnTo>
                    <a:pt x="414" y="263"/>
                  </a:lnTo>
                  <a:lnTo>
                    <a:pt x="417" y="265"/>
                  </a:lnTo>
                  <a:lnTo>
                    <a:pt x="423" y="266"/>
                  </a:lnTo>
                  <a:lnTo>
                    <a:pt x="427" y="268"/>
                  </a:lnTo>
                  <a:lnTo>
                    <a:pt x="432" y="270"/>
                  </a:lnTo>
                  <a:lnTo>
                    <a:pt x="412" y="268"/>
                  </a:lnTo>
                  <a:lnTo>
                    <a:pt x="394" y="266"/>
                  </a:lnTo>
                  <a:lnTo>
                    <a:pt x="375" y="263"/>
                  </a:lnTo>
                  <a:lnTo>
                    <a:pt x="357" y="259"/>
                  </a:lnTo>
                  <a:lnTo>
                    <a:pt x="339" y="255"/>
                  </a:lnTo>
                  <a:lnTo>
                    <a:pt x="320" y="249"/>
                  </a:lnTo>
                  <a:lnTo>
                    <a:pt x="302" y="245"/>
                  </a:lnTo>
                  <a:lnTo>
                    <a:pt x="284" y="240"/>
                  </a:lnTo>
                  <a:lnTo>
                    <a:pt x="265" y="235"/>
                  </a:lnTo>
                  <a:lnTo>
                    <a:pt x="246" y="229"/>
                  </a:lnTo>
                  <a:lnTo>
                    <a:pt x="227" y="225"/>
                  </a:lnTo>
                  <a:lnTo>
                    <a:pt x="210" y="220"/>
                  </a:lnTo>
                  <a:lnTo>
                    <a:pt x="190" y="216"/>
                  </a:lnTo>
                  <a:lnTo>
                    <a:pt x="171" y="213"/>
                  </a:lnTo>
                  <a:lnTo>
                    <a:pt x="152" y="209"/>
                  </a:lnTo>
                  <a:lnTo>
                    <a:pt x="132" y="208"/>
                  </a:lnTo>
                  <a:lnTo>
                    <a:pt x="149" y="218"/>
                  </a:lnTo>
                  <a:lnTo>
                    <a:pt x="167" y="229"/>
                  </a:lnTo>
                  <a:lnTo>
                    <a:pt x="186" y="239"/>
                  </a:lnTo>
                  <a:lnTo>
                    <a:pt x="207" y="248"/>
                  </a:lnTo>
                  <a:lnTo>
                    <a:pt x="227" y="256"/>
                  </a:lnTo>
                  <a:lnTo>
                    <a:pt x="248" y="265"/>
                  </a:lnTo>
                  <a:lnTo>
                    <a:pt x="271" y="272"/>
                  </a:lnTo>
                  <a:lnTo>
                    <a:pt x="293" y="279"/>
                  </a:lnTo>
                  <a:lnTo>
                    <a:pt x="313" y="286"/>
                  </a:lnTo>
                  <a:lnTo>
                    <a:pt x="335" y="294"/>
                  </a:lnTo>
                  <a:lnTo>
                    <a:pt x="356" y="300"/>
                  </a:lnTo>
                  <a:lnTo>
                    <a:pt x="379" y="308"/>
                  </a:lnTo>
                  <a:lnTo>
                    <a:pt x="399" y="315"/>
                  </a:lnTo>
                  <a:lnTo>
                    <a:pt x="419" y="324"/>
                  </a:lnTo>
                  <a:lnTo>
                    <a:pt x="437" y="333"/>
                  </a:lnTo>
                  <a:lnTo>
                    <a:pt x="456" y="343"/>
                  </a:lnTo>
                  <a:lnTo>
                    <a:pt x="456" y="346"/>
                  </a:lnTo>
                  <a:lnTo>
                    <a:pt x="456" y="348"/>
                  </a:lnTo>
                  <a:lnTo>
                    <a:pt x="434" y="344"/>
                  </a:lnTo>
                  <a:lnTo>
                    <a:pt x="413" y="341"/>
                  </a:lnTo>
                  <a:lnTo>
                    <a:pt x="392" y="336"/>
                  </a:lnTo>
                  <a:lnTo>
                    <a:pt x="372" y="330"/>
                  </a:lnTo>
                  <a:lnTo>
                    <a:pt x="352" y="325"/>
                  </a:lnTo>
                  <a:lnTo>
                    <a:pt x="332" y="319"/>
                  </a:lnTo>
                  <a:lnTo>
                    <a:pt x="312" y="314"/>
                  </a:lnTo>
                  <a:lnTo>
                    <a:pt x="293" y="308"/>
                  </a:lnTo>
                  <a:lnTo>
                    <a:pt x="272" y="302"/>
                  </a:lnTo>
                  <a:lnTo>
                    <a:pt x="252" y="297"/>
                  </a:lnTo>
                  <a:lnTo>
                    <a:pt x="232" y="292"/>
                  </a:lnTo>
                  <a:lnTo>
                    <a:pt x="212" y="286"/>
                  </a:lnTo>
                  <a:lnTo>
                    <a:pt x="191" y="282"/>
                  </a:lnTo>
                  <a:lnTo>
                    <a:pt x="170" y="278"/>
                  </a:lnTo>
                  <a:lnTo>
                    <a:pt x="149" y="276"/>
                  </a:lnTo>
                  <a:lnTo>
                    <a:pt x="128" y="274"/>
                  </a:lnTo>
                  <a:lnTo>
                    <a:pt x="146" y="283"/>
                  </a:lnTo>
                  <a:lnTo>
                    <a:pt x="165" y="292"/>
                  </a:lnTo>
                  <a:lnTo>
                    <a:pt x="184" y="300"/>
                  </a:lnTo>
                  <a:lnTo>
                    <a:pt x="204" y="309"/>
                  </a:lnTo>
                  <a:lnTo>
                    <a:pt x="222" y="317"/>
                  </a:lnTo>
                  <a:lnTo>
                    <a:pt x="242" y="325"/>
                  </a:lnTo>
                  <a:lnTo>
                    <a:pt x="261" y="333"/>
                  </a:lnTo>
                  <a:lnTo>
                    <a:pt x="282" y="341"/>
                  </a:lnTo>
                  <a:lnTo>
                    <a:pt x="301" y="347"/>
                  </a:lnTo>
                  <a:lnTo>
                    <a:pt x="321" y="356"/>
                  </a:lnTo>
                  <a:lnTo>
                    <a:pt x="340" y="364"/>
                  </a:lnTo>
                  <a:lnTo>
                    <a:pt x="361" y="373"/>
                  </a:lnTo>
                  <a:lnTo>
                    <a:pt x="380" y="381"/>
                  </a:lnTo>
                  <a:lnTo>
                    <a:pt x="400" y="389"/>
                  </a:lnTo>
                  <a:lnTo>
                    <a:pt x="419" y="399"/>
                  </a:lnTo>
                  <a:lnTo>
                    <a:pt x="439" y="409"/>
                  </a:lnTo>
                  <a:lnTo>
                    <a:pt x="439" y="412"/>
                  </a:lnTo>
                  <a:lnTo>
                    <a:pt x="416" y="408"/>
                  </a:lnTo>
                  <a:lnTo>
                    <a:pt x="395" y="405"/>
                  </a:lnTo>
                  <a:lnTo>
                    <a:pt x="374" y="401"/>
                  </a:lnTo>
                  <a:lnTo>
                    <a:pt x="353" y="396"/>
                  </a:lnTo>
                  <a:lnTo>
                    <a:pt x="332" y="391"/>
                  </a:lnTo>
                  <a:lnTo>
                    <a:pt x="313" y="386"/>
                  </a:lnTo>
                  <a:lnTo>
                    <a:pt x="293" y="379"/>
                  </a:lnTo>
                  <a:lnTo>
                    <a:pt x="273" y="373"/>
                  </a:lnTo>
                  <a:lnTo>
                    <a:pt x="253" y="366"/>
                  </a:lnTo>
                  <a:lnTo>
                    <a:pt x="233" y="359"/>
                  </a:lnTo>
                  <a:lnTo>
                    <a:pt x="213" y="352"/>
                  </a:lnTo>
                  <a:lnTo>
                    <a:pt x="194" y="346"/>
                  </a:lnTo>
                  <a:lnTo>
                    <a:pt x="175" y="338"/>
                  </a:lnTo>
                  <a:lnTo>
                    <a:pt x="156" y="333"/>
                  </a:lnTo>
                  <a:lnTo>
                    <a:pt x="137" y="326"/>
                  </a:lnTo>
                  <a:lnTo>
                    <a:pt x="118" y="322"/>
                  </a:lnTo>
                  <a:lnTo>
                    <a:pt x="134" y="335"/>
                  </a:lnTo>
                  <a:lnTo>
                    <a:pt x="151" y="347"/>
                  </a:lnTo>
                  <a:lnTo>
                    <a:pt x="167" y="358"/>
                  </a:lnTo>
                  <a:lnTo>
                    <a:pt x="186" y="369"/>
                  </a:lnTo>
                  <a:lnTo>
                    <a:pt x="205" y="378"/>
                  </a:lnTo>
                  <a:lnTo>
                    <a:pt x="224" y="386"/>
                  </a:lnTo>
                  <a:lnTo>
                    <a:pt x="243" y="395"/>
                  </a:lnTo>
                  <a:lnTo>
                    <a:pt x="264" y="404"/>
                  </a:lnTo>
                  <a:lnTo>
                    <a:pt x="283" y="411"/>
                  </a:lnTo>
                  <a:lnTo>
                    <a:pt x="303" y="418"/>
                  </a:lnTo>
                  <a:lnTo>
                    <a:pt x="322" y="425"/>
                  </a:lnTo>
                  <a:lnTo>
                    <a:pt x="342" y="435"/>
                  </a:lnTo>
                  <a:lnTo>
                    <a:pt x="361" y="444"/>
                  </a:lnTo>
                  <a:lnTo>
                    <a:pt x="381" y="453"/>
                  </a:lnTo>
                  <a:lnTo>
                    <a:pt x="399" y="463"/>
                  </a:lnTo>
                  <a:lnTo>
                    <a:pt x="417" y="475"/>
                  </a:lnTo>
                  <a:lnTo>
                    <a:pt x="417" y="477"/>
                  </a:lnTo>
                  <a:lnTo>
                    <a:pt x="417" y="477"/>
                  </a:lnTo>
                  <a:lnTo>
                    <a:pt x="396" y="475"/>
                  </a:lnTo>
                  <a:lnTo>
                    <a:pt x="376" y="472"/>
                  </a:lnTo>
                  <a:lnTo>
                    <a:pt x="357" y="467"/>
                  </a:lnTo>
                  <a:lnTo>
                    <a:pt x="340" y="462"/>
                  </a:lnTo>
                  <a:lnTo>
                    <a:pt x="321" y="455"/>
                  </a:lnTo>
                  <a:lnTo>
                    <a:pt x="302" y="449"/>
                  </a:lnTo>
                  <a:lnTo>
                    <a:pt x="284" y="442"/>
                  </a:lnTo>
                  <a:lnTo>
                    <a:pt x="266" y="435"/>
                  </a:lnTo>
                  <a:lnTo>
                    <a:pt x="247" y="427"/>
                  </a:lnTo>
                  <a:lnTo>
                    <a:pt x="230" y="419"/>
                  </a:lnTo>
                  <a:lnTo>
                    <a:pt x="211" y="413"/>
                  </a:lnTo>
                  <a:lnTo>
                    <a:pt x="193" y="407"/>
                  </a:lnTo>
                  <a:lnTo>
                    <a:pt x="173" y="402"/>
                  </a:lnTo>
                  <a:lnTo>
                    <a:pt x="154" y="397"/>
                  </a:lnTo>
                  <a:lnTo>
                    <a:pt x="135" y="394"/>
                  </a:lnTo>
                  <a:lnTo>
                    <a:pt x="116" y="392"/>
                  </a:lnTo>
                  <a:lnTo>
                    <a:pt x="129" y="405"/>
                  </a:lnTo>
                  <a:lnTo>
                    <a:pt x="145" y="417"/>
                  </a:lnTo>
                  <a:lnTo>
                    <a:pt x="162" y="428"/>
                  </a:lnTo>
                  <a:lnTo>
                    <a:pt x="180" y="438"/>
                  </a:lnTo>
                  <a:lnTo>
                    <a:pt x="196" y="447"/>
                  </a:lnTo>
                  <a:lnTo>
                    <a:pt x="216" y="456"/>
                  </a:lnTo>
                  <a:lnTo>
                    <a:pt x="235" y="465"/>
                  </a:lnTo>
                  <a:lnTo>
                    <a:pt x="255" y="473"/>
                  </a:lnTo>
                  <a:lnTo>
                    <a:pt x="274" y="480"/>
                  </a:lnTo>
                  <a:lnTo>
                    <a:pt x="294" y="486"/>
                  </a:lnTo>
                  <a:lnTo>
                    <a:pt x="313" y="493"/>
                  </a:lnTo>
                  <a:lnTo>
                    <a:pt x="334" y="502"/>
                  </a:lnTo>
                  <a:lnTo>
                    <a:pt x="353" y="508"/>
                  </a:lnTo>
                  <a:lnTo>
                    <a:pt x="373" y="518"/>
                  </a:lnTo>
                  <a:lnTo>
                    <a:pt x="391" y="527"/>
                  </a:lnTo>
                  <a:lnTo>
                    <a:pt x="410" y="538"/>
                  </a:lnTo>
                  <a:lnTo>
                    <a:pt x="413" y="540"/>
                  </a:lnTo>
                  <a:lnTo>
                    <a:pt x="417" y="542"/>
                  </a:lnTo>
                  <a:lnTo>
                    <a:pt x="423" y="543"/>
                  </a:lnTo>
                  <a:lnTo>
                    <a:pt x="427" y="545"/>
                  </a:lnTo>
                  <a:lnTo>
                    <a:pt x="432" y="546"/>
                  </a:lnTo>
                  <a:lnTo>
                    <a:pt x="436" y="548"/>
                  </a:lnTo>
                  <a:lnTo>
                    <a:pt x="441" y="551"/>
                  </a:lnTo>
                  <a:lnTo>
                    <a:pt x="446" y="554"/>
                  </a:lnTo>
                  <a:lnTo>
                    <a:pt x="451" y="555"/>
                  </a:lnTo>
                  <a:lnTo>
                    <a:pt x="455" y="557"/>
                  </a:lnTo>
                  <a:lnTo>
                    <a:pt x="460" y="560"/>
                  </a:lnTo>
                  <a:lnTo>
                    <a:pt x="464" y="564"/>
                  </a:lnTo>
                  <a:lnTo>
                    <a:pt x="468" y="566"/>
                  </a:lnTo>
                  <a:lnTo>
                    <a:pt x="471" y="570"/>
                  </a:lnTo>
                  <a:lnTo>
                    <a:pt x="474" y="574"/>
                  </a:lnTo>
                  <a:lnTo>
                    <a:pt x="478" y="578"/>
                  </a:lnTo>
                  <a:lnTo>
                    <a:pt x="456" y="572"/>
                  </a:lnTo>
                  <a:lnTo>
                    <a:pt x="436" y="564"/>
                  </a:lnTo>
                  <a:lnTo>
                    <a:pt x="415" y="556"/>
                  </a:lnTo>
                  <a:lnTo>
                    <a:pt x="394" y="548"/>
                  </a:lnTo>
                  <a:lnTo>
                    <a:pt x="373" y="538"/>
                  </a:lnTo>
                  <a:lnTo>
                    <a:pt x="353" y="530"/>
                  </a:lnTo>
                  <a:lnTo>
                    <a:pt x="332" y="522"/>
                  </a:lnTo>
                  <a:lnTo>
                    <a:pt x="311" y="514"/>
                  </a:lnTo>
                  <a:lnTo>
                    <a:pt x="290" y="504"/>
                  </a:lnTo>
                  <a:lnTo>
                    <a:pt x="270" y="497"/>
                  </a:lnTo>
                  <a:lnTo>
                    <a:pt x="250" y="491"/>
                  </a:lnTo>
                  <a:lnTo>
                    <a:pt x="230" y="485"/>
                  </a:lnTo>
                  <a:lnTo>
                    <a:pt x="208" y="481"/>
                  </a:lnTo>
                  <a:lnTo>
                    <a:pt x="188" y="477"/>
                  </a:lnTo>
                  <a:lnTo>
                    <a:pt x="168" y="476"/>
                  </a:lnTo>
                  <a:lnTo>
                    <a:pt x="149" y="477"/>
                  </a:lnTo>
                  <a:lnTo>
                    <a:pt x="168" y="487"/>
                  </a:lnTo>
                  <a:lnTo>
                    <a:pt x="190" y="496"/>
                  </a:lnTo>
                  <a:lnTo>
                    <a:pt x="211" y="506"/>
                  </a:lnTo>
                  <a:lnTo>
                    <a:pt x="232" y="516"/>
                  </a:lnTo>
                  <a:lnTo>
                    <a:pt x="253" y="525"/>
                  </a:lnTo>
                  <a:lnTo>
                    <a:pt x="274" y="534"/>
                  </a:lnTo>
                  <a:lnTo>
                    <a:pt x="295" y="543"/>
                  </a:lnTo>
                  <a:lnTo>
                    <a:pt x="317" y="553"/>
                  </a:lnTo>
                  <a:lnTo>
                    <a:pt x="339" y="562"/>
                  </a:lnTo>
                  <a:lnTo>
                    <a:pt x="360" y="571"/>
                  </a:lnTo>
                  <a:lnTo>
                    <a:pt x="381" y="580"/>
                  </a:lnTo>
                  <a:lnTo>
                    <a:pt x="402" y="591"/>
                  </a:lnTo>
                  <a:lnTo>
                    <a:pt x="423" y="601"/>
                  </a:lnTo>
                  <a:lnTo>
                    <a:pt x="444" y="613"/>
                  </a:lnTo>
                  <a:lnTo>
                    <a:pt x="465" y="624"/>
                  </a:lnTo>
                  <a:lnTo>
                    <a:pt x="485" y="637"/>
                  </a:lnTo>
                  <a:lnTo>
                    <a:pt x="466" y="632"/>
                  </a:lnTo>
                  <a:lnTo>
                    <a:pt x="448" y="626"/>
                  </a:lnTo>
                  <a:lnTo>
                    <a:pt x="429" y="620"/>
                  </a:lnTo>
                  <a:lnTo>
                    <a:pt x="410" y="614"/>
                  </a:lnTo>
                  <a:lnTo>
                    <a:pt x="391" y="606"/>
                  </a:lnTo>
                  <a:lnTo>
                    <a:pt x="372" y="601"/>
                  </a:lnTo>
                  <a:lnTo>
                    <a:pt x="353" y="593"/>
                  </a:lnTo>
                  <a:lnTo>
                    <a:pt x="334" y="587"/>
                  </a:lnTo>
                  <a:lnTo>
                    <a:pt x="313" y="580"/>
                  </a:lnTo>
                  <a:lnTo>
                    <a:pt x="295" y="574"/>
                  </a:lnTo>
                  <a:lnTo>
                    <a:pt x="274" y="567"/>
                  </a:lnTo>
                  <a:lnTo>
                    <a:pt x="256" y="563"/>
                  </a:lnTo>
                  <a:lnTo>
                    <a:pt x="235" y="557"/>
                  </a:lnTo>
                  <a:lnTo>
                    <a:pt x="216" y="553"/>
                  </a:lnTo>
                  <a:lnTo>
                    <a:pt x="196" y="548"/>
                  </a:lnTo>
                  <a:lnTo>
                    <a:pt x="177" y="546"/>
                  </a:lnTo>
                  <a:lnTo>
                    <a:pt x="196" y="558"/>
                  </a:lnTo>
                  <a:lnTo>
                    <a:pt x="216" y="570"/>
                  </a:lnTo>
                  <a:lnTo>
                    <a:pt x="237" y="581"/>
                  </a:lnTo>
                  <a:lnTo>
                    <a:pt x="258" y="592"/>
                  </a:lnTo>
                  <a:lnTo>
                    <a:pt x="280" y="601"/>
                  </a:lnTo>
                  <a:lnTo>
                    <a:pt x="301" y="611"/>
                  </a:lnTo>
                  <a:lnTo>
                    <a:pt x="322" y="621"/>
                  </a:lnTo>
                  <a:lnTo>
                    <a:pt x="345" y="631"/>
                  </a:lnTo>
                  <a:lnTo>
                    <a:pt x="365" y="640"/>
                  </a:lnTo>
                  <a:lnTo>
                    <a:pt x="386" y="650"/>
                  </a:lnTo>
                  <a:lnTo>
                    <a:pt x="407" y="659"/>
                  </a:lnTo>
                  <a:lnTo>
                    <a:pt x="429" y="670"/>
                  </a:lnTo>
                  <a:lnTo>
                    <a:pt x="449" y="680"/>
                  </a:lnTo>
                  <a:lnTo>
                    <a:pt x="469" y="692"/>
                  </a:lnTo>
                  <a:lnTo>
                    <a:pt x="488" y="705"/>
                  </a:lnTo>
                  <a:lnTo>
                    <a:pt x="506" y="719"/>
                  </a:lnTo>
                  <a:lnTo>
                    <a:pt x="482" y="711"/>
                  </a:lnTo>
                  <a:lnTo>
                    <a:pt x="459" y="703"/>
                  </a:lnTo>
                  <a:lnTo>
                    <a:pt x="435" y="695"/>
                  </a:lnTo>
                  <a:lnTo>
                    <a:pt x="412" y="686"/>
                  </a:lnTo>
                  <a:lnTo>
                    <a:pt x="389" y="676"/>
                  </a:lnTo>
                  <a:lnTo>
                    <a:pt x="365" y="667"/>
                  </a:lnTo>
                  <a:lnTo>
                    <a:pt x="342" y="659"/>
                  </a:lnTo>
                  <a:lnTo>
                    <a:pt x="319" y="650"/>
                  </a:lnTo>
                  <a:lnTo>
                    <a:pt x="295" y="640"/>
                  </a:lnTo>
                  <a:lnTo>
                    <a:pt x="272" y="631"/>
                  </a:lnTo>
                  <a:lnTo>
                    <a:pt x="248" y="622"/>
                  </a:lnTo>
                  <a:lnTo>
                    <a:pt x="226" y="613"/>
                  </a:lnTo>
                  <a:lnTo>
                    <a:pt x="202" y="604"/>
                  </a:lnTo>
                  <a:lnTo>
                    <a:pt x="178" y="597"/>
                  </a:lnTo>
                  <a:lnTo>
                    <a:pt x="155" y="590"/>
                  </a:lnTo>
                  <a:lnTo>
                    <a:pt x="132" y="584"/>
                  </a:lnTo>
                  <a:lnTo>
                    <a:pt x="151" y="593"/>
                  </a:lnTo>
                  <a:lnTo>
                    <a:pt x="170" y="603"/>
                  </a:lnTo>
                  <a:lnTo>
                    <a:pt x="188" y="613"/>
                  </a:lnTo>
                  <a:lnTo>
                    <a:pt x="208" y="623"/>
                  </a:lnTo>
                  <a:lnTo>
                    <a:pt x="227" y="632"/>
                  </a:lnTo>
                  <a:lnTo>
                    <a:pt x="248" y="642"/>
                  </a:lnTo>
                  <a:lnTo>
                    <a:pt x="267" y="651"/>
                  </a:lnTo>
                  <a:lnTo>
                    <a:pt x="287" y="661"/>
                  </a:lnTo>
                  <a:lnTo>
                    <a:pt x="307" y="669"/>
                  </a:lnTo>
                  <a:lnTo>
                    <a:pt x="327" y="679"/>
                  </a:lnTo>
                  <a:lnTo>
                    <a:pt x="347" y="687"/>
                  </a:lnTo>
                  <a:lnTo>
                    <a:pt x="369" y="697"/>
                  </a:lnTo>
                  <a:lnTo>
                    <a:pt x="387" y="706"/>
                  </a:lnTo>
                  <a:lnTo>
                    <a:pt x="407" y="716"/>
                  </a:lnTo>
                  <a:lnTo>
                    <a:pt x="427" y="726"/>
                  </a:lnTo>
                  <a:lnTo>
                    <a:pt x="448" y="739"/>
                  </a:lnTo>
                  <a:lnTo>
                    <a:pt x="426" y="734"/>
                  </a:lnTo>
                  <a:lnTo>
                    <a:pt x="406" y="730"/>
                  </a:lnTo>
                  <a:lnTo>
                    <a:pt x="386" y="724"/>
                  </a:lnTo>
                  <a:lnTo>
                    <a:pt x="369" y="719"/>
                  </a:lnTo>
                  <a:lnTo>
                    <a:pt x="349" y="711"/>
                  </a:lnTo>
                  <a:lnTo>
                    <a:pt x="330" y="704"/>
                  </a:lnTo>
                  <a:lnTo>
                    <a:pt x="311" y="696"/>
                  </a:lnTo>
                  <a:lnTo>
                    <a:pt x="293" y="689"/>
                  </a:lnTo>
                  <a:lnTo>
                    <a:pt x="274" y="680"/>
                  </a:lnTo>
                  <a:lnTo>
                    <a:pt x="256" y="672"/>
                  </a:lnTo>
                  <a:lnTo>
                    <a:pt x="237" y="663"/>
                  </a:lnTo>
                  <a:lnTo>
                    <a:pt x="220" y="656"/>
                  </a:lnTo>
                  <a:lnTo>
                    <a:pt x="201" y="647"/>
                  </a:lnTo>
                  <a:lnTo>
                    <a:pt x="183" y="641"/>
                  </a:lnTo>
                  <a:lnTo>
                    <a:pt x="164" y="635"/>
                  </a:lnTo>
                  <a:lnTo>
                    <a:pt x="145" y="630"/>
                  </a:lnTo>
                  <a:lnTo>
                    <a:pt x="144" y="636"/>
                  </a:lnTo>
                  <a:lnTo>
                    <a:pt x="146" y="643"/>
                  </a:lnTo>
                  <a:lnTo>
                    <a:pt x="144" y="645"/>
                  </a:lnTo>
                  <a:lnTo>
                    <a:pt x="141" y="645"/>
                  </a:lnTo>
                  <a:lnTo>
                    <a:pt x="143" y="651"/>
                  </a:lnTo>
                  <a:lnTo>
                    <a:pt x="145" y="659"/>
                  </a:lnTo>
                  <a:lnTo>
                    <a:pt x="166" y="666"/>
                  </a:lnTo>
                  <a:lnTo>
                    <a:pt x="187" y="674"/>
                  </a:lnTo>
                  <a:lnTo>
                    <a:pt x="210" y="683"/>
                  </a:lnTo>
                  <a:lnTo>
                    <a:pt x="231" y="692"/>
                  </a:lnTo>
                  <a:lnTo>
                    <a:pt x="252" y="700"/>
                  </a:lnTo>
                  <a:lnTo>
                    <a:pt x="274" y="709"/>
                  </a:lnTo>
                  <a:lnTo>
                    <a:pt x="295" y="716"/>
                  </a:lnTo>
                  <a:lnTo>
                    <a:pt x="317" y="726"/>
                  </a:lnTo>
                  <a:lnTo>
                    <a:pt x="339" y="734"/>
                  </a:lnTo>
                  <a:lnTo>
                    <a:pt x="360" y="744"/>
                  </a:lnTo>
                  <a:lnTo>
                    <a:pt x="381" y="753"/>
                  </a:lnTo>
                  <a:lnTo>
                    <a:pt x="402" y="764"/>
                  </a:lnTo>
                  <a:lnTo>
                    <a:pt x="423" y="774"/>
                  </a:lnTo>
                  <a:lnTo>
                    <a:pt x="444" y="786"/>
                  </a:lnTo>
                  <a:lnTo>
                    <a:pt x="465" y="799"/>
                  </a:lnTo>
                  <a:lnTo>
                    <a:pt x="485" y="813"/>
                  </a:lnTo>
                  <a:lnTo>
                    <a:pt x="485" y="814"/>
                  </a:lnTo>
                  <a:lnTo>
                    <a:pt x="461" y="806"/>
                  </a:lnTo>
                  <a:lnTo>
                    <a:pt x="436" y="800"/>
                  </a:lnTo>
                  <a:lnTo>
                    <a:pt x="412" y="792"/>
                  </a:lnTo>
                  <a:lnTo>
                    <a:pt x="389" y="784"/>
                  </a:lnTo>
                  <a:lnTo>
                    <a:pt x="364" y="776"/>
                  </a:lnTo>
                  <a:lnTo>
                    <a:pt x="340" y="769"/>
                  </a:lnTo>
                  <a:lnTo>
                    <a:pt x="316" y="761"/>
                  </a:lnTo>
                  <a:lnTo>
                    <a:pt x="293" y="753"/>
                  </a:lnTo>
                  <a:lnTo>
                    <a:pt x="267" y="744"/>
                  </a:lnTo>
                  <a:lnTo>
                    <a:pt x="243" y="736"/>
                  </a:lnTo>
                  <a:lnTo>
                    <a:pt x="220" y="728"/>
                  </a:lnTo>
                  <a:lnTo>
                    <a:pt x="196" y="720"/>
                  </a:lnTo>
                  <a:lnTo>
                    <a:pt x="171" y="711"/>
                  </a:lnTo>
                  <a:lnTo>
                    <a:pt x="146" y="703"/>
                  </a:lnTo>
                  <a:lnTo>
                    <a:pt x="123" y="695"/>
                  </a:lnTo>
                  <a:lnTo>
                    <a:pt x="99" y="689"/>
                  </a:lnTo>
                  <a:lnTo>
                    <a:pt x="94" y="644"/>
                  </a:lnTo>
                  <a:lnTo>
                    <a:pt x="89" y="600"/>
                  </a:lnTo>
                  <a:lnTo>
                    <a:pt x="84" y="556"/>
                  </a:lnTo>
                  <a:lnTo>
                    <a:pt x="78" y="513"/>
                  </a:lnTo>
                  <a:lnTo>
                    <a:pt x="72" y="470"/>
                  </a:lnTo>
                  <a:lnTo>
                    <a:pt x="66" y="426"/>
                  </a:lnTo>
                  <a:lnTo>
                    <a:pt x="59" y="383"/>
                  </a:lnTo>
                  <a:lnTo>
                    <a:pt x="54" y="341"/>
                  </a:lnTo>
                  <a:lnTo>
                    <a:pt x="47" y="297"/>
                  </a:lnTo>
                  <a:lnTo>
                    <a:pt x="39" y="255"/>
                  </a:lnTo>
                  <a:lnTo>
                    <a:pt x="33" y="212"/>
                  </a:lnTo>
                  <a:lnTo>
                    <a:pt x="26" y="169"/>
                  </a:lnTo>
                  <a:lnTo>
                    <a:pt x="19" y="127"/>
                  </a:lnTo>
                  <a:lnTo>
                    <a:pt x="13" y="85"/>
                  </a:lnTo>
                  <a:lnTo>
                    <a:pt x="6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7499350" y="1573213"/>
              <a:ext cx="73025" cy="7778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90" y="0"/>
                </a:cxn>
                <a:cxn ang="0">
                  <a:pos x="92" y="0"/>
                </a:cxn>
                <a:cxn ang="0">
                  <a:pos x="85" y="7"/>
                </a:cxn>
                <a:cxn ang="0">
                  <a:pos x="80" y="14"/>
                </a:cxn>
                <a:cxn ang="0">
                  <a:pos x="74" y="22"/>
                </a:cxn>
                <a:cxn ang="0">
                  <a:pos x="68" y="29"/>
                </a:cxn>
                <a:cxn ang="0">
                  <a:pos x="63" y="37"/>
                </a:cxn>
                <a:cxn ang="0">
                  <a:pos x="57" y="45"/>
                </a:cxn>
                <a:cxn ang="0">
                  <a:pos x="51" y="53"/>
                </a:cxn>
                <a:cxn ang="0">
                  <a:pos x="45" y="61"/>
                </a:cxn>
                <a:cxn ang="0">
                  <a:pos x="40" y="66"/>
                </a:cxn>
                <a:cxn ang="0">
                  <a:pos x="35" y="72"/>
                </a:cxn>
                <a:cxn ang="0">
                  <a:pos x="30" y="76"/>
                </a:cxn>
                <a:cxn ang="0">
                  <a:pos x="24" y="82"/>
                </a:cxn>
                <a:cxn ang="0">
                  <a:pos x="17" y="85"/>
                </a:cxn>
                <a:cxn ang="0">
                  <a:pos x="12" y="89"/>
                </a:cxn>
                <a:cxn ang="0">
                  <a:pos x="5" y="94"/>
                </a:cxn>
                <a:cxn ang="0">
                  <a:pos x="0" y="98"/>
                </a:cxn>
                <a:cxn ang="0">
                  <a:pos x="0" y="93"/>
                </a:cxn>
                <a:cxn ang="0">
                  <a:pos x="2" y="87"/>
                </a:cxn>
                <a:cxn ang="0">
                  <a:pos x="4" y="81"/>
                </a:cxn>
                <a:cxn ang="0">
                  <a:pos x="7" y="76"/>
                </a:cxn>
                <a:cxn ang="0">
                  <a:pos x="10" y="69"/>
                </a:cxn>
                <a:cxn ang="0">
                  <a:pos x="14" y="64"/>
                </a:cxn>
                <a:cxn ang="0">
                  <a:pos x="18" y="59"/>
                </a:cxn>
                <a:cxn ang="0">
                  <a:pos x="23" y="55"/>
                </a:cxn>
                <a:cxn ang="0">
                  <a:pos x="25" y="51"/>
                </a:cxn>
                <a:cxn ang="0">
                  <a:pos x="30" y="45"/>
                </a:cxn>
                <a:cxn ang="0">
                  <a:pos x="32" y="42"/>
                </a:cxn>
                <a:cxn ang="0">
                  <a:pos x="36" y="38"/>
                </a:cxn>
                <a:cxn ang="0">
                  <a:pos x="44" y="30"/>
                </a:cxn>
                <a:cxn ang="0">
                  <a:pos x="53" y="24"/>
                </a:cxn>
                <a:cxn ang="0">
                  <a:pos x="56" y="20"/>
                </a:cxn>
                <a:cxn ang="0">
                  <a:pos x="61" y="17"/>
                </a:cxn>
                <a:cxn ang="0">
                  <a:pos x="65" y="14"/>
                </a:cxn>
                <a:cxn ang="0">
                  <a:pos x="70" y="10"/>
                </a:cxn>
                <a:cxn ang="0">
                  <a:pos x="74" y="8"/>
                </a:cxn>
                <a:cxn ang="0">
                  <a:pos x="78" y="5"/>
                </a:cxn>
                <a:cxn ang="0">
                  <a:pos x="83" y="3"/>
                </a:cxn>
                <a:cxn ang="0">
                  <a:pos x="87" y="0"/>
                </a:cxn>
                <a:cxn ang="0">
                  <a:pos x="87" y="0"/>
                </a:cxn>
              </a:cxnLst>
              <a:rect l="0" t="0" r="r" b="b"/>
              <a:pathLst>
                <a:path w="92" h="98">
                  <a:moveTo>
                    <a:pt x="87" y="0"/>
                  </a:moveTo>
                  <a:lnTo>
                    <a:pt x="90" y="0"/>
                  </a:lnTo>
                  <a:lnTo>
                    <a:pt x="92" y="0"/>
                  </a:lnTo>
                  <a:lnTo>
                    <a:pt x="85" y="7"/>
                  </a:lnTo>
                  <a:lnTo>
                    <a:pt x="80" y="14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3" y="37"/>
                  </a:lnTo>
                  <a:lnTo>
                    <a:pt x="57" y="45"/>
                  </a:lnTo>
                  <a:lnTo>
                    <a:pt x="51" y="53"/>
                  </a:lnTo>
                  <a:lnTo>
                    <a:pt x="45" y="61"/>
                  </a:lnTo>
                  <a:lnTo>
                    <a:pt x="40" y="66"/>
                  </a:lnTo>
                  <a:lnTo>
                    <a:pt x="35" y="72"/>
                  </a:lnTo>
                  <a:lnTo>
                    <a:pt x="30" y="76"/>
                  </a:lnTo>
                  <a:lnTo>
                    <a:pt x="24" y="82"/>
                  </a:lnTo>
                  <a:lnTo>
                    <a:pt x="17" y="85"/>
                  </a:lnTo>
                  <a:lnTo>
                    <a:pt x="12" y="89"/>
                  </a:lnTo>
                  <a:lnTo>
                    <a:pt x="5" y="94"/>
                  </a:lnTo>
                  <a:lnTo>
                    <a:pt x="0" y="98"/>
                  </a:lnTo>
                  <a:lnTo>
                    <a:pt x="0" y="93"/>
                  </a:lnTo>
                  <a:lnTo>
                    <a:pt x="2" y="87"/>
                  </a:lnTo>
                  <a:lnTo>
                    <a:pt x="4" y="81"/>
                  </a:lnTo>
                  <a:lnTo>
                    <a:pt x="7" y="76"/>
                  </a:lnTo>
                  <a:lnTo>
                    <a:pt x="10" y="69"/>
                  </a:lnTo>
                  <a:lnTo>
                    <a:pt x="14" y="64"/>
                  </a:lnTo>
                  <a:lnTo>
                    <a:pt x="18" y="59"/>
                  </a:lnTo>
                  <a:lnTo>
                    <a:pt x="23" y="55"/>
                  </a:lnTo>
                  <a:lnTo>
                    <a:pt x="25" y="51"/>
                  </a:lnTo>
                  <a:lnTo>
                    <a:pt x="30" y="45"/>
                  </a:lnTo>
                  <a:lnTo>
                    <a:pt x="32" y="42"/>
                  </a:lnTo>
                  <a:lnTo>
                    <a:pt x="36" y="38"/>
                  </a:lnTo>
                  <a:lnTo>
                    <a:pt x="44" y="30"/>
                  </a:lnTo>
                  <a:lnTo>
                    <a:pt x="53" y="24"/>
                  </a:lnTo>
                  <a:lnTo>
                    <a:pt x="56" y="20"/>
                  </a:lnTo>
                  <a:lnTo>
                    <a:pt x="61" y="17"/>
                  </a:lnTo>
                  <a:lnTo>
                    <a:pt x="65" y="14"/>
                  </a:lnTo>
                  <a:lnTo>
                    <a:pt x="70" y="10"/>
                  </a:lnTo>
                  <a:lnTo>
                    <a:pt x="74" y="8"/>
                  </a:lnTo>
                  <a:lnTo>
                    <a:pt x="78" y="5"/>
                  </a:lnTo>
                  <a:lnTo>
                    <a:pt x="83" y="3"/>
                  </a:lnTo>
                  <a:lnTo>
                    <a:pt x="8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7654925" y="1581151"/>
              <a:ext cx="119063" cy="244475"/>
            </a:xfrm>
            <a:custGeom>
              <a:avLst/>
              <a:gdLst/>
              <a:ahLst/>
              <a:cxnLst>
                <a:cxn ang="0">
                  <a:pos x="133" y="6"/>
                </a:cxn>
                <a:cxn ang="0">
                  <a:pos x="147" y="17"/>
                </a:cxn>
                <a:cxn ang="0">
                  <a:pos x="148" y="30"/>
                </a:cxn>
                <a:cxn ang="0">
                  <a:pos x="140" y="43"/>
                </a:cxn>
                <a:cxn ang="0">
                  <a:pos x="127" y="56"/>
                </a:cxn>
                <a:cxn ang="0">
                  <a:pos x="114" y="71"/>
                </a:cxn>
                <a:cxn ang="0">
                  <a:pos x="99" y="85"/>
                </a:cxn>
                <a:cxn ang="0">
                  <a:pos x="91" y="101"/>
                </a:cxn>
                <a:cxn ang="0">
                  <a:pos x="83" y="119"/>
                </a:cxn>
                <a:cxn ang="0">
                  <a:pos x="72" y="143"/>
                </a:cxn>
                <a:cxn ang="0">
                  <a:pos x="66" y="168"/>
                </a:cxn>
                <a:cxn ang="0">
                  <a:pos x="64" y="193"/>
                </a:cxn>
                <a:cxn ang="0">
                  <a:pos x="64" y="218"/>
                </a:cxn>
                <a:cxn ang="0">
                  <a:pos x="65" y="244"/>
                </a:cxn>
                <a:cxn ang="0">
                  <a:pos x="68" y="270"/>
                </a:cxn>
                <a:cxn ang="0">
                  <a:pos x="69" y="295"/>
                </a:cxn>
                <a:cxn ang="0">
                  <a:pos x="65" y="303"/>
                </a:cxn>
                <a:cxn ang="0">
                  <a:pos x="52" y="293"/>
                </a:cxn>
                <a:cxn ang="0">
                  <a:pos x="42" y="281"/>
                </a:cxn>
                <a:cxn ang="0">
                  <a:pos x="34" y="266"/>
                </a:cxn>
                <a:cxn ang="0">
                  <a:pos x="27" y="250"/>
                </a:cxn>
                <a:cxn ang="0">
                  <a:pos x="20" y="233"/>
                </a:cxn>
                <a:cxn ang="0">
                  <a:pos x="12" y="216"/>
                </a:cxn>
                <a:cxn ang="0">
                  <a:pos x="6" y="202"/>
                </a:cxn>
                <a:cxn ang="0">
                  <a:pos x="0" y="180"/>
                </a:cxn>
                <a:cxn ang="0">
                  <a:pos x="2" y="147"/>
                </a:cxn>
                <a:cxn ang="0">
                  <a:pos x="9" y="119"/>
                </a:cxn>
                <a:cxn ang="0">
                  <a:pos x="21" y="93"/>
                </a:cxn>
                <a:cxn ang="0">
                  <a:pos x="38" y="68"/>
                </a:cxn>
                <a:cxn ang="0">
                  <a:pos x="58" y="46"/>
                </a:cxn>
                <a:cxn ang="0">
                  <a:pos x="81" y="26"/>
                </a:cxn>
                <a:cxn ang="0">
                  <a:pos x="107" y="8"/>
                </a:cxn>
                <a:cxn ang="0">
                  <a:pos x="121" y="0"/>
                </a:cxn>
              </a:cxnLst>
              <a:rect l="0" t="0" r="r" b="b"/>
              <a:pathLst>
                <a:path w="149" h="307">
                  <a:moveTo>
                    <a:pt x="121" y="0"/>
                  </a:moveTo>
                  <a:lnTo>
                    <a:pt x="133" y="6"/>
                  </a:lnTo>
                  <a:lnTo>
                    <a:pt x="143" y="12"/>
                  </a:lnTo>
                  <a:lnTo>
                    <a:pt x="147" y="17"/>
                  </a:lnTo>
                  <a:lnTo>
                    <a:pt x="149" y="24"/>
                  </a:lnTo>
                  <a:lnTo>
                    <a:pt x="148" y="30"/>
                  </a:lnTo>
                  <a:lnTo>
                    <a:pt x="145" y="36"/>
                  </a:lnTo>
                  <a:lnTo>
                    <a:pt x="140" y="43"/>
                  </a:lnTo>
                  <a:lnTo>
                    <a:pt x="135" y="51"/>
                  </a:lnTo>
                  <a:lnTo>
                    <a:pt x="127" y="56"/>
                  </a:lnTo>
                  <a:lnTo>
                    <a:pt x="120" y="64"/>
                  </a:lnTo>
                  <a:lnTo>
                    <a:pt x="114" y="71"/>
                  </a:lnTo>
                  <a:lnTo>
                    <a:pt x="106" y="77"/>
                  </a:lnTo>
                  <a:lnTo>
                    <a:pt x="99" y="85"/>
                  </a:lnTo>
                  <a:lnTo>
                    <a:pt x="95" y="93"/>
                  </a:lnTo>
                  <a:lnTo>
                    <a:pt x="91" y="101"/>
                  </a:lnTo>
                  <a:lnTo>
                    <a:pt x="90" y="108"/>
                  </a:lnTo>
                  <a:lnTo>
                    <a:pt x="83" y="119"/>
                  </a:lnTo>
                  <a:lnTo>
                    <a:pt x="77" y="132"/>
                  </a:lnTo>
                  <a:lnTo>
                    <a:pt x="72" y="143"/>
                  </a:lnTo>
                  <a:lnTo>
                    <a:pt x="69" y="156"/>
                  </a:lnTo>
                  <a:lnTo>
                    <a:pt x="66" y="168"/>
                  </a:lnTo>
                  <a:lnTo>
                    <a:pt x="65" y="181"/>
                  </a:lnTo>
                  <a:lnTo>
                    <a:pt x="64" y="193"/>
                  </a:lnTo>
                  <a:lnTo>
                    <a:pt x="64" y="206"/>
                  </a:lnTo>
                  <a:lnTo>
                    <a:pt x="64" y="218"/>
                  </a:lnTo>
                  <a:lnTo>
                    <a:pt x="65" y="232"/>
                  </a:lnTo>
                  <a:lnTo>
                    <a:pt x="65" y="244"/>
                  </a:lnTo>
                  <a:lnTo>
                    <a:pt x="67" y="257"/>
                  </a:lnTo>
                  <a:lnTo>
                    <a:pt x="68" y="270"/>
                  </a:lnTo>
                  <a:lnTo>
                    <a:pt x="69" y="282"/>
                  </a:lnTo>
                  <a:lnTo>
                    <a:pt x="69" y="295"/>
                  </a:lnTo>
                  <a:lnTo>
                    <a:pt x="71" y="307"/>
                  </a:lnTo>
                  <a:lnTo>
                    <a:pt x="65" y="303"/>
                  </a:lnTo>
                  <a:lnTo>
                    <a:pt x="58" y="299"/>
                  </a:lnTo>
                  <a:lnTo>
                    <a:pt x="52" y="293"/>
                  </a:lnTo>
                  <a:lnTo>
                    <a:pt x="48" y="287"/>
                  </a:lnTo>
                  <a:lnTo>
                    <a:pt x="42" y="281"/>
                  </a:lnTo>
                  <a:lnTo>
                    <a:pt x="38" y="274"/>
                  </a:lnTo>
                  <a:lnTo>
                    <a:pt x="34" y="266"/>
                  </a:lnTo>
                  <a:lnTo>
                    <a:pt x="30" y="258"/>
                  </a:lnTo>
                  <a:lnTo>
                    <a:pt x="27" y="250"/>
                  </a:lnTo>
                  <a:lnTo>
                    <a:pt x="24" y="242"/>
                  </a:lnTo>
                  <a:lnTo>
                    <a:pt x="20" y="233"/>
                  </a:lnTo>
                  <a:lnTo>
                    <a:pt x="17" y="225"/>
                  </a:lnTo>
                  <a:lnTo>
                    <a:pt x="12" y="216"/>
                  </a:lnTo>
                  <a:lnTo>
                    <a:pt x="9" y="208"/>
                  </a:lnTo>
                  <a:lnTo>
                    <a:pt x="6" y="202"/>
                  </a:lnTo>
                  <a:lnTo>
                    <a:pt x="2" y="195"/>
                  </a:lnTo>
                  <a:lnTo>
                    <a:pt x="0" y="180"/>
                  </a:lnTo>
                  <a:lnTo>
                    <a:pt x="1" y="163"/>
                  </a:lnTo>
                  <a:lnTo>
                    <a:pt x="2" y="147"/>
                  </a:lnTo>
                  <a:lnTo>
                    <a:pt x="6" y="133"/>
                  </a:lnTo>
                  <a:lnTo>
                    <a:pt x="9" y="119"/>
                  </a:lnTo>
                  <a:lnTo>
                    <a:pt x="15" y="106"/>
                  </a:lnTo>
                  <a:lnTo>
                    <a:pt x="21" y="93"/>
                  </a:lnTo>
                  <a:lnTo>
                    <a:pt x="30" y="81"/>
                  </a:lnTo>
                  <a:lnTo>
                    <a:pt x="38" y="68"/>
                  </a:lnTo>
                  <a:lnTo>
                    <a:pt x="48" y="57"/>
                  </a:lnTo>
                  <a:lnTo>
                    <a:pt x="58" y="46"/>
                  </a:lnTo>
                  <a:lnTo>
                    <a:pt x="69" y="36"/>
                  </a:lnTo>
                  <a:lnTo>
                    <a:pt x="81" y="26"/>
                  </a:lnTo>
                  <a:lnTo>
                    <a:pt x="94" y="17"/>
                  </a:lnTo>
                  <a:lnTo>
                    <a:pt x="107" y="8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7962900" y="1598613"/>
              <a:ext cx="136525" cy="161925"/>
            </a:xfrm>
            <a:custGeom>
              <a:avLst/>
              <a:gdLst/>
              <a:ahLst/>
              <a:cxnLst>
                <a:cxn ang="0">
                  <a:pos x="51" y="9"/>
                </a:cxn>
                <a:cxn ang="0">
                  <a:pos x="76" y="28"/>
                </a:cxn>
                <a:cxn ang="0">
                  <a:pos x="98" y="50"/>
                </a:cxn>
                <a:cxn ang="0">
                  <a:pos x="119" y="73"/>
                </a:cxn>
                <a:cxn ang="0">
                  <a:pos x="137" y="99"/>
                </a:cxn>
                <a:cxn ang="0">
                  <a:pos x="152" y="125"/>
                </a:cxn>
                <a:cxn ang="0">
                  <a:pos x="164" y="153"/>
                </a:cxn>
                <a:cxn ang="0">
                  <a:pos x="170" y="182"/>
                </a:cxn>
                <a:cxn ang="0">
                  <a:pos x="167" y="202"/>
                </a:cxn>
                <a:cxn ang="0">
                  <a:pos x="152" y="201"/>
                </a:cxn>
                <a:cxn ang="0">
                  <a:pos x="138" y="193"/>
                </a:cxn>
                <a:cxn ang="0">
                  <a:pos x="135" y="187"/>
                </a:cxn>
                <a:cxn ang="0">
                  <a:pos x="138" y="182"/>
                </a:cxn>
                <a:cxn ang="0">
                  <a:pos x="143" y="181"/>
                </a:cxn>
                <a:cxn ang="0">
                  <a:pos x="136" y="178"/>
                </a:cxn>
                <a:cxn ang="0">
                  <a:pos x="125" y="173"/>
                </a:cxn>
                <a:cxn ang="0">
                  <a:pos x="115" y="169"/>
                </a:cxn>
                <a:cxn ang="0">
                  <a:pos x="107" y="164"/>
                </a:cxn>
                <a:cxn ang="0">
                  <a:pos x="101" y="158"/>
                </a:cxn>
                <a:cxn ang="0">
                  <a:pos x="97" y="149"/>
                </a:cxn>
                <a:cxn ang="0">
                  <a:pos x="96" y="138"/>
                </a:cxn>
                <a:cxn ang="0">
                  <a:pos x="96" y="124"/>
                </a:cxn>
                <a:cxn ang="0">
                  <a:pos x="96" y="112"/>
                </a:cxn>
                <a:cxn ang="0">
                  <a:pos x="94" y="103"/>
                </a:cxn>
                <a:cxn ang="0">
                  <a:pos x="86" y="91"/>
                </a:cxn>
                <a:cxn ang="0">
                  <a:pos x="75" y="76"/>
                </a:cxn>
                <a:cxn ang="0">
                  <a:pos x="63" y="62"/>
                </a:cxn>
                <a:cxn ang="0">
                  <a:pos x="55" y="60"/>
                </a:cxn>
                <a:cxn ang="0">
                  <a:pos x="55" y="71"/>
                </a:cxn>
                <a:cxn ang="0">
                  <a:pos x="59" y="83"/>
                </a:cxn>
                <a:cxn ang="0">
                  <a:pos x="63" y="96"/>
                </a:cxn>
                <a:cxn ang="0">
                  <a:pos x="59" y="104"/>
                </a:cxn>
                <a:cxn ang="0">
                  <a:pos x="58" y="114"/>
                </a:cxn>
                <a:cxn ang="0">
                  <a:pos x="63" y="129"/>
                </a:cxn>
                <a:cxn ang="0">
                  <a:pos x="65" y="143"/>
                </a:cxn>
                <a:cxn ang="0">
                  <a:pos x="59" y="151"/>
                </a:cxn>
                <a:cxn ang="0">
                  <a:pos x="49" y="154"/>
                </a:cxn>
                <a:cxn ang="0">
                  <a:pos x="39" y="157"/>
                </a:cxn>
                <a:cxn ang="0">
                  <a:pos x="28" y="159"/>
                </a:cxn>
                <a:cxn ang="0">
                  <a:pos x="20" y="152"/>
                </a:cxn>
                <a:cxn ang="0">
                  <a:pos x="15" y="140"/>
                </a:cxn>
                <a:cxn ang="0">
                  <a:pos x="9" y="128"/>
                </a:cxn>
                <a:cxn ang="0">
                  <a:pos x="4" y="115"/>
                </a:cxn>
                <a:cxn ang="0">
                  <a:pos x="0" y="104"/>
                </a:cxn>
                <a:cxn ang="0">
                  <a:pos x="0" y="93"/>
                </a:cxn>
                <a:cxn ang="0">
                  <a:pos x="5" y="85"/>
                </a:cxn>
                <a:cxn ang="0">
                  <a:pos x="15" y="78"/>
                </a:cxn>
                <a:cxn ang="0">
                  <a:pos x="23" y="71"/>
                </a:cxn>
                <a:cxn ang="0">
                  <a:pos x="23" y="62"/>
                </a:cxn>
                <a:cxn ang="0">
                  <a:pos x="24" y="53"/>
                </a:cxn>
                <a:cxn ang="0">
                  <a:pos x="25" y="44"/>
                </a:cxn>
                <a:cxn ang="0">
                  <a:pos x="28" y="32"/>
                </a:cxn>
                <a:cxn ang="0">
                  <a:pos x="30" y="18"/>
                </a:cxn>
                <a:cxn ang="0">
                  <a:pos x="27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7" y="0"/>
                </a:cxn>
                <a:cxn ang="0">
                  <a:pos x="41" y="0"/>
                </a:cxn>
              </a:cxnLst>
              <a:rect l="0" t="0" r="r" b="b"/>
              <a:pathLst>
                <a:path w="173" h="203">
                  <a:moveTo>
                    <a:pt x="41" y="0"/>
                  </a:moveTo>
                  <a:lnTo>
                    <a:pt x="51" y="9"/>
                  </a:lnTo>
                  <a:lnTo>
                    <a:pt x="64" y="18"/>
                  </a:lnTo>
                  <a:lnTo>
                    <a:pt x="76" y="28"/>
                  </a:lnTo>
                  <a:lnTo>
                    <a:pt x="87" y="39"/>
                  </a:lnTo>
                  <a:lnTo>
                    <a:pt x="98" y="50"/>
                  </a:lnTo>
                  <a:lnTo>
                    <a:pt x="109" y="62"/>
                  </a:lnTo>
                  <a:lnTo>
                    <a:pt x="119" y="73"/>
                  </a:lnTo>
                  <a:lnTo>
                    <a:pt x="129" y="86"/>
                  </a:lnTo>
                  <a:lnTo>
                    <a:pt x="137" y="99"/>
                  </a:lnTo>
                  <a:lnTo>
                    <a:pt x="145" y="112"/>
                  </a:lnTo>
                  <a:lnTo>
                    <a:pt x="152" y="125"/>
                  </a:lnTo>
                  <a:lnTo>
                    <a:pt x="159" y="139"/>
                  </a:lnTo>
                  <a:lnTo>
                    <a:pt x="164" y="153"/>
                  </a:lnTo>
                  <a:lnTo>
                    <a:pt x="168" y="167"/>
                  </a:lnTo>
                  <a:lnTo>
                    <a:pt x="170" y="182"/>
                  </a:lnTo>
                  <a:lnTo>
                    <a:pt x="173" y="198"/>
                  </a:lnTo>
                  <a:lnTo>
                    <a:pt x="167" y="202"/>
                  </a:lnTo>
                  <a:lnTo>
                    <a:pt x="159" y="203"/>
                  </a:lnTo>
                  <a:lnTo>
                    <a:pt x="152" y="201"/>
                  </a:lnTo>
                  <a:lnTo>
                    <a:pt x="144" y="198"/>
                  </a:lnTo>
                  <a:lnTo>
                    <a:pt x="138" y="193"/>
                  </a:lnTo>
                  <a:lnTo>
                    <a:pt x="136" y="189"/>
                  </a:lnTo>
                  <a:lnTo>
                    <a:pt x="135" y="187"/>
                  </a:lnTo>
                  <a:lnTo>
                    <a:pt x="136" y="184"/>
                  </a:lnTo>
                  <a:lnTo>
                    <a:pt x="138" y="182"/>
                  </a:lnTo>
                  <a:lnTo>
                    <a:pt x="143" y="182"/>
                  </a:lnTo>
                  <a:lnTo>
                    <a:pt x="143" y="181"/>
                  </a:lnTo>
                  <a:lnTo>
                    <a:pt x="143" y="180"/>
                  </a:lnTo>
                  <a:lnTo>
                    <a:pt x="136" y="178"/>
                  </a:lnTo>
                  <a:lnTo>
                    <a:pt x="130" y="175"/>
                  </a:lnTo>
                  <a:lnTo>
                    <a:pt x="125" y="173"/>
                  </a:lnTo>
                  <a:lnTo>
                    <a:pt x="120" y="172"/>
                  </a:lnTo>
                  <a:lnTo>
                    <a:pt x="115" y="169"/>
                  </a:lnTo>
                  <a:lnTo>
                    <a:pt x="111" y="167"/>
                  </a:lnTo>
                  <a:lnTo>
                    <a:pt x="107" y="164"/>
                  </a:lnTo>
                  <a:lnTo>
                    <a:pt x="105" y="161"/>
                  </a:lnTo>
                  <a:lnTo>
                    <a:pt x="101" y="158"/>
                  </a:lnTo>
                  <a:lnTo>
                    <a:pt x="99" y="154"/>
                  </a:lnTo>
                  <a:lnTo>
                    <a:pt x="97" y="149"/>
                  </a:lnTo>
                  <a:lnTo>
                    <a:pt x="97" y="144"/>
                  </a:lnTo>
                  <a:lnTo>
                    <a:pt x="96" y="138"/>
                  </a:lnTo>
                  <a:lnTo>
                    <a:pt x="96" y="132"/>
                  </a:lnTo>
                  <a:lnTo>
                    <a:pt x="96" y="124"/>
                  </a:lnTo>
                  <a:lnTo>
                    <a:pt x="98" y="116"/>
                  </a:lnTo>
                  <a:lnTo>
                    <a:pt x="96" y="112"/>
                  </a:lnTo>
                  <a:lnTo>
                    <a:pt x="96" y="108"/>
                  </a:lnTo>
                  <a:lnTo>
                    <a:pt x="94" y="103"/>
                  </a:lnTo>
                  <a:lnTo>
                    <a:pt x="91" y="99"/>
                  </a:lnTo>
                  <a:lnTo>
                    <a:pt x="86" y="91"/>
                  </a:lnTo>
                  <a:lnTo>
                    <a:pt x="80" y="84"/>
                  </a:lnTo>
                  <a:lnTo>
                    <a:pt x="75" y="76"/>
                  </a:lnTo>
                  <a:lnTo>
                    <a:pt x="68" y="70"/>
                  </a:lnTo>
                  <a:lnTo>
                    <a:pt x="63" y="62"/>
                  </a:lnTo>
                  <a:lnTo>
                    <a:pt x="58" y="54"/>
                  </a:lnTo>
                  <a:lnTo>
                    <a:pt x="55" y="60"/>
                  </a:lnTo>
                  <a:lnTo>
                    <a:pt x="55" y="65"/>
                  </a:lnTo>
                  <a:lnTo>
                    <a:pt x="55" y="71"/>
                  </a:lnTo>
                  <a:lnTo>
                    <a:pt x="57" y="78"/>
                  </a:lnTo>
                  <a:lnTo>
                    <a:pt x="59" y="83"/>
                  </a:lnTo>
                  <a:lnTo>
                    <a:pt x="60" y="90"/>
                  </a:lnTo>
                  <a:lnTo>
                    <a:pt x="63" y="96"/>
                  </a:lnTo>
                  <a:lnTo>
                    <a:pt x="65" y="102"/>
                  </a:lnTo>
                  <a:lnTo>
                    <a:pt x="59" y="104"/>
                  </a:lnTo>
                  <a:lnTo>
                    <a:pt x="57" y="109"/>
                  </a:lnTo>
                  <a:lnTo>
                    <a:pt x="58" y="114"/>
                  </a:lnTo>
                  <a:lnTo>
                    <a:pt x="60" y="122"/>
                  </a:lnTo>
                  <a:lnTo>
                    <a:pt x="63" y="129"/>
                  </a:lnTo>
                  <a:lnTo>
                    <a:pt x="65" y="135"/>
                  </a:lnTo>
                  <a:lnTo>
                    <a:pt x="65" y="143"/>
                  </a:lnTo>
                  <a:lnTo>
                    <a:pt x="65" y="150"/>
                  </a:lnTo>
                  <a:lnTo>
                    <a:pt x="59" y="151"/>
                  </a:lnTo>
                  <a:lnTo>
                    <a:pt x="55" y="152"/>
                  </a:lnTo>
                  <a:lnTo>
                    <a:pt x="49" y="154"/>
                  </a:lnTo>
                  <a:lnTo>
                    <a:pt x="45" y="155"/>
                  </a:lnTo>
                  <a:lnTo>
                    <a:pt x="39" y="157"/>
                  </a:lnTo>
                  <a:lnTo>
                    <a:pt x="34" y="158"/>
                  </a:lnTo>
                  <a:lnTo>
                    <a:pt x="28" y="159"/>
                  </a:lnTo>
                  <a:lnTo>
                    <a:pt x="23" y="159"/>
                  </a:lnTo>
                  <a:lnTo>
                    <a:pt x="20" y="152"/>
                  </a:lnTo>
                  <a:lnTo>
                    <a:pt x="18" y="145"/>
                  </a:lnTo>
                  <a:lnTo>
                    <a:pt x="15" y="140"/>
                  </a:lnTo>
                  <a:lnTo>
                    <a:pt x="13" y="134"/>
                  </a:lnTo>
                  <a:lnTo>
                    <a:pt x="9" y="128"/>
                  </a:lnTo>
                  <a:lnTo>
                    <a:pt x="6" y="122"/>
                  </a:lnTo>
                  <a:lnTo>
                    <a:pt x="4" y="115"/>
                  </a:lnTo>
                  <a:lnTo>
                    <a:pt x="3" y="110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0" y="93"/>
                  </a:lnTo>
                  <a:lnTo>
                    <a:pt x="3" y="90"/>
                  </a:lnTo>
                  <a:lnTo>
                    <a:pt x="5" y="85"/>
                  </a:lnTo>
                  <a:lnTo>
                    <a:pt x="9" y="81"/>
                  </a:lnTo>
                  <a:lnTo>
                    <a:pt x="15" y="78"/>
                  </a:lnTo>
                  <a:lnTo>
                    <a:pt x="23" y="75"/>
                  </a:lnTo>
                  <a:lnTo>
                    <a:pt x="23" y="71"/>
                  </a:lnTo>
                  <a:lnTo>
                    <a:pt x="23" y="66"/>
                  </a:lnTo>
                  <a:lnTo>
                    <a:pt x="23" y="62"/>
                  </a:lnTo>
                  <a:lnTo>
                    <a:pt x="24" y="58"/>
                  </a:lnTo>
                  <a:lnTo>
                    <a:pt x="24" y="53"/>
                  </a:lnTo>
                  <a:lnTo>
                    <a:pt x="24" y="49"/>
                  </a:lnTo>
                  <a:lnTo>
                    <a:pt x="25" y="44"/>
                  </a:lnTo>
                  <a:lnTo>
                    <a:pt x="26" y="41"/>
                  </a:lnTo>
                  <a:lnTo>
                    <a:pt x="28" y="32"/>
                  </a:lnTo>
                  <a:lnTo>
                    <a:pt x="29" y="24"/>
                  </a:lnTo>
                  <a:lnTo>
                    <a:pt x="30" y="18"/>
                  </a:lnTo>
                  <a:lnTo>
                    <a:pt x="31" y="12"/>
                  </a:lnTo>
                  <a:lnTo>
                    <a:pt x="27" y="10"/>
                  </a:lnTo>
                  <a:lnTo>
                    <a:pt x="26" y="7"/>
                  </a:lnTo>
                  <a:lnTo>
                    <a:pt x="26" y="6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4" y="1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7934325" y="1600201"/>
              <a:ext cx="30163" cy="44450"/>
            </a:xfrm>
            <a:custGeom>
              <a:avLst/>
              <a:gdLst/>
              <a:ahLst/>
              <a:cxnLst>
                <a:cxn ang="0">
                  <a:pos x="16" y="1"/>
                </a:cxn>
                <a:cxn ang="0">
                  <a:pos x="21" y="0"/>
                </a:cxn>
                <a:cxn ang="0">
                  <a:pos x="25" y="1"/>
                </a:cxn>
                <a:cxn ang="0">
                  <a:pos x="30" y="3"/>
                </a:cxn>
                <a:cxn ang="0">
                  <a:pos x="33" y="8"/>
                </a:cxn>
                <a:cxn ang="0">
                  <a:pos x="34" y="13"/>
                </a:cxn>
                <a:cxn ang="0">
                  <a:pos x="36" y="19"/>
                </a:cxn>
                <a:cxn ang="0">
                  <a:pos x="36" y="26"/>
                </a:cxn>
                <a:cxn ang="0">
                  <a:pos x="37" y="31"/>
                </a:cxn>
                <a:cxn ang="0">
                  <a:pos x="36" y="37"/>
                </a:cxn>
                <a:cxn ang="0">
                  <a:pos x="35" y="43"/>
                </a:cxn>
                <a:cxn ang="0">
                  <a:pos x="33" y="47"/>
                </a:cxn>
                <a:cxn ang="0">
                  <a:pos x="31" y="52"/>
                </a:cxn>
                <a:cxn ang="0">
                  <a:pos x="26" y="53"/>
                </a:cxn>
                <a:cxn ang="0">
                  <a:pos x="23" y="54"/>
                </a:cxn>
                <a:cxn ang="0">
                  <a:pos x="20" y="52"/>
                </a:cxn>
                <a:cxn ang="0">
                  <a:pos x="16" y="49"/>
                </a:cxn>
                <a:cxn ang="0">
                  <a:pos x="11" y="50"/>
                </a:cxn>
                <a:cxn ang="0">
                  <a:pos x="7" y="50"/>
                </a:cxn>
                <a:cxn ang="0">
                  <a:pos x="4" y="50"/>
                </a:cxn>
                <a:cxn ang="0">
                  <a:pos x="2" y="48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0" y="26"/>
                </a:cxn>
                <a:cxn ang="0">
                  <a:pos x="2" y="21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10" y="7"/>
                </a:cxn>
                <a:cxn ang="0">
                  <a:pos x="12" y="2"/>
                </a:cxn>
                <a:cxn ang="0">
                  <a:pos x="16" y="1"/>
                </a:cxn>
                <a:cxn ang="0">
                  <a:pos x="16" y="1"/>
                </a:cxn>
              </a:cxnLst>
              <a:rect l="0" t="0" r="r" b="b"/>
              <a:pathLst>
                <a:path w="37" h="54">
                  <a:moveTo>
                    <a:pt x="16" y="1"/>
                  </a:moveTo>
                  <a:lnTo>
                    <a:pt x="21" y="0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3" y="8"/>
                  </a:lnTo>
                  <a:lnTo>
                    <a:pt x="34" y="13"/>
                  </a:lnTo>
                  <a:lnTo>
                    <a:pt x="36" y="19"/>
                  </a:lnTo>
                  <a:lnTo>
                    <a:pt x="36" y="26"/>
                  </a:lnTo>
                  <a:lnTo>
                    <a:pt x="37" y="31"/>
                  </a:lnTo>
                  <a:lnTo>
                    <a:pt x="36" y="37"/>
                  </a:lnTo>
                  <a:lnTo>
                    <a:pt x="35" y="43"/>
                  </a:lnTo>
                  <a:lnTo>
                    <a:pt x="33" y="47"/>
                  </a:lnTo>
                  <a:lnTo>
                    <a:pt x="31" y="52"/>
                  </a:lnTo>
                  <a:lnTo>
                    <a:pt x="26" y="53"/>
                  </a:lnTo>
                  <a:lnTo>
                    <a:pt x="23" y="54"/>
                  </a:lnTo>
                  <a:lnTo>
                    <a:pt x="20" y="52"/>
                  </a:lnTo>
                  <a:lnTo>
                    <a:pt x="16" y="49"/>
                  </a:lnTo>
                  <a:lnTo>
                    <a:pt x="11" y="50"/>
                  </a:lnTo>
                  <a:lnTo>
                    <a:pt x="7" y="50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0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1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0" y="7"/>
                  </a:lnTo>
                  <a:lnTo>
                    <a:pt x="12" y="2"/>
                  </a:ln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7575550" y="1606551"/>
              <a:ext cx="7938" cy="2063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5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5" y="19"/>
                </a:cxn>
                <a:cxn ang="0">
                  <a:pos x="5" y="23"/>
                </a:cxn>
                <a:cxn ang="0">
                  <a:pos x="6" y="26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1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26">
                  <a:moveTo>
                    <a:pt x="8" y="0"/>
                  </a:moveTo>
                  <a:lnTo>
                    <a:pt x="10" y="5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5" y="19"/>
                  </a:lnTo>
                  <a:lnTo>
                    <a:pt x="5" y="23"/>
                  </a:lnTo>
                  <a:lnTo>
                    <a:pt x="6" y="26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1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7827963" y="1612901"/>
              <a:ext cx="762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30" y="3"/>
                </a:cxn>
                <a:cxn ang="0">
                  <a:pos x="37" y="8"/>
                </a:cxn>
                <a:cxn ang="0">
                  <a:pos x="40" y="14"/>
                </a:cxn>
                <a:cxn ang="0">
                  <a:pos x="44" y="19"/>
                </a:cxn>
                <a:cxn ang="0">
                  <a:pos x="49" y="16"/>
                </a:cxn>
                <a:cxn ang="0">
                  <a:pos x="55" y="16"/>
                </a:cxn>
                <a:cxn ang="0">
                  <a:pos x="61" y="17"/>
                </a:cxn>
                <a:cxn ang="0">
                  <a:pos x="68" y="23"/>
                </a:cxn>
                <a:cxn ang="0">
                  <a:pos x="76" y="25"/>
                </a:cxn>
                <a:cxn ang="0">
                  <a:pos x="82" y="29"/>
                </a:cxn>
                <a:cxn ang="0">
                  <a:pos x="89" y="33"/>
                </a:cxn>
                <a:cxn ang="0">
                  <a:pos x="97" y="35"/>
                </a:cxn>
                <a:cxn ang="0">
                  <a:pos x="95" y="42"/>
                </a:cxn>
                <a:cxn ang="0">
                  <a:pos x="90" y="49"/>
                </a:cxn>
                <a:cxn ang="0">
                  <a:pos x="84" y="56"/>
                </a:cxn>
                <a:cxn ang="0">
                  <a:pos x="76" y="59"/>
                </a:cxn>
                <a:cxn ang="0">
                  <a:pos x="76" y="64"/>
                </a:cxn>
                <a:cxn ang="0">
                  <a:pos x="76" y="70"/>
                </a:cxn>
                <a:cxn ang="0">
                  <a:pos x="76" y="76"/>
                </a:cxn>
                <a:cxn ang="0">
                  <a:pos x="76" y="83"/>
                </a:cxn>
                <a:cxn ang="0">
                  <a:pos x="71" y="80"/>
                </a:cxn>
                <a:cxn ang="0">
                  <a:pos x="68" y="79"/>
                </a:cxn>
                <a:cxn ang="0">
                  <a:pos x="62" y="77"/>
                </a:cxn>
                <a:cxn ang="0">
                  <a:pos x="59" y="76"/>
                </a:cxn>
                <a:cxn ang="0">
                  <a:pos x="55" y="73"/>
                </a:cxn>
                <a:cxn ang="0">
                  <a:pos x="50" y="70"/>
                </a:cxn>
                <a:cxn ang="0">
                  <a:pos x="45" y="68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31" y="59"/>
                </a:cxn>
                <a:cxn ang="0">
                  <a:pos x="27" y="55"/>
                </a:cxn>
                <a:cxn ang="0">
                  <a:pos x="24" y="52"/>
                </a:cxn>
                <a:cxn ang="0">
                  <a:pos x="16" y="45"/>
                </a:cxn>
                <a:cxn ang="0">
                  <a:pos x="9" y="38"/>
                </a:cxn>
                <a:cxn ang="0">
                  <a:pos x="5" y="32"/>
                </a:cxn>
                <a:cxn ang="0">
                  <a:pos x="2" y="26"/>
                </a:cxn>
                <a:cxn ang="0">
                  <a:pos x="0" y="20"/>
                </a:cxn>
                <a:cxn ang="0">
                  <a:pos x="1" y="16"/>
                </a:cxn>
                <a:cxn ang="0">
                  <a:pos x="3" y="10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3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97" h="83">
                  <a:moveTo>
                    <a:pt x="25" y="0"/>
                  </a:moveTo>
                  <a:lnTo>
                    <a:pt x="30" y="3"/>
                  </a:lnTo>
                  <a:lnTo>
                    <a:pt x="37" y="8"/>
                  </a:lnTo>
                  <a:lnTo>
                    <a:pt x="40" y="14"/>
                  </a:lnTo>
                  <a:lnTo>
                    <a:pt x="44" y="19"/>
                  </a:lnTo>
                  <a:lnTo>
                    <a:pt x="49" y="16"/>
                  </a:lnTo>
                  <a:lnTo>
                    <a:pt x="55" y="16"/>
                  </a:lnTo>
                  <a:lnTo>
                    <a:pt x="61" y="17"/>
                  </a:lnTo>
                  <a:lnTo>
                    <a:pt x="68" y="23"/>
                  </a:lnTo>
                  <a:lnTo>
                    <a:pt x="76" y="25"/>
                  </a:lnTo>
                  <a:lnTo>
                    <a:pt x="82" y="29"/>
                  </a:lnTo>
                  <a:lnTo>
                    <a:pt x="89" y="33"/>
                  </a:lnTo>
                  <a:lnTo>
                    <a:pt x="97" y="35"/>
                  </a:lnTo>
                  <a:lnTo>
                    <a:pt x="95" y="42"/>
                  </a:lnTo>
                  <a:lnTo>
                    <a:pt x="90" y="49"/>
                  </a:lnTo>
                  <a:lnTo>
                    <a:pt x="84" y="56"/>
                  </a:lnTo>
                  <a:lnTo>
                    <a:pt x="76" y="59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6" y="76"/>
                  </a:lnTo>
                  <a:lnTo>
                    <a:pt x="76" y="83"/>
                  </a:lnTo>
                  <a:lnTo>
                    <a:pt x="71" y="80"/>
                  </a:lnTo>
                  <a:lnTo>
                    <a:pt x="68" y="79"/>
                  </a:lnTo>
                  <a:lnTo>
                    <a:pt x="62" y="77"/>
                  </a:lnTo>
                  <a:lnTo>
                    <a:pt x="59" y="76"/>
                  </a:lnTo>
                  <a:lnTo>
                    <a:pt x="55" y="73"/>
                  </a:lnTo>
                  <a:lnTo>
                    <a:pt x="50" y="70"/>
                  </a:lnTo>
                  <a:lnTo>
                    <a:pt x="45" y="68"/>
                  </a:lnTo>
                  <a:lnTo>
                    <a:pt x="41" y="66"/>
                  </a:lnTo>
                  <a:lnTo>
                    <a:pt x="37" y="62"/>
                  </a:lnTo>
                  <a:lnTo>
                    <a:pt x="31" y="59"/>
                  </a:lnTo>
                  <a:lnTo>
                    <a:pt x="27" y="55"/>
                  </a:lnTo>
                  <a:lnTo>
                    <a:pt x="24" y="52"/>
                  </a:lnTo>
                  <a:lnTo>
                    <a:pt x="16" y="45"/>
                  </a:lnTo>
                  <a:lnTo>
                    <a:pt x="9" y="38"/>
                  </a:lnTo>
                  <a:lnTo>
                    <a:pt x="5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0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3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auto">
            <a:xfrm>
              <a:off x="7745413" y="1643063"/>
              <a:ext cx="185738" cy="211138"/>
            </a:xfrm>
            <a:custGeom>
              <a:avLst/>
              <a:gdLst/>
              <a:ahLst/>
              <a:cxnLst>
                <a:cxn ang="0">
                  <a:pos x="80" y="2"/>
                </a:cxn>
                <a:cxn ang="0">
                  <a:pos x="102" y="14"/>
                </a:cxn>
                <a:cxn ang="0">
                  <a:pos x="121" y="31"/>
                </a:cxn>
                <a:cxn ang="0">
                  <a:pos x="139" y="51"/>
                </a:cxn>
                <a:cxn ang="0">
                  <a:pos x="156" y="69"/>
                </a:cxn>
                <a:cxn ang="0">
                  <a:pos x="170" y="75"/>
                </a:cxn>
                <a:cxn ang="0">
                  <a:pos x="190" y="60"/>
                </a:cxn>
                <a:cxn ang="0">
                  <a:pos x="214" y="69"/>
                </a:cxn>
                <a:cxn ang="0">
                  <a:pos x="230" y="97"/>
                </a:cxn>
                <a:cxn ang="0">
                  <a:pos x="232" y="131"/>
                </a:cxn>
                <a:cxn ang="0">
                  <a:pos x="225" y="160"/>
                </a:cxn>
                <a:cxn ang="0">
                  <a:pos x="209" y="164"/>
                </a:cxn>
                <a:cxn ang="0">
                  <a:pos x="193" y="143"/>
                </a:cxn>
                <a:cxn ang="0">
                  <a:pos x="178" y="123"/>
                </a:cxn>
                <a:cxn ang="0">
                  <a:pos x="161" y="104"/>
                </a:cxn>
                <a:cxn ang="0">
                  <a:pos x="142" y="87"/>
                </a:cxn>
                <a:cxn ang="0">
                  <a:pos x="121" y="75"/>
                </a:cxn>
                <a:cxn ang="0">
                  <a:pos x="131" y="110"/>
                </a:cxn>
                <a:cxn ang="0">
                  <a:pos x="145" y="144"/>
                </a:cxn>
                <a:cxn ang="0">
                  <a:pos x="164" y="176"/>
                </a:cxn>
                <a:cxn ang="0">
                  <a:pos x="185" y="209"/>
                </a:cxn>
                <a:cxn ang="0">
                  <a:pos x="209" y="240"/>
                </a:cxn>
                <a:cxn ang="0">
                  <a:pos x="216" y="254"/>
                </a:cxn>
                <a:cxn ang="0">
                  <a:pos x="202" y="259"/>
                </a:cxn>
                <a:cxn ang="0">
                  <a:pos x="188" y="265"/>
                </a:cxn>
                <a:cxn ang="0">
                  <a:pos x="174" y="267"/>
                </a:cxn>
                <a:cxn ang="0">
                  <a:pos x="160" y="265"/>
                </a:cxn>
                <a:cxn ang="0">
                  <a:pos x="145" y="257"/>
                </a:cxn>
                <a:cxn ang="0">
                  <a:pos x="122" y="248"/>
                </a:cxn>
                <a:cxn ang="0">
                  <a:pos x="105" y="230"/>
                </a:cxn>
                <a:cxn ang="0">
                  <a:pos x="99" y="209"/>
                </a:cxn>
                <a:cxn ang="0">
                  <a:pos x="90" y="187"/>
                </a:cxn>
                <a:cxn ang="0">
                  <a:pos x="74" y="173"/>
                </a:cxn>
                <a:cxn ang="0">
                  <a:pos x="53" y="163"/>
                </a:cxn>
                <a:cxn ang="0">
                  <a:pos x="50" y="144"/>
                </a:cxn>
                <a:cxn ang="0">
                  <a:pos x="47" y="124"/>
                </a:cxn>
                <a:cxn ang="0">
                  <a:pos x="49" y="103"/>
                </a:cxn>
                <a:cxn ang="0">
                  <a:pos x="50" y="83"/>
                </a:cxn>
                <a:cxn ang="0">
                  <a:pos x="51" y="62"/>
                </a:cxn>
                <a:cxn ang="0">
                  <a:pos x="36" y="76"/>
                </a:cxn>
                <a:cxn ang="0">
                  <a:pos x="23" y="94"/>
                </a:cxn>
                <a:cxn ang="0">
                  <a:pos x="6" y="107"/>
                </a:cxn>
                <a:cxn ang="0">
                  <a:pos x="0" y="98"/>
                </a:cxn>
                <a:cxn ang="0">
                  <a:pos x="4" y="74"/>
                </a:cxn>
                <a:cxn ang="0">
                  <a:pos x="12" y="58"/>
                </a:cxn>
                <a:cxn ang="0">
                  <a:pos x="21" y="42"/>
                </a:cxn>
                <a:cxn ang="0">
                  <a:pos x="34" y="28"/>
                </a:cxn>
                <a:cxn ang="0">
                  <a:pos x="47" y="14"/>
                </a:cxn>
                <a:cxn ang="0">
                  <a:pos x="62" y="0"/>
                </a:cxn>
              </a:cxnLst>
              <a:rect l="0" t="0" r="r" b="b"/>
              <a:pathLst>
                <a:path w="233" h="267">
                  <a:moveTo>
                    <a:pt x="62" y="0"/>
                  </a:moveTo>
                  <a:lnTo>
                    <a:pt x="71" y="0"/>
                  </a:lnTo>
                  <a:lnTo>
                    <a:pt x="80" y="2"/>
                  </a:lnTo>
                  <a:lnTo>
                    <a:pt x="87" y="5"/>
                  </a:lnTo>
                  <a:lnTo>
                    <a:pt x="95" y="9"/>
                  </a:lnTo>
                  <a:lnTo>
                    <a:pt x="102" y="14"/>
                  </a:lnTo>
                  <a:lnTo>
                    <a:pt x="109" y="19"/>
                  </a:lnTo>
                  <a:lnTo>
                    <a:pt x="115" y="25"/>
                  </a:lnTo>
                  <a:lnTo>
                    <a:pt x="121" y="31"/>
                  </a:lnTo>
                  <a:lnTo>
                    <a:pt x="126" y="38"/>
                  </a:lnTo>
                  <a:lnTo>
                    <a:pt x="133" y="45"/>
                  </a:lnTo>
                  <a:lnTo>
                    <a:pt x="139" y="51"/>
                  </a:lnTo>
                  <a:lnTo>
                    <a:pt x="144" y="58"/>
                  </a:lnTo>
                  <a:lnTo>
                    <a:pt x="150" y="64"/>
                  </a:lnTo>
                  <a:lnTo>
                    <a:pt x="156" y="69"/>
                  </a:lnTo>
                  <a:lnTo>
                    <a:pt x="163" y="74"/>
                  </a:lnTo>
                  <a:lnTo>
                    <a:pt x="171" y="79"/>
                  </a:lnTo>
                  <a:lnTo>
                    <a:pt x="170" y="75"/>
                  </a:lnTo>
                  <a:lnTo>
                    <a:pt x="169" y="72"/>
                  </a:lnTo>
                  <a:lnTo>
                    <a:pt x="180" y="64"/>
                  </a:lnTo>
                  <a:lnTo>
                    <a:pt x="190" y="60"/>
                  </a:lnTo>
                  <a:lnTo>
                    <a:pt x="199" y="60"/>
                  </a:lnTo>
                  <a:lnTo>
                    <a:pt x="208" y="64"/>
                  </a:lnTo>
                  <a:lnTo>
                    <a:pt x="214" y="69"/>
                  </a:lnTo>
                  <a:lnTo>
                    <a:pt x="221" y="77"/>
                  </a:lnTo>
                  <a:lnTo>
                    <a:pt x="225" y="86"/>
                  </a:lnTo>
                  <a:lnTo>
                    <a:pt x="230" y="97"/>
                  </a:lnTo>
                  <a:lnTo>
                    <a:pt x="232" y="108"/>
                  </a:lnTo>
                  <a:lnTo>
                    <a:pt x="233" y="120"/>
                  </a:lnTo>
                  <a:lnTo>
                    <a:pt x="232" y="131"/>
                  </a:lnTo>
                  <a:lnTo>
                    <a:pt x="232" y="143"/>
                  </a:lnTo>
                  <a:lnTo>
                    <a:pt x="229" y="153"/>
                  </a:lnTo>
                  <a:lnTo>
                    <a:pt x="225" y="160"/>
                  </a:lnTo>
                  <a:lnTo>
                    <a:pt x="220" y="167"/>
                  </a:lnTo>
                  <a:lnTo>
                    <a:pt x="214" y="171"/>
                  </a:lnTo>
                  <a:lnTo>
                    <a:pt x="209" y="164"/>
                  </a:lnTo>
                  <a:lnTo>
                    <a:pt x="203" y="157"/>
                  </a:lnTo>
                  <a:lnTo>
                    <a:pt x="199" y="149"/>
                  </a:lnTo>
                  <a:lnTo>
                    <a:pt x="193" y="143"/>
                  </a:lnTo>
                  <a:lnTo>
                    <a:pt x="188" y="136"/>
                  </a:lnTo>
                  <a:lnTo>
                    <a:pt x="183" y="128"/>
                  </a:lnTo>
                  <a:lnTo>
                    <a:pt x="178" y="123"/>
                  </a:lnTo>
                  <a:lnTo>
                    <a:pt x="173" y="116"/>
                  </a:lnTo>
                  <a:lnTo>
                    <a:pt x="166" y="109"/>
                  </a:lnTo>
                  <a:lnTo>
                    <a:pt x="161" y="104"/>
                  </a:lnTo>
                  <a:lnTo>
                    <a:pt x="154" y="97"/>
                  </a:lnTo>
                  <a:lnTo>
                    <a:pt x="149" y="93"/>
                  </a:lnTo>
                  <a:lnTo>
                    <a:pt x="142" y="87"/>
                  </a:lnTo>
                  <a:lnTo>
                    <a:pt x="135" y="83"/>
                  </a:lnTo>
                  <a:lnTo>
                    <a:pt x="128" y="78"/>
                  </a:lnTo>
                  <a:lnTo>
                    <a:pt x="121" y="75"/>
                  </a:lnTo>
                  <a:lnTo>
                    <a:pt x="123" y="87"/>
                  </a:lnTo>
                  <a:lnTo>
                    <a:pt x="128" y="98"/>
                  </a:lnTo>
                  <a:lnTo>
                    <a:pt x="131" y="110"/>
                  </a:lnTo>
                  <a:lnTo>
                    <a:pt x="135" y="121"/>
                  </a:lnTo>
                  <a:lnTo>
                    <a:pt x="141" y="133"/>
                  </a:lnTo>
                  <a:lnTo>
                    <a:pt x="145" y="144"/>
                  </a:lnTo>
                  <a:lnTo>
                    <a:pt x="151" y="155"/>
                  </a:lnTo>
                  <a:lnTo>
                    <a:pt x="158" y="166"/>
                  </a:lnTo>
                  <a:lnTo>
                    <a:pt x="164" y="176"/>
                  </a:lnTo>
                  <a:lnTo>
                    <a:pt x="171" y="187"/>
                  </a:lnTo>
                  <a:lnTo>
                    <a:pt x="178" y="197"/>
                  </a:lnTo>
                  <a:lnTo>
                    <a:pt x="185" y="209"/>
                  </a:lnTo>
                  <a:lnTo>
                    <a:pt x="193" y="219"/>
                  </a:lnTo>
                  <a:lnTo>
                    <a:pt x="201" y="230"/>
                  </a:lnTo>
                  <a:lnTo>
                    <a:pt x="209" y="240"/>
                  </a:lnTo>
                  <a:lnTo>
                    <a:pt x="219" y="252"/>
                  </a:lnTo>
                  <a:lnTo>
                    <a:pt x="216" y="253"/>
                  </a:lnTo>
                  <a:lnTo>
                    <a:pt x="216" y="254"/>
                  </a:lnTo>
                  <a:lnTo>
                    <a:pt x="211" y="255"/>
                  </a:lnTo>
                  <a:lnTo>
                    <a:pt x="206" y="257"/>
                  </a:lnTo>
                  <a:lnTo>
                    <a:pt x="202" y="259"/>
                  </a:lnTo>
                  <a:lnTo>
                    <a:pt x="198" y="262"/>
                  </a:lnTo>
                  <a:lnTo>
                    <a:pt x="193" y="264"/>
                  </a:lnTo>
                  <a:lnTo>
                    <a:pt x="188" y="265"/>
                  </a:lnTo>
                  <a:lnTo>
                    <a:pt x="183" y="266"/>
                  </a:lnTo>
                  <a:lnTo>
                    <a:pt x="180" y="267"/>
                  </a:lnTo>
                  <a:lnTo>
                    <a:pt x="174" y="267"/>
                  </a:lnTo>
                  <a:lnTo>
                    <a:pt x="170" y="267"/>
                  </a:lnTo>
                  <a:lnTo>
                    <a:pt x="164" y="266"/>
                  </a:lnTo>
                  <a:lnTo>
                    <a:pt x="160" y="265"/>
                  </a:lnTo>
                  <a:lnTo>
                    <a:pt x="154" y="263"/>
                  </a:lnTo>
                  <a:lnTo>
                    <a:pt x="150" y="260"/>
                  </a:lnTo>
                  <a:lnTo>
                    <a:pt x="145" y="257"/>
                  </a:lnTo>
                  <a:lnTo>
                    <a:pt x="141" y="254"/>
                  </a:lnTo>
                  <a:lnTo>
                    <a:pt x="130" y="252"/>
                  </a:lnTo>
                  <a:lnTo>
                    <a:pt x="122" y="248"/>
                  </a:lnTo>
                  <a:lnTo>
                    <a:pt x="115" y="244"/>
                  </a:lnTo>
                  <a:lnTo>
                    <a:pt x="110" y="238"/>
                  </a:lnTo>
                  <a:lnTo>
                    <a:pt x="105" y="230"/>
                  </a:lnTo>
                  <a:lnTo>
                    <a:pt x="103" y="225"/>
                  </a:lnTo>
                  <a:lnTo>
                    <a:pt x="101" y="217"/>
                  </a:lnTo>
                  <a:lnTo>
                    <a:pt x="99" y="209"/>
                  </a:lnTo>
                  <a:lnTo>
                    <a:pt x="95" y="201"/>
                  </a:lnTo>
                  <a:lnTo>
                    <a:pt x="93" y="194"/>
                  </a:lnTo>
                  <a:lnTo>
                    <a:pt x="90" y="187"/>
                  </a:lnTo>
                  <a:lnTo>
                    <a:pt x="86" y="181"/>
                  </a:lnTo>
                  <a:lnTo>
                    <a:pt x="81" y="176"/>
                  </a:lnTo>
                  <a:lnTo>
                    <a:pt x="74" y="173"/>
                  </a:lnTo>
                  <a:lnTo>
                    <a:pt x="65" y="170"/>
                  </a:lnTo>
                  <a:lnTo>
                    <a:pt x="56" y="170"/>
                  </a:lnTo>
                  <a:lnTo>
                    <a:pt x="53" y="163"/>
                  </a:lnTo>
                  <a:lnTo>
                    <a:pt x="52" y="157"/>
                  </a:lnTo>
                  <a:lnTo>
                    <a:pt x="50" y="149"/>
                  </a:lnTo>
                  <a:lnTo>
                    <a:pt x="50" y="144"/>
                  </a:lnTo>
                  <a:lnTo>
                    <a:pt x="47" y="137"/>
                  </a:lnTo>
                  <a:lnTo>
                    <a:pt x="47" y="130"/>
                  </a:lnTo>
                  <a:lnTo>
                    <a:pt x="47" y="124"/>
                  </a:lnTo>
                  <a:lnTo>
                    <a:pt x="49" y="117"/>
                  </a:lnTo>
                  <a:lnTo>
                    <a:pt x="49" y="110"/>
                  </a:lnTo>
                  <a:lnTo>
                    <a:pt x="49" y="103"/>
                  </a:lnTo>
                  <a:lnTo>
                    <a:pt x="49" y="96"/>
                  </a:lnTo>
                  <a:lnTo>
                    <a:pt x="50" y="89"/>
                  </a:lnTo>
                  <a:lnTo>
                    <a:pt x="50" y="83"/>
                  </a:lnTo>
                  <a:lnTo>
                    <a:pt x="50" y="76"/>
                  </a:lnTo>
                  <a:lnTo>
                    <a:pt x="50" y="69"/>
                  </a:lnTo>
                  <a:lnTo>
                    <a:pt x="51" y="62"/>
                  </a:lnTo>
                  <a:lnTo>
                    <a:pt x="46" y="67"/>
                  </a:lnTo>
                  <a:lnTo>
                    <a:pt x="42" y="71"/>
                  </a:lnTo>
                  <a:lnTo>
                    <a:pt x="36" y="76"/>
                  </a:lnTo>
                  <a:lnTo>
                    <a:pt x="33" y="83"/>
                  </a:lnTo>
                  <a:lnTo>
                    <a:pt x="27" y="88"/>
                  </a:lnTo>
                  <a:lnTo>
                    <a:pt x="23" y="94"/>
                  </a:lnTo>
                  <a:lnTo>
                    <a:pt x="19" y="98"/>
                  </a:lnTo>
                  <a:lnTo>
                    <a:pt x="14" y="103"/>
                  </a:lnTo>
                  <a:lnTo>
                    <a:pt x="6" y="107"/>
                  </a:lnTo>
                  <a:lnTo>
                    <a:pt x="2" y="107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3" y="80"/>
                  </a:lnTo>
                  <a:lnTo>
                    <a:pt x="4" y="74"/>
                  </a:lnTo>
                  <a:lnTo>
                    <a:pt x="6" y="68"/>
                  </a:lnTo>
                  <a:lnTo>
                    <a:pt x="9" y="62"/>
                  </a:lnTo>
                  <a:lnTo>
                    <a:pt x="12" y="58"/>
                  </a:lnTo>
                  <a:lnTo>
                    <a:pt x="14" y="52"/>
                  </a:lnTo>
                  <a:lnTo>
                    <a:pt x="19" y="47"/>
                  </a:lnTo>
                  <a:lnTo>
                    <a:pt x="21" y="42"/>
                  </a:lnTo>
                  <a:lnTo>
                    <a:pt x="26" y="37"/>
                  </a:lnTo>
                  <a:lnTo>
                    <a:pt x="30" y="32"/>
                  </a:lnTo>
                  <a:lnTo>
                    <a:pt x="34" y="28"/>
                  </a:lnTo>
                  <a:lnTo>
                    <a:pt x="39" y="24"/>
                  </a:lnTo>
                  <a:lnTo>
                    <a:pt x="43" y="18"/>
                  </a:lnTo>
                  <a:lnTo>
                    <a:pt x="47" y="14"/>
                  </a:lnTo>
                  <a:lnTo>
                    <a:pt x="52" y="9"/>
                  </a:lnTo>
                  <a:lnTo>
                    <a:pt x="57" y="5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7759700" y="1646238"/>
              <a:ext cx="527050" cy="280988"/>
            </a:xfrm>
            <a:custGeom>
              <a:avLst/>
              <a:gdLst/>
              <a:ahLst/>
              <a:cxnLst>
                <a:cxn ang="0">
                  <a:pos x="511" y="19"/>
                </a:cxn>
                <a:cxn ang="0">
                  <a:pos x="570" y="45"/>
                </a:cxn>
                <a:cxn ang="0">
                  <a:pos x="633" y="65"/>
                </a:cxn>
                <a:cxn ang="0">
                  <a:pos x="657" y="84"/>
                </a:cxn>
                <a:cxn ang="0">
                  <a:pos x="649" y="108"/>
                </a:cxn>
                <a:cxn ang="0">
                  <a:pos x="610" y="111"/>
                </a:cxn>
                <a:cxn ang="0">
                  <a:pos x="571" y="139"/>
                </a:cxn>
                <a:cxn ang="0">
                  <a:pos x="537" y="173"/>
                </a:cxn>
                <a:cxn ang="0">
                  <a:pos x="508" y="203"/>
                </a:cxn>
                <a:cxn ang="0">
                  <a:pos x="477" y="222"/>
                </a:cxn>
                <a:cxn ang="0">
                  <a:pos x="442" y="239"/>
                </a:cxn>
                <a:cxn ang="0">
                  <a:pos x="394" y="268"/>
                </a:cxn>
                <a:cxn ang="0">
                  <a:pos x="339" y="304"/>
                </a:cxn>
                <a:cxn ang="0">
                  <a:pos x="283" y="337"/>
                </a:cxn>
                <a:cxn ang="0">
                  <a:pos x="219" y="344"/>
                </a:cxn>
                <a:cxn ang="0">
                  <a:pos x="140" y="325"/>
                </a:cxn>
                <a:cxn ang="0">
                  <a:pos x="62" y="305"/>
                </a:cxn>
                <a:cxn ang="0">
                  <a:pos x="3" y="280"/>
                </a:cxn>
                <a:cxn ang="0">
                  <a:pos x="38" y="272"/>
                </a:cxn>
                <a:cxn ang="0">
                  <a:pos x="84" y="283"/>
                </a:cxn>
                <a:cxn ang="0">
                  <a:pos x="129" y="291"/>
                </a:cxn>
                <a:cxn ang="0">
                  <a:pos x="186" y="308"/>
                </a:cxn>
                <a:cxn ang="0">
                  <a:pos x="249" y="319"/>
                </a:cxn>
                <a:cxn ang="0">
                  <a:pos x="295" y="290"/>
                </a:cxn>
                <a:cxn ang="0">
                  <a:pos x="308" y="252"/>
                </a:cxn>
                <a:cxn ang="0">
                  <a:pos x="275" y="235"/>
                </a:cxn>
                <a:cxn ang="0">
                  <a:pos x="244" y="221"/>
                </a:cxn>
                <a:cxn ang="0">
                  <a:pos x="222" y="202"/>
                </a:cxn>
                <a:cxn ang="0">
                  <a:pos x="254" y="170"/>
                </a:cxn>
                <a:cxn ang="0">
                  <a:pos x="296" y="142"/>
                </a:cxn>
                <a:cxn ang="0">
                  <a:pos x="341" y="143"/>
                </a:cxn>
                <a:cxn ang="0">
                  <a:pos x="386" y="168"/>
                </a:cxn>
                <a:cxn ang="0">
                  <a:pos x="439" y="194"/>
                </a:cxn>
                <a:cxn ang="0">
                  <a:pos x="484" y="198"/>
                </a:cxn>
                <a:cxn ang="0">
                  <a:pos x="513" y="165"/>
                </a:cxn>
                <a:cxn ang="0">
                  <a:pos x="531" y="139"/>
                </a:cxn>
                <a:cxn ang="0">
                  <a:pos x="547" y="112"/>
                </a:cxn>
                <a:cxn ang="0">
                  <a:pos x="550" y="95"/>
                </a:cxn>
                <a:cxn ang="0">
                  <a:pos x="511" y="116"/>
                </a:cxn>
                <a:cxn ang="0">
                  <a:pos x="494" y="116"/>
                </a:cxn>
                <a:cxn ang="0">
                  <a:pos x="508" y="90"/>
                </a:cxn>
                <a:cxn ang="0">
                  <a:pos x="525" y="62"/>
                </a:cxn>
                <a:cxn ang="0">
                  <a:pos x="500" y="71"/>
                </a:cxn>
                <a:cxn ang="0">
                  <a:pos x="474" y="84"/>
                </a:cxn>
                <a:cxn ang="0">
                  <a:pos x="457" y="82"/>
                </a:cxn>
                <a:cxn ang="0">
                  <a:pos x="469" y="54"/>
                </a:cxn>
                <a:cxn ang="0">
                  <a:pos x="479" y="32"/>
                </a:cxn>
                <a:cxn ang="0">
                  <a:pos x="453" y="41"/>
                </a:cxn>
                <a:cxn ang="0">
                  <a:pos x="425" y="46"/>
                </a:cxn>
                <a:cxn ang="0">
                  <a:pos x="423" y="31"/>
                </a:cxn>
                <a:cxn ang="0">
                  <a:pos x="448" y="9"/>
                </a:cxn>
                <a:cxn ang="0">
                  <a:pos x="463" y="0"/>
                </a:cxn>
              </a:cxnLst>
              <a:rect l="0" t="0" r="r" b="b"/>
              <a:pathLst>
                <a:path w="662" h="353">
                  <a:moveTo>
                    <a:pt x="463" y="0"/>
                  </a:moveTo>
                  <a:lnTo>
                    <a:pt x="475" y="3"/>
                  </a:lnTo>
                  <a:lnTo>
                    <a:pt x="487" y="9"/>
                  </a:lnTo>
                  <a:lnTo>
                    <a:pt x="499" y="13"/>
                  </a:lnTo>
                  <a:lnTo>
                    <a:pt x="511" y="19"/>
                  </a:lnTo>
                  <a:lnTo>
                    <a:pt x="522" y="24"/>
                  </a:lnTo>
                  <a:lnTo>
                    <a:pt x="534" y="30"/>
                  </a:lnTo>
                  <a:lnTo>
                    <a:pt x="546" y="35"/>
                  </a:lnTo>
                  <a:lnTo>
                    <a:pt x="558" y="42"/>
                  </a:lnTo>
                  <a:lnTo>
                    <a:pt x="570" y="45"/>
                  </a:lnTo>
                  <a:lnTo>
                    <a:pt x="581" y="50"/>
                  </a:lnTo>
                  <a:lnTo>
                    <a:pt x="594" y="54"/>
                  </a:lnTo>
                  <a:lnTo>
                    <a:pt x="607" y="59"/>
                  </a:lnTo>
                  <a:lnTo>
                    <a:pt x="620" y="62"/>
                  </a:lnTo>
                  <a:lnTo>
                    <a:pt x="633" y="65"/>
                  </a:lnTo>
                  <a:lnTo>
                    <a:pt x="647" y="67"/>
                  </a:lnTo>
                  <a:lnTo>
                    <a:pt x="662" y="70"/>
                  </a:lnTo>
                  <a:lnTo>
                    <a:pt x="661" y="74"/>
                  </a:lnTo>
                  <a:lnTo>
                    <a:pt x="659" y="79"/>
                  </a:lnTo>
                  <a:lnTo>
                    <a:pt x="657" y="84"/>
                  </a:lnTo>
                  <a:lnTo>
                    <a:pt x="656" y="89"/>
                  </a:lnTo>
                  <a:lnTo>
                    <a:pt x="653" y="92"/>
                  </a:lnTo>
                  <a:lnTo>
                    <a:pt x="651" y="98"/>
                  </a:lnTo>
                  <a:lnTo>
                    <a:pt x="649" y="102"/>
                  </a:lnTo>
                  <a:lnTo>
                    <a:pt x="649" y="108"/>
                  </a:lnTo>
                  <a:lnTo>
                    <a:pt x="641" y="105"/>
                  </a:lnTo>
                  <a:lnTo>
                    <a:pt x="634" y="105"/>
                  </a:lnTo>
                  <a:lnTo>
                    <a:pt x="627" y="105"/>
                  </a:lnTo>
                  <a:lnTo>
                    <a:pt x="619" y="108"/>
                  </a:lnTo>
                  <a:lnTo>
                    <a:pt x="610" y="111"/>
                  </a:lnTo>
                  <a:lnTo>
                    <a:pt x="602" y="115"/>
                  </a:lnTo>
                  <a:lnTo>
                    <a:pt x="594" y="120"/>
                  </a:lnTo>
                  <a:lnTo>
                    <a:pt x="587" y="126"/>
                  </a:lnTo>
                  <a:lnTo>
                    <a:pt x="579" y="132"/>
                  </a:lnTo>
                  <a:lnTo>
                    <a:pt x="571" y="139"/>
                  </a:lnTo>
                  <a:lnTo>
                    <a:pt x="563" y="145"/>
                  </a:lnTo>
                  <a:lnTo>
                    <a:pt x="557" y="152"/>
                  </a:lnTo>
                  <a:lnTo>
                    <a:pt x="550" y="160"/>
                  </a:lnTo>
                  <a:lnTo>
                    <a:pt x="543" y="166"/>
                  </a:lnTo>
                  <a:lnTo>
                    <a:pt x="537" y="173"/>
                  </a:lnTo>
                  <a:lnTo>
                    <a:pt x="532" y="180"/>
                  </a:lnTo>
                  <a:lnTo>
                    <a:pt x="525" y="186"/>
                  </a:lnTo>
                  <a:lnTo>
                    <a:pt x="520" y="192"/>
                  </a:lnTo>
                  <a:lnTo>
                    <a:pt x="513" y="198"/>
                  </a:lnTo>
                  <a:lnTo>
                    <a:pt x="508" y="203"/>
                  </a:lnTo>
                  <a:lnTo>
                    <a:pt x="501" y="208"/>
                  </a:lnTo>
                  <a:lnTo>
                    <a:pt x="495" y="212"/>
                  </a:lnTo>
                  <a:lnTo>
                    <a:pt x="489" y="215"/>
                  </a:lnTo>
                  <a:lnTo>
                    <a:pt x="483" y="220"/>
                  </a:lnTo>
                  <a:lnTo>
                    <a:pt x="477" y="222"/>
                  </a:lnTo>
                  <a:lnTo>
                    <a:pt x="469" y="225"/>
                  </a:lnTo>
                  <a:lnTo>
                    <a:pt x="462" y="229"/>
                  </a:lnTo>
                  <a:lnTo>
                    <a:pt x="455" y="232"/>
                  </a:lnTo>
                  <a:lnTo>
                    <a:pt x="449" y="235"/>
                  </a:lnTo>
                  <a:lnTo>
                    <a:pt x="442" y="239"/>
                  </a:lnTo>
                  <a:lnTo>
                    <a:pt x="435" y="244"/>
                  </a:lnTo>
                  <a:lnTo>
                    <a:pt x="430" y="249"/>
                  </a:lnTo>
                  <a:lnTo>
                    <a:pt x="418" y="253"/>
                  </a:lnTo>
                  <a:lnTo>
                    <a:pt x="407" y="260"/>
                  </a:lnTo>
                  <a:lnTo>
                    <a:pt x="394" y="268"/>
                  </a:lnTo>
                  <a:lnTo>
                    <a:pt x="383" y="274"/>
                  </a:lnTo>
                  <a:lnTo>
                    <a:pt x="372" y="281"/>
                  </a:lnTo>
                  <a:lnTo>
                    <a:pt x="361" y="289"/>
                  </a:lnTo>
                  <a:lnTo>
                    <a:pt x="350" y="297"/>
                  </a:lnTo>
                  <a:lnTo>
                    <a:pt x="339" y="304"/>
                  </a:lnTo>
                  <a:lnTo>
                    <a:pt x="328" y="310"/>
                  </a:lnTo>
                  <a:lnTo>
                    <a:pt x="316" y="318"/>
                  </a:lnTo>
                  <a:lnTo>
                    <a:pt x="305" y="324"/>
                  </a:lnTo>
                  <a:lnTo>
                    <a:pt x="294" y="331"/>
                  </a:lnTo>
                  <a:lnTo>
                    <a:pt x="283" y="337"/>
                  </a:lnTo>
                  <a:lnTo>
                    <a:pt x="272" y="343"/>
                  </a:lnTo>
                  <a:lnTo>
                    <a:pt x="261" y="348"/>
                  </a:lnTo>
                  <a:lnTo>
                    <a:pt x="251" y="353"/>
                  </a:lnTo>
                  <a:lnTo>
                    <a:pt x="234" y="349"/>
                  </a:lnTo>
                  <a:lnTo>
                    <a:pt x="219" y="344"/>
                  </a:lnTo>
                  <a:lnTo>
                    <a:pt x="203" y="341"/>
                  </a:lnTo>
                  <a:lnTo>
                    <a:pt x="186" y="338"/>
                  </a:lnTo>
                  <a:lnTo>
                    <a:pt x="171" y="333"/>
                  </a:lnTo>
                  <a:lnTo>
                    <a:pt x="155" y="330"/>
                  </a:lnTo>
                  <a:lnTo>
                    <a:pt x="140" y="325"/>
                  </a:lnTo>
                  <a:lnTo>
                    <a:pt x="124" y="322"/>
                  </a:lnTo>
                  <a:lnTo>
                    <a:pt x="107" y="318"/>
                  </a:lnTo>
                  <a:lnTo>
                    <a:pt x="93" y="313"/>
                  </a:lnTo>
                  <a:lnTo>
                    <a:pt x="76" y="310"/>
                  </a:lnTo>
                  <a:lnTo>
                    <a:pt x="62" y="305"/>
                  </a:lnTo>
                  <a:lnTo>
                    <a:pt x="45" y="301"/>
                  </a:lnTo>
                  <a:lnTo>
                    <a:pt x="31" y="297"/>
                  </a:lnTo>
                  <a:lnTo>
                    <a:pt x="14" y="291"/>
                  </a:lnTo>
                  <a:lnTo>
                    <a:pt x="0" y="287"/>
                  </a:lnTo>
                  <a:lnTo>
                    <a:pt x="3" y="280"/>
                  </a:lnTo>
                  <a:lnTo>
                    <a:pt x="8" y="275"/>
                  </a:lnTo>
                  <a:lnTo>
                    <a:pt x="15" y="272"/>
                  </a:lnTo>
                  <a:lnTo>
                    <a:pt x="22" y="271"/>
                  </a:lnTo>
                  <a:lnTo>
                    <a:pt x="28" y="270"/>
                  </a:lnTo>
                  <a:lnTo>
                    <a:pt x="38" y="272"/>
                  </a:lnTo>
                  <a:lnTo>
                    <a:pt x="47" y="273"/>
                  </a:lnTo>
                  <a:lnTo>
                    <a:pt x="56" y="275"/>
                  </a:lnTo>
                  <a:lnTo>
                    <a:pt x="65" y="278"/>
                  </a:lnTo>
                  <a:lnTo>
                    <a:pt x="75" y="281"/>
                  </a:lnTo>
                  <a:lnTo>
                    <a:pt x="84" y="283"/>
                  </a:lnTo>
                  <a:lnTo>
                    <a:pt x="93" y="285"/>
                  </a:lnTo>
                  <a:lnTo>
                    <a:pt x="102" y="288"/>
                  </a:lnTo>
                  <a:lnTo>
                    <a:pt x="111" y="289"/>
                  </a:lnTo>
                  <a:lnTo>
                    <a:pt x="120" y="290"/>
                  </a:lnTo>
                  <a:lnTo>
                    <a:pt x="129" y="291"/>
                  </a:lnTo>
                  <a:lnTo>
                    <a:pt x="139" y="292"/>
                  </a:lnTo>
                  <a:lnTo>
                    <a:pt x="151" y="297"/>
                  </a:lnTo>
                  <a:lnTo>
                    <a:pt x="162" y="299"/>
                  </a:lnTo>
                  <a:lnTo>
                    <a:pt x="174" y="304"/>
                  </a:lnTo>
                  <a:lnTo>
                    <a:pt x="186" y="308"/>
                  </a:lnTo>
                  <a:lnTo>
                    <a:pt x="200" y="312"/>
                  </a:lnTo>
                  <a:lnTo>
                    <a:pt x="212" y="315"/>
                  </a:lnTo>
                  <a:lnTo>
                    <a:pt x="225" y="318"/>
                  </a:lnTo>
                  <a:lnTo>
                    <a:pt x="236" y="319"/>
                  </a:lnTo>
                  <a:lnTo>
                    <a:pt x="249" y="319"/>
                  </a:lnTo>
                  <a:lnTo>
                    <a:pt x="260" y="317"/>
                  </a:lnTo>
                  <a:lnTo>
                    <a:pt x="271" y="314"/>
                  </a:lnTo>
                  <a:lnTo>
                    <a:pt x="279" y="309"/>
                  </a:lnTo>
                  <a:lnTo>
                    <a:pt x="289" y="301"/>
                  </a:lnTo>
                  <a:lnTo>
                    <a:pt x="295" y="290"/>
                  </a:lnTo>
                  <a:lnTo>
                    <a:pt x="302" y="278"/>
                  </a:lnTo>
                  <a:lnTo>
                    <a:pt x="299" y="270"/>
                  </a:lnTo>
                  <a:lnTo>
                    <a:pt x="301" y="264"/>
                  </a:lnTo>
                  <a:lnTo>
                    <a:pt x="305" y="258"/>
                  </a:lnTo>
                  <a:lnTo>
                    <a:pt x="308" y="252"/>
                  </a:lnTo>
                  <a:lnTo>
                    <a:pt x="302" y="248"/>
                  </a:lnTo>
                  <a:lnTo>
                    <a:pt x="295" y="244"/>
                  </a:lnTo>
                  <a:lnTo>
                    <a:pt x="289" y="241"/>
                  </a:lnTo>
                  <a:lnTo>
                    <a:pt x="283" y="239"/>
                  </a:lnTo>
                  <a:lnTo>
                    <a:pt x="275" y="235"/>
                  </a:lnTo>
                  <a:lnTo>
                    <a:pt x="270" y="233"/>
                  </a:lnTo>
                  <a:lnTo>
                    <a:pt x="263" y="230"/>
                  </a:lnTo>
                  <a:lnTo>
                    <a:pt x="258" y="228"/>
                  </a:lnTo>
                  <a:lnTo>
                    <a:pt x="250" y="223"/>
                  </a:lnTo>
                  <a:lnTo>
                    <a:pt x="244" y="221"/>
                  </a:lnTo>
                  <a:lnTo>
                    <a:pt x="239" y="218"/>
                  </a:lnTo>
                  <a:lnTo>
                    <a:pt x="234" y="214"/>
                  </a:lnTo>
                  <a:lnTo>
                    <a:pt x="229" y="210"/>
                  </a:lnTo>
                  <a:lnTo>
                    <a:pt x="225" y="207"/>
                  </a:lnTo>
                  <a:lnTo>
                    <a:pt x="222" y="202"/>
                  </a:lnTo>
                  <a:lnTo>
                    <a:pt x="221" y="196"/>
                  </a:lnTo>
                  <a:lnTo>
                    <a:pt x="229" y="190"/>
                  </a:lnTo>
                  <a:lnTo>
                    <a:pt x="236" y="183"/>
                  </a:lnTo>
                  <a:lnTo>
                    <a:pt x="245" y="175"/>
                  </a:lnTo>
                  <a:lnTo>
                    <a:pt x="254" y="170"/>
                  </a:lnTo>
                  <a:lnTo>
                    <a:pt x="262" y="163"/>
                  </a:lnTo>
                  <a:lnTo>
                    <a:pt x="271" y="158"/>
                  </a:lnTo>
                  <a:lnTo>
                    <a:pt x="279" y="151"/>
                  </a:lnTo>
                  <a:lnTo>
                    <a:pt x="289" y="148"/>
                  </a:lnTo>
                  <a:lnTo>
                    <a:pt x="296" y="142"/>
                  </a:lnTo>
                  <a:lnTo>
                    <a:pt x="305" y="140"/>
                  </a:lnTo>
                  <a:lnTo>
                    <a:pt x="314" y="138"/>
                  </a:lnTo>
                  <a:lnTo>
                    <a:pt x="323" y="139"/>
                  </a:lnTo>
                  <a:lnTo>
                    <a:pt x="332" y="139"/>
                  </a:lnTo>
                  <a:lnTo>
                    <a:pt x="341" y="143"/>
                  </a:lnTo>
                  <a:lnTo>
                    <a:pt x="350" y="149"/>
                  </a:lnTo>
                  <a:lnTo>
                    <a:pt x="359" y="158"/>
                  </a:lnTo>
                  <a:lnTo>
                    <a:pt x="368" y="159"/>
                  </a:lnTo>
                  <a:lnTo>
                    <a:pt x="378" y="163"/>
                  </a:lnTo>
                  <a:lnTo>
                    <a:pt x="386" y="168"/>
                  </a:lnTo>
                  <a:lnTo>
                    <a:pt x="398" y="173"/>
                  </a:lnTo>
                  <a:lnTo>
                    <a:pt x="407" y="178"/>
                  </a:lnTo>
                  <a:lnTo>
                    <a:pt x="418" y="183"/>
                  </a:lnTo>
                  <a:lnTo>
                    <a:pt x="428" y="189"/>
                  </a:lnTo>
                  <a:lnTo>
                    <a:pt x="439" y="194"/>
                  </a:lnTo>
                  <a:lnTo>
                    <a:pt x="448" y="196"/>
                  </a:lnTo>
                  <a:lnTo>
                    <a:pt x="458" y="200"/>
                  </a:lnTo>
                  <a:lnTo>
                    <a:pt x="467" y="201"/>
                  </a:lnTo>
                  <a:lnTo>
                    <a:pt x="477" y="201"/>
                  </a:lnTo>
                  <a:lnTo>
                    <a:pt x="484" y="198"/>
                  </a:lnTo>
                  <a:lnTo>
                    <a:pt x="492" y="193"/>
                  </a:lnTo>
                  <a:lnTo>
                    <a:pt x="499" y="185"/>
                  </a:lnTo>
                  <a:lnTo>
                    <a:pt x="505" y="175"/>
                  </a:lnTo>
                  <a:lnTo>
                    <a:pt x="509" y="171"/>
                  </a:lnTo>
                  <a:lnTo>
                    <a:pt x="513" y="165"/>
                  </a:lnTo>
                  <a:lnTo>
                    <a:pt x="515" y="160"/>
                  </a:lnTo>
                  <a:lnTo>
                    <a:pt x="520" y="155"/>
                  </a:lnTo>
                  <a:lnTo>
                    <a:pt x="523" y="150"/>
                  </a:lnTo>
                  <a:lnTo>
                    <a:pt x="527" y="144"/>
                  </a:lnTo>
                  <a:lnTo>
                    <a:pt x="531" y="139"/>
                  </a:lnTo>
                  <a:lnTo>
                    <a:pt x="534" y="134"/>
                  </a:lnTo>
                  <a:lnTo>
                    <a:pt x="538" y="129"/>
                  </a:lnTo>
                  <a:lnTo>
                    <a:pt x="541" y="123"/>
                  </a:lnTo>
                  <a:lnTo>
                    <a:pt x="544" y="118"/>
                  </a:lnTo>
                  <a:lnTo>
                    <a:pt x="547" y="112"/>
                  </a:lnTo>
                  <a:lnTo>
                    <a:pt x="550" y="106"/>
                  </a:lnTo>
                  <a:lnTo>
                    <a:pt x="552" y="101"/>
                  </a:lnTo>
                  <a:lnTo>
                    <a:pt x="554" y="95"/>
                  </a:lnTo>
                  <a:lnTo>
                    <a:pt x="558" y="91"/>
                  </a:lnTo>
                  <a:lnTo>
                    <a:pt x="550" y="95"/>
                  </a:lnTo>
                  <a:lnTo>
                    <a:pt x="542" y="101"/>
                  </a:lnTo>
                  <a:lnTo>
                    <a:pt x="534" y="105"/>
                  </a:lnTo>
                  <a:lnTo>
                    <a:pt x="528" y="111"/>
                  </a:lnTo>
                  <a:lnTo>
                    <a:pt x="519" y="113"/>
                  </a:lnTo>
                  <a:lnTo>
                    <a:pt x="511" y="116"/>
                  </a:lnTo>
                  <a:lnTo>
                    <a:pt x="507" y="118"/>
                  </a:lnTo>
                  <a:lnTo>
                    <a:pt x="502" y="119"/>
                  </a:lnTo>
                  <a:lnTo>
                    <a:pt x="498" y="120"/>
                  </a:lnTo>
                  <a:lnTo>
                    <a:pt x="494" y="121"/>
                  </a:lnTo>
                  <a:lnTo>
                    <a:pt x="494" y="116"/>
                  </a:lnTo>
                  <a:lnTo>
                    <a:pt x="495" y="112"/>
                  </a:lnTo>
                  <a:lnTo>
                    <a:pt x="495" y="108"/>
                  </a:lnTo>
                  <a:lnTo>
                    <a:pt x="498" y="104"/>
                  </a:lnTo>
                  <a:lnTo>
                    <a:pt x="502" y="96"/>
                  </a:lnTo>
                  <a:lnTo>
                    <a:pt x="508" y="90"/>
                  </a:lnTo>
                  <a:lnTo>
                    <a:pt x="513" y="82"/>
                  </a:lnTo>
                  <a:lnTo>
                    <a:pt x="519" y="74"/>
                  </a:lnTo>
                  <a:lnTo>
                    <a:pt x="521" y="71"/>
                  </a:lnTo>
                  <a:lnTo>
                    <a:pt x="523" y="66"/>
                  </a:lnTo>
                  <a:lnTo>
                    <a:pt x="525" y="62"/>
                  </a:lnTo>
                  <a:lnTo>
                    <a:pt x="529" y="57"/>
                  </a:lnTo>
                  <a:lnTo>
                    <a:pt x="522" y="59"/>
                  </a:lnTo>
                  <a:lnTo>
                    <a:pt x="515" y="62"/>
                  </a:lnTo>
                  <a:lnTo>
                    <a:pt x="508" y="66"/>
                  </a:lnTo>
                  <a:lnTo>
                    <a:pt x="500" y="71"/>
                  </a:lnTo>
                  <a:lnTo>
                    <a:pt x="495" y="74"/>
                  </a:lnTo>
                  <a:lnTo>
                    <a:pt x="490" y="76"/>
                  </a:lnTo>
                  <a:lnTo>
                    <a:pt x="487" y="79"/>
                  </a:lnTo>
                  <a:lnTo>
                    <a:pt x="482" y="81"/>
                  </a:lnTo>
                  <a:lnTo>
                    <a:pt x="474" y="84"/>
                  </a:lnTo>
                  <a:lnTo>
                    <a:pt x="468" y="86"/>
                  </a:lnTo>
                  <a:lnTo>
                    <a:pt x="463" y="86"/>
                  </a:lnTo>
                  <a:lnTo>
                    <a:pt x="460" y="86"/>
                  </a:lnTo>
                  <a:lnTo>
                    <a:pt x="458" y="84"/>
                  </a:lnTo>
                  <a:lnTo>
                    <a:pt x="457" y="82"/>
                  </a:lnTo>
                  <a:lnTo>
                    <a:pt x="455" y="79"/>
                  </a:lnTo>
                  <a:lnTo>
                    <a:pt x="457" y="74"/>
                  </a:lnTo>
                  <a:lnTo>
                    <a:pt x="459" y="67"/>
                  </a:lnTo>
                  <a:lnTo>
                    <a:pt x="462" y="61"/>
                  </a:lnTo>
                  <a:lnTo>
                    <a:pt x="469" y="54"/>
                  </a:lnTo>
                  <a:lnTo>
                    <a:pt x="474" y="49"/>
                  </a:lnTo>
                  <a:lnTo>
                    <a:pt x="474" y="45"/>
                  </a:lnTo>
                  <a:lnTo>
                    <a:pt x="477" y="41"/>
                  </a:lnTo>
                  <a:lnTo>
                    <a:pt x="478" y="36"/>
                  </a:lnTo>
                  <a:lnTo>
                    <a:pt x="479" y="32"/>
                  </a:lnTo>
                  <a:lnTo>
                    <a:pt x="474" y="33"/>
                  </a:lnTo>
                  <a:lnTo>
                    <a:pt x="470" y="35"/>
                  </a:lnTo>
                  <a:lnTo>
                    <a:pt x="464" y="37"/>
                  </a:lnTo>
                  <a:lnTo>
                    <a:pt x="459" y="40"/>
                  </a:lnTo>
                  <a:lnTo>
                    <a:pt x="453" y="41"/>
                  </a:lnTo>
                  <a:lnTo>
                    <a:pt x="448" y="43"/>
                  </a:lnTo>
                  <a:lnTo>
                    <a:pt x="442" y="45"/>
                  </a:lnTo>
                  <a:lnTo>
                    <a:pt x="438" y="47"/>
                  </a:lnTo>
                  <a:lnTo>
                    <a:pt x="430" y="46"/>
                  </a:lnTo>
                  <a:lnTo>
                    <a:pt x="425" y="46"/>
                  </a:lnTo>
                  <a:lnTo>
                    <a:pt x="422" y="45"/>
                  </a:lnTo>
                  <a:lnTo>
                    <a:pt x="420" y="43"/>
                  </a:lnTo>
                  <a:lnTo>
                    <a:pt x="419" y="40"/>
                  </a:lnTo>
                  <a:lnTo>
                    <a:pt x="422" y="34"/>
                  </a:lnTo>
                  <a:lnTo>
                    <a:pt x="423" y="31"/>
                  </a:lnTo>
                  <a:lnTo>
                    <a:pt x="427" y="27"/>
                  </a:lnTo>
                  <a:lnTo>
                    <a:pt x="430" y="24"/>
                  </a:lnTo>
                  <a:lnTo>
                    <a:pt x="435" y="21"/>
                  </a:lnTo>
                  <a:lnTo>
                    <a:pt x="441" y="14"/>
                  </a:lnTo>
                  <a:lnTo>
                    <a:pt x="448" y="9"/>
                  </a:lnTo>
                  <a:lnTo>
                    <a:pt x="451" y="5"/>
                  </a:lnTo>
                  <a:lnTo>
                    <a:pt x="455" y="3"/>
                  </a:lnTo>
                  <a:lnTo>
                    <a:pt x="459" y="1"/>
                  </a:lnTo>
                  <a:lnTo>
                    <a:pt x="463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auto">
            <a:xfrm>
              <a:off x="7500938" y="1662113"/>
              <a:ext cx="34925" cy="153988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41" y="11"/>
                </a:cxn>
                <a:cxn ang="0">
                  <a:pos x="38" y="22"/>
                </a:cxn>
                <a:cxn ang="0">
                  <a:pos x="35" y="34"/>
                </a:cxn>
                <a:cxn ang="0">
                  <a:pos x="33" y="45"/>
                </a:cxn>
                <a:cxn ang="0">
                  <a:pos x="31" y="58"/>
                </a:cxn>
                <a:cxn ang="0">
                  <a:pos x="29" y="69"/>
                </a:cxn>
                <a:cxn ang="0">
                  <a:pos x="26" y="81"/>
                </a:cxn>
                <a:cxn ang="0">
                  <a:pos x="24" y="94"/>
                </a:cxn>
                <a:cxn ang="0">
                  <a:pos x="22" y="105"/>
                </a:cxn>
                <a:cxn ang="0">
                  <a:pos x="20" y="118"/>
                </a:cxn>
                <a:cxn ang="0">
                  <a:pos x="18" y="130"/>
                </a:cxn>
                <a:cxn ang="0">
                  <a:pos x="14" y="142"/>
                </a:cxn>
                <a:cxn ang="0">
                  <a:pos x="12" y="154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8" y="192"/>
                </a:cxn>
                <a:cxn ang="0">
                  <a:pos x="5" y="187"/>
                </a:cxn>
                <a:cxn ang="0">
                  <a:pos x="4" y="183"/>
                </a:cxn>
                <a:cxn ang="0">
                  <a:pos x="3" y="179"/>
                </a:cxn>
                <a:cxn ang="0">
                  <a:pos x="2" y="174"/>
                </a:cxn>
                <a:cxn ang="0">
                  <a:pos x="2" y="169"/>
                </a:cxn>
                <a:cxn ang="0">
                  <a:pos x="1" y="163"/>
                </a:cxn>
                <a:cxn ang="0">
                  <a:pos x="0" y="158"/>
                </a:cxn>
                <a:cxn ang="0">
                  <a:pos x="0" y="153"/>
                </a:cxn>
                <a:cxn ang="0">
                  <a:pos x="0" y="147"/>
                </a:cxn>
                <a:cxn ang="0">
                  <a:pos x="0" y="141"/>
                </a:cxn>
                <a:cxn ang="0">
                  <a:pos x="0" y="134"/>
                </a:cxn>
                <a:cxn ang="0">
                  <a:pos x="0" y="129"/>
                </a:cxn>
                <a:cxn ang="0">
                  <a:pos x="0" y="122"/>
                </a:cxn>
                <a:cxn ang="0">
                  <a:pos x="1" y="115"/>
                </a:cxn>
                <a:cxn ang="0">
                  <a:pos x="2" y="110"/>
                </a:cxn>
                <a:cxn ang="0">
                  <a:pos x="2" y="104"/>
                </a:cxn>
                <a:cxn ang="0">
                  <a:pos x="2" y="98"/>
                </a:cxn>
                <a:cxn ang="0">
                  <a:pos x="3" y="92"/>
                </a:cxn>
                <a:cxn ang="0">
                  <a:pos x="3" y="85"/>
                </a:cxn>
                <a:cxn ang="0">
                  <a:pos x="4" y="80"/>
                </a:cxn>
                <a:cxn ang="0">
                  <a:pos x="4" y="74"/>
                </a:cxn>
                <a:cxn ang="0">
                  <a:pos x="4" y="69"/>
                </a:cxn>
                <a:cxn ang="0">
                  <a:pos x="4" y="64"/>
                </a:cxn>
                <a:cxn ang="0">
                  <a:pos x="5" y="61"/>
                </a:cxn>
                <a:cxn ang="0">
                  <a:pos x="5" y="55"/>
                </a:cxn>
                <a:cxn ang="0">
                  <a:pos x="6" y="50"/>
                </a:cxn>
                <a:cxn ang="0">
                  <a:pos x="8" y="45"/>
                </a:cxn>
                <a:cxn ang="0">
                  <a:pos x="10" y="42"/>
                </a:cxn>
                <a:cxn ang="0">
                  <a:pos x="14" y="34"/>
                </a:cxn>
                <a:cxn ang="0">
                  <a:pos x="21" y="26"/>
                </a:cxn>
                <a:cxn ang="0">
                  <a:pos x="26" y="20"/>
                </a:cxn>
                <a:cxn ang="0">
                  <a:pos x="33" y="13"/>
                </a:cxn>
                <a:cxn ang="0">
                  <a:pos x="38" y="5"/>
                </a:cxn>
                <a:cxn ang="0">
                  <a:pos x="43" y="0"/>
                </a:cxn>
                <a:cxn ang="0">
                  <a:pos x="43" y="0"/>
                </a:cxn>
              </a:cxnLst>
              <a:rect l="0" t="0" r="r" b="b"/>
              <a:pathLst>
                <a:path w="43" h="192">
                  <a:moveTo>
                    <a:pt x="43" y="0"/>
                  </a:moveTo>
                  <a:lnTo>
                    <a:pt x="41" y="11"/>
                  </a:lnTo>
                  <a:lnTo>
                    <a:pt x="38" y="22"/>
                  </a:lnTo>
                  <a:lnTo>
                    <a:pt x="35" y="34"/>
                  </a:lnTo>
                  <a:lnTo>
                    <a:pt x="33" y="45"/>
                  </a:lnTo>
                  <a:lnTo>
                    <a:pt x="31" y="58"/>
                  </a:lnTo>
                  <a:lnTo>
                    <a:pt x="29" y="69"/>
                  </a:lnTo>
                  <a:lnTo>
                    <a:pt x="26" y="81"/>
                  </a:lnTo>
                  <a:lnTo>
                    <a:pt x="24" y="94"/>
                  </a:lnTo>
                  <a:lnTo>
                    <a:pt x="22" y="105"/>
                  </a:lnTo>
                  <a:lnTo>
                    <a:pt x="20" y="118"/>
                  </a:lnTo>
                  <a:lnTo>
                    <a:pt x="18" y="130"/>
                  </a:lnTo>
                  <a:lnTo>
                    <a:pt x="14" y="142"/>
                  </a:lnTo>
                  <a:lnTo>
                    <a:pt x="12" y="154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8" y="192"/>
                  </a:lnTo>
                  <a:lnTo>
                    <a:pt x="5" y="187"/>
                  </a:lnTo>
                  <a:lnTo>
                    <a:pt x="4" y="183"/>
                  </a:lnTo>
                  <a:lnTo>
                    <a:pt x="3" y="179"/>
                  </a:lnTo>
                  <a:lnTo>
                    <a:pt x="2" y="174"/>
                  </a:lnTo>
                  <a:lnTo>
                    <a:pt x="2" y="169"/>
                  </a:lnTo>
                  <a:lnTo>
                    <a:pt x="1" y="163"/>
                  </a:lnTo>
                  <a:lnTo>
                    <a:pt x="0" y="158"/>
                  </a:lnTo>
                  <a:lnTo>
                    <a:pt x="0" y="153"/>
                  </a:lnTo>
                  <a:lnTo>
                    <a:pt x="0" y="147"/>
                  </a:lnTo>
                  <a:lnTo>
                    <a:pt x="0" y="141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1" y="115"/>
                  </a:lnTo>
                  <a:lnTo>
                    <a:pt x="2" y="110"/>
                  </a:lnTo>
                  <a:lnTo>
                    <a:pt x="2" y="104"/>
                  </a:lnTo>
                  <a:lnTo>
                    <a:pt x="2" y="98"/>
                  </a:lnTo>
                  <a:lnTo>
                    <a:pt x="3" y="92"/>
                  </a:lnTo>
                  <a:lnTo>
                    <a:pt x="3" y="85"/>
                  </a:lnTo>
                  <a:lnTo>
                    <a:pt x="4" y="80"/>
                  </a:lnTo>
                  <a:lnTo>
                    <a:pt x="4" y="74"/>
                  </a:lnTo>
                  <a:lnTo>
                    <a:pt x="4" y="69"/>
                  </a:lnTo>
                  <a:lnTo>
                    <a:pt x="4" y="64"/>
                  </a:lnTo>
                  <a:lnTo>
                    <a:pt x="5" y="61"/>
                  </a:lnTo>
                  <a:lnTo>
                    <a:pt x="5" y="55"/>
                  </a:lnTo>
                  <a:lnTo>
                    <a:pt x="6" y="50"/>
                  </a:lnTo>
                  <a:lnTo>
                    <a:pt x="8" y="45"/>
                  </a:lnTo>
                  <a:lnTo>
                    <a:pt x="10" y="42"/>
                  </a:lnTo>
                  <a:lnTo>
                    <a:pt x="14" y="34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3" y="13"/>
                  </a:lnTo>
                  <a:lnTo>
                    <a:pt x="38" y="5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7367588" y="1695451"/>
              <a:ext cx="12700" cy="111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3" y="10"/>
                </a:cxn>
                <a:cxn ang="0">
                  <a:pos x="0" y="13"/>
                </a:cxn>
                <a:cxn ang="0">
                  <a:pos x="1" y="9"/>
                </a:cxn>
                <a:cxn ang="0">
                  <a:pos x="5" y="5"/>
                </a:cxn>
                <a:cxn ang="0">
                  <a:pos x="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6" h="13">
                  <a:moveTo>
                    <a:pt x="13" y="0"/>
                  </a:moveTo>
                  <a:lnTo>
                    <a:pt x="14" y="0"/>
                  </a:lnTo>
                  <a:lnTo>
                    <a:pt x="16" y="0"/>
                  </a:lnTo>
                  <a:lnTo>
                    <a:pt x="13" y="4"/>
                  </a:lnTo>
                  <a:lnTo>
                    <a:pt x="9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1" y="9"/>
                  </a:lnTo>
                  <a:lnTo>
                    <a:pt x="5" y="5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7370763" y="1695451"/>
              <a:ext cx="46038" cy="857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56" y="7"/>
                </a:cxn>
                <a:cxn ang="0">
                  <a:pos x="51" y="13"/>
                </a:cxn>
                <a:cxn ang="0">
                  <a:pos x="48" y="20"/>
                </a:cxn>
                <a:cxn ang="0">
                  <a:pos x="43" y="28"/>
                </a:cxn>
                <a:cxn ang="0">
                  <a:pos x="39" y="34"/>
                </a:cxn>
                <a:cxn ang="0">
                  <a:pos x="35" y="42"/>
                </a:cxn>
                <a:cxn ang="0">
                  <a:pos x="31" y="49"/>
                </a:cxn>
                <a:cxn ang="0">
                  <a:pos x="27" y="57"/>
                </a:cxn>
                <a:cxn ang="0">
                  <a:pos x="23" y="61"/>
                </a:cxn>
                <a:cxn ang="0">
                  <a:pos x="21" y="67"/>
                </a:cxn>
                <a:cxn ang="0">
                  <a:pos x="18" y="72"/>
                </a:cxn>
                <a:cxn ang="0">
                  <a:pos x="16" y="78"/>
                </a:cxn>
                <a:cxn ang="0">
                  <a:pos x="11" y="86"/>
                </a:cxn>
                <a:cxn ang="0">
                  <a:pos x="7" y="93"/>
                </a:cxn>
                <a:cxn ang="0">
                  <a:pos x="2" y="101"/>
                </a:cxn>
                <a:cxn ang="0">
                  <a:pos x="0" y="109"/>
                </a:cxn>
                <a:cxn ang="0">
                  <a:pos x="0" y="101"/>
                </a:cxn>
                <a:cxn ang="0">
                  <a:pos x="0" y="94"/>
                </a:cxn>
                <a:cxn ang="0">
                  <a:pos x="2" y="88"/>
                </a:cxn>
                <a:cxn ang="0">
                  <a:pos x="5" y="81"/>
                </a:cxn>
                <a:cxn ang="0">
                  <a:pos x="7" y="74"/>
                </a:cxn>
                <a:cxn ang="0">
                  <a:pos x="11" y="68"/>
                </a:cxn>
                <a:cxn ang="0">
                  <a:pos x="15" y="61"/>
                </a:cxn>
                <a:cxn ang="0">
                  <a:pos x="19" y="56"/>
                </a:cxn>
                <a:cxn ang="0">
                  <a:pos x="23" y="48"/>
                </a:cxn>
                <a:cxn ang="0">
                  <a:pos x="28" y="40"/>
                </a:cxn>
                <a:cxn ang="0">
                  <a:pos x="33" y="33"/>
                </a:cxn>
                <a:cxn ang="0">
                  <a:pos x="39" y="28"/>
                </a:cxn>
                <a:cxn ang="0">
                  <a:pos x="45" y="20"/>
                </a:cxn>
                <a:cxn ang="0">
                  <a:pos x="50" y="13"/>
                </a:cxn>
                <a:cxn ang="0">
                  <a:pos x="55" y="7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59" h="109">
                  <a:moveTo>
                    <a:pt x="59" y="0"/>
                  </a:moveTo>
                  <a:lnTo>
                    <a:pt x="56" y="7"/>
                  </a:lnTo>
                  <a:lnTo>
                    <a:pt x="51" y="13"/>
                  </a:lnTo>
                  <a:lnTo>
                    <a:pt x="48" y="20"/>
                  </a:lnTo>
                  <a:lnTo>
                    <a:pt x="43" y="28"/>
                  </a:lnTo>
                  <a:lnTo>
                    <a:pt x="39" y="34"/>
                  </a:lnTo>
                  <a:lnTo>
                    <a:pt x="35" y="42"/>
                  </a:lnTo>
                  <a:lnTo>
                    <a:pt x="31" y="49"/>
                  </a:lnTo>
                  <a:lnTo>
                    <a:pt x="27" y="57"/>
                  </a:lnTo>
                  <a:lnTo>
                    <a:pt x="23" y="61"/>
                  </a:lnTo>
                  <a:lnTo>
                    <a:pt x="21" y="67"/>
                  </a:lnTo>
                  <a:lnTo>
                    <a:pt x="18" y="72"/>
                  </a:lnTo>
                  <a:lnTo>
                    <a:pt x="16" y="78"/>
                  </a:lnTo>
                  <a:lnTo>
                    <a:pt x="11" y="86"/>
                  </a:lnTo>
                  <a:lnTo>
                    <a:pt x="7" y="93"/>
                  </a:lnTo>
                  <a:lnTo>
                    <a:pt x="2" y="101"/>
                  </a:lnTo>
                  <a:lnTo>
                    <a:pt x="0" y="109"/>
                  </a:lnTo>
                  <a:lnTo>
                    <a:pt x="0" y="101"/>
                  </a:lnTo>
                  <a:lnTo>
                    <a:pt x="0" y="94"/>
                  </a:lnTo>
                  <a:lnTo>
                    <a:pt x="2" y="88"/>
                  </a:lnTo>
                  <a:lnTo>
                    <a:pt x="5" y="81"/>
                  </a:lnTo>
                  <a:lnTo>
                    <a:pt x="7" y="74"/>
                  </a:lnTo>
                  <a:lnTo>
                    <a:pt x="11" y="68"/>
                  </a:lnTo>
                  <a:lnTo>
                    <a:pt x="15" y="61"/>
                  </a:lnTo>
                  <a:lnTo>
                    <a:pt x="19" y="56"/>
                  </a:lnTo>
                  <a:lnTo>
                    <a:pt x="23" y="48"/>
                  </a:lnTo>
                  <a:lnTo>
                    <a:pt x="28" y="40"/>
                  </a:lnTo>
                  <a:lnTo>
                    <a:pt x="33" y="33"/>
                  </a:lnTo>
                  <a:lnTo>
                    <a:pt x="39" y="28"/>
                  </a:lnTo>
                  <a:lnTo>
                    <a:pt x="45" y="20"/>
                  </a:lnTo>
                  <a:lnTo>
                    <a:pt x="50" y="13"/>
                  </a:lnTo>
                  <a:lnTo>
                    <a:pt x="55" y="7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7366000" y="1701801"/>
              <a:ext cx="28575" cy="3810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3" y="0"/>
                </a:cxn>
                <a:cxn ang="0">
                  <a:pos x="35" y="0"/>
                </a:cxn>
                <a:cxn ang="0">
                  <a:pos x="31" y="6"/>
                </a:cxn>
                <a:cxn ang="0">
                  <a:pos x="27" y="12"/>
                </a:cxn>
                <a:cxn ang="0">
                  <a:pos x="23" y="19"/>
                </a:cxn>
                <a:cxn ang="0">
                  <a:pos x="20" y="25"/>
                </a:cxn>
                <a:cxn ang="0">
                  <a:pos x="15" y="30"/>
                </a:cxn>
                <a:cxn ang="0">
                  <a:pos x="12" y="36"/>
                </a:cxn>
                <a:cxn ang="0">
                  <a:pos x="7" y="42"/>
                </a:cxn>
                <a:cxn ang="0">
                  <a:pos x="6" y="49"/>
                </a:cxn>
                <a:cxn ang="0">
                  <a:pos x="4" y="49"/>
                </a:cxn>
                <a:cxn ang="0">
                  <a:pos x="2" y="44"/>
                </a:cxn>
                <a:cxn ang="0">
                  <a:pos x="1" y="40"/>
                </a:cxn>
                <a:cxn ang="0">
                  <a:pos x="0" y="35"/>
                </a:cxn>
                <a:cxn ang="0">
                  <a:pos x="1" y="32"/>
                </a:cxn>
                <a:cxn ang="0">
                  <a:pos x="2" y="24"/>
                </a:cxn>
                <a:cxn ang="0">
                  <a:pos x="4" y="18"/>
                </a:cxn>
                <a:cxn ang="0">
                  <a:pos x="9" y="11"/>
                </a:cxn>
                <a:cxn ang="0">
                  <a:pos x="14" y="6"/>
                </a:cxn>
                <a:cxn ang="0">
                  <a:pos x="21" y="1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5" h="49">
                  <a:moveTo>
                    <a:pt x="29" y="0"/>
                  </a:moveTo>
                  <a:lnTo>
                    <a:pt x="33" y="0"/>
                  </a:lnTo>
                  <a:lnTo>
                    <a:pt x="35" y="0"/>
                  </a:lnTo>
                  <a:lnTo>
                    <a:pt x="31" y="6"/>
                  </a:lnTo>
                  <a:lnTo>
                    <a:pt x="27" y="12"/>
                  </a:lnTo>
                  <a:lnTo>
                    <a:pt x="23" y="19"/>
                  </a:lnTo>
                  <a:lnTo>
                    <a:pt x="20" y="25"/>
                  </a:lnTo>
                  <a:lnTo>
                    <a:pt x="15" y="30"/>
                  </a:lnTo>
                  <a:lnTo>
                    <a:pt x="12" y="36"/>
                  </a:lnTo>
                  <a:lnTo>
                    <a:pt x="7" y="42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2" y="44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1" y="1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auto">
            <a:xfrm>
              <a:off x="7991475" y="1701801"/>
              <a:ext cx="338138" cy="263525"/>
            </a:xfrm>
            <a:custGeom>
              <a:avLst/>
              <a:gdLst/>
              <a:ahLst/>
              <a:cxnLst>
                <a:cxn ang="0">
                  <a:pos x="419" y="6"/>
                </a:cxn>
                <a:cxn ang="0">
                  <a:pos x="425" y="20"/>
                </a:cxn>
                <a:cxn ang="0">
                  <a:pos x="420" y="33"/>
                </a:cxn>
                <a:cxn ang="0">
                  <a:pos x="409" y="48"/>
                </a:cxn>
                <a:cxn ang="0">
                  <a:pos x="394" y="61"/>
                </a:cxn>
                <a:cxn ang="0">
                  <a:pos x="376" y="73"/>
                </a:cxn>
                <a:cxn ang="0">
                  <a:pos x="358" y="85"/>
                </a:cxn>
                <a:cxn ang="0">
                  <a:pos x="344" y="98"/>
                </a:cxn>
                <a:cxn ang="0">
                  <a:pos x="318" y="119"/>
                </a:cxn>
                <a:cxn ang="0">
                  <a:pos x="279" y="148"/>
                </a:cxn>
                <a:cxn ang="0">
                  <a:pos x="239" y="175"/>
                </a:cxn>
                <a:cxn ang="0">
                  <a:pos x="200" y="202"/>
                </a:cxn>
                <a:cxn ang="0">
                  <a:pos x="161" y="229"/>
                </a:cxn>
                <a:cxn ang="0">
                  <a:pos x="122" y="255"/>
                </a:cxn>
                <a:cxn ang="0">
                  <a:pos x="84" y="284"/>
                </a:cxn>
                <a:cxn ang="0">
                  <a:pos x="48" y="316"/>
                </a:cxn>
                <a:cxn ang="0">
                  <a:pos x="20" y="329"/>
                </a:cxn>
                <a:cxn ang="0">
                  <a:pos x="6" y="323"/>
                </a:cxn>
                <a:cxn ang="0">
                  <a:pos x="0" y="316"/>
                </a:cxn>
                <a:cxn ang="0">
                  <a:pos x="2" y="307"/>
                </a:cxn>
                <a:cxn ang="0">
                  <a:pos x="8" y="298"/>
                </a:cxn>
                <a:cxn ang="0">
                  <a:pos x="18" y="289"/>
                </a:cxn>
                <a:cxn ang="0">
                  <a:pos x="30" y="279"/>
                </a:cxn>
                <a:cxn ang="0">
                  <a:pos x="41" y="271"/>
                </a:cxn>
                <a:cxn ang="0">
                  <a:pos x="70" y="250"/>
                </a:cxn>
                <a:cxn ang="0">
                  <a:pos x="117" y="218"/>
                </a:cxn>
                <a:cxn ang="0">
                  <a:pos x="163" y="184"/>
                </a:cxn>
                <a:cxn ang="0">
                  <a:pos x="210" y="152"/>
                </a:cxn>
                <a:cxn ang="0">
                  <a:pos x="257" y="119"/>
                </a:cxn>
                <a:cxn ang="0">
                  <a:pos x="302" y="86"/>
                </a:cxn>
                <a:cxn ang="0">
                  <a:pos x="348" y="52"/>
                </a:cxn>
                <a:cxn ang="0">
                  <a:pos x="391" y="16"/>
                </a:cxn>
                <a:cxn ang="0">
                  <a:pos x="414" y="0"/>
                </a:cxn>
              </a:cxnLst>
              <a:rect l="0" t="0" r="r" b="b"/>
              <a:pathLst>
                <a:path w="425" h="332">
                  <a:moveTo>
                    <a:pt x="414" y="0"/>
                  </a:moveTo>
                  <a:lnTo>
                    <a:pt x="419" y="6"/>
                  </a:lnTo>
                  <a:lnTo>
                    <a:pt x="424" y="13"/>
                  </a:lnTo>
                  <a:lnTo>
                    <a:pt x="425" y="20"/>
                  </a:lnTo>
                  <a:lnTo>
                    <a:pt x="424" y="28"/>
                  </a:lnTo>
                  <a:lnTo>
                    <a:pt x="420" y="33"/>
                  </a:lnTo>
                  <a:lnTo>
                    <a:pt x="416" y="41"/>
                  </a:lnTo>
                  <a:lnTo>
                    <a:pt x="409" y="48"/>
                  </a:lnTo>
                  <a:lnTo>
                    <a:pt x="404" y="54"/>
                  </a:lnTo>
                  <a:lnTo>
                    <a:pt x="394" y="61"/>
                  </a:lnTo>
                  <a:lnTo>
                    <a:pt x="386" y="66"/>
                  </a:lnTo>
                  <a:lnTo>
                    <a:pt x="376" y="73"/>
                  </a:lnTo>
                  <a:lnTo>
                    <a:pt x="367" y="80"/>
                  </a:lnTo>
                  <a:lnTo>
                    <a:pt x="358" y="85"/>
                  </a:lnTo>
                  <a:lnTo>
                    <a:pt x="350" y="92"/>
                  </a:lnTo>
                  <a:lnTo>
                    <a:pt x="344" y="98"/>
                  </a:lnTo>
                  <a:lnTo>
                    <a:pt x="337" y="104"/>
                  </a:lnTo>
                  <a:lnTo>
                    <a:pt x="318" y="119"/>
                  </a:lnTo>
                  <a:lnTo>
                    <a:pt x="298" y="134"/>
                  </a:lnTo>
                  <a:lnTo>
                    <a:pt x="279" y="148"/>
                  </a:lnTo>
                  <a:lnTo>
                    <a:pt x="259" y="162"/>
                  </a:lnTo>
                  <a:lnTo>
                    <a:pt x="239" y="175"/>
                  </a:lnTo>
                  <a:lnTo>
                    <a:pt x="220" y="189"/>
                  </a:lnTo>
                  <a:lnTo>
                    <a:pt x="200" y="202"/>
                  </a:lnTo>
                  <a:lnTo>
                    <a:pt x="181" y="215"/>
                  </a:lnTo>
                  <a:lnTo>
                    <a:pt x="161" y="229"/>
                  </a:lnTo>
                  <a:lnTo>
                    <a:pt x="141" y="242"/>
                  </a:lnTo>
                  <a:lnTo>
                    <a:pt x="122" y="255"/>
                  </a:lnTo>
                  <a:lnTo>
                    <a:pt x="103" y="271"/>
                  </a:lnTo>
                  <a:lnTo>
                    <a:pt x="84" y="284"/>
                  </a:lnTo>
                  <a:lnTo>
                    <a:pt x="66" y="300"/>
                  </a:lnTo>
                  <a:lnTo>
                    <a:pt x="48" y="316"/>
                  </a:lnTo>
                  <a:lnTo>
                    <a:pt x="31" y="332"/>
                  </a:lnTo>
                  <a:lnTo>
                    <a:pt x="20" y="329"/>
                  </a:lnTo>
                  <a:lnTo>
                    <a:pt x="12" y="327"/>
                  </a:lnTo>
                  <a:lnTo>
                    <a:pt x="6" y="323"/>
                  </a:lnTo>
                  <a:lnTo>
                    <a:pt x="2" y="320"/>
                  </a:lnTo>
                  <a:lnTo>
                    <a:pt x="0" y="316"/>
                  </a:lnTo>
                  <a:lnTo>
                    <a:pt x="0" y="311"/>
                  </a:lnTo>
                  <a:lnTo>
                    <a:pt x="2" y="307"/>
                  </a:lnTo>
                  <a:lnTo>
                    <a:pt x="4" y="302"/>
                  </a:lnTo>
                  <a:lnTo>
                    <a:pt x="8" y="298"/>
                  </a:lnTo>
                  <a:lnTo>
                    <a:pt x="12" y="293"/>
                  </a:lnTo>
                  <a:lnTo>
                    <a:pt x="18" y="289"/>
                  </a:lnTo>
                  <a:lnTo>
                    <a:pt x="23" y="284"/>
                  </a:lnTo>
                  <a:lnTo>
                    <a:pt x="30" y="279"/>
                  </a:lnTo>
                  <a:lnTo>
                    <a:pt x="36" y="276"/>
                  </a:lnTo>
                  <a:lnTo>
                    <a:pt x="41" y="271"/>
                  </a:lnTo>
                  <a:lnTo>
                    <a:pt x="48" y="269"/>
                  </a:lnTo>
                  <a:lnTo>
                    <a:pt x="70" y="250"/>
                  </a:lnTo>
                  <a:lnTo>
                    <a:pt x="93" y="234"/>
                  </a:lnTo>
                  <a:lnTo>
                    <a:pt x="117" y="218"/>
                  </a:lnTo>
                  <a:lnTo>
                    <a:pt x="140" y="201"/>
                  </a:lnTo>
                  <a:lnTo>
                    <a:pt x="163" y="184"/>
                  </a:lnTo>
                  <a:lnTo>
                    <a:pt x="187" y="169"/>
                  </a:lnTo>
                  <a:lnTo>
                    <a:pt x="210" y="152"/>
                  </a:lnTo>
                  <a:lnTo>
                    <a:pt x="233" y="137"/>
                  </a:lnTo>
                  <a:lnTo>
                    <a:pt x="257" y="119"/>
                  </a:lnTo>
                  <a:lnTo>
                    <a:pt x="280" y="103"/>
                  </a:lnTo>
                  <a:lnTo>
                    <a:pt x="302" y="86"/>
                  </a:lnTo>
                  <a:lnTo>
                    <a:pt x="326" y="70"/>
                  </a:lnTo>
                  <a:lnTo>
                    <a:pt x="348" y="52"/>
                  </a:lnTo>
                  <a:lnTo>
                    <a:pt x="370" y="35"/>
                  </a:lnTo>
                  <a:lnTo>
                    <a:pt x="391" y="16"/>
                  </a:lnTo>
                  <a:lnTo>
                    <a:pt x="414" y="0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auto">
            <a:xfrm>
              <a:off x="7748588" y="1741488"/>
              <a:ext cx="47625" cy="9842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7"/>
                </a:cxn>
                <a:cxn ang="0">
                  <a:pos x="11" y="13"/>
                </a:cxn>
                <a:cxn ang="0">
                  <a:pos x="15" y="21"/>
                </a:cxn>
                <a:cxn ang="0">
                  <a:pos x="19" y="28"/>
                </a:cxn>
                <a:cxn ang="0">
                  <a:pos x="22" y="34"/>
                </a:cxn>
                <a:cxn ang="0">
                  <a:pos x="26" y="43"/>
                </a:cxn>
                <a:cxn ang="0">
                  <a:pos x="30" y="51"/>
                </a:cxn>
                <a:cxn ang="0">
                  <a:pos x="33" y="60"/>
                </a:cxn>
                <a:cxn ang="0">
                  <a:pos x="36" y="68"/>
                </a:cxn>
                <a:cxn ang="0">
                  <a:pos x="40" y="75"/>
                </a:cxn>
                <a:cxn ang="0">
                  <a:pos x="42" y="83"/>
                </a:cxn>
                <a:cxn ang="0">
                  <a:pos x="46" y="92"/>
                </a:cxn>
                <a:cxn ang="0">
                  <a:pos x="49" y="100"/>
                </a:cxn>
                <a:cxn ang="0">
                  <a:pos x="53" y="108"/>
                </a:cxn>
                <a:cxn ang="0">
                  <a:pos x="56" y="116"/>
                </a:cxn>
                <a:cxn ang="0">
                  <a:pos x="60" y="123"/>
                </a:cxn>
                <a:cxn ang="0">
                  <a:pos x="56" y="116"/>
                </a:cxn>
                <a:cxn ang="0">
                  <a:pos x="51" y="109"/>
                </a:cxn>
                <a:cxn ang="0">
                  <a:pos x="46" y="102"/>
                </a:cxn>
                <a:cxn ang="0">
                  <a:pos x="40" y="94"/>
                </a:cxn>
                <a:cxn ang="0">
                  <a:pos x="35" y="87"/>
                </a:cxn>
                <a:cxn ang="0">
                  <a:pos x="29" y="79"/>
                </a:cxn>
                <a:cxn ang="0">
                  <a:pos x="23" y="71"/>
                </a:cxn>
                <a:cxn ang="0">
                  <a:pos x="19" y="64"/>
                </a:cxn>
                <a:cxn ang="0">
                  <a:pos x="13" y="55"/>
                </a:cxn>
                <a:cxn ang="0">
                  <a:pos x="9" y="48"/>
                </a:cxn>
                <a:cxn ang="0">
                  <a:pos x="5" y="40"/>
                </a:cxn>
                <a:cxn ang="0">
                  <a:pos x="2" y="32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0" h="123">
                  <a:moveTo>
                    <a:pt x="3" y="0"/>
                  </a:moveTo>
                  <a:lnTo>
                    <a:pt x="7" y="7"/>
                  </a:lnTo>
                  <a:lnTo>
                    <a:pt x="11" y="13"/>
                  </a:lnTo>
                  <a:lnTo>
                    <a:pt x="15" y="21"/>
                  </a:lnTo>
                  <a:lnTo>
                    <a:pt x="19" y="28"/>
                  </a:lnTo>
                  <a:lnTo>
                    <a:pt x="22" y="34"/>
                  </a:lnTo>
                  <a:lnTo>
                    <a:pt x="26" y="43"/>
                  </a:lnTo>
                  <a:lnTo>
                    <a:pt x="30" y="51"/>
                  </a:lnTo>
                  <a:lnTo>
                    <a:pt x="33" y="60"/>
                  </a:lnTo>
                  <a:lnTo>
                    <a:pt x="36" y="68"/>
                  </a:lnTo>
                  <a:lnTo>
                    <a:pt x="40" y="75"/>
                  </a:lnTo>
                  <a:lnTo>
                    <a:pt x="42" y="83"/>
                  </a:lnTo>
                  <a:lnTo>
                    <a:pt x="46" y="92"/>
                  </a:lnTo>
                  <a:lnTo>
                    <a:pt x="49" y="100"/>
                  </a:lnTo>
                  <a:lnTo>
                    <a:pt x="53" y="108"/>
                  </a:lnTo>
                  <a:lnTo>
                    <a:pt x="56" y="116"/>
                  </a:lnTo>
                  <a:lnTo>
                    <a:pt x="60" y="123"/>
                  </a:lnTo>
                  <a:lnTo>
                    <a:pt x="56" y="116"/>
                  </a:lnTo>
                  <a:lnTo>
                    <a:pt x="51" y="109"/>
                  </a:lnTo>
                  <a:lnTo>
                    <a:pt x="46" y="102"/>
                  </a:lnTo>
                  <a:lnTo>
                    <a:pt x="40" y="94"/>
                  </a:lnTo>
                  <a:lnTo>
                    <a:pt x="35" y="87"/>
                  </a:lnTo>
                  <a:lnTo>
                    <a:pt x="29" y="79"/>
                  </a:lnTo>
                  <a:lnTo>
                    <a:pt x="23" y="71"/>
                  </a:lnTo>
                  <a:lnTo>
                    <a:pt x="19" y="64"/>
                  </a:lnTo>
                  <a:lnTo>
                    <a:pt x="13" y="55"/>
                  </a:lnTo>
                  <a:lnTo>
                    <a:pt x="9" y="48"/>
                  </a:lnTo>
                  <a:lnTo>
                    <a:pt x="5" y="40"/>
                  </a:lnTo>
                  <a:lnTo>
                    <a:pt x="2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BFC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auto">
            <a:xfrm>
              <a:off x="8112125" y="1741488"/>
              <a:ext cx="30163" cy="4603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4" y="2"/>
                </a:cxn>
                <a:cxn ang="0">
                  <a:pos x="36" y="8"/>
                </a:cxn>
                <a:cxn ang="0">
                  <a:pos x="36" y="12"/>
                </a:cxn>
                <a:cxn ang="0">
                  <a:pos x="37" y="18"/>
                </a:cxn>
                <a:cxn ang="0">
                  <a:pos x="37" y="24"/>
                </a:cxn>
                <a:cxn ang="0">
                  <a:pos x="38" y="31"/>
                </a:cxn>
                <a:cxn ang="0">
                  <a:pos x="38" y="37"/>
                </a:cxn>
                <a:cxn ang="0">
                  <a:pos x="38" y="44"/>
                </a:cxn>
                <a:cxn ang="0">
                  <a:pos x="36" y="48"/>
                </a:cxn>
                <a:cxn ang="0">
                  <a:pos x="35" y="52"/>
                </a:cxn>
                <a:cxn ang="0">
                  <a:pos x="32" y="54"/>
                </a:cxn>
                <a:cxn ang="0">
                  <a:pos x="30" y="58"/>
                </a:cxn>
                <a:cxn ang="0">
                  <a:pos x="26" y="57"/>
                </a:cxn>
                <a:cxn ang="0">
                  <a:pos x="20" y="54"/>
                </a:cxn>
                <a:cxn ang="0">
                  <a:pos x="16" y="51"/>
                </a:cxn>
                <a:cxn ang="0">
                  <a:pos x="9" y="45"/>
                </a:cxn>
                <a:cxn ang="0">
                  <a:pos x="2" y="39"/>
                </a:cxn>
                <a:cxn ang="0">
                  <a:pos x="0" y="31"/>
                </a:cxn>
                <a:cxn ang="0">
                  <a:pos x="2" y="24"/>
                </a:cxn>
                <a:cxn ang="0">
                  <a:pos x="6" y="19"/>
                </a:cxn>
                <a:cxn ang="0">
                  <a:pos x="10" y="13"/>
                </a:cxn>
                <a:cxn ang="0">
                  <a:pos x="18" y="8"/>
                </a:cxn>
                <a:cxn ang="0">
                  <a:pos x="21" y="5"/>
                </a:cxn>
                <a:cxn ang="0">
                  <a:pos x="26" y="3"/>
                </a:cxn>
                <a:cxn ang="0">
                  <a:pos x="30" y="1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38" h="58">
                  <a:moveTo>
                    <a:pt x="34" y="0"/>
                  </a:moveTo>
                  <a:lnTo>
                    <a:pt x="34" y="2"/>
                  </a:lnTo>
                  <a:lnTo>
                    <a:pt x="36" y="8"/>
                  </a:lnTo>
                  <a:lnTo>
                    <a:pt x="36" y="12"/>
                  </a:lnTo>
                  <a:lnTo>
                    <a:pt x="37" y="18"/>
                  </a:lnTo>
                  <a:lnTo>
                    <a:pt x="37" y="24"/>
                  </a:lnTo>
                  <a:lnTo>
                    <a:pt x="38" y="31"/>
                  </a:lnTo>
                  <a:lnTo>
                    <a:pt x="38" y="37"/>
                  </a:lnTo>
                  <a:lnTo>
                    <a:pt x="38" y="44"/>
                  </a:lnTo>
                  <a:lnTo>
                    <a:pt x="36" y="48"/>
                  </a:lnTo>
                  <a:lnTo>
                    <a:pt x="35" y="52"/>
                  </a:lnTo>
                  <a:lnTo>
                    <a:pt x="32" y="54"/>
                  </a:lnTo>
                  <a:lnTo>
                    <a:pt x="30" y="58"/>
                  </a:lnTo>
                  <a:lnTo>
                    <a:pt x="26" y="57"/>
                  </a:lnTo>
                  <a:lnTo>
                    <a:pt x="20" y="54"/>
                  </a:lnTo>
                  <a:lnTo>
                    <a:pt x="16" y="51"/>
                  </a:lnTo>
                  <a:lnTo>
                    <a:pt x="9" y="45"/>
                  </a:lnTo>
                  <a:lnTo>
                    <a:pt x="2" y="39"/>
                  </a:lnTo>
                  <a:lnTo>
                    <a:pt x="0" y="31"/>
                  </a:lnTo>
                  <a:lnTo>
                    <a:pt x="2" y="24"/>
                  </a:lnTo>
                  <a:lnTo>
                    <a:pt x="6" y="19"/>
                  </a:lnTo>
                  <a:lnTo>
                    <a:pt x="10" y="13"/>
                  </a:lnTo>
                  <a:lnTo>
                    <a:pt x="18" y="8"/>
                  </a:lnTo>
                  <a:lnTo>
                    <a:pt x="21" y="5"/>
                  </a:lnTo>
                  <a:lnTo>
                    <a:pt x="26" y="3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auto">
            <a:xfrm>
              <a:off x="7542213" y="1754188"/>
              <a:ext cx="7938" cy="269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4"/>
                </a:cxn>
                <a:cxn ang="0">
                  <a:pos x="9" y="8"/>
                </a:cxn>
                <a:cxn ang="0">
                  <a:pos x="9" y="13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29"/>
                </a:cxn>
                <a:cxn ang="0">
                  <a:pos x="5" y="33"/>
                </a:cxn>
                <a:cxn ang="0">
                  <a:pos x="4" y="35"/>
                </a:cxn>
                <a:cxn ang="0">
                  <a:pos x="2" y="35"/>
                </a:cxn>
                <a:cxn ang="0">
                  <a:pos x="1" y="34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0" y="22"/>
                </a:cxn>
                <a:cxn ang="0">
                  <a:pos x="1" y="16"/>
                </a:cxn>
                <a:cxn ang="0">
                  <a:pos x="2" y="9"/>
                </a:cxn>
                <a:cxn ang="0">
                  <a:pos x="5" y="3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35">
                  <a:moveTo>
                    <a:pt x="10" y="0"/>
                  </a:moveTo>
                  <a:lnTo>
                    <a:pt x="9" y="4"/>
                  </a:lnTo>
                  <a:lnTo>
                    <a:pt x="9" y="8"/>
                  </a:lnTo>
                  <a:lnTo>
                    <a:pt x="9" y="13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29"/>
                  </a:lnTo>
                  <a:lnTo>
                    <a:pt x="5" y="33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1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1" y="16"/>
                  </a:lnTo>
                  <a:lnTo>
                    <a:pt x="2" y="9"/>
                  </a:lnTo>
                  <a:lnTo>
                    <a:pt x="5" y="3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auto">
            <a:xfrm>
              <a:off x="8016875" y="1781176"/>
              <a:ext cx="19050" cy="12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3"/>
                </a:cxn>
                <a:cxn ang="0">
                  <a:pos x="23" y="8"/>
                </a:cxn>
                <a:cxn ang="0">
                  <a:pos x="19" y="10"/>
                </a:cxn>
                <a:cxn ang="0">
                  <a:pos x="17" y="13"/>
                </a:cxn>
                <a:cxn ang="0">
                  <a:pos x="10" y="14"/>
                </a:cxn>
                <a:cxn ang="0">
                  <a:pos x="6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0" y="13"/>
                </a:cxn>
                <a:cxn ang="0">
                  <a:pos x="2" y="10"/>
                </a:cxn>
                <a:cxn ang="0">
                  <a:pos x="7" y="8"/>
                </a:cxn>
                <a:cxn ang="0">
                  <a:pos x="12" y="4"/>
                </a:cxn>
                <a:cxn ang="0">
                  <a:pos x="18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15">
                  <a:moveTo>
                    <a:pt x="25" y="0"/>
                  </a:moveTo>
                  <a:lnTo>
                    <a:pt x="25" y="3"/>
                  </a:lnTo>
                  <a:lnTo>
                    <a:pt x="23" y="8"/>
                  </a:lnTo>
                  <a:lnTo>
                    <a:pt x="19" y="10"/>
                  </a:lnTo>
                  <a:lnTo>
                    <a:pt x="17" y="13"/>
                  </a:lnTo>
                  <a:lnTo>
                    <a:pt x="10" y="14"/>
                  </a:lnTo>
                  <a:lnTo>
                    <a:pt x="6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7" y="8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auto">
            <a:xfrm>
              <a:off x="7977188" y="1781176"/>
              <a:ext cx="357188" cy="452438"/>
            </a:xfrm>
            <a:custGeom>
              <a:avLst/>
              <a:gdLst/>
              <a:ahLst/>
              <a:cxnLst>
                <a:cxn ang="0">
                  <a:pos x="428" y="10"/>
                </a:cxn>
                <a:cxn ang="0">
                  <a:pos x="438" y="36"/>
                </a:cxn>
                <a:cxn ang="0">
                  <a:pos x="443" y="66"/>
                </a:cxn>
                <a:cxn ang="0">
                  <a:pos x="444" y="98"/>
                </a:cxn>
                <a:cxn ang="0">
                  <a:pos x="446" y="130"/>
                </a:cxn>
                <a:cxn ang="0">
                  <a:pos x="449" y="154"/>
                </a:cxn>
                <a:cxn ang="0">
                  <a:pos x="444" y="170"/>
                </a:cxn>
                <a:cxn ang="0">
                  <a:pos x="436" y="170"/>
                </a:cxn>
                <a:cxn ang="0">
                  <a:pos x="435" y="161"/>
                </a:cxn>
                <a:cxn ang="0">
                  <a:pos x="425" y="173"/>
                </a:cxn>
                <a:cxn ang="0">
                  <a:pos x="423" y="190"/>
                </a:cxn>
                <a:cxn ang="0">
                  <a:pos x="414" y="188"/>
                </a:cxn>
                <a:cxn ang="0">
                  <a:pos x="406" y="159"/>
                </a:cxn>
                <a:cxn ang="0">
                  <a:pos x="389" y="133"/>
                </a:cxn>
                <a:cxn ang="0">
                  <a:pos x="368" y="120"/>
                </a:cxn>
                <a:cxn ang="0">
                  <a:pos x="341" y="120"/>
                </a:cxn>
                <a:cxn ang="0">
                  <a:pos x="316" y="144"/>
                </a:cxn>
                <a:cxn ang="0">
                  <a:pos x="311" y="153"/>
                </a:cxn>
                <a:cxn ang="0">
                  <a:pos x="299" y="162"/>
                </a:cxn>
                <a:cxn ang="0">
                  <a:pos x="283" y="168"/>
                </a:cxn>
                <a:cxn ang="0">
                  <a:pos x="246" y="188"/>
                </a:cxn>
                <a:cxn ang="0">
                  <a:pos x="208" y="228"/>
                </a:cxn>
                <a:cxn ang="0">
                  <a:pos x="186" y="279"/>
                </a:cxn>
                <a:cxn ang="0">
                  <a:pos x="172" y="335"/>
                </a:cxn>
                <a:cxn ang="0">
                  <a:pos x="167" y="394"/>
                </a:cxn>
                <a:cxn ang="0">
                  <a:pos x="162" y="436"/>
                </a:cxn>
                <a:cxn ang="0">
                  <a:pos x="169" y="456"/>
                </a:cxn>
                <a:cxn ang="0">
                  <a:pos x="178" y="474"/>
                </a:cxn>
                <a:cxn ang="0">
                  <a:pos x="167" y="486"/>
                </a:cxn>
                <a:cxn ang="0">
                  <a:pos x="149" y="508"/>
                </a:cxn>
                <a:cxn ang="0">
                  <a:pos x="132" y="521"/>
                </a:cxn>
                <a:cxn ang="0">
                  <a:pos x="112" y="529"/>
                </a:cxn>
                <a:cxn ang="0">
                  <a:pos x="86" y="546"/>
                </a:cxn>
                <a:cxn ang="0">
                  <a:pos x="58" y="560"/>
                </a:cxn>
                <a:cxn ang="0">
                  <a:pos x="31" y="568"/>
                </a:cxn>
                <a:cxn ang="0">
                  <a:pos x="13" y="558"/>
                </a:cxn>
                <a:cxn ang="0">
                  <a:pos x="10" y="525"/>
                </a:cxn>
                <a:cxn ang="0">
                  <a:pos x="9" y="479"/>
                </a:cxn>
                <a:cxn ang="0">
                  <a:pos x="6" y="435"/>
                </a:cxn>
                <a:cxn ang="0">
                  <a:pos x="2" y="388"/>
                </a:cxn>
                <a:cxn ang="0">
                  <a:pos x="0" y="344"/>
                </a:cxn>
                <a:cxn ang="0">
                  <a:pos x="2" y="302"/>
                </a:cxn>
                <a:cxn ang="0">
                  <a:pos x="27" y="281"/>
                </a:cxn>
                <a:cxn ang="0">
                  <a:pos x="58" y="261"/>
                </a:cxn>
                <a:cxn ang="0">
                  <a:pos x="89" y="237"/>
                </a:cxn>
                <a:cxn ang="0">
                  <a:pos x="119" y="209"/>
                </a:cxn>
                <a:cxn ang="0">
                  <a:pos x="151" y="185"/>
                </a:cxn>
                <a:cxn ang="0">
                  <a:pos x="182" y="165"/>
                </a:cxn>
                <a:cxn ang="0">
                  <a:pos x="206" y="146"/>
                </a:cxn>
                <a:cxn ang="0">
                  <a:pos x="228" y="122"/>
                </a:cxn>
                <a:cxn ang="0">
                  <a:pos x="251" y="102"/>
                </a:cxn>
                <a:cxn ang="0">
                  <a:pos x="274" y="87"/>
                </a:cxn>
                <a:cxn ang="0">
                  <a:pos x="298" y="86"/>
                </a:cxn>
                <a:cxn ang="0">
                  <a:pos x="318" y="68"/>
                </a:cxn>
                <a:cxn ang="0">
                  <a:pos x="341" y="50"/>
                </a:cxn>
                <a:cxn ang="0">
                  <a:pos x="363" y="32"/>
                </a:cxn>
                <a:cxn ang="0">
                  <a:pos x="385" y="15"/>
                </a:cxn>
                <a:cxn ang="0">
                  <a:pos x="407" y="2"/>
                </a:cxn>
              </a:cxnLst>
              <a:rect l="0" t="0" r="r" b="b"/>
              <a:pathLst>
                <a:path w="449" h="568">
                  <a:moveTo>
                    <a:pt x="415" y="0"/>
                  </a:moveTo>
                  <a:lnTo>
                    <a:pt x="422" y="4"/>
                  </a:lnTo>
                  <a:lnTo>
                    <a:pt x="428" y="10"/>
                  </a:lnTo>
                  <a:lnTo>
                    <a:pt x="432" y="18"/>
                  </a:lnTo>
                  <a:lnTo>
                    <a:pt x="436" y="27"/>
                  </a:lnTo>
                  <a:lnTo>
                    <a:pt x="438" y="36"/>
                  </a:lnTo>
                  <a:lnTo>
                    <a:pt x="440" y="44"/>
                  </a:lnTo>
                  <a:lnTo>
                    <a:pt x="442" y="54"/>
                  </a:lnTo>
                  <a:lnTo>
                    <a:pt x="443" y="66"/>
                  </a:lnTo>
                  <a:lnTo>
                    <a:pt x="443" y="76"/>
                  </a:lnTo>
                  <a:lnTo>
                    <a:pt x="444" y="87"/>
                  </a:lnTo>
                  <a:lnTo>
                    <a:pt x="444" y="98"/>
                  </a:lnTo>
                  <a:lnTo>
                    <a:pt x="444" y="110"/>
                  </a:lnTo>
                  <a:lnTo>
                    <a:pt x="444" y="120"/>
                  </a:lnTo>
                  <a:lnTo>
                    <a:pt x="446" y="130"/>
                  </a:lnTo>
                  <a:lnTo>
                    <a:pt x="446" y="140"/>
                  </a:lnTo>
                  <a:lnTo>
                    <a:pt x="449" y="150"/>
                  </a:lnTo>
                  <a:lnTo>
                    <a:pt x="449" y="154"/>
                  </a:lnTo>
                  <a:lnTo>
                    <a:pt x="448" y="161"/>
                  </a:lnTo>
                  <a:lnTo>
                    <a:pt x="446" y="166"/>
                  </a:lnTo>
                  <a:lnTo>
                    <a:pt x="444" y="170"/>
                  </a:lnTo>
                  <a:lnTo>
                    <a:pt x="440" y="172"/>
                  </a:lnTo>
                  <a:lnTo>
                    <a:pt x="438" y="172"/>
                  </a:lnTo>
                  <a:lnTo>
                    <a:pt x="436" y="170"/>
                  </a:lnTo>
                  <a:lnTo>
                    <a:pt x="436" y="168"/>
                  </a:lnTo>
                  <a:lnTo>
                    <a:pt x="435" y="165"/>
                  </a:lnTo>
                  <a:lnTo>
                    <a:pt x="435" y="161"/>
                  </a:lnTo>
                  <a:lnTo>
                    <a:pt x="429" y="165"/>
                  </a:lnTo>
                  <a:lnTo>
                    <a:pt x="427" y="169"/>
                  </a:lnTo>
                  <a:lnTo>
                    <a:pt x="425" y="173"/>
                  </a:lnTo>
                  <a:lnTo>
                    <a:pt x="425" y="179"/>
                  </a:lnTo>
                  <a:lnTo>
                    <a:pt x="423" y="185"/>
                  </a:lnTo>
                  <a:lnTo>
                    <a:pt x="423" y="190"/>
                  </a:lnTo>
                  <a:lnTo>
                    <a:pt x="419" y="195"/>
                  </a:lnTo>
                  <a:lnTo>
                    <a:pt x="415" y="199"/>
                  </a:lnTo>
                  <a:lnTo>
                    <a:pt x="414" y="188"/>
                  </a:lnTo>
                  <a:lnTo>
                    <a:pt x="413" y="179"/>
                  </a:lnTo>
                  <a:lnTo>
                    <a:pt x="409" y="168"/>
                  </a:lnTo>
                  <a:lnTo>
                    <a:pt x="406" y="159"/>
                  </a:lnTo>
                  <a:lnTo>
                    <a:pt x="400" y="149"/>
                  </a:lnTo>
                  <a:lnTo>
                    <a:pt x="396" y="141"/>
                  </a:lnTo>
                  <a:lnTo>
                    <a:pt x="389" y="133"/>
                  </a:lnTo>
                  <a:lnTo>
                    <a:pt x="384" y="128"/>
                  </a:lnTo>
                  <a:lnTo>
                    <a:pt x="376" y="122"/>
                  </a:lnTo>
                  <a:lnTo>
                    <a:pt x="368" y="120"/>
                  </a:lnTo>
                  <a:lnTo>
                    <a:pt x="359" y="118"/>
                  </a:lnTo>
                  <a:lnTo>
                    <a:pt x="351" y="118"/>
                  </a:lnTo>
                  <a:lnTo>
                    <a:pt x="341" y="120"/>
                  </a:lnTo>
                  <a:lnTo>
                    <a:pt x="334" y="126"/>
                  </a:lnTo>
                  <a:lnTo>
                    <a:pt x="325" y="133"/>
                  </a:lnTo>
                  <a:lnTo>
                    <a:pt x="316" y="144"/>
                  </a:lnTo>
                  <a:lnTo>
                    <a:pt x="315" y="148"/>
                  </a:lnTo>
                  <a:lnTo>
                    <a:pt x="314" y="151"/>
                  </a:lnTo>
                  <a:lnTo>
                    <a:pt x="311" y="153"/>
                  </a:lnTo>
                  <a:lnTo>
                    <a:pt x="310" y="157"/>
                  </a:lnTo>
                  <a:lnTo>
                    <a:pt x="305" y="160"/>
                  </a:lnTo>
                  <a:lnTo>
                    <a:pt x="299" y="162"/>
                  </a:lnTo>
                  <a:lnTo>
                    <a:pt x="293" y="162"/>
                  </a:lnTo>
                  <a:lnTo>
                    <a:pt x="287" y="165"/>
                  </a:lnTo>
                  <a:lnTo>
                    <a:pt x="283" y="168"/>
                  </a:lnTo>
                  <a:lnTo>
                    <a:pt x="280" y="172"/>
                  </a:lnTo>
                  <a:lnTo>
                    <a:pt x="261" y="179"/>
                  </a:lnTo>
                  <a:lnTo>
                    <a:pt x="246" y="188"/>
                  </a:lnTo>
                  <a:lnTo>
                    <a:pt x="230" y="199"/>
                  </a:lnTo>
                  <a:lnTo>
                    <a:pt x="219" y="213"/>
                  </a:lnTo>
                  <a:lnTo>
                    <a:pt x="208" y="228"/>
                  </a:lnTo>
                  <a:lnTo>
                    <a:pt x="199" y="243"/>
                  </a:lnTo>
                  <a:lnTo>
                    <a:pt x="191" y="260"/>
                  </a:lnTo>
                  <a:lnTo>
                    <a:pt x="186" y="279"/>
                  </a:lnTo>
                  <a:lnTo>
                    <a:pt x="180" y="297"/>
                  </a:lnTo>
                  <a:lnTo>
                    <a:pt x="176" y="317"/>
                  </a:lnTo>
                  <a:lnTo>
                    <a:pt x="172" y="335"/>
                  </a:lnTo>
                  <a:lnTo>
                    <a:pt x="170" y="356"/>
                  </a:lnTo>
                  <a:lnTo>
                    <a:pt x="168" y="375"/>
                  </a:lnTo>
                  <a:lnTo>
                    <a:pt x="167" y="394"/>
                  </a:lnTo>
                  <a:lnTo>
                    <a:pt x="165" y="411"/>
                  </a:lnTo>
                  <a:lnTo>
                    <a:pt x="165" y="429"/>
                  </a:lnTo>
                  <a:lnTo>
                    <a:pt x="162" y="436"/>
                  </a:lnTo>
                  <a:lnTo>
                    <a:pt x="165" y="443"/>
                  </a:lnTo>
                  <a:lnTo>
                    <a:pt x="167" y="449"/>
                  </a:lnTo>
                  <a:lnTo>
                    <a:pt x="169" y="456"/>
                  </a:lnTo>
                  <a:lnTo>
                    <a:pt x="172" y="460"/>
                  </a:lnTo>
                  <a:lnTo>
                    <a:pt x="176" y="467"/>
                  </a:lnTo>
                  <a:lnTo>
                    <a:pt x="178" y="474"/>
                  </a:lnTo>
                  <a:lnTo>
                    <a:pt x="179" y="481"/>
                  </a:lnTo>
                  <a:lnTo>
                    <a:pt x="172" y="481"/>
                  </a:lnTo>
                  <a:lnTo>
                    <a:pt x="167" y="486"/>
                  </a:lnTo>
                  <a:lnTo>
                    <a:pt x="161" y="493"/>
                  </a:lnTo>
                  <a:lnTo>
                    <a:pt x="156" y="500"/>
                  </a:lnTo>
                  <a:lnTo>
                    <a:pt x="149" y="508"/>
                  </a:lnTo>
                  <a:lnTo>
                    <a:pt x="141" y="516"/>
                  </a:lnTo>
                  <a:lnTo>
                    <a:pt x="137" y="518"/>
                  </a:lnTo>
                  <a:lnTo>
                    <a:pt x="132" y="521"/>
                  </a:lnTo>
                  <a:lnTo>
                    <a:pt x="126" y="523"/>
                  </a:lnTo>
                  <a:lnTo>
                    <a:pt x="120" y="525"/>
                  </a:lnTo>
                  <a:lnTo>
                    <a:pt x="112" y="529"/>
                  </a:lnTo>
                  <a:lnTo>
                    <a:pt x="105" y="535"/>
                  </a:lnTo>
                  <a:lnTo>
                    <a:pt x="95" y="539"/>
                  </a:lnTo>
                  <a:lnTo>
                    <a:pt x="86" y="546"/>
                  </a:lnTo>
                  <a:lnTo>
                    <a:pt x="76" y="552"/>
                  </a:lnTo>
                  <a:lnTo>
                    <a:pt x="67" y="557"/>
                  </a:lnTo>
                  <a:lnTo>
                    <a:pt x="58" y="560"/>
                  </a:lnTo>
                  <a:lnTo>
                    <a:pt x="49" y="566"/>
                  </a:lnTo>
                  <a:lnTo>
                    <a:pt x="39" y="567"/>
                  </a:lnTo>
                  <a:lnTo>
                    <a:pt x="31" y="568"/>
                  </a:lnTo>
                  <a:lnTo>
                    <a:pt x="23" y="566"/>
                  </a:lnTo>
                  <a:lnTo>
                    <a:pt x="18" y="564"/>
                  </a:lnTo>
                  <a:lnTo>
                    <a:pt x="13" y="558"/>
                  </a:lnTo>
                  <a:lnTo>
                    <a:pt x="10" y="550"/>
                  </a:lnTo>
                  <a:lnTo>
                    <a:pt x="9" y="538"/>
                  </a:lnTo>
                  <a:lnTo>
                    <a:pt x="10" y="525"/>
                  </a:lnTo>
                  <a:lnTo>
                    <a:pt x="10" y="509"/>
                  </a:lnTo>
                  <a:lnTo>
                    <a:pt x="10" y="495"/>
                  </a:lnTo>
                  <a:lnTo>
                    <a:pt x="9" y="479"/>
                  </a:lnTo>
                  <a:lnTo>
                    <a:pt x="8" y="465"/>
                  </a:lnTo>
                  <a:lnTo>
                    <a:pt x="7" y="449"/>
                  </a:lnTo>
                  <a:lnTo>
                    <a:pt x="6" y="435"/>
                  </a:lnTo>
                  <a:lnTo>
                    <a:pt x="5" y="419"/>
                  </a:lnTo>
                  <a:lnTo>
                    <a:pt x="3" y="404"/>
                  </a:lnTo>
                  <a:lnTo>
                    <a:pt x="2" y="388"/>
                  </a:lnTo>
                  <a:lnTo>
                    <a:pt x="1" y="374"/>
                  </a:lnTo>
                  <a:lnTo>
                    <a:pt x="0" y="358"/>
                  </a:lnTo>
                  <a:lnTo>
                    <a:pt x="0" y="344"/>
                  </a:lnTo>
                  <a:lnTo>
                    <a:pt x="0" y="330"/>
                  </a:lnTo>
                  <a:lnTo>
                    <a:pt x="1" y="316"/>
                  </a:lnTo>
                  <a:lnTo>
                    <a:pt x="2" y="302"/>
                  </a:lnTo>
                  <a:lnTo>
                    <a:pt x="6" y="290"/>
                  </a:lnTo>
                  <a:lnTo>
                    <a:pt x="16" y="286"/>
                  </a:lnTo>
                  <a:lnTo>
                    <a:pt x="27" y="281"/>
                  </a:lnTo>
                  <a:lnTo>
                    <a:pt x="38" y="275"/>
                  </a:lnTo>
                  <a:lnTo>
                    <a:pt x="49" y="269"/>
                  </a:lnTo>
                  <a:lnTo>
                    <a:pt x="58" y="261"/>
                  </a:lnTo>
                  <a:lnTo>
                    <a:pt x="68" y="253"/>
                  </a:lnTo>
                  <a:lnTo>
                    <a:pt x="78" y="245"/>
                  </a:lnTo>
                  <a:lnTo>
                    <a:pt x="89" y="237"/>
                  </a:lnTo>
                  <a:lnTo>
                    <a:pt x="99" y="228"/>
                  </a:lnTo>
                  <a:lnTo>
                    <a:pt x="109" y="219"/>
                  </a:lnTo>
                  <a:lnTo>
                    <a:pt x="119" y="209"/>
                  </a:lnTo>
                  <a:lnTo>
                    <a:pt x="130" y="201"/>
                  </a:lnTo>
                  <a:lnTo>
                    <a:pt x="140" y="191"/>
                  </a:lnTo>
                  <a:lnTo>
                    <a:pt x="151" y="185"/>
                  </a:lnTo>
                  <a:lnTo>
                    <a:pt x="164" y="177"/>
                  </a:lnTo>
                  <a:lnTo>
                    <a:pt x="176" y="170"/>
                  </a:lnTo>
                  <a:lnTo>
                    <a:pt x="182" y="165"/>
                  </a:lnTo>
                  <a:lnTo>
                    <a:pt x="190" y="159"/>
                  </a:lnTo>
                  <a:lnTo>
                    <a:pt x="198" y="151"/>
                  </a:lnTo>
                  <a:lnTo>
                    <a:pt x="206" y="146"/>
                  </a:lnTo>
                  <a:lnTo>
                    <a:pt x="212" y="138"/>
                  </a:lnTo>
                  <a:lnTo>
                    <a:pt x="221" y="130"/>
                  </a:lnTo>
                  <a:lnTo>
                    <a:pt x="228" y="122"/>
                  </a:lnTo>
                  <a:lnTo>
                    <a:pt x="237" y="116"/>
                  </a:lnTo>
                  <a:lnTo>
                    <a:pt x="244" y="108"/>
                  </a:lnTo>
                  <a:lnTo>
                    <a:pt x="251" y="102"/>
                  </a:lnTo>
                  <a:lnTo>
                    <a:pt x="259" y="96"/>
                  </a:lnTo>
                  <a:lnTo>
                    <a:pt x="267" y="91"/>
                  </a:lnTo>
                  <a:lnTo>
                    <a:pt x="274" y="87"/>
                  </a:lnTo>
                  <a:lnTo>
                    <a:pt x="283" y="86"/>
                  </a:lnTo>
                  <a:lnTo>
                    <a:pt x="289" y="83"/>
                  </a:lnTo>
                  <a:lnTo>
                    <a:pt x="298" y="86"/>
                  </a:lnTo>
                  <a:lnTo>
                    <a:pt x="305" y="79"/>
                  </a:lnTo>
                  <a:lnTo>
                    <a:pt x="311" y="73"/>
                  </a:lnTo>
                  <a:lnTo>
                    <a:pt x="318" y="68"/>
                  </a:lnTo>
                  <a:lnTo>
                    <a:pt x="326" y="62"/>
                  </a:lnTo>
                  <a:lnTo>
                    <a:pt x="334" y="57"/>
                  </a:lnTo>
                  <a:lnTo>
                    <a:pt x="341" y="50"/>
                  </a:lnTo>
                  <a:lnTo>
                    <a:pt x="348" y="44"/>
                  </a:lnTo>
                  <a:lnTo>
                    <a:pt x="356" y="39"/>
                  </a:lnTo>
                  <a:lnTo>
                    <a:pt x="363" y="32"/>
                  </a:lnTo>
                  <a:lnTo>
                    <a:pt x="370" y="27"/>
                  </a:lnTo>
                  <a:lnTo>
                    <a:pt x="377" y="21"/>
                  </a:lnTo>
                  <a:lnTo>
                    <a:pt x="385" y="15"/>
                  </a:lnTo>
                  <a:lnTo>
                    <a:pt x="391" y="11"/>
                  </a:lnTo>
                  <a:lnTo>
                    <a:pt x="399" y="7"/>
                  </a:lnTo>
                  <a:lnTo>
                    <a:pt x="407" y="2"/>
                  </a:lnTo>
                  <a:lnTo>
                    <a:pt x="415" y="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auto">
            <a:xfrm>
              <a:off x="7370763" y="1798638"/>
              <a:ext cx="19050" cy="41275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3" y="2"/>
                </a:cxn>
                <a:cxn ang="0">
                  <a:pos x="23" y="7"/>
                </a:cxn>
                <a:cxn ang="0">
                  <a:pos x="22" y="11"/>
                </a:cxn>
                <a:cxn ang="0">
                  <a:pos x="21" y="16"/>
                </a:cxn>
                <a:cxn ang="0">
                  <a:pos x="20" y="21"/>
                </a:cxn>
                <a:cxn ang="0">
                  <a:pos x="19" y="26"/>
                </a:cxn>
                <a:cxn ang="0">
                  <a:pos x="17" y="31"/>
                </a:cxn>
                <a:cxn ang="0">
                  <a:pos x="16" y="36"/>
                </a:cxn>
                <a:cxn ang="0">
                  <a:pos x="13" y="41"/>
                </a:cxn>
                <a:cxn ang="0">
                  <a:pos x="11" y="47"/>
                </a:cxn>
                <a:cxn ang="0">
                  <a:pos x="9" y="50"/>
                </a:cxn>
                <a:cxn ang="0">
                  <a:pos x="6" y="52"/>
                </a:cxn>
                <a:cxn ang="0">
                  <a:pos x="3" y="52"/>
                </a:cxn>
                <a:cxn ang="0">
                  <a:pos x="1" y="48"/>
                </a:cxn>
                <a:cxn ang="0">
                  <a:pos x="0" y="43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2" y="26"/>
                </a:cxn>
                <a:cxn ang="0">
                  <a:pos x="3" y="21"/>
                </a:cxn>
                <a:cxn ang="0">
                  <a:pos x="7" y="18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20" y="4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25" h="52">
                  <a:moveTo>
                    <a:pt x="25" y="0"/>
                  </a:moveTo>
                  <a:lnTo>
                    <a:pt x="23" y="2"/>
                  </a:lnTo>
                  <a:lnTo>
                    <a:pt x="23" y="7"/>
                  </a:lnTo>
                  <a:lnTo>
                    <a:pt x="22" y="11"/>
                  </a:lnTo>
                  <a:lnTo>
                    <a:pt x="21" y="16"/>
                  </a:lnTo>
                  <a:lnTo>
                    <a:pt x="20" y="21"/>
                  </a:lnTo>
                  <a:lnTo>
                    <a:pt x="19" y="26"/>
                  </a:lnTo>
                  <a:lnTo>
                    <a:pt x="17" y="31"/>
                  </a:lnTo>
                  <a:lnTo>
                    <a:pt x="16" y="36"/>
                  </a:lnTo>
                  <a:lnTo>
                    <a:pt x="13" y="41"/>
                  </a:lnTo>
                  <a:lnTo>
                    <a:pt x="11" y="47"/>
                  </a:lnTo>
                  <a:lnTo>
                    <a:pt x="9" y="50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1" y="48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21"/>
                  </a:lnTo>
                  <a:lnTo>
                    <a:pt x="7" y="18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20" y="4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auto">
            <a:xfrm>
              <a:off x="8032750" y="1798638"/>
              <a:ext cx="33338" cy="2222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36" y="7"/>
                </a:cxn>
                <a:cxn ang="0">
                  <a:pos x="29" y="12"/>
                </a:cxn>
                <a:cxn ang="0">
                  <a:pos x="21" y="17"/>
                </a:cxn>
                <a:cxn ang="0">
                  <a:pos x="15" y="21"/>
                </a:cxn>
                <a:cxn ang="0">
                  <a:pos x="8" y="25"/>
                </a:cxn>
                <a:cxn ang="0">
                  <a:pos x="0" y="28"/>
                </a:cxn>
                <a:cxn ang="0">
                  <a:pos x="5" y="22"/>
                </a:cxn>
                <a:cxn ang="0">
                  <a:pos x="9" y="18"/>
                </a:cxn>
                <a:cxn ang="0">
                  <a:pos x="13" y="12"/>
                </a:cxn>
                <a:cxn ang="0">
                  <a:pos x="18" y="9"/>
                </a:cxn>
                <a:cxn ang="0">
                  <a:pos x="21" y="6"/>
                </a:cxn>
                <a:cxn ang="0">
                  <a:pos x="27" y="2"/>
                </a:cxn>
                <a:cxn ang="0">
                  <a:pos x="31" y="0"/>
                </a:cxn>
                <a:cxn ang="0">
                  <a:pos x="37" y="0"/>
                </a:cxn>
                <a:cxn ang="0">
                  <a:pos x="37" y="0"/>
                </a:cxn>
              </a:cxnLst>
              <a:rect l="0" t="0" r="r" b="b"/>
              <a:pathLst>
                <a:path w="42" h="28">
                  <a:moveTo>
                    <a:pt x="37" y="0"/>
                  </a:moveTo>
                  <a:lnTo>
                    <a:pt x="40" y="0"/>
                  </a:lnTo>
                  <a:lnTo>
                    <a:pt x="42" y="0"/>
                  </a:lnTo>
                  <a:lnTo>
                    <a:pt x="36" y="7"/>
                  </a:lnTo>
                  <a:lnTo>
                    <a:pt x="29" y="12"/>
                  </a:lnTo>
                  <a:lnTo>
                    <a:pt x="21" y="17"/>
                  </a:lnTo>
                  <a:lnTo>
                    <a:pt x="15" y="21"/>
                  </a:lnTo>
                  <a:lnTo>
                    <a:pt x="8" y="25"/>
                  </a:lnTo>
                  <a:lnTo>
                    <a:pt x="0" y="28"/>
                  </a:lnTo>
                  <a:lnTo>
                    <a:pt x="5" y="22"/>
                  </a:lnTo>
                  <a:lnTo>
                    <a:pt x="9" y="18"/>
                  </a:lnTo>
                  <a:lnTo>
                    <a:pt x="13" y="12"/>
                  </a:lnTo>
                  <a:lnTo>
                    <a:pt x="18" y="9"/>
                  </a:lnTo>
                  <a:lnTo>
                    <a:pt x="21" y="6"/>
                  </a:lnTo>
                  <a:lnTo>
                    <a:pt x="27" y="2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auto">
            <a:xfrm>
              <a:off x="8064500" y="1808163"/>
              <a:ext cx="34925" cy="285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1" y="1"/>
                </a:cxn>
                <a:cxn ang="0">
                  <a:pos x="37" y="5"/>
                </a:cxn>
                <a:cxn ang="0">
                  <a:pos x="42" y="7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0" y="19"/>
                </a:cxn>
                <a:cxn ang="0">
                  <a:pos x="36" y="21"/>
                </a:cxn>
                <a:cxn ang="0">
                  <a:pos x="31" y="24"/>
                </a:cxn>
                <a:cxn ang="0">
                  <a:pos x="26" y="26"/>
                </a:cxn>
                <a:cxn ang="0">
                  <a:pos x="20" y="28"/>
                </a:cxn>
                <a:cxn ang="0">
                  <a:pos x="13" y="30"/>
                </a:cxn>
                <a:cxn ang="0">
                  <a:pos x="9" y="34"/>
                </a:cxn>
                <a:cxn ang="0">
                  <a:pos x="3" y="36"/>
                </a:cxn>
                <a:cxn ang="0">
                  <a:pos x="0" y="38"/>
                </a:cxn>
                <a:cxn ang="0">
                  <a:pos x="0" y="30"/>
                </a:cxn>
                <a:cxn ang="0">
                  <a:pos x="3" y="26"/>
                </a:cxn>
                <a:cxn ang="0">
                  <a:pos x="7" y="20"/>
                </a:cxn>
                <a:cxn ang="0">
                  <a:pos x="13" y="17"/>
                </a:cxn>
                <a:cxn ang="0">
                  <a:pos x="16" y="12"/>
                </a:cxn>
                <a:cxn ang="0">
                  <a:pos x="19" y="9"/>
                </a:cxn>
                <a:cxn ang="0">
                  <a:pos x="21" y="5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5" h="38">
                  <a:moveTo>
                    <a:pt x="22" y="0"/>
                  </a:moveTo>
                  <a:lnTo>
                    <a:pt x="31" y="1"/>
                  </a:lnTo>
                  <a:lnTo>
                    <a:pt x="37" y="5"/>
                  </a:lnTo>
                  <a:lnTo>
                    <a:pt x="42" y="7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0" y="19"/>
                  </a:lnTo>
                  <a:lnTo>
                    <a:pt x="36" y="21"/>
                  </a:lnTo>
                  <a:lnTo>
                    <a:pt x="31" y="24"/>
                  </a:lnTo>
                  <a:lnTo>
                    <a:pt x="26" y="26"/>
                  </a:lnTo>
                  <a:lnTo>
                    <a:pt x="20" y="28"/>
                  </a:lnTo>
                  <a:lnTo>
                    <a:pt x="13" y="30"/>
                  </a:lnTo>
                  <a:lnTo>
                    <a:pt x="9" y="34"/>
                  </a:lnTo>
                  <a:lnTo>
                    <a:pt x="3" y="36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3" y="26"/>
                  </a:lnTo>
                  <a:lnTo>
                    <a:pt x="7" y="20"/>
                  </a:lnTo>
                  <a:lnTo>
                    <a:pt x="13" y="17"/>
                  </a:lnTo>
                  <a:lnTo>
                    <a:pt x="16" y="12"/>
                  </a:lnTo>
                  <a:lnTo>
                    <a:pt x="19" y="9"/>
                  </a:lnTo>
                  <a:lnTo>
                    <a:pt x="21" y="5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auto">
            <a:xfrm>
              <a:off x="7462838" y="1811338"/>
              <a:ext cx="14288" cy="5873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9"/>
                </a:cxn>
                <a:cxn ang="0">
                  <a:pos x="13" y="14"/>
                </a:cxn>
                <a:cxn ang="0">
                  <a:pos x="13" y="20"/>
                </a:cxn>
                <a:cxn ang="0">
                  <a:pos x="13" y="25"/>
                </a:cxn>
                <a:cxn ang="0">
                  <a:pos x="14" y="32"/>
                </a:cxn>
                <a:cxn ang="0">
                  <a:pos x="14" y="38"/>
                </a:cxn>
                <a:cxn ang="0">
                  <a:pos x="15" y="43"/>
                </a:cxn>
                <a:cxn ang="0">
                  <a:pos x="15" y="51"/>
                </a:cxn>
                <a:cxn ang="0">
                  <a:pos x="17" y="58"/>
                </a:cxn>
                <a:cxn ang="0">
                  <a:pos x="17" y="64"/>
                </a:cxn>
                <a:cxn ang="0">
                  <a:pos x="18" y="72"/>
                </a:cxn>
                <a:cxn ang="0">
                  <a:pos x="12" y="69"/>
                </a:cxn>
                <a:cxn ang="0">
                  <a:pos x="8" y="68"/>
                </a:cxn>
                <a:cxn ang="0">
                  <a:pos x="5" y="64"/>
                </a:cxn>
                <a:cxn ang="0">
                  <a:pos x="4" y="62"/>
                </a:cxn>
                <a:cxn ang="0">
                  <a:pos x="0" y="54"/>
                </a:cxn>
                <a:cxn ang="0">
                  <a:pos x="0" y="48"/>
                </a:cxn>
                <a:cxn ang="0">
                  <a:pos x="0" y="39"/>
                </a:cxn>
                <a:cxn ang="0">
                  <a:pos x="2" y="31"/>
                </a:cxn>
                <a:cxn ang="0">
                  <a:pos x="5" y="22"/>
                </a:cxn>
                <a:cxn ang="0">
                  <a:pos x="8" y="14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72">
                  <a:moveTo>
                    <a:pt x="12" y="0"/>
                  </a:moveTo>
                  <a:lnTo>
                    <a:pt x="12" y="4"/>
                  </a:lnTo>
                  <a:lnTo>
                    <a:pt x="12" y="9"/>
                  </a:lnTo>
                  <a:lnTo>
                    <a:pt x="13" y="14"/>
                  </a:lnTo>
                  <a:lnTo>
                    <a:pt x="13" y="20"/>
                  </a:lnTo>
                  <a:lnTo>
                    <a:pt x="13" y="25"/>
                  </a:lnTo>
                  <a:lnTo>
                    <a:pt x="14" y="32"/>
                  </a:lnTo>
                  <a:lnTo>
                    <a:pt x="14" y="38"/>
                  </a:lnTo>
                  <a:lnTo>
                    <a:pt x="15" y="43"/>
                  </a:lnTo>
                  <a:lnTo>
                    <a:pt x="15" y="51"/>
                  </a:lnTo>
                  <a:lnTo>
                    <a:pt x="17" y="58"/>
                  </a:lnTo>
                  <a:lnTo>
                    <a:pt x="17" y="64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8" y="68"/>
                  </a:lnTo>
                  <a:lnTo>
                    <a:pt x="5" y="64"/>
                  </a:lnTo>
                  <a:lnTo>
                    <a:pt x="4" y="62"/>
                  </a:lnTo>
                  <a:lnTo>
                    <a:pt x="0" y="54"/>
                  </a:lnTo>
                  <a:lnTo>
                    <a:pt x="0" y="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5" y="22"/>
                  </a:lnTo>
                  <a:lnTo>
                    <a:pt x="8" y="14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auto">
            <a:xfrm>
              <a:off x="8275638" y="1816101"/>
              <a:ext cx="9525" cy="95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2" y="5"/>
                </a:cxn>
                <a:cxn ang="0">
                  <a:pos x="10" y="9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3" y="5"/>
                </a:cxn>
                <a:cxn ang="0">
                  <a:pos x="8" y="2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lnTo>
                    <a:pt x="12" y="5"/>
                  </a:lnTo>
                  <a:lnTo>
                    <a:pt x="10" y="9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3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auto">
            <a:xfrm>
              <a:off x="8297863" y="1820863"/>
              <a:ext cx="7938" cy="333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3" y="10"/>
                </a:cxn>
                <a:cxn ang="0">
                  <a:pos x="4" y="14"/>
                </a:cxn>
                <a:cxn ang="0">
                  <a:pos x="5" y="20"/>
                </a:cxn>
                <a:cxn ang="0">
                  <a:pos x="7" y="24"/>
                </a:cxn>
                <a:cxn ang="0">
                  <a:pos x="8" y="30"/>
                </a:cxn>
                <a:cxn ang="0">
                  <a:pos x="8" y="35"/>
                </a:cxn>
                <a:cxn ang="0">
                  <a:pos x="9" y="42"/>
                </a:cxn>
                <a:cxn ang="0">
                  <a:pos x="7" y="42"/>
                </a:cxn>
                <a:cxn ang="0">
                  <a:pos x="4" y="42"/>
                </a:cxn>
                <a:cxn ang="0">
                  <a:pos x="2" y="37"/>
                </a:cxn>
                <a:cxn ang="0">
                  <a:pos x="2" y="31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0" y="15"/>
                </a:cxn>
                <a:cxn ang="0">
                  <a:pos x="0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9" h="42">
                  <a:moveTo>
                    <a:pt x="2" y="0"/>
                  </a:moveTo>
                  <a:lnTo>
                    <a:pt x="2" y="4"/>
                  </a:lnTo>
                  <a:lnTo>
                    <a:pt x="3" y="10"/>
                  </a:lnTo>
                  <a:lnTo>
                    <a:pt x="4" y="14"/>
                  </a:lnTo>
                  <a:lnTo>
                    <a:pt x="5" y="20"/>
                  </a:lnTo>
                  <a:lnTo>
                    <a:pt x="7" y="24"/>
                  </a:lnTo>
                  <a:lnTo>
                    <a:pt x="8" y="30"/>
                  </a:lnTo>
                  <a:lnTo>
                    <a:pt x="8" y="35"/>
                  </a:lnTo>
                  <a:lnTo>
                    <a:pt x="9" y="42"/>
                  </a:lnTo>
                  <a:lnTo>
                    <a:pt x="7" y="42"/>
                  </a:lnTo>
                  <a:lnTo>
                    <a:pt x="4" y="42"/>
                  </a:lnTo>
                  <a:lnTo>
                    <a:pt x="2" y="37"/>
                  </a:lnTo>
                  <a:lnTo>
                    <a:pt x="2" y="31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auto">
            <a:xfrm>
              <a:off x="7513638" y="1824038"/>
              <a:ext cx="20638" cy="1127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7"/>
                </a:cxn>
                <a:cxn ang="0">
                  <a:pos x="14" y="14"/>
                </a:cxn>
                <a:cxn ang="0">
                  <a:pos x="14" y="19"/>
                </a:cxn>
                <a:cxn ang="0">
                  <a:pos x="15" y="27"/>
                </a:cxn>
                <a:cxn ang="0">
                  <a:pos x="16" y="32"/>
                </a:cxn>
                <a:cxn ang="0">
                  <a:pos x="16" y="39"/>
                </a:cxn>
                <a:cxn ang="0">
                  <a:pos x="17" y="45"/>
                </a:cxn>
                <a:cxn ang="0">
                  <a:pos x="18" y="52"/>
                </a:cxn>
                <a:cxn ang="0">
                  <a:pos x="18" y="57"/>
                </a:cxn>
                <a:cxn ang="0">
                  <a:pos x="19" y="62"/>
                </a:cxn>
                <a:cxn ang="0">
                  <a:pos x="19" y="68"/>
                </a:cxn>
                <a:cxn ang="0">
                  <a:pos x="20" y="75"/>
                </a:cxn>
                <a:cxn ang="0">
                  <a:pos x="20" y="79"/>
                </a:cxn>
                <a:cxn ang="0">
                  <a:pos x="21" y="86"/>
                </a:cxn>
                <a:cxn ang="0">
                  <a:pos x="21" y="91"/>
                </a:cxn>
                <a:cxn ang="0">
                  <a:pos x="24" y="97"/>
                </a:cxn>
                <a:cxn ang="0">
                  <a:pos x="24" y="102"/>
                </a:cxn>
                <a:cxn ang="0">
                  <a:pos x="24" y="108"/>
                </a:cxn>
                <a:cxn ang="0">
                  <a:pos x="25" y="114"/>
                </a:cxn>
                <a:cxn ang="0">
                  <a:pos x="26" y="120"/>
                </a:cxn>
                <a:cxn ang="0">
                  <a:pos x="26" y="126"/>
                </a:cxn>
                <a:cxn ang="0">
                  <a:pos x="27" y="131"/>
                </a:cxn>
                <a:cxn ang="0">
                  <a:pos x="27" y="137"/>
                </a:cxn>
                <a:cxn ang="0">
                  <a:pos x="28" y="144"/>
                </a:cxn>
                <a:cxn ang="0">
                  <a:pos x="24" y="136"/>
                </a:cxn>
                <a:cxn ang="0">
                  <a:pos x="20" y="130"/>
                </a:cxn>
                <a:cxn ang="0">
                  <a:pos x="17" y="124"/>
                </a:cxn>
                <a:cxn ang="0">
                  <a:pos x="15" y="117"/>
                </a:cxn>
                <a:cxn ang="0">
                  <a:pos x="12" y="110"/>
                </a:cxn>
                <a:cxn ang="0">
                  <a:pos x="10" y="104"/>
                </a:cxn>
                <a:cxn ang="0">
                  <a:pos x="8" y="97"/>
                </a:cxn>
                <a:cxn ang="0">
                  <a:pos x="7" y="90"/>
                </a:cxn>
                <a:cxn ang="0">
                  <a:pos x="5" y="84"/>
                </a:cxn>
                <a:cxn ang="0">
                  <a:pos x="4" y="79"/>
                </a:cxn>
                <a:cxn ang="0">
                  <a:pos x="2" y="72"/>
                </a:cxn>
                <a:cxn ang="0">
                  <a:pos x="2" y="67"/>
                </a:cxn>
                <a:cxn ang="0">
                  <a:pos x="1" y="60"/>
                </a:cxn>
                <a:cxn ang="0">
                  <a:pos x="0" y="55"/>
                </a:cxn>
                <a:cxn ang="0">
                  <a:pos x="0" y="50"/>
                </a:cxn>
                <a:cxn ang="0">
                  <a:pos x="1" y="45"/>
                </a:cxn>
                <a:cxn ang="0">
                  <a:pos x="1" y="38"/>
                </a:cxn>
                <a:cxn ang="0">
                  <a:pos x="1" y="32"/>
                </a:cxn>
                <a:cxn ang="0">
                  <a:pos x="2" y="27"/>
                </a:cxn>
                <a:cxn ang="0">
                  <a:pos x="5" y="21"/>
                </a:cxn>
                <a:cxn ang="0">
                  <a:pos x="6" y="16"/>
                </a:cxn>
                <a:cxn ang="0">
                  <a:pos x="7" y="10"/>
                </a:cxn>
                <a:cxn ang="0">
                  <a:pos x="9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144">
                  <a:moveTo>
                    <a:pt x="12" y="0"/>
                  </a:moveTo>
                  <a:lnTo>
                    <a:pt x="12" y="7"/>
                  </a:lnTo>
                  <a:lnTo>
                    <a:pt x="14" y="14"/>
                  </a:lnTo>
                  <a:lnTo>
                    <a:pt x="14" y="19"/>
                  </a:lnTo>
                  <a:lnTo>
                    <a:pt x="15" y="27"/>
                  </a:lnTo>
                  <a:lnTo>
                    <a:pt x="16" y="32"/>
                  </a:lnTo>
                  <a:lnTo>
                    <a:pt x="16" y="39"/>
                  </a:lnTo>
                  <a:lnTo>
                    <a:pt x="17" y="45"/>
                  </a:lnTo>
                  <a:lnTo>
                    <a:pt x="18" y="52"/>
                  </a:lnTo>
                  <a:lnTo>
                    <a:pt x="18" y="57"/>
                  </a:lnTo>
                  <a:lnTo>
                    <a:pt x="19" y="62"/>
                  </a:lnTo>
                  <a:lnTo>
                    <a:pt x="19" y="68"/>
                  </a:lnTo>
                  <a:lnTo>
                    <a:pt x="20" y="75"/>
                  </a:lnTo>
                  <a:lnTo>
                    <a:pt x="20" y="79"/>
                  </a:lnTo>
                  <a:lnTo>
                    <a:pt x="21" y="86"/>
                  </a:lnTo>
                  <a:lnTo>
                    <a:pt x="21" y="91"/>
                  </a:lnTo>
                  <a:lnTo>
                    <a:pt x="24" y="97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25" y="114"/>
                  </a:lnTo>
                  <a:lnTo>
                    <a:pt x="26" y="120"/>
                  </a:lnTo>
                  <a:lnTo>
                    <a:pt x="26" y="126"/>
                  </a:lnTo>
                  <a:lnTo>
                    <a:pt x="27" y="131"/>
                  </a:lnTo>
                  <a:lnTo>
                    <a:pt x="27" y="137"/>
                  </a:lnTo>
                  <a:lnTo>
                    <a:pt x="28" y="144"/>
                  </a:lnTo>
                  <a:lnTo>
                    <a:pt x="24" y="136"/>
                  </a:lnTo>
                  <a:lnTo>
                    <a:pt x="20" y="130"/>
                  </a:lnTo>
                  <a:lnTo>
                    <a:pt x="17" y="124"/>
                  </a:lnTo>
                  <a:lnTo>
                    <a:pt x="15" y="117"/>
                  </a:lnTo>
                  <a:lnTo>
                    <a:pt x="12" y="110"/>
                  </a:lnTo>
                  <a:lnTo>
                    <a:pt x="10" y="104"/>
                  </a:lnTo>
                  <a:lnTo>
                    <a:pt x="8" y="97"/>
                  </a:lnTo>
                  <a:lnTo>
                    <a:pt x="7" y="90"/>
                  </a:lnTo>
                  <a:lnTo>
                    <a:pt x="5" y="84"/>
                  </a:lnTo>
                  <a:lnTo>
                    <a:pt x="4" y="79"/>
                  </a:lnTo>
                  <a:lnTo>
                    <a:pt x="2" y="72"/>
                  </a:lnTo>
                  <a:lnTo>
                    <a:pt x="2" y="67"/>
                  </a:lnTo>
                  <a:lnTo>
                    <a:pt x="1" y="60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1" y="38"/>
                  </a:lnTo>
                  <a:lnTo>
                    <a:pt x="1" y="32"/>
                  </a:lnTo>
                  <a:lnTo>
                    <a:pt x="2" y="27"/>
                  </a:lnTo>
                  <a:lnTo>
                    <a:pt x="5" y="21"/>
                  </a:lnTo>
                  <a:lnTo>
                    <a:pt x="6" y="16"/>
                  </a:lnTo>
                  <a:lnTo>
                    <a:pt x="7" y="10"/>
                  </a:lnTo>
                  <a:lnTo>
                    <a:pt x="9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auto">
            <a:xfrm>
              <a:off x="7916863" y="1852613"/>
              <a:ext cx="42863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34" y="0"/>
                </a:cxn>
                <a:cxn ang="0">
                  <a:pos x="39" y="2"/>
                </a:cxn>
                <a:cxn ang="0">
                  <a:pos x="47" y="5"/>
                </a:cxn>
                <a:cxn ang="0">
                  <a:pos x="52" y="11"/>
                </a:cxn>
                <a:cxn ang="0">
                  <a:pos x="53" y="15"/>
                </a:cxn>
                <a:cxn ang="0">
                  <a:pos x="54" y="20"/>
                </a:cxn>
                <a:cxn ang="0">
                  <a:pos x="53" y="25"/>
                </a:cxn>
                <a:cxn ang="0">
                  <a:pos x="52" y="31"/>
                </a:cxn>
                <a:cxn ang="0">
                  <a:pos x="48" y="34"/>
                </a:cxn>
                <a:cxn ang="0">
                  <a:pos x="46" y="39"/>
                </a:cxn>
                <a:cxn ang="0">
                  <a:pos x="43" y="42"/>
                </a:cxn>
                <a:cxn ang="0">
                  <a:pos x="38" y="45"/>
                </a:cxn>
                <a:cxn ang="0">
                  <a:pos x="32" y="45"/>
                </a:cxn>
                <a:cxn ang="0">
                  <a:pos x="24" y="44"/>
                </a:cxn>
                <a:cxn ang="0">
                  <a:pos x="19" y="42"/>
                </a:cxn>
                <a:cxn ang="0">
                  <a:pos x="15" y="41"/>
                </a:cxn>
                <a:cxn ang="0">
                  <a:pos x="10" y="38"/>
                </a:cxn>
                <a:cxn ang="0">
                  <a:pos x="6" y="34"/>
                </a:cxn>
                <a:cxn ang="0">
                  <a:pos x="2" y="31"/>
                </a:cxn>
                <a:cxn ang="0">
                  <a:pos x="0" y="29"/>
                </a:cxn>
                <a:cxn ang="0">
                  <a:pos x="0" y="23"/>
                </a:cxn>
                <a:cxn ang="0">
                  <a:pos x="3" y="19"/>
                </a:cxn>
                <a:cxn ang="0">
                  <a:pos x="5" y="13"/>
                </a:cxn>
                <a:cxn ang="0">
                  <a:pos x="8" y="9"/>
                </a:cxn>
                <a:cxn ang="0">
                  <a:pos x="13" y="5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54" h="45">
                  <a:moveTo>
                    <a:pt x="17" y="2"/>
                  </a:moveTo>
                  <a:lnTo>
                    <a:pt x="24" y="0"/>
                  </a:lnTo>
                  <a:lnTo>
                    <a:pt x="29" y="0"/>
                  </a:lnTo>
                  <a:lnTo>
                    <a:pt x="34" y="0"/>
                  </a:lnTo>
                  <a:lnTo>
                    <a:pt x="39" y="2"/>
                  </a:lnTo>
                  <a:lnTo>
                    <a:pt x="47" y="5"/>
                  </a:lnTo>
                  <a:lnTo>
                    <a:pt x="52" y="11"/>
                  </a:lnTo>
                  <a:lnTo>
                    <a:pt x="53" y="15"/>
                  </a:lnTo>
                  <a:lnTo>
                    <a:pt x="54" y="20"/>
                  </a:lnTo>
                  <a:lnTo>
                    <a:pt x="53" y="25"/>
                  </a:lnTo>
                  <a:lnTo>
                    <a:pt x="52" y="31"/>
                  </a:lnTo>
                  <a:lnTo>
                    <a:pt x="48" y="34"/>
                  </a:lnTo>
                  <a:lnTo>
                    <a:pt x="46" y="39"/>
                  </a:lnTo>
                  <a:lnTo>
                    <a:pt x="43" y="42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24" y="44"/>
                  </a:lnTo>
                  <a:lnTo>
                    <a:pt x="19" y="42"/>
                  </a:lnTo>
                  <a:lnTo>
                    <a:pt x="15" y="41"/>
                  </a:lnTo>
                  <a:lnTo>
                    <a:pt x="10" y="38"/>
                  </a:lnTo>
                  <a:lnTo>
                    <a:pt x="6" y="34"/>
                  </a:lnTo>
                  <a:lnTo>
                    <a:pt x="2" y="31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auto">
            <a:xfrm>
              <a:off x="7377113" y="1857376"/>
              <a:ext cx="12700" cy="1047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8"/>
                </a:cxn>
                <a:cxn ang="0">
                  <a:pos x="14" y="17"/>
                </a:cxn>
                <a:cxn ang="0">
                  <a:pos x="14" y="20"/>
                </a:cxn>
                <a:cxn ang="0">
                  <a:pos x="14" y="26"/>
                </a:cxn>
                <a:cxn ang="0">
                  <a:pos x="14" y="29"/>
                </a:cxn>
                <a:cxn ang="0">
                  <a:pos x="14" y="34"/>
                </a:cxn>
                <a:cxn ang="0">
                  <a:pos x="13" y="38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2" y="53"/>
                </a:cxn>
                <a:cxn ang="0">
                  <a:pos x="12" y="57"/>
                </a:cxn>
                <a:cxn ang="0">
                  <a:pos x="12" y="62"/>
                </a:cxn>
                <a:cxn ang="0">
                  <a:pos x="12" y="66"/>
                </a:cxn>
                <a:cxn ang="0">
                  <a:pos x="12" y="71"/>
                </a:cxn>
                <a:cxn ang="0">
                  <a:pos x="10" y="78"/>
                </a:cxn>
                <a:cxn ang="0">
                  <a:pos x="9" y="86"/>
                </a:cxn>
                <a:cxn ang="0">
                  <a:pos x="8" y="94"/>
                </a:cxn>
                <a:cxn ang="0">
                  <a:pos x="8" y="103"/>
                </a:cxn>
                <a:cxn ang="0">
                  <a:pos x="7" y="109"/>
                </a:cxn>
                <a:cxn ang="0">
                  <a:pos x="7" y="118"/>
                </a:cxn>
                <a:cxn ang="0">
                  <a:pos x="7" y="126"/>
                </a:cxn>
                <a:cxn ang="0">
                  <a:pos x="7" y="134"/>
                </a:cxn>
                <a:cxn ang="0">
                  <a:pos x="4" y="126"/>
                </a:cxn>
                <a:cxn ang="0">
                  <a:pos x="2" y="118"/>
                </a:cxn>
                <a:cxn ang="0">
                  <a:pos x="1" y="111"/>
                </a:cxn>
                <a:cxn ang="0">
                  <a:pos x="0" y="104"/>
                </a:cxn>
                <a:cxn ang="0">
                  <a:pos x="0" y="96"/>
                </a:cxn>
                <a:cxn ang="0">
                  <a:pos x="0" y="88"/>
                </a:cxn>
                <a:cxn ang="0">
                  <a:pos x="0" y="81"/>
                </a:cxn>
                <a:cxn ang="0">
                  <a:pos x="1" y="74"/>
                </a:cxn>
                <a:cxn ang="0">
                  <a:pos x="1" y="68"/>
                </a:cxn>
                <a:cxn ang="0">
                  <a:pos x="1" y="64"/>
                </a:cxn>
                <a:cxn ang="0">
                  <a:pos x="2" y="59"/>
                </a:cxn>
                <a:cxn ang="0">
                  <a:pos x="2" y="55"/>
                </a:cxn>
                <a:cxn ang="0">
                  <a:pos x="2" y="50"/>
                </a:cxn>
                <a:cxn ang="0">
                  <a:pos x="3" y="45"/>
                </a:cxn>
                <a:cxn ang="0">
                  <a:pos x="4" y="40"/>
                </a:cxn>
                <a:cxn ang="0">
                  <a:pos x="6" y="36"/>
                </a:cxn>
                <a:cxn ang="0">
                  <a:pos x="6" y="32"/>
                </a:cxn>
                <a:cxn ang="0">
                  <a:pos x="8" y="26"/>
                </a:cxn>
                <a:cxn ang="0">
                  <a:pos x="8" y="22"/>
                </a:cxn>
                <a:cxn ang="0">
                  <a:pos x="10" y="17"/>
                </a:cxn>
                <a:cxn ang="0">
                  <a:pos x="1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134">
                  <a:moveTo>
                    <a:pt x="16" y="0"/>
                  </a:moveTo>
                  <a:lnTo>
                    <a:pt x="14" y="8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4" y="34"/>
                  </a:lnTo>
                  <a:lnTo>
                    <a:pt x="13" y="38"/>
                  </a:lnTo>
                  <a:lnTo>
                    <a:pt x="13" y="43"/>
                  </a:lnTo>
                  <a:lnTo>
                    <a:pt x="12" y="47"/>
                  </a:lnTo>
                  <a:lnTo>
                    <a:pt x="12" y="53"/>
                  </a:lnTo>
                  <a:lnTo>
                    <a:pt x="12" y="57"/>
                  </a:lnTo>
                  <a:lnTo>
                    <a:pt x="12" y="62"/>
                  </a:lnTo>
                  <a:lnTo>
                    <a:pt x="12" y="66"/>
                  </a:lnTo>
                  <a:lnTo>
                    <a:pt x="12" y="71"/>
                  </a:lnTo>
                  <a:lnTo>
                    <a:pt x="10" y="78"/>
                  </a:lnTo>
                  <a:lnTo>
                    <a:pt x="9" y="86"/>
                  </a:lnTo>
                  <a:lnTo>
                    <a:pt x="8" y="94"/>
                  </a:lnTo>
                  <a:lnTo>
                    <a:pt x="8" y="103"/>
                  </a:lnTo>
                  <a:lnTo>
                    <a:pt x="7" y="109"/>
                  </a:lnTo>
                  <a:lnTo>
                    <a:pt x="7" y="118"/>
                  </a:lnTo>
                  <a:lnTo>
                    <a:pt x="7" y="126"/>
                  </a:lnTo>
                  <a:lnTo>
                    <a:pt x="7" y="134"/>
                  </a:lnTo>
                  <a:lnTo>
                    <a:pt x="4" y="126"/>
                  </a:lnTo>
                  <a:lnTo>
                    <a:pt x="2" y="118"/>
                  </a:lnTo>
                  <a:lnTo>
                    <a:pt x="1" y="111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1" y="74"/>
                  </a:lnTo>
                  <a:lnTo>
                    <a:pt x="1" y="68"/>
                  </a:lnTo>
                  <a:lnTo>
                    <a:pt x="1" y="64"/>
                  </a:lnTo>
                  <a:lnTo>
                    <a:pt x="2" y="59"/>
                  </a:lnTo>
                  <a:lnTo>
                    <a:pt x="2" y="55"/>
                  </a:lnTo>
                  <a:lnTo>
                    <a:pt x="2" y="50"/>
                  </a:lnTo>
                  <a:lnTo>
                    <a:pt x="3" y="45"/>
                  </a:lnTo>
                  <a:lnTo>
                    <a:pt x="4" y="40"/>
                  </a:lnTo>
                  <a:lnTo>
                    <a:pt x="6" y="36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8" y="22"/>
                  </a:lnTo>
                  <a:lnTo>
                    <a:pt x="10" y="17"/>
                  </a:lnTo>
                  <a:lnTo>
                    <a:pt x="1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auto">
            <a:xfrm>
              <a:off x="7667625" y="1878013"/>
              <a:ext cx="312738" cy="114300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55" y="2"/>
                </a:cxn>
                <a:cxn ang="0">
                  <a:pos x="76" y="7"/>
                </a:cxn>
                <a:cxn ang="0">
                  <a:pos x="97" y="11"/>
                </a:cxn>
                <a:cxn ang="0">
                  <a:pos x="118" y="17"/>
                </a:cxn>
                <a:cxn ang="0">
                  <a:pos x="138" y="23"/>
                </a:cxn>
                <a:cxn ang="0">
                  <a:pos x="157" y="30"/>
                </a:cxn>
                <a:cxn ang="0">
                  <a:pos x="174" y="39"/>
                </a:cxn>
                <a:cxn ang="0">
                  <a:pos x="196" y="45"/>
                </a:cxn>
                <a:cxn ang="0">
                  <a:pos x="220" y="50"/>
                </a:cxn>
                <a:cxn ang="0">
                  <a:pos x="246" y="58"/>
                </a:cxn>
                <a:cxn ang="0">
                  <a:pos x="270" y="66"/>
                </a:cxn>
                <a:cxn ang="0">
                  <a:pos x="295" y="72"/>
                </a:cxn>
                <a:cxn ang="0">
                  <a:pos x="319" y="79"/>
                </a:cxn>
                <a:cxn ang="0">
                  <a:pos x="343" y="85"/>
                </a:cxn>
                <a:cxn ang="0">
                  <a:pos x="368" y="89"/>
                </a:cxn>
                <a:cxn ang="0">
                  <a:pos x="386" y="95"/>
                </a:cxn>
                <a:cxn ang="0">
                  <a:pos x="390" y="102"/>
                </a:cxn>
                <a:cxn ang="0">
                  <a:pos x="394" y="115"/>
                </a:cxn>
                <a:cxn ang="0">
                  <a:pos x="387" y="129"/>
                </a:cxn>
                <a:cxn ang="0">
                  <a:pos x="376" y="140"/>
                </a:cxn>
                <a:cxn ang="0">
                  <a:pos x="346" y="135"/>
                </a:cxn>
                <a:cxn ang="0">
                  <a:pos x="301" y="119"/>
                </a:cxn>
                <a:cxn ang="0">
                  <a:pos x="256" y="105"/>
                </a:cxn>
                <a:cxn ang="0">
                  <a:pos x="210" y="92"/>
                </a:cxn>
                <a:cxn ang="0">
                  <a:pos x="164" y="79"/>
                </a:cxn>
                <a:cxn ang="0">
                  <a:pos x="119" y="65"/>
                </a:cxn>
                <a:cxn ang="0">
                  <a:pos x="76" y="49"/>
                </a:cxn>
                <a:cxn ang="0">
                  <a:pos x="33" y="31"/>
                </a:cxn>
                <a:cxn ang="0">
                  <a:pos x="9" y="27"/>
                </a:cxn>
                <a:cxn ang="0">
                  <a:pos x="3" y="30"/>
                </a:cxn>
                <a:cxn ang="0">
                  <a:pos x="0" y="28"/>
                </a:cxn>
                <a:cxn ang="0">
                  <a:pos x="3" y="14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394" h="145">
                  <a:moveTo>
                    <a:pt x="23" y="0"/>
                  </a:moveTo>
                  <a:lnTo>
                    <a:pt x="34" y="0"/>
                  </a:lnTo>
                  <a:lnTo>
                    <a:pt x="44" y="1"/>
                  </a:lnTo>
                  <a:lnTo>
                    <a:pt x="55" y="2"/>
                  </a:lnTo>
                  <a:lnTo>
                    <a:pt x="66" y="6"/>
                  </a:lnTo>
                  <a:lnTo>
                    <a:pt x="76" y="7"/>
                  </a:lnTo>
                  <a:lnTo>
                    <a:pt x="87" y="9"/>
                  </a:lnTo>
                  <a:lnTo>
                    <a:pt x="97" y="11"/>
                  </a:lnTo>
                  <a:lnTo>
                    <a:pt x="108" y="14"/>
                  </a:lnTo>
                  <a:lnTo>
                    <a:pt x="118" y="17"/>
                  </a:lnTo>
                  <a:lnTo>
                    <a:pt x="128" y="20"/>
                  </a:lnTo>
                  <a:lnTo>
                    <a:pt x="138" y="23"/>
                  </a:lnTo>
                  <a:lnTo>
                    <a:pt x="148" y="27"/>
                  </a:lnTo>
                  <a:lnTo>
                    <a:pt x="157" y="30"/>
                  </a:lnTo>
                  <a:lnTo>
                    <a:pt x="166" y="34"/>
                  </a:lnTo>
                  <a:lnTo>
                    <a:pt x="174" y="39"/>
                  </a:lnTo>
                  <a:lnTo>
                    <a:pt x="183" y="43"/>
                  </a:lnTo>
                  <a:lnTo>
                    <a:pt x="196" y="45"/>
                  </a:lnTo>
                  <a:lnTo>
                    <a:pt x="208" y="48"/>
                  </a:lnTo>
                  <a:lnTo>
                    <a:pt x="220" y="50"/>
                  </a:lnTo>
                  <a:lnTo>
                    <a:pt x="232" y="55"/>
                  </a:lnTo>
                  <a:lnTo>
                    <a:pt x="246" y="58"/>
                  </a:lnTo>
                  <a:lnTo>
                    <a:pt x="258" y="61"/>
                  </a:lnTo>
                  <a:lnTo>
                    <a:pt x="270" y="66"/>
                  </a:lnTo>
                  <a:lnTo>
                    <a:pt x="282" y="69"/>
                  </a:lnTo>
                  <a:lnTo>
                    <a:pt x="295" y="72"/>
                  </a:lnTo>
                  <a:lnTo>
                    <a:pt x="307" y="76"/>
                  </a:lnTo>
                  <a:lnTo>
                    <a:pt x="319" y="79"/>
                  </a:lnTo>
                  <a:lnTo>
                    <a:pt x="331" y="82"/>
                  </a:lnTo>
                  <a:lnTo>
                    <a:pt x="343" y="85"/>
                  </a:lnTo>
                  <a:lnTo>
                    <a:pt x="356" y="87"/>
                  </a:lnTo>
                  <a:lnTo>
                    <a:pt x="368" y="89"/>
                  </a:lnTo>
                  <a:lnTo>
                    <a:pt x="381" y="91"/>
                  </a:lnTo>
                  <a:lnTo>
                    <a:pt x="386" y="95"/>
                  </a:lnTo>
                  <a:lnTo>
                    <a:pt x="389" y="98"/>
                  </a:lnTo>
                  <a:lnTo>
                    <a:pt x="390" y="102"/>
                  </a:lnTo>
                  <a:lnTo>
                    <a:pt x="392" y="107"/>
                  </a:lnTo>
                  <a:lnTo>
                    <a:pt x="394" y="115"/>
                  </a:lnTo>
                  <a:lnTo>
                    <a:pt x="391" y="123"/>
                  </a:lnTo>
                  <a:lnTo>
                    <a:pt x="387" y="129"/>
                  </a:lnTo>
                  <a:lnTo>
                    <a:pt x="382" y="136"/>
                  </a:lnTo>
                  <a:lnTo>
                    <a:pt x="376" y="140"/>
                  </a:lnTo>
                  <a:lnTo>
                    <a:pt x="368" y="145"/>
                  </a:lnTo>
                  <a:lnTo>
                    <a:pt x="346" y="135"/>
                  </a:lnTo>
                  <a:lnTo>
                    <a:pt x="323" y="127"/>
                  </a:lnTo>
                  <a:lnTo>
                    <a:pt x="301" y="119"/>
                  </a:lnTo>
                  <a:lnTo>
                    <a:pt x="279" y="112"/>
                  </a:lnTo>
                  <a:lnTo>
                    <a:pt x="256" y="105"/>
                  </a:lnTo>
                  <a:lnTo>
                    <a:pt x="233" y="98"/>
                  </a:lnTo>
                  <a:lnTo>
                    <a:pt x="210" y="92"/>
                  </a:lnTo>
                  <a:lnTo>
                    <a:pt x="188" y="86"/>
                  </a:lnTo>
                  <a:lnTo>
                    <a:pt x="164" y="79"/>
                  </a:lnTo>
                  <a:lnTo>
                    <a:pt x="141" y="71"/>
                  </a:lnTo>
                  <a:lnTo>
                    <a:pt x="119" y="65"/>
                  </a:lnTo>
                  <a:lnTo>
                    <a:pt x="97" y="58"/>
                  </a:lnTo>
                  <a:lnTo>
                    <a:pt x="76" y="49"/>
                  </a:lnTo>
                  <a:lnTo>
                    <a:pt x="54" y="41"/>
                  </a:lnTo>
                  <a:lnTo>
                    <a:pt x="33" y="31"/>
                  </a:lnTo>
                  <a:lnTo>
                    <a:pt x="14" y="22"/>
                  </a:lnTo>
                  <a:lnTo>
                    <a:pt x="9" y="27"/>
                  </a:lnTo>
                  <a:lnTo>
                    <a:pt x="5" y="29"/>
                  </a:lnTo>
                  <a:lnTo>
                    <a:pt x="3" y="30"/>
                  </a:lnTo>
                  <a:lnTo>
                    <a:pt x="1" y="31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4"/>
                  </a:lnTo>
                  <a:lnTo>
                    <a:pt x="9" y="8"/>
                  </a:lnTo>
                  <a:lnTo>
                    <a:pt x="15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auto">
            <a:xfrm>
              <a:off x="7500938" y="1893888"/>
              <a:ext cx="9525" cy="285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4"/>
                </a:cxn>
                <a:cxn ang="0">
                  <a:pos x="6" y="9"/>
                </a:cxn>
                <a:cxn ang="0">
                  <a:pos x="7" y="13"/>
                </a:cxn>
                <a:cxn ang="0">
                  <a:pos x="7" y="18"/>
                </a:cxn>
                <a:cxn ang="0">
                  <a:pos x="7" y="22"/>
                </a:cxn>
                <a:cxn ang="0">
                  <a:pos x="9" y="28"/>
                </a:cxn>
                <a:cxn ang="0">
                  <a:pos x="11" y="32"/>
                </a:cxn>
                <a:cxn ang="0">
                  <a:pos x="13" y="37"/>
                </a:cxn>
                <a:cxn ang="0">
                  <a:pos x="7" y="36"/>
                </a:cxn>
                <a:cxn ang="0">
                  <a:pos x="3" y="33"/>
                </a:cxn>
                <a:cxn ang="0">
                  <a:pos x="1" y="31"/>
                </a:cxn>
                <a:cxn ang="0">
                  <a:pos x="1" y="29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1" y="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37">
                  <a:moveTo>
                    <a:pt x="3" y="0"/>
                  </a:moveTo>
                  <a:lnTo>
                    <a:pt x="4" y="4"/>
                  </a:lnTo>
                  <a:lnTo>
                    <a:pt x="6" y="9"/>
                  </a:lnTo>
                  <a:lnTo>
                    <a:pt x="7" y="13"/>
                  </a:lnTo>
                  <a:lnTo>
                    <a:pt x="7" y="18"/>
                  </a:lnTo>
                  <a:lnTo>
                    <a:pt x="7" y="22"/>
                  </a:lnTo>
                  <a:lnTo>
                    <a:pt x="9" y="28"/>
                  </a:lnTo>
                  <a:lnTo>
                    <a:pt x="11" y="32"/>
                  </a:lnTo>
                  <a:lnTo>
                    <a:pt x="13" y="37"/>
                  </a:lnTo>
                  <a:lnTo>
                    <a:pt x="7" y="36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1" y="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auto">
            <a:xfrm>
              <a:off x="8180388" y="1901826"/>
              <a:ext cx="7938" cy="793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4" y="7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0" h="10">
                  <a:moveTo>
                    <a:pt x="9" y="0"/>
                  </a:moveTo>
                  <a:lnTo>
                    <a:pt x="10" y="1"/>
                  </a:lnTo>
                  <a:lnTo>
                    <a:pt x="8" y="3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auto">
            <a:xfrm>
              <a:off x="8245475" y="1900238"/>
              <a:ext cx="42863" cy="49213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6" y="0"/>
                </a:cxn>
                <a:cxn ang="0">
                  <a:pos x="21" y="1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3" y="8"/>
                </a:cxn>
                <a:cxn ang="0">
                  <a:pos x="37" y="13"/>
                </a:cxn>
                <a:cxn ang="0">
                  <a:pos x="36" y="18"/>
                </a:cxn>
                <a:cxn ang="0">
                  <a:pos x="33" y="22"/>
                </a:cxn>
                <a:cxn ang="0">
                  <a:pos x="31" y="23"/>
                </a:cxn>
                <a:cxn ang="0">
                  <a:pos x="27" y="27"/>
                </a:cxn>
                <a:cxn ang="0">
                  <a:pos x="22" y="28"/>
                </a:cxn>
                <a:cxn ang="0">
                  <a:pos x="18" y="29"/>
                </a:cxn>
                <a:cxn ang="0">
                  <a:pos x="21" y="34"/>
                </a:cxn>
                <a:cxn ang="0">
                  <a:pos x="26" y="37"/>
                </a:cxn>
                <a:cxn ang="0">
                  <a:pos x="30" y="38"/>
                </a:cxn>
                <a:cxn ang="0">
                  <a:pos x="34" y="38"/>
                </a:cxn>
                <a:cxn ang="0">
                  <a:pos x="39" y="37"/>
                </a:cxn>
                <a:cxn ang="0">
                  <a:pos x="44" y="36"/>
                </a:cxn>
                <a:cxn ang="0">
                  <a:pos x="49" y="33"/>
                </a:cxn>
                <a:cxn ang="0">
                  <a:pos x="56" y="33"/>
                </a:cxn>
                <a:cxn ang="0">
                  <a:pos x="54" y="40"/>
                </a:cxn>
                <a:cxn ang="0">
                  <a:pos x="52" y="48"/>
                </a:cxn>
                <a:cxn ang="0">
                  <a:pos x="49" y="50"/>
                </a:cxn>
                <a:cxn ang="0">
                  <a:pos x="49" y="53"/>
                </a:cxn>
                <a:cxn ang="0">
                  <a:pos x="47" y="58"/>
                </a:cxn>
                <a:cxn ang="0">
                  <a:pos x="48" y="62"/>
                </a:cxn>
                <a:cxn ang="0">
                  <a:pos x="41" y="62"/>
                </a:cxn>
                <a:cxn ang="0">
                  <a:pos x="34" y="62"/>
                </a:cxn>
                <a:cxn ang="0">
                  <a:pos x="29" y="60"/>
                </a:cxn>
                <a:cxn ang="0">
                  <a:pos x="23" y="58"/>
                </a:cxn>
                <a:cxn ang="0">
                  <a:pos x="18" y="54"/>
                </a:cxn>
                <a:cxn ang="0">
                  <a:pos x="12" y="51"/>
                </a:cxn>
                <a:cxn ang="0">
                  <a:pos x="8" y="47"/>
                </a:cxn>
                <a:cxn ang="0">
                  <a:pos x="6" y="42"/>
                </a:cxn>
                <a:cxn ang="0">
                  <a:pos x="2" y="37"/>
                </a:cxn>
                <a:cxn ang="0">
                  <a:pos x="1" y="31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0" y="16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2" y="1"/>
                </a:cxn>
                <a:cxn ang="0">
                  <a:pos x="12" y="1"/>
                </a:cxn>
              </a:cxnLst>
              <a:rect l="0" t="0" r="r" b="b"/>
              <a:pathLst>
                <a:path w="56" h="62">
                  <a:moveTo>
                    <a:pt x="12" y="1"/>
                  </a:moveTo>
                  <a:lnTo>
                    <a:pt x="16" y="0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3" y="8"/>
                  </a:lnTo>
                  <a:lnTo>
                    <a:pt x="37" y="13"/>
                  </a:lnTo>
                  <a:lnTo>
                    <a:pt x="36" y="18"/>
                  </a:lnTo>
                  <a:lnTo>
                    <a:pt x="33" y="22"/>
                  </a:lnTo>
                  <a:lnTo>
                    <a:pt x="31" y="23"/>
                  </a:lnTo>
                  <a:lnTo>
                    <a:pt x="27" y="27"/>
                  </a:lnTo>
                  <a:lnTo>
                    <a:pt x="22" y="28"/>
                  </a:lnTo>
                  <a:lnTo>
                    <a:pt x="18" y="29"/>
                  </a:lnTo>
                  <a:lnTo>
                    <a:pt x="21" y="34"/>
                  </a:lnTo>
                  <a:lnTo>
                    <a:pt x="26" y="37"/>
                  </a:lnTo>
                  <a:lnTo>
                    <a:pt x="30" y="38"/>
                  </a:lnTo>
                  <a:lnTo>
                    <a:pt x="34" y="38"/>
                  </a:lnTo>
                  <a:lnTo>
                    <a:pt x="39" y="37"/>
                  </a:lnTo>
                  <a:lnTo>
                    <a:pt x="44" y="36"/>
                  </a:lnTo>
                  <a:lnTo>
                    <a:pt x="49" y="33"/>
                  </a:lnTo>
                  <a:lnTo>
                    <a:pt x="56" y="33"/>
                  </a:lnTo>
                  <a:lnTo>
                    <a:pt x="54" y="40"/>
                  </a:lnTo>
                  <a:lnTo>
                    <a:pt x="52" y="48"/>
                  </a:lnTo>
                  <a:lnTo>
                    <a:pt x="49" y="50"/>
                  </a:lnTo>
                  <a:lnTo>
                    <a:pt x="49" y="53"/>
                  </a:lnTo>
                  <a:lnTo>
                    <a:pt x="47" y="58"/>
                  </a:lnTo>
                  <a:lnTo>
                    <a:pt x="48" y="62"/>
                  </a:lnTo>
                  <a:lnTo>
                    <a:pt x="41" y="62"/>
                  </a:lnTo>
                  <a:lnTo>
                    <a:pt x="34" y="62"/>
                  </a:lnTo>
                  <a:lnTo>
                    <a:pt x="29" y="60"/>
                  </a:lnTo>
                  <a:lnTo>
                    <a:pt x="23" y="58"/>
                  </a:lnTo>
                  <a:lnTo>
                    <a:pt x="18" y="54"/>
                  </a:lnTo>
                  <a:lnTo>
                    <a:pt x="12" y="51"/>
                  </a:lnTo>
                  <a:lnTo>
                    <a:pt x="8" y="47"/>
                  </a:lnTo>
                  <a:lnTo>
                    <a:pt x="6" y="42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2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D6C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auto">
            <a:xfrm>
              <a:off x="7469188" y="1917701"/>
              <a:ext cx="17463" cy="4445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7" y="5"/>
                </a:cxn>
                <a:cxn ang="0">
                  <a:pos x="21" y="10"/>
                </a:cxn>
                <a:cxn ang="0">
                  <a:pos x="22" y="18"/>
                </a:cxn>
                <a:cxn ang="0">
                  <a:pos x="21" y="22"/>
                </a:cxn>
                <a:cxn ang="0">
                  <a:pos x="20" y="28"/>
                </a:cxn>
                <a:cxn ang="0">
                  <a:pos x="18" y="32"/>
                </a:cxn>
                <a:cxn ang="0">
                  <a:pos x="18" y="39"/>
                </a:cxn>
                <a:cxn ang="0">
                  <a:pos x="16" y="43"/>
                </a:cxn>
                <a:cxn ang="0">
                  <a:pos x="16" y="49"/>
                </a:cxn>
                <a:cxn ang="0">
                  <a:pos x="14" y="53"/>
                </a:cxn>
                <a:cxn ang="0">
                  <a:pos x="14" y="58"/>
                </a:cxn>
                <a:cxn ang="0">
                  <a:pos x="8" y="51"/>
                </a:cxn>
                <a:cxn ang="0">
                  <a:pos x="5" y="45"/>
                </a:cxn>
                <a:cxn ang="0">
                  <a:pos x="2" y="36"/>
                </a:cxn>
                <a:cxn ang="0">
                  <a:pos x="1" y="28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2" y="6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2" h="58">
                  <a:moveTo>
                    <a:pt x="5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7" y="5"/>
                  </a:lnTo>
                  <a:lnTo>
                    <a:pt x="21" y="10"/>
                  </a:lnTo>
                  <a:lnTo>
                    <a:pt x="22" y="18"/>
                  </a:lnTo>
                  <a:lnTo>
                    <a:pt x="21" y="22"/>
                  </a:lnTo>
                  <a:lnTo>
                    <a:pt x="20" y="28"/>
                  </a:lnTo>
                  <a:lnTo>
                    <a:pt x="18" y="32"/>
                  </a:lnTo>
                  <a:lnTo>
                    <a:pt x="18" y="39"/>
                  </a:lnTo>
                  <a:lnTo>
                    <a:pt x="16" y="43"/>
                  </a:lnTo>
                  <a:lnTo>
                    <a:pt x="16" y="49"/>
                  </a:lnTo>
                  <a:lnTo>
                    <a:pt x="14" y="53"/>
                  </a:lnTo>
                  <a:lnTo>
                    <a:pt x="14" y="58"/>
                  </a:lnTo>
                  <a:lnTo>
                    <a:pt x="8" y="51"/>
                  </a:lnTo>
                  <a:lnTo>
                    <a:pt x="5" y="45"/>
                  </a:lnTo>
                  <a:lnTo>
                    <a:pt x="2" y="36"/>
                  </a:lnTo>
                  <a:lnTo>
                    <a:pt x="1" y="28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2" y="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auto">
            <a:xfrm>
              <a:off x="7694613" y="1927226"/>
              <a:ext cx="230188" cy="292100"/>
            </a:xfrm>
            <a:custGeom>
              <a:avLst/>
              <a:gdLst/>
              <a:ahLst/>
              <a:cxnLst>
                <a:cxn ang="0">
                  <a:pos x="34" y="11"/>
                </a:cxn>
                <a:cxn ang="0">
                  <a:pos x="77" y="31"/>
                </a:cxn>
                <a:cxn ang="0">
                  <a:pos x="121" y="53"/>
                </a:cxn>
                <a:cxn ang="0">
                  <a:pos x="166" y="71"/>
                </a:cxn>
                <a:cxn ang="0">
                  <a:pos x="155" y="77"/>
                </a:cxn>
                <a:cxn ang="0">
                  <a:pos x="126" y="74"/>
                </a:cxn>
                <a:cxn ang="0">
                  <a:pos x="97" y="66"/>
                </a:cxn>
                <a:cxn ang="0">
                  <a:pos x="69" y="63"/>
                </a:cxn>
                <a:cxn ang="0">
                  <a:pos x="95" y="87"/>
                </a:cxn>
                <a:cxn ang="0">
                  <a:pos x="147" y="108"/>
                </a:cxn>
                <a:cxn ang="0">
                  <a:pos x="200" y="126"/>
                </a:cxn>
                <a:cxn ang="0">
                  <a:pos x="252" y="156"/>
                </a:cxn>
                <a:cxn ang="0">
                  <a:pos x="248" y="165"/>
                </a:cxn>
                <a:cxn ang="0">
                  <a:pos x="197" y="147"/>
                </a:cxn>
                <a:cxn ang="0">
                  <a:pos x="145" y="129"/>
                </a:cxn>
                <a:cxn ang="0">
                  <a:pos x="93" y="113"/>
                </a:cxn>
                <a:cxn ang="0">
                  <a:pos x="56" y="114"/>
                </a:cxn>
                <a:cxn ang="0">
                  <a:pos x="85" y="142"/>
                </a:cxn>
                <a:cxn ang="0">
                  <a:pos x="129" y="158"/>
                </a:cxn>
                <a:cxn ang="0">
                  <a:pos x="175" y="172"/>
                </a:cxn>
                <a:cxn ang="0">
                  <a:pos x="213" y="192"/>
                </a:cxn>
                <a:cxn ang="0">
                  <a:pos x="239" y="208"/>
                </a:cxn>
                <a:cxn ang="0">
                  <a:pos x="247" y="222"/>
                </a:cxn>
                <a:cxn ang="0">
                  <a:pos x="203" y="210"/>
                </a:cxn>
                <a:cxn ang="0">
                  <a:pos x="157" y="195"/>
                </a:cxn>
                <a:cxn ang="0">
                  <a:pos x="114" y="180"/>
                </a:cxn>
                <a:cxn ang="0">
                  <a:pos x="87" y="188"/>
                </a:cxn>
                <a:cxn ang="0">
                  <a:pos x="110" y="206"/>
                </a:cxn>
                <a:cxn ang="0">
                  <a:pos x="143" y="218"/>
                </a:cxn>
                <a:cxn ang="0">
                  <a:pos x="177" y="229"/>
                </a:cxn>
                <a:cxn ang="0">
                  <a:pos x="205" y="245"/>
                </a:cxn>
                <a:cxn ang="0">
                  <a:pos x="226" y="256"/>
                </a:cxn>
                <a:cxn ang="0">
                  <a:pos x="249" y="267"/>
                </a:cxn>
                <a:cxn ang="0">
                  <a:pos x="272" y="276"/>
                </a:cxn>
                <a:cxn ang="0">
                  <a:pos x="276" y="281"/>
                </a:cxn>
                <a:cxn ang="0">
                  <a:pos x="223" y="266"/>
                </a:cxn>
                <a:cxn ang="0">
                  <a:pos x="170" y="248"/>
                </a:cxn>
                <a:cxn ang="0">
                  <a:pos x="116" y="232"/>
                </a:cxn>
                <a:cxn ang="0">
                  <a:pos x="87" y="234"/>
                </a:cxn>
                <a:cxn ang="0">
                  <a:pos x="137" y="258"/>
                </a:cxn>
                <a:cxn ang="0">
                  <a:pos x="188" y="277"/>
                </a:cxn>
                <a:cxn ang="0">
                  <a:pos x="239" y="297"/>
                </a:cxn>
                <a:cxn ang="0">
                  <a:pos x="265" y="315"/>
                </a:cxn>
                <a:cxn ang="0">
                  <a:pos x="223" y="305"/>
                </a:cxn>
                <a:cxn ang="0">
                  <a:pos x="179" y="292"/>
                </a:cxn>
                <a:cxn ang="0">
                  <a:pos x="134" y="276"/>
                </a:cxn>
                <a:cxn ang="0">
                  <a:pos x="110" y="275"/>
                </a:cxn>
                <a:cxn ang="0">
                  <a:pos x="153" y="303"/>
                </a:cxn>
                <a:cxn ang="0">
                  <a:pos x="199" y="321"/>
                </a:cxn>
                <a:cxn ang="0">
                  <a:pos x="244" y="342"/>
                </a:cxn>
                <a:cxn ang="0">
                  <a:pos x="259" y="362"/>
                </a:cxn>
                <a:cxn ang="0">
                  <a:pos x="197" y="344"/>
                </a:cxn>
                <a:cxn ang="0">
                  <a:pos x="134" y="326"/>
                </a:cxn>
                <a:cxn ang="0">
                  <a:pos x="74" y="303"/>
                </a:cxn>
                <a:cxn ang="0">
                  <a:pos x="33" y="259"/>
                </a:cxn>
                <a:cxn ang="0">
                  <a:pos x="22" y="189"/>
                </a:cxn>
                <a:cxn ang="0">
                  <a:pos x="16" y="119"/>
                </a:cxn>
                <a:cxn ang="0">
                  <a:pos x="8" y="50"/>
                </a:cxn>
                <a:cxn ang="0">
                  <a:pos x="0" y="0"/>
                </a:cxn>
              </a:cxnLst>
              <a:rect l="0" t="0" r="r" b="b"/>
              <a:pathLst>
                <a:path w="289" h="368">
                  <a:moveTo>
                    <a:pt x="0" y="0"/>
                  </a:moveTo>
                  <a:lnTo>
                    <a:pt x="11" y="3"/>
                  </a:lnTo>
                  <a:lnTo>
                    <a:pt x="22" y="6"/>
                  </a:lnTo>
                  <a:lnTo>
                    <a:pt x="34" y="11"/>
                  </a:lnTo>
                  <a:lnTo>
                    <a:pt x="46" y="16"/>
                  </a:lnTo>
                  <a:lnTo>
                    <a:pt x="56" y="20"/>
                  </a:lnTo>
                  <a:lnTo>
                    <a:pt x="67" y="26"/>
                  </a:lnTo>
                  <a:lnTo>
                    <a:pt x="77" y="31"/>
                  </a:lnTo>
                  <a:lnTo>
                    <a:pt x="89" y="37"/>
                  </a:lnTo>
                  <a:lnTo>
                    <a:pt x="99" y="41"/>
                  </a:lnTo>
                  <a:lnTo>
                    <a:pt x="110" y="47"/>
                  </a:lnTo>
                  <a:lnTo>
                    <a:pt x="121" y="53"/>
                  </a:lnTo>
                  <a:lnTo>
                    <a:pt x="131" y="58"/>
                  </a:lnTo>
                  <a:lnTo>
                    <a:pt x="143" y="63"/>
                  </a:lnTo>
                  <a:lnTo>
                    <a:pt x="154" y="67"/>
                  </a:lnTo>
                  <a:lnTo>
                    <a:pt x="166" y="71"/>
                  </a:lnTo>
                  <a:lnTo>
                    <a:pt x="177" y="77"/>
                  </a:lnTo>
                  <a:lnTo>
                    <a:pt x="169" y="77"/>
                  </a:lnTo>
                  <a:lnTo>
                    <a:pt x="163" y="78"/>
                  </a:lnTo>
                  <a:lnTo>
                    <a:pt x="155" y="77"/>
                  </a:lnTo>
                  <a:lnTo>
                    <a:pt x="148" y="77"/>
                  </a:lnTo>
                  <a:lnTo>
                    <a:pt x="140" y="76"/>
                  </a:lnTo>
                  <a:lnTo>
                    <a:pt x="134" y="75"/>
                  </a:lnTo>
                  <a:lnTo>
                    <a:pt x="126" y="74"/>
                  </a:lnTo>
                  <a:lnTo>
                    <a:pt x="119" y="71"/>
                  </a:lnTo>
                  <a:lnTo>
                    <a:pt x="111" y="69"/>
                  </a:lnTo>
                  <a:lnTo>
                    <a:pt x="105" y="68"/>
                  </a:lnTo>
                  <a:lnTo>
                    <a:pt x="97" y="66"/>
                  </a:lnTo>
                  <a:lnTo>
                    <a:pt x="90" y="65"/>
                  </a:lnTo>
                  <a:lnTo>
                    <a:pt x="83" y="64"/>
                  </a:lnTo>
                  <a:lnTo>
                    <a:pt x="76" y="63"/>
                  </a:lnTo>
                  <a:lnTo>
                    <a:pt x="69" y="63"/>
                  </a:lnTo>
                  <a:lnTo>
                    <a:pt x="61" y="64"/>
                  </a:lnTo>
                  <a:lnTo>
                    <a:pt x="71" y="73"/>
                  </a:lnTo>
                  <a:lnTo>
                    <a:pt x="83" y="80"/>
                  </a:lnTo>
                  <a:lnTo>
                    <a:pt x="95" y="87"/>
                  </a:lnTo>
                  <a:lnTo>
                    <a:pt x="107" y="94"/>
                  </a:lnTo>
                  <a:lnTo>
                    <a:pt x="119" y="98"/>
                  </a:lnTo>
                  <a:lnTo>
                    <a:pt x="133" y="104"/>
                  </a:lnTo>
                  <a:lnTo>
                    <a:pt x="147" y="108"/>
                  </a:lnTo>
                  <a:lnTo>
                    <a:pt x="160" y="113"/>
                  </a:lnTo>
                  <a:lnTo>
                    <a:pt x="174" y="116"/>
                  </a:lnTo>
                  <a:lnTo>
                    <a:pt x="187" y="122"/>
                  </a:lnTo>
                  <a:lnTo>
                    <a:pt x="200" y="126"/>
                  </a:lnTo>
                  <a:lnTo>
                    <a:pt x="215" y="133"/>
                  </a:lnTo>
                  <a:lnTo>
                    <a:pt x="227" y="138"/>
                  </a:lnTo>
                  <a:lnTo>
                    <a:pt x="239" y="146"/>
                  </a:lnTo>
                  <a:lnTo>
                    <a:pt x="252" y="156"/>
                  </a:lnTo>
                  <a:lnTo>
                    <a:pt x="263" y="168"/>
                  </a:lnTo>
                  <a:lnTo>
                    <a:pt x="263" y="169"/>
                  </a:lnTo>
                  <a:lnTo>
                    <a:pt x="262" y="169"/>
                  </a:lnTo>
                  <a:lnTo>
                    <a:pt x="248" y="165"/>
                  </a:lnTo>
                  <a:lnTo>
                    <a:pt x="236" y="160"/>
                  </a:lnTo>
                  <a:lnTo>
                    <a:pt x="223" y="156"/>
                  </a:lnTo>
                  <a:lnTo>
                    <a:pt x="209" y="152"/>
                  </a:lnTo>
                  <a:lnTo>
                    <a:pt x="197" y="147"/>
                  </a:lnTo>
                  <a:lnTo>
                    <a:pt x="184" y="143"/>
                  </a:lnTo>
                  <a:lnTo>
                    <a:pt x="170" y="137"/>
                  </a:lnTo>
                  <a:lnTo>
                    <a:pt x="158" y="134"/>
                  </a:lnTo>
                  <a:lnTo>
                    <a:pt x="145" y="129"/>
                  </a:lnTo>
                  <a:lnTo>
                    <a:pt x="131" y="124"/>
                  </a:lnTo>
                  <a:lnTo>
                    <a:pt x="119" y="120"/>
                  </a:lnTo>
                  <a:lnTo>
                    <a:pt x="106" y="116"/>
                  </a:lnTo>
                  <a:lnTo>
                    <a:pt x="93" y="113"/>
                  </a:lnTo>
                  <a:lnTo>
                    <a:pt x="79" y="109"/>
                  </a:lnTo>
                  <a:lnTo>
                    <a:pt x="65" y="107"/>
                  </a:lnTo>
                  <a:lnTo>
                    <a:pt x="51" y="105"/>
                  </a:lnTo>
                  <a:lnTo>
                    <a:pt x="56" y="114"/>
                  </a:lnTo>
                  <a:lnTo>
                    <a:pt x="61" y="123"/>
                  </a:lnTo>
                  <a:lnTo>
                    <a:pt x="68" y="129"/>
                  </a:lnTo>
                  <a:lnTo>
                    <a:pt x="77" y="137"/>
                  </a:lnTo>
                  <a:lnTo>
                    <a:pt x="85" y="142"/>
                  </a:lnTo>
                  <a:lnTo>
                    <a:pt x="95" y="147"/>
                  </a:lnTo>
                  <a:lnTo>
                    <a:pt x="106" y="150"/>
                  </a:lnTo>
                  <a:lnTo>
                    <a:pt x="118" y="155"/>
                  </a:lnTo>
                  <a:lnTo>
                    <a:pt x="129" y="158"/>
                  </a:lnTo>
                  <a:lnTo>
                    <a:pt x="140" y="160"/>
                  </a:lnTo>
                  <a:lnTo>
                    <a:pt x="153" y="164"/>
                  </a:lnTo>
                  <a:lnTo>
                    <a:pt x="164" y="169"/>
                  </a:lnTo>
                  <a:lnTo>
                    <a:pt x="175" y="172"/>
                  </a:lnTo>
                  <a:lnTo>
                    <a:pt x="186" y="176"/>
                  </a:lnTo>
                  <a:lnTo>
                    <a:pt x="196" y="182"/>
                  </a:lnTo>
                  <a:lnTo>
                    <a:pt x="206" y="188"/>
                  </a:lnTo>
                  <a:lnTo>
                    <a:pt x="213" y="192"/>
                  </a:lnTo>
                  <a:lnTo>
                    <a:pt x="220" y="195"/>
                  </a:lnTo>
                  <a:lnTo>
                    <a:pt x="226" y="199"/>
                  </a:lnTo>
                  <a:lnTo>
                    <a:pt x="234" y="204"/>
                  </a:lnTo>
                  <a:lnTo>
                    <a:pt x="239" y="208"/>
                  </a:lnTo>
                  <a:lnTo>
                    <a:pt x="245" y="213"/>
                  </a:lnTo>
                  <a:lnTo>
                    <a:pt x="252" y="217"/>
                  </a:lnTo>
                  <a:lnTo>
                    <a:pt x="259" y="223"/>
                  </a:lnTo>
                  <a:lnTo>
                    <a:pt x="247" y="222"/>
                  </a:lnTo>
                  <a:lnTo>
                    <a:pt x="236" y="222"/>
                  </a:lnTo>
                  <a:lnTo>
                    <a:pt x="225" y="218"/>
                  </a:lnTo>
                  <a:lnTo>
                    <a:pt x="214" y="216"/>
                  </a:lnTo>
                  <a:lnTo>
                    <a:pt x="203" y="210"/>
                  </a:lnTo>
                  <a:lnTo>
                    <a:pt x="192" y="207"/>
                  </a:lnTo>
                  <a:lnTo>
                    <a:pt x="179" y="203"/>
                  </a:lnTo>
                  <a:lnTo>
                    <a:pt x="168" y="199"/>
                  </a:lnTo>
                  <a:lnTo>
                    <a:pt x="157" y="195"/>
                  </a:lnTo>
                  <a:lnTo>
                    <a:pt x="146" y="189"/>
                  </a:lnTo>
                  <a:lnTo>
                    <a:pt x="135" y="186"/>
                  </a:lnTo>
                  <a:lnTo>
                    <a:pt x="125" y="184"/>
                  </a:lnTo>
                  <a:lnTo>
                    <a:pt x="114" y="180"/>
                  </a:lnTo>
                  <a:lnTo>
                    <a:pt x="104" y="179"/>
                  </a:lnTo>
                  <a:lnTo>
                    <a:pt x="94" y="179"/>
                  </a:lnTo>
                  <a:lnTo>
                    <a:pt x="85" y="183"/>
                  </a:lnTo>
                  <a:lnTo>
                    <a:pt x="87" y="188"/>
                  </a:lnTo>
                  <a:lnTo>
                    <a:pt x="91" y="194"/>
                  </a:lnTo>
                  <a:lnTo>
                    <a:pt x="96" y="198"/>
                  </a:lnTo>
                  <a:lnTo>
                    <a:pt x="103" y="203"/>
                  </a:lnTo>
                  <a:lnTo>
                    <a:pt x="110" y="206"/>
                  </a:lnTo>
                  <a:lnTo>
                    <a:pt x="118" y="210"/>
                  </a:lnTo>
                  <a:lnTo>
                    <a:pt x="126" y="214"/>
                  </a:lnTo>
                  <a:lnTo>
                    <a:pt x="135" y="216"/>
                  </a:lnTo>
                  <a:lnTo>
                    <a:pt x="143" y="218"/>
                  </a:lnTo>
                  <a:lnTo>
                    <a:pt x="153" y="222"/>
                  </a:lnTo>
                  <a:lnTo>
                    <a:pt x="160" y="224"/>
                  </a:lnTo>
                  <a:lnTo>
                    <a:pt x="169" y="226"/>
                  </a:lnTo>
                  <a:lnTo>
                    <a:pt x="177" y="229"/>
                  </a:lnTo>
                  <a:lnTo>
                    <a:pt x="186" y="234"/>
                  </a:lnTo>
                  <a:lnTo>
                    <a:pt x="193" y="237"/>
                  </a:lnTo>
                  <a:lnTo>
                    <a:pt x="200" y="242"/>
                  </a:lnTo>
                  <a:lnTo>
                    <a:pt x="205" y="245"/>
                  </a:lnTo>
                  <a:lnTo>
                    <a:pt x="210" y="247"/>
                  </a:lnTo>
                  <a:lnTo>
                    <a:pt x="216" y="251"/>
                  </a:lnTo>
                  <a:lnTo>
                    <a:pt x="222" y="254"/>
                  </a:lnTo>
                  <a:lnTo>
                    <a:pt x="226" y="256"/>
                  </a:lnTo>
                  <a:lnTo>
                    <a:pt x="232" y="259"/>
                  </a:lnTo>
                  <a:lnTo>
                    <a:pt x="237" y="262"/>
                  </a:lnTo>
                  <a:lnTo>
                    <a:pt x="244" y="265"/>
                  </a:lnTo>
                  <a:lnTo>
                    <a:pt x="249" y="267"/>
                  </a:lnTo>
                  <a:lnTo>
                    <a:pt x="254" y="269"/>
                  </a:lnTo>
                  <a:lnTo>
                    <a:pt x="259" y="272"/>
                  </a:lnTo>
                  <a:lnTo>
                    <a:pt x="266" y="274"/>
                  </a:lnTo>
                  <a:lnTo>
                    <a:pt x="272" y="276"/>
                  </a:lnTo>
                  <a:lnTo>
                    <a:pt x="278" y="278"/>
                  </a:lnTo>
                  <a:lnTo>
                    <a:pt x="283" y="282"/>
                  </a:lnTo>
                  <a:lnTo>
                    <a:pt x="289" y="284"/>
                  </a:lnTo>
                  <a:lnTo>
                    <a:pt x="276" y="281"/>
                  </a:lnTo>
                  <a:lnTo>
                    <a:pt x="263" y="278"/>
                  </a:lnTo>
                  <a:lnTo>
                    <a:pt x="249" y="274"/>
                  </a:lnTo>
                  <a:lnTo>
                    <a:pt x="237" y="271"/>
                  </a:lnTo>
                  <a:lnTo>
                    <a:pt x="223" y="266"/>
                  </a:lnTo>
                  <a:lnTo>
                    <a:pt x="210" y="262"/>
                  </a:lnTo>
                  <a:lnTo>
                    <a:pt x="197" y="257"/>
                  </a:lnTo>
                  <a:lnTo>
                    <a:pt x="184" y="253"/>
                  </a:lnTo>
                  <a:lnTo>
                    <a:pt x="170" y="248"/>
                  </a:lnTo>
                  <a:lnTo>
                    <a:pt x="157" y="244"/>
                  </a:lnTo>
                  <a:lnTo>
                    <a:pt x="144" y="239"/>
                  </a:lnTo>
                  <a:lnTo>
                    <a:pt x="130" y="236"/>
                  </a:lnTo>
                  <a:lnTo>
                    <a:pt x="116" y="232"/>
                  </a:lnTo>
                  <a:lnTo>
                    <a:pt x="103" y="229"/>
                  </a:lnTo>
                  <a:lnTo>
                    <a:pt x="90" y="227"/>
                  </a:lnTo>
                  <a:lnTo>
                    <a:pt x="77" y="226"/>
                  </a:lnTo>
                  <a:lnTo>
                    <a:pt x="87" y="234"/>
                  </a:lnTo>
                  <a:lnTo>
                    <a:pt x="99" y="241"/>
                  </a:lnTo>
                  <a:lnTo>
                    <a:pt x="111" y="247"/>
                  </a:lnTo>
                  <a:lnTo>
                    <a:pt x="124" y="253"/>
                  </a:lnTo>
                  <a:lnTo>
                    <a:pt x="137" y="258"/>
                  </a:lnTo>
                  <a:lnTo>
                    <a:pt x="150" y="263"/>
                  </a:lnTo>
                  <a:lnTo>
                    <a:pt x="163" y="268"/>
                  </a:lnTo>
                  <a:lnTo>
                    <a:pt x="176" y="274"/>
                  </a:lnTo>
                  <a:lnTo>
                    <a:pt x="188" y="277"/>
                  </a:lnTo>
                  <a:lnTo>
                    <a:pt x="202" y="282"/>
                  </a:lnTo>
                  <a:lnTo>
                    <a:pt x="214" y="287"/>
                  </a:lnTo>
                  <a:lnTo>
                    <a:pt x="227" y="292"/>
                  </a:lnTo>
                  <a:lnTo>
                    <a:pt x="239" y="297"/>
                  </a:lnTo>
                  <a:lnTo>
                    <a:pt x="252" y="304"/>
                  </a:lnTo>
                  <a:lnTo>
                    <a:pt x="264" y="311"/>
                  </a:lnTo>
                  <a:lnTo>
                    <a:pt x="276" y="318"/>
                  </a:lnTo>
                  <a:lnTo>
                    <a:pt x="265" y="315"/>
                  </a:lnTo>
                  <a:lnTo>
                    <a:pt x="254" y="313"/>
                  </a:lnTo>
                  <a:lnTo>
                    <a:pt x="244" y="311"/>
                  </a:lnTo>
                  <a:lnTo>
                    <a:pt x="234" y="308"/>
                  </a:lnTo>
                  <a:lnTo>
                    <a:pt x="223" y="305"/>
                  </a:lnTo>
                  <a:lnTo>
                    <a:pt x="212" y="302"/>
                  </a:lnTo>
                  <a:lnTo>
                    <a:pt x="200" y="298"/>
                  </a:lnTo>
                  <a:lnTo>
                    <a:pt x="190" y="295"/>
                  </a:lnTo>
                  <a:lnTo>
                    <a:pt x="179" y="292"/>
                  </a:lnTo>
                  <a:lnTo>
                    <a:pt x="168" y="287"/>
                  </a:lnTo>
                  <a:lnTo>
                    <a:pt x="157" y="284"/>
                  </a:lnTo>
                  <a:lnTo>
                    <a:pt x="146" y="281"/>
                  </a:lnTo>
                  <a:lnTo>
                    <a:pt x="134" y="276"/>
                  </a:lnTo>
                  <a:lnTo>
                    <a:pt x="124" y="273"/>
                  </a:lnTo>
                  <a:lnTo>
                    <a:pt x="114" y="268"/>
                  </a:lnTo>
                  <a:lnTo>
                    <a:pt x="103" y="266"/>
                  </a:lnTo>
                  <a:lnTo>
                    <a:pt x="110" y="275"/>
                  </a:lnTo>
                  <a:lnTo>
                    <a:pt x="121" y="284"/>
                  </a:lnTo>
                  <a:lnTo>
                    <a:pt x="130" y="291"/>
                  </a:lnTo>
                  <a:lnTo>
                    <a:pt x="143" y="297"/>
                  </a:lnTo>
                  <a:lnTo>
                    <a:pt x="153" y="303"/>
                  </a:lnTo>
                  <a:lnTo>
                    <a:pt x="165" y="307"/>
                  </a:lnTo>
                  <a:lnTo>
                    <a:pt x="176" y="313"/>
                  </a:lnTo>
                  <a:lnTo>
                    <a:pt x="189" y="317"/>
                  </a:lnTo>
                  <a:lnTo>
                    <a:pt x="199" y="321"/>
                  </a:lnTo>
                  <a:lnTo>
                    <a:pt x="212" y="326"/>
                  </a:lnTo>
                  <a:lnTo>
                    <a:pt x="223" y="331"/>
                  </a:lnTo>
                  <a:lnTo>
                    <a:pt x="234" y="336"/>
                  </a:lnTo>
                  <a:lnTo>
                    <a:pt x="244" y="342"/>
                  </a:lnTo>
                  <a:lnTo>
                    <a:pt x="255" y="349"/>
                  </a:lnTo>
                  <a:lnTo>
                    <a:pt x="265" y="357"/>
                  </a:lnTo>
                  <a:lnTo>
                    <a:pt x="275" y="368"/>
                  </a:lnTo>
                  <a:lnTo>
                    <a:pt x="259" y="362"/>
                  </a:lnTo>
                  <a:lnTo>
                    <a:pt x="245" y="357"/>
                  </a:lnTo>
                  <a:lnTo>
                    <a:pt x="229" y="353"/>
                  </a:lnTo>
                  <a:lnTo>
                    <a:pt x="214" y="348"/>
                  </a:lnTo>
                  <a:lnTo>
                    <a:pt x="197" y="344"/>
                  </a:lnTo>
                  <a:lnTo>
                    <a:pt x="182" y="339"/>
                  </a:lnTo>
                  <a:lnTo>
                    <a:pt x="166" y="336"/>
                  </a:lnTo>
                  <a:lnTo>
                    <a:pt x="150" y="332"/>
                  </a:lnTo>
                  <a:lnTo>
                    <a:pt x="134" y="326"/>
                  </a:lnTo>
                  <a:lnTo>
                    <a:pt x="117" y="322"/>
                  </a:lnTo>
                  <a:lnTo>
                    <a:pt x="101" y="315"/>
                  </a:lnTo>
                  <a:lnTo>
                    <a:pt x="87" y="311"/>
                  </a:lnTo>
                  <a:lnTo>
                    <a:pt x="74" y="303"/>
                  </a:lnTo>
                  <a:lnTo>
                    <a:pt x="60" y="295"/>
                  </a:lnTo>
                  <a:lnTo>
                    <a:pt x="48" y="286"/>
                  </a:lnTo>
                  <a:lnTo>
                    <a:pt x="37" y="276"/>
                  </a:lnTo>
                  <a:lnTo>
                    <a:pt x="33" y="259"/>
                  </a:lnTo>
                  <a:lnTo>
                    <a:pt x="30" y="242"/>
                  </a:lnTo>
                  <a:lnTo>
                    <a:pt x="27" y="225"/>
                  </a:lnTo>
                  <a:lnTo>
                    <a:pt x="25" y="208"/>
                  </a:lnTo>
                  <a:lnTo>
                    <a:pt x="22" y="189"/>
                  </a:lnTo>
                  <a:lnTo>
                    <a:pt x="21" y="173"/>
                  </a:lnTo>
                  <a:lnTo>
                    <a:pt x="19" y="155"/>
                  </a:lnTo>
                  <a:lnTo>
                    <a:pt x="18" y="137"/>
                  </a:lnTo>
                  <a:lnTo>
                    <a:pt x="16" y="119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11" y="67"/>
                  </a:lnTo>
                  <a:lnTo>
                    <a:pt x="8" y="50"/>
                  </a:lnTo>
                  <a:lnTo>
                    <a:pt x="6" y="33"/>
                  </a:lnTo>
                  <a:lnTo>
                    <a:pt x="2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auto">
            <a:xfrm>
              <a:off x="7407275" y="1939926"/>
              <a:ext cx="9525" cy="1270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11" y="13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4" y="13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1" h="16">
                  <a:moveTo>
                    <a:pt x="2" y="0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0" y="10"/>
                  </a:lnTo>
                  <a:lnTo>
                    <a:pt x="11" y="13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4" y="13"/>
                  </a:ln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auto">
            <a:xfrm>
              <a:off x="7500938" y="1946276"/>
              <a:ext cx="36513" cy="1016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6"/>
                </a:cxn>
                <a:cxn ang="0">
                  <a:pos x="15" y="13"/>
                </a:cxn>
                <a:cxn ang="0">
                  <a:pos x="18" y="21"/>
                </a:cxn>
                <a:cxn ang="0">
                  <a:pos x="20" y="29"/>
                </a:cxn>
                <a:cxn ang="0">
                  <a:pos x="22" y="36"/>
                </a:cxn>
                <a:cxn ang="0">
                  <a:pos x="23" y="44"/>
                </a:cxn>
                <a:cxn ang="0">
                  <a:pos x="25" y="52"/>
                </a:cxn>
                <a:cxn ang="0">
                  <a:pos x="28" y="62"/>
                </a:cxn>
                <a:cxn ang="0">
                  <a:pos x="28" y="70"/>
                </a:cxn>
                <a:cxn ang="0">
                  <a:pos x="30" y="79"/>
                </a:cxn>
                <a:cxn ang="0">
                  <a:pos x="30" y="87"/>
                </a:cxn>
                <a:cxn ang="0">
                  <a:pos x="33" y="95"/>
                </a:cxn>
                <a:cxn ang="0">
                  <a:pos x="34" y="103"/>
                </a:cxn>
                <a:cxn ang="0">
                  <a:pos x="38" y="111"/>
                </a:cxn>
                <a:cxn ang="0">
                  <a:pos x="41" y="119"/>
                </a:cxn>
                <a:cxn ang="0">
                  <a:pos x="45" y="128"/>
                </a:cxn>
                <a:cxn ang="0">
                  <a:pos x="39" y="127"/>
                </a:cxn>
                <a:cxn ang="0">
                  <a:pos x="34" y="125"/>
                </a:cxn>
                <a:cxn ang="0">
                  <a:pos x="30" y="122"/>
                </a:cxn>
                <a:cxn ang="0">
                  <a:pos x="28" y="118"/>
                </a:cxn>
                <a:cxn ang="0">
                  <a:pos x="24" y="112"/>
                </a:cxn>
                <a:cxn ang="0">
                  <a:pos x="22" y="108"/>
                </a:cxn>
                <a:cxn ang="0">
                  <a:pos x="20" y="101"/>
                </a:cxn>
                <a:cxn ang="0">
                  <a:pos x="19" y="94"/>
                </a:cxn>
                <a:cxn ang="0">
                  <a:pos x="16" y="87"/>
                </a:cxn>
                <a:cxn ang="0">
                  <a:pos x="14" y="80"/>
                </a:cxn>
                <a:cxn ang="0">
                  <a:pos x="13" y="73"/>
                </a:cxn>
                <a:cxn ang="0">
                  <a:pos x="12" y="65"/>
                </a:cxn>
                <a:cxn ang="0">
                  <a:pos x="9" y="59"/>
                </a:cxn>
                <a:cxn ang="0">
                  <a:pos x="6" y="52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0" y="38"/>
                </a:cxn>
                <a:cxn ang="0">
                  <a:pos x="1" y="32"/>
                </a:cxn>
                <a:cxn ang="0">
                  <a:pos x="2" y="26"/>
                </a:cxn>
                <a:cxn ang="0">
                  <a:pos x="3" y="21"/>
                </a:cxn>
                <a:cxn ang="0">
                  <a:pos x="4" y="14"/>
                </a:cxn>
                <a:cxn ang="0">
                  <a:pos x="6" y="9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5" h="128">
                  <a:moveTo>
                    <a:pt x="10" y="0"/>
                  </a:moveTo>
                  <a:lnTo>
                    <a:pt x="12" y="6"/>
                  </a:lnTo>
                  <a:lnTo>
                    <a:pt x="15" y="13"/>
                  </a:lnTo>
                  <a:lnTo>
                    <a:pt x="18" y="21"/>
                  </a:lnTo>
                  <a:lnTo>
                    <a:pt x="20" y="29"/>
                  </a:lnTo>
                  <a:lnTo>
                    <a:pt x="22" y="36"/>
                  </a:lnTo>
                  <a:lnTo>
                    <a:pt x="23" y="44"/>
                  </a:lnTo>
                  <a:lnTo>
                    <a:pt x="25" y="52"/>
                  </a:lnTo>
                  <a:lnTo>
                    <a:pt x="28" y="62"/>
                  </a:lnTo>
                  <a:lnTo>
                    <a:pt x="28" y="70"/>
                  </a:lnTo>
                  <a:lnTo>
                    <a:pt x="30" y="79"/>
                  </a:lnTo>
                  <a:lnTo>
                    <a:pt x="30" y="87"/>
                  </a:lnTo>
                  <a:lnTo>
                    <a:pt x="33" y="95"/>
                  </a:lnTo>
                  <a:lnTo>
                    <a:pt x="34" y="103"/>
                  </a:lnTo>
                  <a:lnTo>
                    <a:pt x="38" y="111"/>
                  </a:lnTo>
                  <a:lnTo>
                    <a:pt x="41" y="119"/>
                  </a:lnTo>
                  <a:lnTo>
                    <a:pt x="45" y="128"/>
                  </a:lnTo>
                  <a:lnTo>
                    <a:pt x="39" y="127"/>
                  </a:lnTo>
                  <a:lnTo>
                    <a:pt x="34" y="125"/>
                  </a:lnTo>
                  <a:lnTo>
                    <a:pt x="30" y="122"/>
                  </a:lnTo>
                  <a:lnTo>
                    <a:pt x="28" y="118"/>
                  </a:lnTo>
                  <a:lnTo>
                    <a:pt x="24" y="112"/>
                  </a:lnTo>
                  <a:lnTo>
                    <a:pt x="22" y="108"/>
                  </a:lnTo>
                  <a:lnTo>
                    <a:pt x="20" y="101"/>
                  </a:lnTo>
                  <a:lnTo>
                    <a:pt x="19" y="94"/>
                  </a:lnTo>
                  <a:lnTo>
                    <a:pt x="16" y="87"/>
                  </a:lnTo>
                  <a:lnTo>
                    <a:pt x="14" y="80"/>
                  </a:lnTo>
                  <a:lnTo>
                    <a:pt x="13" y="73"/>
                  </a:lnTo>
                  <a:lnTo>
                    <a:pt x="12" y="65"/>
                  </a:lnTo>
                  <a:lnTo>
                    <a:pt x="9" y="59"/>
                  </a:lnTo>
                  <a:lnTo>
                    <a:pt x="6" y="52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0" y="38"/>
                  </a:lnTo>
                  <a:lnTo>
                    <a:pt x="1" y="32"/>
                  </a:lnTo>
                  <a:lnTo>
                    <a:pt x="2" y="26"/>
                  </a:lnTo>
                  <a:lnTo>
                    <a:pt x="3" y="21"/>
                  </a:lnTo>
                  <a:lnTo>
                    <a:pt x="4" y="14"/>
                  </a:lnTo>
                  <a:lnTo>
                    <a:pt x="6" y="9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auto">
            <a:xfrm>
              <a:off x="7534275" y="1949451"/>
              <a:ext cx="3175" cy="1905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6"/>
                </a:cxn>
                <a:cxn ang="0">
                  <a:pos x="3" y="11"/>
                </a:cxn>
                <a:cxn ang="0">
                  <a:pos x="1" y="17"/>
                </a:cxn>
                <a:cxn ang="0">
                  <a:pos x="1" y="25"/>
                </a:cxn>
                <a:cxn ang="0">
                  <a:pos x="1" y="25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0" y="18"/>
                </a:cxn>
                <a:cxn ang="0">
                  <a:pos x="0" y="15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5">
                  <a:moveTo>
                    <a:pt x="1" y="0"/>
                  </a:moveTo>
                  <a:lnTo>
                    <a:pt x="2" y="6"/>
                  </a:lnTo>
                  <a:lnTo>
                    <a:pt x="3" y="11"/>
                  </a:lnTo>
                  <a:lnTo>
                    <a:pt x="1" y="17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auto">
            <a:xfrm>
              <a:off x="8048625" y="1949451"/>
              <a:ext cx="52388" cy="73025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64" y="8"/>
                </a:cxn>
                <a:cxn ang="0">
                  <a:pos x="62" y="17"/>
                </a:cxn>
                <a:cxn ang="0">
                  <a:pos x="60" y="20"/>
                </a:cxn>
                <a:cxn ang="0">
                  <a:pos x="59" y="25"/>
                </a:cxn>
                <a:cxn ang="0">
                  <a:pos x="56" y="29"/>
                </a:cxn>
                <a:cxn ang="0">
                  <a:pos x="55" y="34"/>
                </a:cxn>
                <a:cxn ang="0">
                  <a:pos x="49" y="41"/>
                </a:cxn>
                <a:cxn ang="0">
                  <a:pos x="44" y="49"/>
                </a:cxn>
                <a:cxn ang="0">
                  <a:pos x="38" y="57"/>
                </a:cxn>
                <a:cxn ang="0">
                  <a:pos x="32" y="65"/>
                </a:cxn>
                <a:cxn ang="0">
                  <a:pos x="28" y="68"/>
                </a:cxn>
                <a:cxn ang="0">
                  <a:pos x="23" y="71"/>
                </a:cxn>
                <a:cxn ang="0">
                  <a:pos x="19" y="75"/>
                </a:cxn>
                <a:cxn ang="0">
                  <a:pos x="15" y="78"/>
                </a:cxn>
                <a:cxn ang="0">
                  <a:pos x="7" y="85"/>
                </a:cxn>
                <a:cxn ang="0">
                  <a:pos x="0" y="91"/>
                </a:cxn>
                <a:cxn ang="0">
                  <a:pos x="1" y="87"/>
                </a:cxn>
                <a:cxn ang="0">
                  <a:pos x="2" y="83"/>
                </a:cxn>
                <a:cxn ang="0">
                  <a:pos x="5" y="78"/>
                </a:cxn>
                <a:cxn ang="0">
                  <a:pos x="7" y="75"/>
                </a:cxn>
                <a:cxn ang="0">
                  <a:pos x="11" y="67"/>
                </a:cxn>
                <a:cxn ang="0">
                  <a:pos x="17" y="61"/>
                </a:cxn>
                <a:cxn ang="0">
                  <a:pos x="22" y="52"/>
                </a:cxn>
                <a:cxn ang="0">
                  <a:pos x="29" y="46"/>
                </a:cxn>
                <a:cxn ang="0">
                  <a:pos x="36" y="38"/>
                </a:cxn>
                <a:cxn ang="0">
                  <a:pos x="42" y="31"/>
                </a:cxn>
                <a:cxn ang="0">
                  <a:pos x="48" y="24"/>
                </a:cxn>
                <a:cxn ang="0">
                  <a:pos x="55" y="17"/>
                </a:cxn>
                <a:cxn ang="0">
                  <a:pos x="60" y="8"/>
                </a:cxn>
                <a:cxn ang="0">
                  <a:pos x="67" y="0"/>
                </a:cxn>
                <a:cxn ang="0">
                  <a:pos x="67" y="0"/>
                </a:cxn>
              </a:cxnLst>
              <a:rect l="0" t="0" r="r" b="b"/>
              <a:pathLst>
                <a:path w="67" h="91">
                  <a:moveTo>
                    <a:pt x="67" y="0"/>
                  </a:moveTo>
                  <a:lnTo>
                    <a:pt x="64" y="8"/>
                  </a:lnTo>
                  <a:lnTo>
                    <a:pt x="62" y="17"/>
                  </a:lnTo>
                  <a:lnTo>
                    <a:pt x="60" y="20"/>
                  </a:lnTo>
                  <a:lnTo>
                    <a:pt x="59" y="25"/>
                  </a:lnTo>
                  <a:lnTo>
                    <a:pt x="56" y="29"/>
                  </a:lnTo>
                  <a:lnTo>
                    <a:pt x="55" y="34"/>
                  </a:lnTo>
                  <a:lnTo>
                    <a:pt x="49" y="41"/>
                  </a:lnTo>
                  <a:lnTo>
                    <a:pt x="44" y="49"/>
                  </a:lnTo>
                  <a:lnTo>
                    <a:pt x="38" y="57"/>
                  </a:lnTo>
                  <a:lnTo>
                    <a:pt x="32" y="65"/>
                  </a:lnTo>
                  <a:lnTo>
                    <a:pt x="28" y="68"/>
                  </a:lnTo>
                  <a:lnTo>
                    <a:pt x="23" y="71"/>
                  </a:lnTo>
                  <a:lnTo>
                    <a:pt x="19" y="75"/>
                  </a:lnTo>
                  <a:lnTo>
                    <a:pt x="15" y="78"/>
                  </a:lnTo>
                  <a:lnTo>
                    <a:pt x="7" y="85"/>
                  </a:lnTo>
                  <a:lnTo>
                    <a:pt x="0" y="91"/>
                  </a:lnTo>
                  <a:lnTo>
                    <a:pt x="1" y="87"/>
                  </a:lnTo>
                  <a:lnTo>
                    <a:pt x="2" y="83"/>
                  </a:lnTo>
                  <a:lnTo>
                    <a:pt x="5" y="78"/>
                  </a:lnTo>
                  <a:lnTo>
                    <a:pt x="7" y="75"/>
                  </a:lnTo>
                  <a:lnTo>
                    <a:pt x="11" y="67"/>
                  </a:lnTo>
                  <a:lnTo>
                    <a:pt x="17" y="61"/>
                  </a:lnTo>
                  <a:lnTo>
                    <a:pt x="22" y="52"/>
                  </a:lnTo>
                  <a:lnTo>
                    <a:pt x="29" y="46"/>
                  </a:lnTo>
                  <a:lnTo>
                    <a:pt x="36" y="38"/>
                  </a:lnTo>
                  <a:lnTo>
                    <a:pt x="42" y="31"/>
                  </a:lnTo>
                  <a:lnTo>
                    <a:pt x="48" y="24"/>
                  </a:lnTo>
                  <a:lnTo>
                    <a:pt x="55" y="17"/>
                  </a:lnTo>
                  <a:lnTo>
                    <a:pt x="60" y="8"/>
                  </a:lnTo>
                  <a:lnTo>
                    <a:pt x="67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auto">
            <a:xfrm>
              <a:off x="8297863" y="1949451"/>
              <a:ext cx="115888" cy="920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2" y="0"/>
                </a:cxn>
                <a:cxn ang="0">
                  <a:pos x="33" y="2"/>
                </a:cxn>
                <a:cxn ang="0">
                  <a:pos x="43" y="6"/>
                </a:cxn>
                <a:cxn ang="0">
                  <a:pos x="53" y="11"/>
                </a:cxn>
                <a:cxn ang="0">
                  <a:pos x="61" y="17"/>
                </a:cxn>
                <a:cxn ang="0">
                  <a:pos x="70" y="25"/>
                </a:cxn>
                <a:cxn ang="0">
                  <a:pos x="77" y="32"/>
                </a:cxn>
                <a:cxn ang="0">
                  <a:pos x="84" y="42"/>
                </a:cxn>
                <a:cxn ang="0">
                  <a:pos x="91" y="51"/>
                </a:cxn>
                <a:cxn ang="0">
                  <a:pos x="99" y="60"/>
                </a:cxn>
                <a:cxn ang="0">
                  <a:pos x="105" y="69"/>
                </a:cxn>
                <a:cxn ang="0">
                  <a:pos x="112" y="79"/>
                </a:cxn>
                <a:cxn ang="0">
                  <a:pos x="120" y="88"/>
                </a:cxn>
                <a:cxn ang="0">
                  <a:pos x="128" y="98"/>
                </a:cxn>
                <a:cxn ang="0">
                  <a:pos x="135" y="106"/>
                </a:cxn>
                <a:cxn ang="0">
                  <a:pos x="145" y="116"/>
                </a:cxn>
                <a:cxn ang="0">
                  <a:pos x="138" y="116"/>
                </a:cxn>
                <a:cxn ang="0">
                  <a:pos x="131" y="116"/>
                </a:cxn>
                <a:cxn ang="0">
                  <a:pos x="124" y="116"/>
                </a:cxn>
                <a:cxn ang="0">
                  <a:pos x="119" y="115"/>
                </a:cxn>
                <a:cxn ang="0">
                  <a:pos x="112" y="113"/>
                </a:cxn>
                <a:cxn ang="0">
                  <a:pos x="107" y="110"/>
                </a:cxn>
                <a:cxn ang="0">
                  <a:pos x="100" y="106"/>
                </a:cxn>
                <a:cxn ang="0">
                  <a:pos x="94" y="104"/>
                </a:cxn>
                <a:cxn ang="0">
                  <a:pos x="88" y="98"/>
                </a:cxn>
                <a:cxn ang="0">
                  <a:pos x="83" y="94"/>
                </a:cxn>
                <a:cxn ang="0">
                  <a:pos x="77" y="88"/>
                </a:cxn>
                <a:cxn ang="0">
                  <a:pos x="71" y="84"/>
                </a:cxn>
                <a:cxn ang="0">
                  <a:pos x="64" y="78"/>
                </a:cxn>
                <a:cxn ang="0">
                  <a:pos x="60" y="74"/>
                </a:cxn>
                <a:cxn ang="0">
                  <a:pos x="53" y="69"/>
                </a:cxn>
                <a:cxn ang="0">
                  <a:pos x="49" y="65"/>
                </a:cxn>
                <a:cxn ang="0">
                  <a:pos x="47" y="69"/>
                </a:cxn>
                <a:cxn ang="0">
                  <a:pos x="44" y="75"/>
                </a:cxn>
                <a:cxn ang="0">
                  <a:pos x="41" y="79"/>
                </a:cxn>
                <a:cxn ang="0">
                  <a:pos x="40" y="83"/>
                </a:cxn>
                <a:cxn ang="0">
                  <a:pos x="35" y="87"/>
                </a:cxn>
                <a:cxn ang="0">
                  <a:pos x="31" y="90"/>
                </a:cxn>
                <a:cxn ang="0">
                  <a:pos x="27" y="90"/>
                </a:cxn>
                <a:cxn ang="0">
                  <a:pos x="22" y="89"/>
                </a:cxn>
                <a:cxn ang="0">
                  <a:pos x="18" y="85"/>
                </a:cxn>
                <a:cxn ang="0">
                  <a:pos x="14" y="79"/>
                </a:cxn>
                <a:cxn ang="0">
                  <a:pos x="11" y="75"/>
                </a:cxn>
                <a:cxn ang="0">
                  <a:pos x="9" y="70"/>
                </a:cxn>
                <a:cxn ang="0">
                  <a:pos x="7" y="65"/>
                </a:cxn>
                <a:cxn ang="0">
                  <a:pos x="4" y="60"/>
                </a:cxn>
                <a:cxn ang="0">
                  <a:pos x="2" y="54"/>
                </a:cxn>
                <a:cxn ang="0">
                  <a:pos x="2" y="49"/>
                </a:cxn>
                <a:cxn ang="0">
                  <a:pos x="0" y="42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0" y="21"/>
                </a:cxn>
                <a:cxn ang="0">
                  <a:pos x="1" y="17"/>
                </a:cxn>
                <a:cxn ang="0">
                  <a:pos x="2" y="11"/>
                </a:cxn>
                <a:cxn ang="0">
                  <a:pos x="4" y="7"/>
                </a:cxn>
                <a:cxn ang="0">
                  <a:pos x="7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5" h="116">
                  <a:moveTo>
                    <a:pt x="10" y="0"/>
                  </a:moveTo>
                  <a:lnTo>
                    <a:pt x="22" y="0"/>
                  </a:lnTo>
                  <a:lnTo>
                    <a:pt x="33" y="2"/>
                  </a:lnTo>
                  <a:lnTo>
                    <a:pt x="43" y="6"/>
                  </a:lnTo>
                  <a:lnTo>
                    <a:pt x="53" y="11"/>
                  </a:lnTo>
                  <a:lnTo>
                    <a:pt x="61" y="17"/>
                  </a:lnTo>
                  <a:lnTo>
                    <a:pt x="70" y="25"/>
                  </a:lnTo>
                  <a:lnTo>
                    <a:pt x="77" y="32"/>
                  </a:lnTo>
                  <a:lnTo>
                    <a:pt x="84" y="42"/>
                  </a:lnTo>
                  <a:lnTo>
                    <a:pt x="91" y="51"/>
                  </a:lnTo>
                  <a:lnTo>
                    <a:pt x="99" y="60"/>
                  </a:lnTo>
                  <a:lnTo>
                    <a:pt x="105" y="69"/>
                  </a:lnTo>
                  <a:lnTo>
                    <a:pt x="112" y="79"/>
                  </a:lnTo>
                  <a:lnTo>
                    <a:pt x="120" y="88"/>
                  </a:lnTo>
                  <a:lnTo>
                    <a:pt x="128" y="98"/>
                  </a:lnTo>
                  <a:lnTo>
                    <a:pt x="135" y="106"/>
                  </a:lnTo>
                  <a:lnTo>
                    <a:pt x="145" y="116"/>
                  </a:lnTo>
                  <a:lnTo>
                    <a:pt x="138" y="116"/>
                  </a:lnTo>
                  <a:lnTo>
                    <a:pt x="131" y="116"/>
                  </a:lnTo>
                  <a:lnTo>
                    <a:pt x="124" y="116"/>
                  </a:lnTo>
                  <a:lnTo>
                    <a:pt x="119" y="115"/>
                  </a:lnTo>
                  <a:lnTo>
                    <a:pt x="112" y="113"/>
                  </a:lnTo>
                  <a:lnTo>
                    <a:pt x="107" y="110"/>
                  </a:lnTo>
                  <a:lnTo>
                    <a:pt x="100" y="106"/>
                  </a:lnTo>
                  <a:lnTo>
                    <a:pt x="94" y="104"/>
                  </a:lnTo>
                  <a:lnTo>
                    <a:pt x="88" y="98"/>
                  </a:lnTo>
                  <a:lnTo>
                    <a:pt x="83" y="94"/>
                  </a:lnTo>
                  <a:lnTo>
                    <a:pt x="77" y="88"/>
                  </a:lnTo>
                  <a:lnTo>
                    <a:pt x="71" y="84"/>
                  </a:lnTo>
                  <a:lnTo>
                    <a:pt x="64" y="78"/>
                  </a:lnTo>
                  <a:lnTo>
                    <a:pt x="60" y="74"/>
                  </a:lnTo>
                  <a:lnTo>
                    <a:pt x="53" y="69"/>
                  </a:lnTo>
                  <a:lnTo>
                    <a:pt x="49" y="65"/>
                  </a:lnTo>
                  <a:lnTo>
                    <a:pt x="47" y="69"/>
                  </a:lnTo>
                  <a:lnTo>
                    <a:pt x="44" y="75"/>
                  </a:lnTo>
                  <a:lnTo>
                    <a:pt x="41" y="79"/>
                  </a:lnTo>
                  <a:lnTo>
                    <a:pt x="40" y="83"/>
                  </a:lnTo>
                  <a:lnTo>
                    <a:pt x="35" y="87"/>
                  </a:lnTo>
                  <a:lnTo>
                    <a:pt x="31" y="90"/>
                  </a:lnTo>
                  <a:lnTo>
                    <a:pt x="27" y="90"/>
                  </a:lnTo>
                  <a:lnTo>
                    <a:pt x="22" y="89"/>
                  </a:lnTo>
                  <a:lnTo>
                    <a:pt x="18" y="85"/>
                  </a:lnTo>
                  <a:lnTo>
                    <a:pt x="14" y="79"/>
                  </a:lnTo>
                  <a:lnTo>
                    <a:pt x="11" y="75"/>
                  </a:lnTo>
                  <a:lnTo>
                    <a:pt x="9" y="70"/>
                  </a:lnTo>
                  <a:lnTo>
                    <a:pt x="7" y="65"/>
                  </a:lnTo>
                  <a:lnTo>
                    <a:pt x="4" y="60"/>
                  </a:lnTo>
                  <a:lnTo>
                    <a:pt x="2" y="54"/>
                  </a:lnTo>
                  <a:lnTo>
                    <a:pt x="2" y="49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1" y="17"/>
                  </a:lnTo>
                  <a:lnTo>
                    <a:pt x="2" y="11"/>
                  </a:lnTo>
                  <a:lnTo>
                    <a:pt x="4" y="7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auto">
            <a:xfrm>
              <a:off x="8180388" y="1960563"/>
              <a:ext cx="112713" cy="15398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78" y="0"/>
                </a:cxn>
                <a:cxn ang="0">
                  <a:pos x="88" y="1"/>
                </a:cxn>
                <a:cxn ang="0">
                  <a:pos x="99" y="4"/>
                </a:cxn>
                <a:cxn ang="0">
                  <a:pos x="108" y="8"/>
                </a:cxn>
                <a:cxn ang="0">
                  <a:pos x="115" y="13"/>
                </a:cxn>
                <a:cxn ang="0">
                  <a:pos x="120" y="20"/>
                </a:cxn>
                <a:cxn ang="0">
                  <a:pos x="122" y="28"/>
                </a:cxn>
                <a:cxn ang="0">
                  <a:pos x="118" y="34"/>
                </a:cxn>
                <a:cxn ang="0">
                  <a:pos x="110" y="34"/>
                </a:cxn>
                <a:cxn ang="0">
                  <a:pos x="99" y="32"/>
                </a:cxn>
                <a:cxn ang="0">
                  <a:pos x="97" y="38"/>
                </a:cxn>
                <a:cxn ang="0">
                  <a:pos x="110" y="53"/>
                </a:cxn>
                <a:cxn ang="0">
                  <a:pos x="120" y="53"/>
                </a:cxn>
                <a:cxn ang="0">
                  <a:pos x="124" y="44"/>
                </a:cxn>
                <a:cxn ang="0">
                  <a:pos x="130" y="42"/>
                </a:cxn>
                <a:cxn ang="0">
                  <a:pos x="135" y="50"/>
                </a:cxn>
                <a:cxn ang="0">
                  <a:pos x="138" y="56"/>
                </a:cxn>
                <a:cxn ang="0">
                  <a:pos x="141" y="65"/>
                </a:cxn>
                <a:cxn ang="0">
                  <a:pos x="141" y="76"/>
                </a:cxn>
                <a:cxn ang="0">
                  <a:pos x="140" y="86"/>
                </a:cxn>
                <a:cxn ang="0">
                  <a:pos x="137" y="96"/>
                </a:cxn>
                <a:cxn ang="0">
                  <a:pos x="132" y="105"/>
                </a:cxn>
                <a:cxn ang="0">
                  <a:pos x="125" y="112"/>
                </a:cxn>
                <a:cxn ang="0">
                  <a:pos x="117" y="114"/>
                </a:cxn>
                <a:cxn ang="0">
                  <a:pos x="107" y="110"/>
                </a:cxn>
                <a:cxn ang="0">
                  <a:pos x="99" y="103"/>
                </a:cxn>
                <a:cxn ang="0">
                  <a:pos x="89" y="94"/>
                </a:cxn>
                <a:cxn ang="0">
                  <a:pos x="78" y="86"/>
                </a:cxn>
                <a:cxn ang="0">
                  <a:pos x="69" y="90"/>
                </a:cxn>
                <a:cxn ang="0">
                  <a:pos x="67" y="102"/>
                </a:cxn>
                <a:cxn ang="0">
                  <a:pos x="67" y="117"/>
                </a:cxn>
                <a:cxn ang="0">
                  <a:pos x="70" y="127"/>
                </a:cxn>
                <a:cxn ang="0">
                  <a:pos x="77" y="136"/>
                </a:cxn>
                <a:cxn ang="0">
                  <a:pos x="85" y="144"/>
                </a:cxn>
                <a:cxn ang="0">
                  <a:pos x="93" y="152"/>
                </a:cxn>
                <a:cxn ang="0">
                  <a:pos x="102" y="160"/>
                </a:cxn>
                <a:cxn ang="0">
                  <a:pos x="110" y="169"/>
                </a:cxn>
                <a:cxn ang="0">
                  <a:pos x="117" y="179"/>
                </a:cxn>
                <a:cxn ang="0">
                  <a:pos x="125" y="183"/>
                </a:cxn>
                <a:cxn ang="0">
                  <a:pos x="135" y="188"/>
                </a:cxn>
                <a:cxn ang="0">
                  <a:pos x="121" y="193"/>
                </a:cxn>
                <a:cxn ang="0">
                  <a:pos x="90" y="191"/>
                </a:cxn>
                <a:cxn ang="0">
                  <a:pos x="62" y="182"/>
                </a:cxn>
                <a:cxn ang="0">
                  <a:pos x="37" y="169"/>
                </a:cxn>
                <a:cxn ang="0">
                  <a:pos x="15" y="150"/>
                </a:cxn>
                <a:cxn ang="0">
                  <a:pos x="3" y="127"/>
                </a:cxn>
                <a:cxn ang="0">
                  <a:pos x="0" y="101"/>
                </a:cxn>
                <a:cxn ang="0">
                  <a:pos x="8" y="71"/>
                </a:cxn>
                <a:cxn ang="0">
                  <a:pos x="18" y="52"/>
                </a:cxn>
                <a:cxn ang="0">
                  <a:pos x="22" y="42"/>
                </a:cxn>
                <a:cxn ang="0">
                  <a:pos x="27" y="33"/>
                </a:cxn>
                <a:cxn ang="0">
                  <a:pos x="31" y="24"/>
                </a:cxn>
                <a:cxn ang="0">
                  <a:pos x="39" y="12"/>
                </a:cxn>
                <a:cxn ang="0">
                  <a:pos x="50" y="3"/>
                </a:cxn>
                <a:cxn ang="0">
                  <a:pos x="58" y="0"/>
                </a:cxn>
                <a:cxn ang="0">
                  <a:pos x="64" y="0"/>
                </a:cxn>
              </a:cxnLst>
              <a:rect l="0" t="0" r="r" b="b"/>
              <a:pathLst>
                <a:path w="141" h="193">
                  <a:moveTo>
                    <a:pt x="64" y="0"/>
                  </a:moveTo>
                  <a:lnTo>
                    <a:pt x="68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3" y="1"/>
                  </a:lnTo>
                  <a:lnTo>
                    <a:pt x="88" y="1"/>
                  </a:lnTo>
                  <a:lnTo>
                    <a:pt x="93" y="3"/>
                  </a:lnTo>
                  <a:lnTo>
                    <a:pt x="99" y="4"/>
                  </a:lnTo>
                  <a:lnTo>
                    <a:pt x="104" y="6"/>
                  </a:lnTo>
                  <a:lnTo>
                    <a:pt x="108" y="8"/>
                  </a:lnTo>
                  <a:lnTo>
                    <a:pt x="112" y="11"/>
                  </a:lnTo>
                  <a:lnTo>
                    <a:pt x="115" y="13"/>
                  </a:lnTo>
                  <a:lnTo>
                    <a:pt x="119" y="16"/>
                  </a:lnTo>
                  <a:lnTo>
                    <a:pt x="120" y="20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3" y="35"/>
                  </a:lnTo>
                  <a:lnTo>
                    <a:pt x="118" y="34"/>
                  </a:lnTo>
                  <a:lnTo>
                    <a:pt x="113" y="34"/>
                  </a:lnTo>
                  <a:lnTo>
                    <a:pt x="110" y="34"/>
                  </a:lnTo>
                  <a:lnTo>
                    <a:pt x="107" y="34"/>
                  </a:lnTo>
                  <a:lnTo>
                    <a:pt x="99" y="32"/>
                  </a:lnTo>
                  <a:lnTo>
                    <a:pt x="91" y="34"/>
                  </a:lnTo>
                  <a:lnTo>
                    <a:pt x="97" y="38"/>
                  </a:lnTo>
                  <a:lnTo>
                    <a:pt x="103" y="45"/>
                  </a:lnTo>
                  <a:lnTo>
                    <a:pt x="110" y="53"/>
                  </a:lnTo>
                  <a:lnTo>
                    <a:pt x="117" y="61"/>
                  </a:lnTo>
                  <a:lnTo>
                    <a:pt x="120" y="53"/>
                  </a:lnTo>
                  <a:lnTo>
                    <a:pt x="122" y="47"/>
                  </a:lnTo>
                  <a:lnTo>
                    <a:pt x="124" y="44"/>
                  </a:lnTo>
                  <a:lnTo>
                    <a:pt x="127" y="43"/>
                  </a:lnTo>
                  <a:lnTo>
                    <a:pt x="130" y="42"/>
                  </a:lnTo>
                  <a:lnTo>
                    <a:pt x="134" y="47"/>
                  </a:lnTo>
                  <a:lnTo>
                    <a:pt x="135" y="50"/>
                  </a:lnTo>
                  <a:lnTo>
                    <a:pt x="138" y="53"/>
                  </a:lnTo>
                  <a:lnTo>
                    <a:pt x="138" y="56"/>
                  </a:lnTo>
                  <a:lnTo>
                    <a:pt x="140" y="61"/>
                  </a:lnTo>
                  <a:lnTo>
                    <a:pt x="141" y="65"/>
                  </a:lnTo>
                  <a:lnTo>
                    <a:pt x="141" y="71"/>
                  </a:lnTo>
                  <a:lnTo>
                    <a:pt x="141" y="76"/>
                  </a:lnTo>
                  <a:lnTo>
                    <a:pt x="141" y="81"/>
                  </a:lnTo>
                  <a:lnTo>
                    <a:pt x="140" y="86"/>
                  </a:lnTo>
                  <a:lnTo>
                    <a:pt x="139" y="92"/>
                  </a:lnTo>
                  <a:lnTo>
                    <a:pt x="137" y="96"/>
                  </a:lnTo>
                  <a:lnTo>
                    <a:pt x="135" y="101"/>
                  </a:lnTo>
                  <a:lnTo>
                    <a:pt x="132" y="105"/>
                  </a:lnTo>
                  <a:lnTo>
                    <a:pt x="129" y="109"/>
                  </a:lnTo>
                  <a:lnTo>
                    <a:pt x="125" y="112"/>
                  </a:lnTo>
                  <a:lnTo>
                    <a:pt x="121" y="115"/>
                  </a:lnTo>
                  <a:lnTo>
                    <a:pt x="117" y="114"/>
                  </a:lnTo>
                  <a:lnTo>
                    <a:pt x="112" y="113"/>
                  </a:lnTo>
                  <a:lnTo>
                    <a:pt x="107" y="110"/>
                  </a:lnTo>
                  <a:lnTo>
                    <a:pt x="103" y="107"/>
                  </a:lnTo>
                  <a:lnTo>
                    <a:pt x="99" y="103"/>
                  </a:lnTo>
                  <a:lnTo>
                    <a:pt x="93" y="100"/>
                  </a:lnTo>
                  <a:lnTo>
                    <a:pt x="89" y="94"/>
                  </a:lnTo>
                  <a:lnTo>
                    <a:pt x="85" y="92"/>
                  </a:lnTo>
                  <a:lnTo>
                    <a:pt x="78" y="86"/>
                  </a:lnTo>
                  <a:lnTo>
                    <a:pt x="71" y="87"/>
                  </a:lnTo>
                  <a:lnTo>
                    <a:pt x="69" y="90"/>
                  </a:lnTo>
                  <a:lnTo>
                    <a:pt x="68" y="95"/>
                  </a:lnTo>
                  <a:lnTo>
                    <a:pt x="67" y="102"/>
                  </a:lnTo>
                  <a:lnTo>
                    <a:pt x="67" y="113"/>
                  </a:lnTo>
                  <a:lnTo>
                    <a:pt x="67" y="117"/>
                  </a:lnTo>
                  <a:lnTo>
                    <a:pt x="68" y="123"/>
                  </a:lnTo>
                  <a:lnTo>
                    <a:pt x="70" y="127"/>
                  </a:lnTo>
                  <a:lnTo>
                    <a:pt x="73" y="133"/>
                  </a:lnTo>
                  <a:lnTo>
                    <a:pt x="77" y="136"/>
                  </a:lnTo>
                  <a:lnTo>
                    <a:pt x="81" y="141"/>
                  </a:lnTo>
                  <a:lnTo>
                    <a:pt x="85" y="144"/>
                  </a:lnTo>
                  <a:lnTo>
                    <a:pt x="90" y="150"/>
                  </a:lnTo>
                  <a:lnTo>
                    <a:pt x="93" y="152"/>
                  </a:lnTo>
                  <a:lnTo>
                    <a:pt x="99" y="156"/>
                  </a:lnTo>
                  <a:lnTo>
                    <a:pt x="102" y="160"/>
                  </a:lnTo>
                  <a:lnTo>
                    <a:pt x="107" y="165"/>
                  </a:lnTo>
                  <a:lnTo>
                    <a:pt x="110" y="169"/>
                  </a:lnTo>
                  <a:lnTo>
                    <a:pt x="114" y="173"/>
                  </a:lnTo>
                  <a:lnTo>
                    <a:pt x="117" y="179"/>
                  </a:lnTo>
                  <a:lnTo>
                    <a:pt x="120" y="183"/>
                  </a:lnTo>
                  <a:lnTo>
                    <a:pt x="125" y="183"/>
                  </a:lnTo>
                  <a:lnTo>
                    <a:pt x="131" y="184"/>
                  </a:lnTo>
                  <a:lnTo>
                    <a:pt x="135" y="188"/>
                  </a:lnTo>
                  <a:lnTo>
                    <a:pt x="137" y="193"/>
                  </a:lnTo>
                  <a:lnTo>
                    <a:pt x="121" y="193"/>
                  </a:lnTo>
                  <a:lnTo>
                    <a:pt x="105" y="193"/>
                  </a:lnTo>
                  <a:lnTo>
                    <a:pt x="90" y="191"/>
                  </a:lnTo>
                  <a:lnTo>
                    <a:pt x="75" y="188"/>
                  </a:lnTo>
                  <a:lnTo>
                    <a:pt x="62" y="182"/>
                  </a:lnTo>
                  <a:lnTo>
                    <a:pt x="49" y="175"/>
                  </a:lnTo>
                  <a:lnTo>
                    <a:pt x="37" y="169"/>
                  </a:lnTo>
                  <a:lnTo>
                    <a:pt x="27" y="160"/>
                  </a:lnTo>
                  <a:lnTo>
                    <a:pt x="15" y="150"/>
                  </a:lnTo>
                  <a:lnTo>
                    <a:pt x="9" y="139"/>
                  </a:lnTo>
                  <a:lnTo>
                    <a:pt x="3" y="127"/>
                  </a:lnTo>
                  <a:lnTo>
                    <a:pt x="1" y="115"/>
                  </a:lnTo>
                  <a:lnTo>
                    <a:pt x="0" y="101"/>
                  </a:lnTo>
                  <a:lnTo>
                    <a:pt x="2" y="86"/>
                  </a:lnTo>
                  <a:lnTo>
                    <a:pt x="8" y="71"/>
                  </a:lnTo>
                  <a:lnTo>
                    <a:pt x="17" y="56"/>
                  </a:lnTo>
                  <a:lnTo>
                    <a:pt x="18" y="52"/>
                  </a:lnTo>
                  <a:lnTo>
                    <a:pt x="20" y="47"/>
                  </a:lnTo>
                  <a:lnTo>
                    <a:pt x="22" y="42"/>
                  </a:lnTo>
                  <a:lnTo>
                    <a:pt x="24" y="37"/>
                  </a:lnTo>
                  <a:lnTo>
                    <a:pt x="27" y="33"/>
                  </a:lnTo>
                  <a:lnTo>
                    <a:pt x="29" y="28"/>
                  </a:lnTo>
                  <a:lnTo>
                    <a:pt x="31" y="24"/>
                  </a:lnTo>
                  <a:lnTo>
                    <a:pt x="33" y="21"/>
                  </a:lnTo>
                  <a:lnTo>
                    <a:pt x="39" y="12"/>
                  </a:lnTo>
                  <a:lnTo>
                    <a:pt x="45" y="6"/>
                  </a:lnTo>
                  <a:lnTo>
                    <a:pt x="50" y="3"/>
                  </a:lnTo>
                  <a:lnTo>
                    <a:pt x="53" y="2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auto">
            <a:xfrm>
              <a:off x="8137525" y="1965326"/>
              <a:ext cx="42863" cy="635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0" y="1"/>
                </a:cxn>
                <a:cxn ang="0">
                  <a:pos x="45" y="2"/>
                </a:cxn>
                <a:cxn ang="0">
                  <a:pos x="48" y="5"/>
                </a:cxn>
                <a:cxn ang="0">
                  <a:pos x="52" y="7"/>
                </a:cxn>
                <a:cxn ang="0">
                  <a:pos x="54" y="12"/>
                </a:cxn>
                <a:cxn ang="0">
                  <a:pos x="54" y="20"/>
                </a:cxn>
                <a:cxn ang="0">
                  <a:pos x="49" y="26"/>
                </a:cxn>
                <a:cxn ang="0">
                  <a:pos x="45" y="34"/>
                </a:cxn>
                <a:cxn ang="0">
                  <a:pos x="38" y="41"/>
                </a:cxn>
                <a:cxn ang="0">
                  <a:pos x="33" y="49"/>
                </a:cxn>
                <a:cxn ang="0">
                  <a:pos x="25" y="57"/>
                </a:cxn>
                <a:cxn ang="0">
                  <a:pos x="20" y="65"/>
                </a:cxn>
                <a:cxn ang="0">
                  <a:pos x="16" y="73"/>
                </a:cxn>
                <a:cxn ang="0">
                  <a:pos x="15" y="80"/>
                </a:cxn>
                <a:cxn ang="0">
                  <a:pos x="8" y="78"/>
                </a:cxn>
                <a:cxn ang="0">
                  <a:pos x="4" y="75"/>
                </a:cxn>
                <a:cxn ang="0">
                  <a:pos x="2" y="69"/>
                </a:cxn>
                <a:cxn ang="0">
                  <a:pos x="0" y="64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2" y="51"/>
                </a:cxn>
                <a:cxn ang="0">
                  <a:pos x="3" y="47"/>
                </a:cxn>
                <a:cxn ang="0">
                  <a:pos x="4" y="42"/>
                </a:cxn>
                <a:cxn ang="0">
                  <a:pos x="5" y="38"/>
                </a:cxn>
                <a:cxn ang="0">
                  <a:pos x="7" y="34"/>
                </a:cxn>
                <a:cxn ang="0">
                  <a:pos x="9" y="31"/>
                </a:cxn>
                <a:cxn ang="0">
                  <a:pos x="12" y="26"/>
                </a:cxn>
                <a:cxn ang="0">
                  <a:pos x="15" y="20"/>
                </a:cxn>
                <a:cxn ang="0">
                  <a:pos x="18" y="16"/>
                </a:cxn>
                <a:cxn ang="0">
                  <a:pos x="23" y="12"/>
                </a:cxn>
                <a:cxn ang="0">
                  <a:pos x="28" y="5"/>
                </a:cxn>
                <a:cxn ang="0">
                  <a:pos x="35" y="0"/>
                </a:cxn>
                <a:cxn ang="0">
                  <a:pos x="35" y="0"/>
                </a:cxn>
              </a:cxnLst>
              <a:rect l="0" t="0" r="r" b="b"/>
              <a:pathLst>
                <a:path w="54" h="80">
                  <a:moveTo>
                    <a:pt x="35" y="0"/>
                  </a:moveTo>
                  <a:lnTo>
                    <a:pt x="40" y="1"/>
                  </a:lnTo>
                  <a:lnTo>
                    <a:pt x="45" y="2"/>
                  </a:lnTo>
                  <a:lnTo>
                    <a:pt x="48" y="5"/>
                  </a:lnTo>
                  <a:lnTo>
                    <a:pt x="52" y="7"/>
                  </a:lnTo>
                  <a:lnTo>
                    <a:pt x="54" y="12"/>
                  </a:lnTo>
                  <a:lnTo>
                    <a:pt x="54" y="20"/>
                  </a:lnTo>
                  <a:lnTo>
                    <a:pt x="49" y="26"/>
                  </a:lnTo>
                  <a:lnTo>
                    <a:pt x="45" y="34"/>
                  </a:lnTo>
                  <a:lnTo>
                    <a:pt x="38" y="41"/>
                  </a:lnTo>
                  <a:lnTo>
                    <a:pt x="33" y="49"/>
                  </a:lnTo>
                  <a:lnTo>
                    <a:pt x="25" y="57"/>
                  </a:lnTo>
                  <a:lnTo>
                    <a:pt x="20" y="65"/>
                  </a:lnTo>
                  <a:lnTo>
                    <a:pt x="16" y="73"/>
                  </a:lnTo>
                  <a:lnTo>
                    <a:pt x="15" y="80"/>
                  </a:lnTo>
                  <a:lnTo>
                    <a:pt x="8" y="78"/>
                  </a:lnTo>
                  <a:lnTo>
                    <a:pt x="4" y="75"/>
                  </a:lnTo>
                  <a:lnTo>
                    <a:pt x="2" y="69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3" y="47"/>
                  </a:lnTo>
                  <a:lnTo>
                    <a:pt x="4" y="42"/>
                  </a:lnTo>
                  <a:lnTo>
                    <a:pt x="5" y="38"/>
                  </a:lnTo>
                  <a:lnTo>
                    <a:pt x="7" y="34"/>
                  </a:lnTo>
                  <a:lnTo>
                    <a:pt x="9" y="31"/>
                  </a:lnTo>
                  <a:lnTo>
                    <a:pt x="12" y="26"/>
                  </a:lnTo>
                  <a:lnTo>
                    <a:pt x="15" y="20"/>
                  </a:lnTo>
                  <a:lnTo>
                    <a:pt x="18" y="16"/>
                  </a:lnTo>
                  <a:lnTo>
                    <a:pt x="23" y="12"/>
                  </a:lnTo>
                  <a:lnTo>
                    <a:pt x="28" y="5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59E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auto">
            <a:xfrm>
              <a:off x="7534275" y="1982788"/>
              <a:ext cx="26988" cy="603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5"/>
                </a:cxn>
                <a:cxn ang="0">
                  <a:pos x="26" y="10"/>
                </a:cxn>
                <a:cxn ang="0">
                  <a:pos x="28" y="15"/>
                </a:cxn>
                <a:cxn ang="0">
                  <a:pos x="30" y="21"/>
                </a:cxn>
                <a:cxn ang="0">
                  <a:pos x="30" y="27"/>
                </a:cxn>
                <a:cxn ang="0">
                  <a:pos x="32" y="34"/>
                </a:cxn>
                <a:cxn ang="0">
                  <a:pos x="32" y="38"/>
                </a:cxn>
                <a:cxn ang="0">
                  <a:pos x="33" y="45"/>
                </a:cxn>
                <a:cxn ang="0">
                  <a:pos x="32" y="49"/>
                </a:cxn>
                <a:cxn ang="0">
                  <a:pos x="32" y="55"/>
                </a:cxn>
                <a:cxn ang="0">
                  <a:pos x="30" y="59"/>
                </a:cxn>
                <a:cxn ang="0">
                  <a:pos x="28" y="65"/>
                </a:cxn>
                <a:cxn ang="0">
                  <a:pos x="23" y="67"/>
                </a:cxn>
                <a:cxn ang="0">
                  <a:pos x="20" y="72"/>
                </a:cxn>
                <a:cxn ang="0">
                  <a:pos x="13" y="74"/>
                </a:cxn>
                <a:cxn ang="0">
                  <a:pos x="7" y="77"/>
                </a:cxn>
                <a:cxn ang="0">
                  <a:pos x="6" y="70"/>
                </a:cxn>
                <a:cxn ang="0">
                  <a:pos x="4" y="64"/>
                </a:cxn>
                <a:cxn ang="0">
                  <a:pos x="4" y="57"/>
                </a:cxn>
                <a:cxn ang="0">
                  <a:pos x="3" y="52"/>
                </a:cxn>
                <a:cxn ang="0">
                  <a:pos x="1" y="44"/>
                </a:cxn>
                <a:cxn ang="0">
                  <a:pos x="1" y="38"/>
                </a:cxn>
                <a:cxn ang="0">
                  <a:pos x="0" y="33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3" y="31"/>
                </a:cxn>
                <a:cxn ang="0">
                  <a:pos x="4" y="36"/>
                </a:cxn>
                <a:cxn ang="0">
                  <a:pos x="7" y="38"/>
                </a:cxn>
                <a:cxn ang="0">
                  <a:pos x="9" y="40"/>
                </a:cxn>
                <a:cxn ang="0">
                  <a:pos x="13" y="38"/>
                </a:cxn>
                <a:cxn ang="0">
                  <a:pos x="17" y="34"/>
                </a:cxn>
                <a:cxn ang="0">
                  <a:pos x="18" y="28"/>
                </a:cxn>
                <a:cxn ang="0">
                  <a:pos x="20" y="25"/>
                </a:cxn>
                <a:cxn ang="0">
                  <a:pos x="20" y="20"/>
                </a:cxn>
                <a:cxn ang="0">
                  <a:pos x="22" y="17"/>
                </a:cxn>
                <a:cxn ang="0">
                  <a:pos x="22" y="13"/>
                </a:cxn>
                <a:cxn ang="0">
                  <a:pos x="22" y="7"/>
                </a:cxn>
                <a:cxn ang="0">
                  <a:pos x="22" y="3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3" h="77">
                  <a:moveTo>
                    <a:pt x="22" y="0"/>
                  </a:moveTo>
                  <a:lnTo>
                    <a:pt x="24" y="5"/>
                  </a:lnTo>
                  <a:lnTo>
                    <a:pt x="26" y="10"/>
                  </a:lnTo>
                  <a:lnTo>
                    <a:pt x="28" y="15"/>
                  </a:lnTo>
                  <a:lnTo>
                    <a:pt x="30" y="21"/>
                  </a:lnTo>
                  <a:lnTo>
                    <a:pt x="30" y="27"/>
                  </a:lnTo>
                  <a:lnTo>
                    <a:pt x="32" y="34"/>
                  </a:lnTo>
                  <a:lnTo>
                    <a:pt x="32" y="38"/>
                  </a:lnTo>
                  <a:lnTo>
                    <a:pt x="33" y="45"/>
                  </a:lnTo>
                  <a:lnTo>
                    <a:pt x="32" y="49"/>
                  </a:lnTo>
                  <a:lnTo>
                    <a:pt x="32" y="55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3" y="67"/>
                  </a:lnTo>
                  <a:lnTo>
                    <a:pt x="20" y="72"/>
                  </a:lnTo>
                  <a:lnTo>
                    <a:pt x="13" y="74"/>
                  </a:lnTo>
                  <a:lnTo>
                    <a:pt x="7" y="77"/>
                  </a:lnTo>
                  <a:lnTo>
                    <a:pt x="6" y="70"/>
                  </a:lnTo>
                  <a:lnTo>
                    <a:pt x="4" y="64"/>
                  </a:lnTo>
                  <a:lnTo>
                    <a:pt x="4" y="57"/>
                  </a:lnTo>
                  <a:lnTo>
                    <a:pt x="3" y="52"/>
                  </a:lnTo>
                  <a:lnTo>
                    <a:pt x="1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3" y="31"/>
                  </a:lnTo>
                  <a:lnTo>
                    <a:pt x="4" y="36"/>
                  </a:lnTo>
                  <a:lnTo>
                    <a:pt x="7" y="38"/>
                  </a:lnTo>
                  <a:lnTo>
                    <a:pt x="9" y="40"/>
                  </a:lnTo>
                  <a:lnTo>
                    <a:pt x="13" y="38"/>
                  </a:lnTo>
                  <a:lnTo>
                    <a:pt x="17" y="34"/>
                  </a:lnTo>
                  <a:lnTo>
                    <a:pt x="18" y="28"/>
                  </a:lnTo>
                  <a:lnTo>
                    <a:pt x="20" y="25"/>
                  </a:lnTo>
                  <a:lnTo>
                    <a:pt x="20" y="20"/>
                  </a:lnTo>
                  <a:lnTo>
                    <a:pt x="22" y="17"/>
                  </a:lnTo>
                  <a:lnTo>
                    <a:pt x="22" y="13"/>
                  </a:lnTo>
                  <a:lnTo>
                    <a:pt x="22" y="7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auto">
            <a:xfrm>
              <a:off x="8301038" y="1987551"/>
              <a:ext cx="215900" cy="163513"/>
            </a:xfrm>
            <a:custGeom>
              <a:avLst/>
              <a:gdLst/>
              <a:ahLst/>
              <a:cxnLst>
                <a:cxn ang="0">
                  <a:pos x="154" y="1"/>
                </a:cxn>
                <a:cxn ang="0">
                  <a:pos x="169" y="7"/>
                </a:cxn>
                <a:cxn ang="0">
                  <a:pos x="186" y="13"/>
                </a:cxn>
                <a:cxn ang="0">
                  <a:pos x="201" y="21"/>
                </a:cxn>
                <a:cxn ang="0">
                  <a:pos x="217" y="30"/>
                </a:cxn>
                <a:cxn ang="0">
                  <a:pos x="233" y="38"/>
                </a:cxn>
                <a:cxn ang="0">
                  <a:pos x="248" y="46"/>
                </a:cxn>
                <a:cxn ang="0">
                  <a:pos x="264" y="52"/>
                </a:cxn>
                <a:cxn ang="0">
                  <a:pos x="268" y="65"/>
                </a:cxn>
                <a:cxn ang="0">
                  <a:pos x="258" y="80"/>
                </a:cxn>
                <a:cxn ang="0">
                  <a:pos x="245" y="96"/>
                </a:cxn>
                <a:cxn ang="0">
                  <a:pos x="230" y="111"/>
                </a:cxn>
                <a:cxn ang="0">
                  <a:pos x="214" y="127"/>
                </a:cxn>
                <a:cxn ang="0">
                  <a:pos x="196" y="142"/>
                </a:cxn>
                <a:cxn ang="0">
                  <a:pos x="179" y="158"/>
                </a:cxn>
                <a:cxn ang="0">
                  <a:pos x="164" y="174"/>
                </a:cxn>
                <a:cxn ang="0">
                  <a:pos x="149" y="191"/>
                </a:cxn>
                <a:cxn ang="0">
                  <a:pos x="131" y="201"/>
                </a:cxn>
                <a:cxn ang="0">
                  <a:pos x="111" y="206"/>
                </a:cxn>
                <a:cxn ang="0">
                  <a:pos x="91" y="205"/>
                </a:cxn>
                <a:cxn ang="0">
                  <a:pos x="70" y="199"/>
                </a:cxn>
                <a:cxn ang="0">
                  <a:pos x="49" y="191"/>
                </a:cxn>
                <a:cxn ang="0">
                  <a:pos x="29" y="184"/>
                </a:cxn>
                <a:cxn ang="0">
                  <a:pos x="10" y="175"/>
                </a:cxn>
                <a:cxn ang="0">
                  <a:pos x="5" y="165"/>
                </a:cxn>
                <a:cxn ang="0">
                  <a:pos x="7" y="152"/>
                </a:cxn>
                <a:cxn ang="0">
                  <a:pos x="6" y="141"/>
                </a:cxn>
                <a:cxn ang="0">
                  <a:pos x="2" y="129"/>
                </a:cxn>
                <a:cxn ang="0">
                  <a:pos x="0" y="118"/>
                </a:cxn>
                <a:cxn ang="0">
                  <a:pos x="0" y="106"/>
                </a:cxn>
                <a:cxn ang="0">
                  <a:pos x="6" y="97"/>
                </a:cxn>
                <a:cxn ang="0">
                  <a:pos x="19" y="87"/>
                </a:cxn>
                <a:cxn ang="0">
                  <a:pos x="36" y="77"/>
                </a:cxn>
                <a:cxn ang="0">
                  <a:pos x="47" y="71"/>
                </a:cxn>
                <a:cxn ang="0">
                  <a:pos x="59" y="71"/>
                </a:cxn>
                <a:cxn ang="0">
                  <a:pos x="70" y="76"/>
                </a:cxn>
                <a:cxn ang="0">
                  <a:pos x="80" y="81"/>
                </a:cxn>
                <a:cxn ang="0">
                  <a:pos x="92" y="87"/>
                </a:cxn>
                <a:cxn ang="0">
                  <a:pos x="104" y="92"/>
                </a:cxn>
                <a:cxn ang="0">
                  <a:pos x="117" y="95"/>
                </a:cxn>
                <a:cxn ang="0">
                  <a:pos x="127" y="102"/>
                </a:cxn>
                <a:cxn ang="0">
                  <a:pos x="135" y="111"/>
                </a:cxn>
                <a:cxn ang="0">
                  <a:pos x="144" y="112"/>
                </a:cxn>
                <a:cxn ang="0">
                  <a:pos x="154" y="109"/>
                </a:cxn>
                <a:cxn ang="0">
                  <a:pos x="163" y="100"/>
                </a:cxn>
                <a:cxn ang="0">
                  <a:pos x="171" y="91"/>
                </a:cxn>
                <a:cxn ang="0">
                  <a:pos x="183" y="81"/>
                </a:cxn>
                <a:cxn ang="0">
                  <a:pos x="195" y="75"/>
                </a:cxn>
                <a:cxn ang="0">
                  <a:pos x="197" y="69"/>
                </a:cxn>
                <a:cxn ang="0">
                  <a:pos x="185" y="61"/>
                </a:cxn>
                <a:cxn ang="0">
                  <a:pos x="169" y="52"/>
                </a:cxn>
                <a:cxn ang="0">
                  <a:pos x="154" y="45"/>
                </a:cxn>
                <a:cxn ang="0">
                  <a:pos x="141" y="38"/>
                </a:cxn>
                <a:cxn ang="0">
                  <a:pos x="134" y="32"/>
                </a:cxn>
                <a:cxn ang="0">
                  <a:pos x="127" y="24"/>
                </a:cxn>
                <a:cxn ang="0">
                  <a:pos x="125" y="14"/>
                </a:cxn>
                <a:cxn ang="0">
                  <a:pos x="130" y="7"/>
                </a:cxn>
                <a:cxn ang="0">
                  <a:pos x="139" y="2"/>
                </a:cxn>
                <a:cxn ang="0">
                  <a:pos x="146" y="0"/>
                </a:cxn>
              </a:cxnLst>
              <a:rect l="0" t="0" r="r" b="b"/>
              <a:pathLst>
                <a:path w="273" h="207">
                  <a:moveTo>
                    <a:pt x="146" y="0"/>
                  </a:moveTo>
                  <a:lnTo>
                    <a:pt x="154" y="1"/>
                  </a:lnTo>
                  <a:lnTo>
                    <a:pt x="161" y="3"/>
                  </a:lnTo>
                  <a:lnTo>
                    <a:pt x="169" y="7"/>
                  </a:lnTo>
                  <a:lnTo>
                    <a:pt x="178" y="10"/>
                  </a:lnTo>
                  <a:lnTo>
                    <a:pt x="186" y="13"/>
                  </a:lnTo>
                  <a:lnTo>
                    <a:pt x="194" y="18"/>
                  </a:lnTo>
                  <a:lnTo>
                    <a:pt x="201" y="21"/>
                  </a:lnTo>
                  <a:lnTo>
                    <a:pt x="210" y="27"/>
                  </a:lnTo>
                  <a:lnTo>
                    <a:pt x="217" y="30"/>
                  </a:lnTo>
                  <a:lnTo>
                    <a:pt x="226" y="35"/>
                  </a:lnTo>
                  <a:lnTo>
                    <a:pt x="233" y="38"/>
                  </a:lnTo>
                  <a:lnTo>
                    <a:pt x="241" y="42"/>
                  </a:lnTo>
                  <a:lnTo>
                    <a:pt x="248" y="46"/>
                  </a:lnTo>
                  <a:lnTo>
                    <a:pt x="257" y="50"/>
                  </a:lnTo>
                  <a:lnTo>
                    <a:pt x="264" y="52"/>
                  </a:lnTo>
                  <a:lnTo>
                    <a:pt x="273" y="57"/>
                  </a:lnTo>
                  <a:lnTo>
                    <a:pt x="268" y="65"/>
                  </a:lnTo>
                  <a:lnTo>
                    <a:pt x="264" y="72"/>
                  </a:lnTo>
                  <a:lnTo>
                    <a:pt x="258" y="80"/>
                  </a:lnTo>
                  <a:lnTo>
                    <a:pt x="253" y="88"/>
                  </a:lnTo>
                  <a:lnTo>
                    <a:pt x="245" y="96"/>
                  </a:lnTo>
                  <a:lnTo>
                    <a:pt x="238" y="103"/>
                  </a:lnTo>
                  <a:lnTo>
                    <a:pt x="230" y="111"/>
                  </a:lnTo>
                  <a:lnTo>
                    <a:pt x="223" y="120"/>
                  </a:lnTo>
                  <a:lnTo>
                    <a:pt x="214" y="127"/>
                  </a:lnTo>
                  <a:lnTo>
                    <a:pt x="205" y="135"/>
                  </a:lnTo>
                  <a:lnTo>
                    <a:pt x="196" y="142"/>
                  </a:lnTo>
                  <a:lnTo>
                    <a:pt x="188" y="150"/>
                  </a:lnTo>
                  <a:lnTo>
                    <a:pt x="179" y="158"/>
                  </a:lnTo>
                  <a:lnTo>
                    <a:pt x="171" y="166"/>
                  </a:lnTo>
                  <a:lnTo>
                    <a:pt x="164" y="174"/>
                  </a:lnTo>
                  <a:lnTo>
                    <a:pt x="158" y="182"/>
                  </a:lnTo>
                  <a:lnTo>
                    <a:pt x="149" y="191"/>
                  </a:lnTo>
                  <a:lnTo>
                    <a:pt x="140" y="197"/>
                  </a:lnTo>
                  <a:lnTo>
                    <a:pt x="131" y="201"/>
                  </a:lnTo>
                  <a:lnTo>
                    <a:pt x="121" y="206"/>
                  </a:lnTo>
                  <a:lnTo>
                    <a:pt x="111" y="206"/>
                  </a:lnTo>
                  <a:lnTo>
                    <a:pt x="101" y="207"/>
                  </a:lnTo>
                  <a:lnTo>
                    <a:pt x="91" y="205"/>
                  </a:lnTo>
                  <a:lnTo>
                    <a:pt x="81" y="204"/>
                  </a:lnTo>
                  <a:lnTo>
                    <a:pt x="70" y="199"/>
                  </a:lnTo>
                  <a:lnTo>
                    <a:pt x="60" y="196"/>
                  </a:lnTo>
                  <a:lnTo>
                    <a:pt x="49" y="191"/>
                  </a:lnTo>
                  <a:lnTo>
                    <a:pt x="40" y="188"/>
                  </a:lnTo>
                  <a:lnTo>
                    <a:pt x="29" y="184"/>
                  </a:lnTo>
                  <a:lnTo>
                    <a:pt x="20" y="178"/>
                  </a:lnTo>
                  <a:lnTo>
                    <a:pt x="10" y="175"/>
                  </a:lnTo>
                  <a:lnTo>
                    <a:pt x="1" y="172"/>
                  </a:lnTo>
                  <a:lnTo>
                    <a:pt x="5" y="165"/>
                  </a:lnTo>
                  <a:lnTo>
                    <a:pt x="7" y="160"/>
                  </a:lnTo>
                  <a:lnTo>
                    <a:pt x="7" y="152"/>
                  </a:lnTo>
                  <a:lnTo>
                    <a:pt x="7" y="147"/>
                  </a:lnTo>
                  <a:lnTo>
                    <a:pt x="6" y="141"/>
                  </a:lnTo>
                  <a:lnTo>
                    <a:pt x="5" y="136"/>
                  </a:lnTo>
                  <a:lnTo>
                    <a:pt x="2" y="129"/>
                  </a:lnTo>
                  <a:lnTo>
                    <a:pt x="1" y="123"/>
                  </a:lnTo>
                  <a:lnTo>
                    <a:pt x="0" y="118"/>
                  </a:lnTo>
                  <a:lnTo>
                    <a:pt x="0" y="112"/>
                  </a:lnTo>
                  <a:lnTo>
                    <a:pt x="0" y="106"/>
                  </a:lnTo>
                  <a:lnTo>
                    <a:pt x="2" y="101"/>
                  </a:lnTo>
                  <a:lnTo>
                    <a:pt x="6" y="97"/>
                  </a:lnTo>
                  <a:lnTo>
                    <a:pt x="11" y="92"/>
                  </a:lnTo>
                  <a:lnTo>
                    <a:pt x="19" y="87"/>
                  </a:lnTo>
                  <a:lnTo>
                    <a:pt x="30" y="83"/>
                  </a:lnTo>
                  <a:lnTo>
                    <a:pt x="36" y="77"/>
                  </a:lnTo>
                  <a:lnTo>
                    <a:pt x="41" y="73"/>
                  </a:lnTo>
                  <a:lnTo>
                    <a:pt x="47" y="71"/>
                  </a:lnTo>
                  <a:lnTo>
                    <a:pt x="54" y="71"/>
                  </a:lnTo>
                  <a:lnTo>
                    <a:pt x="59" y="71"/>
                  </a:lnTo>
                  <a:lnTo>
                    <a:pt x="65" y="73"/>
                  </a:lnTo>
                  <a:lnTo>
                    <a:pt x="70" y="76"/>
                  </a:lnTo>
                  <a:lnTo>
                    <a:pt x="76" y="79"/>
                  </a:lnTo>
                  <a:lnTo>
                    <a:pt x="80" y="81"/>
                  </a:lnTo>
                  <a:lnTo>
                    <a:pt x="87" y="83"/>
                  </a:lnTo>
                  <a:lnTo>
                    <a:pt x="92" y="87"/>
                  </a:lnTo>
                  <a:lnTo>
                    <a:pt x="98" y="90"/>
                  </a:lnTo>
                  <a:lnTo>
                    <a:pt x="104" y="92"/>
                  </a:lnTo>
                  <a:lnTo>
                    <a:pt x="110" y="95"/>
                  </a:lnTo>
                  <a:lnTo>
                    <a:pt x="117" y="95"/>
                  </a:lnTo>
                  <a:lnTo>
                    <a:pt x="124" y="95"/>
                  </a:lnTo>
                  <a:lnTo>
                    <a:pt x="127" y="102"/>
                  </a:lnTo>
                  <a:lnTo>
                    <a:pt x="131" y="108"/>
                  </a:lnTo>
                  <a:lnTo>
                    <a:pt x="135" y="111"/>
                  </a:lnTo>
                  <a:lnTo>
                    <a:pt x="140" y="113"/>
                  </a:lnTo>
                  <a:lnTo>
                    <a:pt x="144" y="112"/>
                  </a:lnTo>
                  <a:lnTo>
                    <a:pt x="148" y="112"/>
                  </a:lnTo>
                  <a:lnTo>
                    <a:pt x="154" y="109"/>
                  </a:lnTo>
                  <a:lnTo>
                    <a:pt x="158" y="106"/>
                  </a:lnTo>
                  <a:lnTo>
                    <a:pt x="163" y="100"/>
                  </a:lnTo>
                  <a:lnTo>
                    <a:pt x="167" y="96"/>
                  </a:lnTo>
                  <a:lnTo>
                    <a:pt x="171" y="91"/>
                  </a:lnTo>
                  <a:lnTo>
                    <a:pt x="177" y="87"/>
                  </a:lnTo>
                  <a:lnTo>
                    <a:pt x="183" y="81"/>
                  </a:lnTo>
                  <a:lnTo>
                    <a:pt x="189" y="78"/>
                  </a:lnTo>
                  <a:lnTo>
                    <a:pt x="195" y="75"/>
                  </a:lnTo>
                  <a:lnTo>
                    <a:pt x="201" y="73"/>
                  </a:lnTo>
                  <a:lnTo>
                    <a:pt x="197" y="69"/>
                  </a:lnTo>
                  <a:lnTo>
                    <a:pt x="191" y="66"/>
                  </a:lnTo>
                  <a:lnTo>
                    <a:pt x="185" y="61"/>
                  </a:lnTo>
                  <a:lnTo>
                    <a:pt x="177" y="58"/>
                  </a:lnTo>
                  <a:lnTo>
                    <a:pt x="169" y="52"/>
                  </a:lnTo>
                  <a:lnTo>
                    <a:pt x="160" y="49"/>
                  </a:lnTo>
                  <a:lnTo>
                    <a:pt x="154" y="45"/>
                  </a:lnTo>
                  <a:lnTo>
                    <a:pt x="146" y="41"/>
                  </a:lnTo>
                  <a:lnTo>
                    <a:pt x="141" y="38"/>
                  </a:lnTo>
                  <a:lnTo>
                    <a:pt x="137" y="36"/>
                  </a:lnTo>
                  <a:lnTo>
                    <a:pt x="134" y="32"/>
                  </a:lnTo>
                  <a:lnTo>
                    <a:pt x="131" y="30"/>
                  </a:lnTo>
                  <a:lnTo>
                    <a:pt x="127" y="24"/>
                  </a:lnTo>
                  <a:lnTo>
                    <a:pt x="125" y="20"/>
                  </a:lnTo>
                  <a:lnTo>
                    <a:pt x="125" y="14"/>
                  </a:lnTo>
                  <a:lnTo>
                    <a:pt x="128" y="9"/>
                  </a:lnTo>
                  <a:lnTo>
                    <a:pt x="130" y="7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0" name="Freeform 124"/>
            <p:cNvSpPr>
              <a:spLocks/>
            </p:cNvSpPr>
            <p:nvPr/>
          </p:nvSpPr>
          <p:spPr bwMode="auto">
            <a:xfrm>
              <a:off x="7377113" y="1990726"/>
              <a:ext cx="12700" cy="746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5"/>
                </a:cxn>
                <a:cxn ang="0">
                  <a:pos x="17" y="13"/>
                </a:cxn>
                <a:cxn ang="0">
                  <a:pos x="17" y="18"/>
                </a:cxn>
                <a:cxn ang="0">
                  <a:pos x="17" y="25"/>
                </a:cxn>
                <a:cxn ang="0">
                  <a:pos x="14" y="30"/>
                </a:cxn>
                <a:cxn ang="0">
                  <a:pos x="14" y="36"/>
                </a:cxn>
                <a:cxn ang="0">
                  <a:pos x="12" y="43"/>
                </a:cxn>
                <a:cxn ang="0">
                  <a:pos x="12" y="49"/>
                </a:cxn>
                <a:cxn ang="0">
                  <a:pos x="10" y="55"/>
                </a:cxn>
                <a:cxn ang="0">
                  <a:pos x="9" y="60"/>
                </a:cxn>
                <a:cxn ang="0">
                  <a:pos x="8" y="66"/>
                </a:cxn>
                <a:cxn ang="0">
                  <a:pos x="7" y="73"/>
                </a:cxn>
                <a:cxn ang="0">
                  <a:pos x="6" y="77"/>
                </a:cxn>
                <a:cxn ang="0">
                  <a:pos x="6" y="84"/>
                </a:cxn>
                <a:cxn ang="0">
                  <a:pos x="6" y="89"/>
                </a:cxn>
                <a:cxn ang="0">
                  <a:pos x="7" y="95"/>
                </a:cxn>
                <a:cxn ang="0">
                  <a:pos x="4" y="89"/>
                </a:cxn>
                <a:cxn ang="0">
                  <a:pos x="2" y="84"/>
                </a:cxn>
                <a:cxn ang="0">
                  <a:pos x="1" y="78"/>
                </a:cxn>
                <a:cxn ang="0">
                  <a:pos x="1" y="73"/>
                </a:cxn>
                <a:cxn ang="0">
                  <a:pos x="0" y="67"/>
                </a:cxn>
                <a:cxn ang="0">
                  <a:pos x="0" y="62"/>
                </a:cxn>
                <a:cxn ang="0">
                  <a:pos x="0" y="55"/>
                </a:cxn>
                <a:cxn ang="0">
                  <a:pos x="2" y="49"/>
                </a:cxn>
                <a:cxn ang="0">
                  <a:pos x="2" y="43"/>
                </a:cxn>
                <a:cxn ang="0">
                  <a:pos x="4" y="36"/>
                </a:cxn>
                <a:cxn ang="0">
                  <a:pos x="6" y="29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1" y="10"/>
                </a:cxn>
                <a:cxn ang="0">
                  <a:pos x="13" y="5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7" h="95">
                  <a:moveTo>
                    <a:pt x="16" y="0"/>
                  </a:moveTo>
                  <a:lnTo>
                    <a:pt x="16" y="5"/>
                  </a:lnTo>
                  <a:lnTo>
                    <a:pt x="17" y="13"/>
                  </a:lnTo>
                  <a:lnTo>
                    <a:pt x="17" y="18"/>
                  </a:lnTo>
                  <a:lnTo>
                    <a:pt x="17" y="25"/>
                  </a:lnTo>
                  <a:lnTo>
                    <a:pt x="14" y="30"/>
                  </a:lnTo>
                  <a:lnTo>
                    <a:pt x="14" y="36"/>
                  </a:lnTo>
                  <a:lnTo>
                    <a:pt x="12" y="43"/>
                  </a:lnTo>
                  <a:lnTo>
                    <a:pt x="12" y="49"/>
                  </a:lnTo>
                  <a:lnTo>
                    <a:pt x="10" y="55"/>
                  </a:lnTo>
                  <a:lnTo>
                    <a:pt x="9" y="60"/>
                  </a:lnTo>
                  <a:lnTo>
                    <a:pt x="8" y="66"/>
                  </a:lnTo>
                  <a:lnTo>
                    <a:pt x="7" y="73"/>
                  </a:lnTo>
                  <a:lnTo>
                    <a:pt x="6" y="77"/>
                  </a:lnTo>
                  <a:lnTo>
                    <a:pt x="6" y="84"/>
                  </a:lnTo>
                  <a:lnTo>
                    <a:pt x="6" y="89"/>
                  </a:lnTo>
                  <a:lnTo>
                    <a:pt x="7" y="95"/>
                  </a:lnTo>
                  <a:lnTo>
                    <a:pt x="4" y="89"/>
                  </a:lnTo>
                  <a:lnTo>
                    <a:pt x="2" y="84"/>
                  </a:lnTo>
                  <a:lnTo>
                    <a:pt x="1" y="78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0" y="55"/>
                  </a:lnTo>
                  <a:lnTo>
                    <a:pt x="2" y="49"/>
                  </a:lnTo>
                  <a:lnTo>
                    <a:pt x="2" y="43"/>
                  </a:lnTo>
                  <a:lnTo>
                    <a:pt x="4" y="36"/>
                  </a:lnTo>
                  <a:lnTo>
                    <a:pt x="6" y="29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1" y="10"/>
                  </a:lnTo>
                  <a:lnTo>
                    <a:pt x="13" y="5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1" name="Freeform 125"/>
            <p:cNvSpPr>
              <a:spLocks/>
            </p:cNvSpPr>
            <p:nvPr/>
          </p:nvSpPr>
          <p:spPr bwMode="auto">
            <a:xfrm>
              <a:off x="7412038" y="2006601"/>
              <a:ext cx="14288" cy="1063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6"/>
                </a:cxn>
                <a:cxn ang="0">
                  <a:pos x="7" y="10"/>
                </a:cxn>
                <a:cxn ang="0">
                  <a:pos x="8" y="16"/>
                </a:cxn>
                <a:cxn ang="0">
                  <a:pos x="10" y="22"/>
                </a:cxn>
                <a:cxn ang="0">
                  <a:pos x="10" y="27"/>
                </a:cxn>
                <a:cxn ang="0">
                  <a:pos x="10" y="34"/>
                </a:cxn>
                <a:cxn ang="0">
                  <a:pos x="10" y="40"/>
                </a:cxn>
                <a:cxn ang="0">
                  <a:pos x="12" y="47"/>
                </a:cxn>
                <a:cxn ang="0">
                  <a:pos x="12" y="52"/>
                </a:cxn>
                <a:cxn ang="0">
                  <a:pos x="12" y="57"/>
                </a:cxn>
                <a:cxn ang="0">
                  <a:pos x="12" y="63"/>
                </a:cxn>
                <a:cxn ang="0">
                  <a:pos x="12" y="68"/>
                </a:cxn>
                <a:cxn ang="0">
                  <a:pos x="12" y="74"/>
                </a:cxn>
                <a:cxn ang="0">
                  <a:pos x="12" y="79"/>
                </a:cxn>
                <a:cxn ang="0">
                  <a:pos x="12" y="85"/>
                </a:cxn>
                <a:cxn ang="0">
                  <a:pos x="13" y="90"/>
                </a:cxn>
                <a:cxn ang="0">
                  <a:pos x="13" y="96"/>
                </a:cxn>
                <a:cxn ang="0">
                  <a:pos x="13" y="102"/>
                </a:cxn>
                <a:cxn ang="0">
                  <a:pos x="13" y="107"/>
                </a:cxn>
                <a:cxn ang="0">
                  <a:pos x="14" y="114"/>
                </a:cxn>
                <a:cxn ang="0">
                  <a:pos x="14" y="118"/>
                </a:cxn>
                <a:cxn ang="0">
                  <a:pos x="16" y="124"/>
                </a:cxn>
                <a:cxn ang="0">
                  <a:pos x="16" y="129"/>
                </a:cxn>
                <a:cxn ang="0">
                  <a:pos x="18" y="135"/>
                </a:cxn>
                <a:cxn ang="0">
                  <a:pos x="16" y="129"/>
                </a:cxn>
                <a:cxn ang="0">
                  <a:pos x="15" y="125"/>
                </a:cxn>
                <a:cxn ang="0">
                  <a:pos x="13" y="120"/>
                </a:cxn>
                <a:cxn ang="0">
                  <a:pos x="13" y="116"/>
                </a:cxn>
                <a:cxn ang="0">
                  <a:pos x="10" y="110"/>
                </a:cxn>
                <a:cxn ang="0">
                  <a:pos x="9" y="105"/>
                </a:cxn>
                <a:cxn ang="0">
                  <a:pos x="7" y="100"/>
                </a:cxn>
                <a:cxn ang="0">
                  <a:pos x="7" y="95"/>
                </a:cxn>
                <a:cxn ang="0">
                  <a:pos x="5" y="89"/>
                </a:cxn>
                <a:cxn ang="0">
                  <a:pos x="5" y="84"/>
                </a:cxn>
                <a:cxn ang="0">
                  <a:pos x="3" y="78"/>
                </a:cxn>
                <a:cxn ang="0">
                  <a:pos x="3" y="73"/>
                </a:cxn>
                <a:cxn ang="0">
                  <a:pos x="2" y="66"/>
                </a:cxn>
                <a:cxn ang="0">
                  <a:pos x="0" y="62"/>
                </a:cxn>
                <a:cxn ang="0">
                  <a:pos x="0" y="56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0" y="32"/>
                </a:cxn>
                <a:cxn ang="0">
                  <a:pos x="0" y="25"/>
                </a:cxn>
                <a:cxn ang="0">
                  <a:pos x="0" y="18"/>
                </a:cxn>
                <a:cxn ang="0">
                  <a:pos x="3" y="13"/>
                </a:cxn>
                <a:cxn ang="0">
                  <a:pos x="4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135">
                  <a:moveTo>
                    <a:pt x="6" y="0"/>
                  </a:moveTo>
                  <a:lnTo>
                    <a:pt x="7" y="6"/>
                  </a:lnTo>
                  <a:lnTo>
                    <a:pt x="7" y="10"/>
                  </a:lnTo>
                  <a:lnTo>
                    <a:pt x="8" y="16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0" y="34"/>
                  </a:lnTo>
                  <a:lnTo>
                    <a:pt x="10" y="40"/>
                  </a:lnTo>
                  <a:lnTo>
                    <a:pt x="12" y="47"/>
                  </a:lnTo>
                  <a:lnTo>
                    <a:pt x="12" y="52"/>
                  </a:lnTo>
                  <a:lnTo>
                    <a:pt x="12" y="57"/>
                  </a:lnTo>
                  <a:lnTo>
                    <a:pt x="12" y="63"/>
                  </a:lnTo>
                  <a:lnTo>
                    <a:pt x="12" y="68"/>
                  </a:lnTo>
                  <a:lnTo>
                    <a:pt x="12" y="74"/>
                  </a:lnTo>
                  <a:lnTo>
                    <a:pt x="12" y="79"/>
                  </a:lnTo>
                  <a:lnTo>
                    <a:pt x="12" y="85"/>
                  </a:lnTo>
                  <a:lnTo>
                    <a:pt x="13" y="90"/>
                  </a:lnTo>
                  <a:lnTo>
                    <a:pt x="13" y="96"/>
                  </a:lnTo>
                  <a:lnTo>
                    <a:pt x="13" y="102"/>
                  </a:lnTo>
                  <a:lnTo>
                    <a:pt x="13" y="107"/>
                  </a:lnTo>
                  <a:lnTo>
                    <a:pt x="14" y="114"/>
                  </a:lnTo>
                  <a:lnTo>
                    <a:pt x="14" y="118"/>
                  </a:lnTo>
                  <a:lnTo>
                    <a:pt x="16" y="124"/>
                  </a:lnTo>
                  <a:lnTo>
                    <a:pt x="16" y="129"/>
                  </a:lnTo>
                  <a:lnTo>
                    <a:pt x="18" y="135"/>
                  </a:lnTo>
                  <a:lnTo>
                    <a:pt x="16" y="129"/>
                  </a:lnTo>
                  <a:lnTo>
                    <a:pt x="15" y="125"/>
                  </a:lnTo>
                  <a:lnTo>
                    <a:pt x="13" y="120"/>
                  </a:lnTo>
                  <a:lnTo>
                    <a:pt x="13" y="116"/>
                  </a:lnTo>
                  <a:lnTo>
                    <a:pt x="10" y="110"/>
                  </a:lnTo>
                  <a:lnTo>
                    <a:pt x="9" y="105"/>
                  </a:lnTo>
                  <a:lnTo>
                    <a:pt x="7" y="100"/>
                  </a:lnTo>
                  <a:lnTo>
                    <a:pt x="7" y="95"/>
                  </a:lnTo>
                  <a:lnTo>
                    <a:pt x="5" y="89"/>
                  </a:lnTo>
                  <a:lnTo>
                    <a:pt x="5" y="84"/>
                  </a:lnTo>
                  <a:lnTo>
                    <a:pt x="3" y="78"/>
                  </a:lnTo>
                  <a:lnTo>
                    <a:pt x="3" y="73"/>
                  </a:lnTo>
                  <a:lnTo>
                    <a:pt x="2" y="66"/>
                  </a:lnTo>
                  <a:lnTo>
                    <a:pt x="0" y="62"/>
                  </a:lnTo>
                  <a:lnTo>
                    <a:pt x="0" y="56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8"/>
                  </a:lnTo>
                  <a:lnTo>
                    <a:pt x="3" y="13"/>
                  </a:lnTo>
                  <a:lnTo>
                    <a:pt x="4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2" name="Freeform 126"/>
            <p:cNvSpPr>
              <a:spLocks/>
            </p:cNvSpPr>
            <p:nvPr/>
          </p:nvSpPr>
          <p:spPr bwMode="auto">
            <a:xfrm>
              <a:off x="7443788" y="2006601"/>
              <a:ext cx="20638" cy="1031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6" y="8"/>
                </a:cxn>
                <a:cxn ang="0">
                  <a:pos x="18" y="15"/>
                </a:cxn>
                <a:cxn ang="0">
                  <a:pos x="18" y="22"/>
                </a:cxn>
                <a:cxn ang="0">
                  <a:pos x="20" y="29"/>
                </a:cxn>
                <a:cxn ang="0">
                  <a:pos x="20" y="37"/>
                </a:cxn>
                <a:cxn ang="0">
                  <a:pos x="20" y="44"/>
                </a:cxn>
                <a:cxn ang="0">
                  <a:pos x="20" y="50"/>
                </a:cxn>
                <a:cxn ang="0">
                  <a:pos x="20" y="58"/>
                </a:cxn>
                <a:cxn ang="0">
                  <a:pos x="19" y="66"/>
                </a:cxn>
                <a:cxn ang="0">
                  <a:pos x="18" y="73"/>
                </a:cxn>
                <a:cxn ang="0">
                  <a:pos x="18" y="79"/>
                </a:cxn>
                <a:cxn ang="0">
                  <a:pos x="18" y="87"/>
                </a:cxn>
                <a:cxn ang="0">
                  <a:pos x="18" y="95"/>
                </a:cxn>
                <a:cxn ang="0">
                  <a:pos x="19" y="102"/>
                </a:cxn>
                <a:cxn ang="0">
                  <a:pos x="20" y="109"/>
                </a:cxn>
                <a:cxn ang="0">
                  <a:pos x="23" y="117"/>
                </a:cxn>
                <a:cxn ang="0">
                  <a:pos x="26" y="122"/>
                </a:cxn>
                <a:cxn ang="0">
                  <a:pos x="27" y="126"/>
                </a:cxn>
                <a:cxn ang="0">
                  <a:pos x="26" y="129"/>
                </a:cxn>
                <a:cxn ang="0">
                  <a:pos x="24" y="132"/>
                </a:cxn>
                <a:cxn ang="0">
                  <a:pos x="18" y="132"/>
                </a:cxn>
                <a:cxn ang="0">
                  <a:pos x="14" y="131"/>
                </a:cxn>
                <a:cxn ang="0">
                  <a:pos x="9" y="128"/>
                </a:cxn>
                <a:cxn ang="0">
                  <a:pos x="5" y="125"/>
                </a:cxn>
                <a:cxn ang="0">
                  <a:pos x="1" y="119"/>
                </a:cxn>
                <a:cxn ang="0">
                  <a:pos x="0" y="114"/>
                </a:cxn>
                <a:cxn ang="0">
                  <a:pos x="0" y="105"/>
                </a:cxn>
                <a:cxn ang="0">
                  <a:pos x="5" y="98"/>
                </a:cxn>
                <a:cxn ang="0">
                  <a:pos x="6" y="90"/>
                </a:cxn>
                <a:cxn ang="0">
                  <a:pos x="7" y="84"/>
                </a:cxn>
                <a:cxn ang="0">
                  <a:pos x="6" y="76"/>
                </a:cxn>
                <a:cxn ang="0">
                  <a:pos x="6" y="69"/>
                </a:cxn>
                <a:cxn ang="0">
                  <a:pos x="5" y="63"/>
                </a:cxn>
                <a:cxn ang="0">
                  <a:pos x="4" y="56"/>
                </a:cxn>
                <a:cxn ang="0">
                  <a:pos x="3" y="49"/>
                </a:cxn>
                <a:cxn ang="0">
                  <a:pos x="3" y="43"/>
                </a:cxn>
                <a:cxn ang="0">
                  <a:pos x="0" y="36"/>
                </a:cxn>
                <a:cxn ang="0">
                  <a:pos x="0" y="29"/>
                </a:cxn>
                <a:cxn ang="0">
                  <a:pos x="0" y="24"/>
                </a:cxn>
                <a:cxn ang="0">
                  <a:pos x="1" y="19"/>
                </a:cxn>
                <a:cxn ang="0">
                  <a:pos x="3" y="14"/>
                </a:cxn>
                <a:cxn ang="0">
                  <a:pos x="5" y="8"/>
                </a:cxn>
                <a:cxn ang="0">
                  <a:pos x="8" y="4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7" h="132">
                  <a:moveTo>
                    <a:pt x="13" y="0"/>
                  </a:moveTo>
                  <a:lnTo>
                    <a:pt x="16" y="8"/>
                  </a:lnTo>
                  <a:lnTo>
                    <a:pt x="18" y="15"/>
                  </a:lnTo>
                  <a:lnTo>
                    <a:pt x="18" y="22"/>
                  </a:lnTo>
                  <a:lnTo>
                    <a:pt x="20" y="29"/>
                  </a:lnTo>
                  <a:lnTo>
                    <a:pt x="20" y="37"/>
                  </a:lnTo>
                  <a:lnTo>
                    <a:pt x="20" y="44"/>
                  </a:lnTo>
                  <a:lnTo>
                    <a:pt x="20" y="50"/>
                  </a:lnTo>
                  <a:lnTo>
                    <a:pt x="20" y="58"/>
                  </a:lnTo>
                  <a:lnTo>
                    <a:pt x="19" y="66"/>
                  </a:lnTo>
                  <a:lnTo>
                    <a:pt x="18" y="73"/>
                  </a:lnTo>
                  <a:lnTo>
                    <a:pt x="18" y="79"/>
                  </a:lnTo>
                  <a:lnTo>
                    <a:pt x="18" y="87"/>
                  </a:lnTo>
                  <a:lnTo>
                    <a:pt x="18" y="95"/>
                  </a:lnTo>
                  <a:lnTo>
                    <a:pt x="19" y="102"/>
                  </a:lnTo>
                  <a:lnTo>
                    <a:pt x="20" y="109"/>
                  </a:lnTo>
                  <a:lnTo>
                    <a:pt x="23" y="117"/>
                  </a:lnTo>
                  <a:lnTo>
                    <a:pt x="26" y="122"/>
                  </a:lnTo>
                  <a:lnTo>
                    <a:pt x="27" y="126"/>
                  </a:lnTo>
                  <a:lnTo>
                    <a:pt x="26" y="129"/>
                  </a:lnTo>
                  <a:lnTo>
                    <a:pt x="24" y="132"/>
                  </a:lnTo>
                  <a:lnTo>
                    <a:pt x="18" y="132"/>
                  </a:lnTo>
                  <a:lnTo>
                    <a:pt x="14" y="131"/>
                  </a:lnTo>
                  <a:lnTo>
                    <a:pt x="9" y="128"/>
                  </a:lnTo>
                  <a:lnTo>
                    <a:pt x="5" y="125"/>
                  </a:lnTo>
                  <a:lnTo>
                    <a:pt x="1" y="119"/>
                  </a:lnTo>
                  <a:lnTo>
                    <a:pt x="0" y="114"/>
                  </a:lnTo>
                  <a:lnTo>
                    <a:pt x="0" y="105"/>
                  </a:lnTo>
                  <a:lnTo>
                    <a:pt x="5" y="98"/>
                  </a:lnTo>
                  <a:lnTo>
                    <a:pt x="6" y="90"/>
                  </a:lnTo>
                  <a:lnTo>
                    <a:pt x="7" y="84"/>
                  </a:lnTo>
                  <a:lnTo>
                    <a:pt x="6" y="76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4" y="56"/>
                  </a:lnTo>
                  <a:lnTo>
                    <a:pt x="3" y="49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3" y="14"/>
                  </a:lnTo>
                  <a:lnTo>
                    <a:pt x="5" y="8"/>
                  </a:lnTo>
                  <a:lnTo>
                    <a:pt x="8" y="4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3" name="Freeform 127"/>
            <p:cNvSpPr>
              <a:spLocks/>
            </p:cNvSpPr>
            <p:nvPr/>
          </p:nvSpPr>
          <p:spPr bwMode="auto">
            <a:xfrm>
              <a:off x="8004175" y="2020888"/>
              <a:ext cx="25400" cy="333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8" y="7"/>
                </a:cxn>
                <a:cxn ang="0">
                  <a:pos x="25" y="15"/>
                </a:cxn>
                <a:cxn ang="0">
                  <a:pos x="23" y="19"/>
                </a:cxn>
                <a:cxn ang="0">
                  <a:pos x="22" y="24"/>
                </a:cxn>
                <a:cxn ang="0">
                  <a:pos x="20" y="28"/>
                </a:cxn>
                <a:cxn ang="0">
                  <a:pos x="18" y="32"/>
                </a:cxn>
                <a:cxn ang="0">
                  <a:pos x="15" y="38"/>
                </a:cxn>
                <a:cxn ang="0">
                  <a:pos x="15" y="44"/>
                </a:cxn>
                <a:cxn ang="0">
                  <a:pos x="7" y="39"/>
                </a:cxn>
                <a:cxn ang="0">
                  <a:pos x="3" y="35"/>
                </a:cxn>
                <a:cxn ang="0">
                  <a:pos x="0" y="29"/>
                </a:cxn>
                <a:cxn ang="0">
                  <a:pos x="0" y="25"/>
                </a:cxn>
                <a:cxn ang="0">
                  <a:pos x="1" y="20"/>
                </a:cxn>
                <a:cxn ang="0">
                  <a:pos x="3" y="16"/>
                </a:cxn>
                <a:cxn ang="0">
                  <a:pos x="5" y="11"/>
                </a:cxn>
                <a:cxn ang="0">
                  <a:pos x="10" y="9"/>
                </a:cxn>
                <a:cxn ang="0">
                  <a:pos x="15" y="6"/>
                </a:cxn>
                <a:cxn ang="0">
                  <a:pos x="20" y="4"/>
                </a:cxn>
                <a:cxn ang="0">
                  <a:pos x="25" y="1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31" h="44">
                  <a:moveTo>
                    <a:pt x="31" y="0"/>
                  </a:moveTo>
                  <a:lnTo>
                    <a:pt x="28" y="7"/>
                  </a:lnTo>
                  <a:lnTo>
                    <a:pt x="25" y="15"/>
                  </a:lnTo>
                  <a:lnTo>
                    <a:pt x="23" y="19"/>
                  </a:lnTo>
                  <a:lnTo>
                    <a:pt x="22" y="24"/>
                  </a:lnTo>
                  <a:lnTo>
                    <a:pt x="20" y="28"/>
                  </a:lnTo>
                  <a:lnTo>
                    <a:pt x="18" y="32"/>
                  </a:lnTo>
                  <a:lnTo>
                    <a:pt x="15" y="38"/>
                  </a:lnTo>
                  <a:lnTo>
                    <a:pt x="15" y="44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5" y="11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4" name="Freeform 128"/>
            <p:cNvSpPr>
              <a:spLocks/>
            </p:cNvSpPr>
            <p:nvPr/>
          </p:nvSpPr>
          <p:spPr bwMode="auto">
            <a:xfrm>
              <a:off x="8024813" y="2035176"/>
              <a:ext cx="14288" cy="23813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" y="6"/>
                </a:cxn>
                <a:cxn ang="0">
                  <a:pos x="10" y="13"/>
                </a:cxn>
                <a:cxn ang="0">
                  <a:pos x="6" y="21"/>
                </a:cxn>
                <a:cxn ang="0">
                  <a:pos x="0" y="29"/>
                </a:cxn>
                <a:cxn ang="0">
                  <a:pos x="0" y="27"/>
                </a:cxn>
                <a:cxn ang="0">
                  <a:pos x="2" y="20"/>
                </a:cxn>
                <a:cxn ang="0">
                  <a:pos x="7" y="13"/>
                </a:cxn>
                <a:cxn ang="0">
                  <a:pos x="11" y="7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29">
                  <a:moveTo>
                    <a:pt x="18" y="0"/>
                  </a:moveTo>
                  <a:lnTo>
                    <a:pt x="15" y="6"/>
                  </a:lnTo>
                  <a:lnTo>
                    <a:pt x="10" y="13"/>
                  </a:lnTo>
                  <a:lnTo>
                    <a:pt x="6" y="21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0"/>
                  </a:lnTo>
                  <a:lnTo>
                    <a:pt x="7" y="13"/>
                  </a:lnTo>
                  <a:lnTo>
                    <a:pt x="11" y="7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5" name="Freeform 129"/>
            <p:cNvSpPr>
              <a:spLocks/>
            </p:cNvSpPr>
            <p:nvPr/>
          </p:nvSpPr>
          <p:spPr bwMode="auto">
            <a:xfrm>
              <a:off x="8077200" y="2043113"/>
              <a:ext cx="17463" cy="111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7"/>
                </a:cxn>
                <a:cxn ang="0">
                  <a:pos x="11" y="16"/>
                </a:cxn>
                <a:cxn ang="0">
                  <a:pos x="13" y="23"/>
                </a:cxn>
                <a:cxn ang="0">
                  <a:pos x="15" y="32"/>
                </a:cxn>
                <a:cxn ang="0">
                  <a:pos x="17" y="41"/>
                </a:cxn>
                <a:cxn ang="0">
                  <a:pos x="18" y="50"/>
                </a:cxn>
                <a:cxn ang="0">
                  <a:pos x="19" y="59"/>
                </a:cxn>
                <a:cxn ang="0">
                  <a:pos x="21" y="69"/>
                </a:cxn>
                <a:cxn ang="0">
                  <a:pos x="21" y="77"/>
                </a:cxn>
                <a:cxn ang="0">
                  <a:pos x="21" y="87"/>
                </a:cxn>
                <a:cxn ang="0">
                  <a:pos x="20" y="95"/>
                </a:cxn>
                <a:cxn ang="0">
                  <a:pos x="20" y="105"/>
                </a:cxn>
                <a:cxn ang="0">
                  <a:pos x="19" y="114"/>
                </a:cxn>
                <a:cxn ang="0">
                  <a:pos x="18" y="121"/>
                </a:cxn>
                <a:cxn ang="0">
                  <a:pos x="17" y="130"/>
                </a:cxn>
                <a:cxn ang="0">
                  <a:pos x="14" y="139"/>
                </a:cxn>
                <a:cxn ang="0">
                  <a:pos x="9" y="135"/>
                </a:cxn>
                <a:cxn ang="0">
                  <a:pos x="4" y="130"/>
                </a:cxn>
                <a:cxn ang="0">
                  <a:pos x="1" y="125"/>
                </a:cxn>
                <a:cxn ang="0">
                  <a:pos x="1" y="119"/>
                </a:cxn>
                <a:cxn ang="0">
                  <a:pos x="0" y="111"/>
                </a:cxn>
                <a:cxn ang="0">
                  <a:pos x="1" y="104"/>
                </a:cxn>
                <a:cxn ang="0">
                  <a:pos x="1" y="95"/>
                </a:cxn>
                <a:cxn ang="0">
                  <a:pos x="3" y="86"/>
                </a:cxn>
                <a:cxn ang="0">
                  <a:pos x="4" y="77"/>
                </a:cxn>
                <a:cxn ang="0">
                  <a:pos x="7" y="67"/>
                </a:cxn>
                <a:cxn ang="0">
                  <a:pos x="7" y="58"/>
                </a:cxn>
                <a:cxn ang="0">
                  <a:pos x="9" y="49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3" y="19"/>
                </a:cxn>
                <a:cxn ang="0">
                  <a:pos x="4" y="13"/>
                </a:cxn>
                <a:cxn ang="0">
                  <a:pos x="5" y="9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21" h="139">
                  <a:moveTo>
                    <a:pt x="9" y="0"/>
                  </a:moveTo>
                  <a:lnTo>
                    <a:pt x="10" y="7"/>
                  </a:lnTo>
                  <a:lnTo>
                    <a:pt x="11" y="16"/>
                  </a:lnTo>
                  <a:lnTo>
                    <a:pt x="13" y="23"/>
                  </a:lnTo>
                  <a:lnTo>
                    <a:pt x="15" y="32"/>
                  </a:lnTo>
                  <a:lnTo>
                    <a:pt x="17" y="41"/>
                  </a:lnTo>
                  <a:lnTo>
                    <a:pt x="18" y="50"/>
                  </a:lnTo>
                  <a:lnTo>
                    <a:pt x="19" y="59"/>
                  </a:lnTo>
                  <a:lnTo>
                    <a:pt x="21" y="69"/>
                  </a:lnTo>
                  <a:lnTo>
                    <a:pt x="21" y="77"/>
                  </a:lnTo>
                  <a:lnTo>
                    <a:pt x="21" y="87"/>
                  </a:lnTo>
                  <a:lnTo>
                    <a:pt x="20" y="95"/>
                  </a:lnTo>
                  <a:lnTo>
                    <a:pt x="20" y="105"/>
                  </a:lnTo>
                  <a:lnTo>
                    <a:pt x="19" y="114"/>
                  </a:lnTo>
                  <a:lnTo>
                    <a:pt x="18" y="121"/>
                  </a:lnTo>
                  <a:lnTo>
                    <a:pt x="17" y="130"/>
                  </a:lnTo>
                  <a:lnTo>
                    <a:pt x="14" y="139"/>
                  </a:lnTo>
                  <a:lnTo>
                    <a:pt x="9" y="135"/>
                  </a:lnTo>
                  <a:lnTo>
                    <a:pt x="4" y="130"/>
                  </a:lnTo>
                  <a:lnTo>
                    <a:pt x="1" y="125"/>
                  </a:lnTo>
                  <a:lnTo>
                    <a:pt x="1" y="119"/>
                  </a:lnTo>
                  <a:lnTo>
                    <a:pt x="0" y="111"/>
                  </a:lnTo>
                  <a:lnTo>
                    <a:pt x="1" y="104"/>
                  </a:lnTo>
                  <a:lnTo>
                    <a:pt x="1" y="95"/>
                  </a:lnTo>
                  <a:lnTo>
                    <a:pt x="3" y="86"/>
                  </a:lnTo>
                  <a:lnTo>
                    <a:pt x="4" y="77"/>
                  </a:lnTo>
                  <a:lnTo>
                    <a:pt x="7" y="67"/>
                  </a:lnTo>
                  <a:lnTo>
                    <a:pt x="7" y="58"/>
                  </a:lnTo>
                  <a:lnTo>
                    <a:pt x="9" y="49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5" y="25"/>
                  </a:lnTo>
                  <a:lnTo>
                    <a:pt x="3" y="19"/>
                  </a:lnTo>
                  <a:lnTo>
                    <a:pt x="4" y="13"/>
                  </a:lnTo>
                  <a:lnTo>
                    <a:pt x="5" y="9"/>
                  </a:lnTo>
                  <a:lnTo>
                    <a:pt x="5" y="3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6" name="Freeform 130"/>
            <p:cNvSpPr>
              <a:spLocks/>
            </p:cNvSpPr>
            <p:nvPr/>
          </p:nvSpPr>
          <p:spPr bwMode="auto">
            <a:xfrm>
              <a:off x="7370763" y="2068513"/>
              <a:ext cx="28575" cy="11271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1" y="9"/>
                </a:cxn>
                <a:cxn ang="0">
                  <a:pos x="33" y="19"/>
                </a:cxn>
                <a:cxn ang="0">
                  <a:pos x="35" y="29"/>
                </a:cxn>
                <a:cxn ang="0">
                  <a:pos x="37" y="39"/>
                </a:cxn>
                <a:cxn ang="0">
                  <a:pos x="37" y="48"/>
                </a:cxn>
                <a:cxn ang="0">
                  <a:pos x="38" y="58"/>
                </a:cxn>
                <a:cxn ang="0">
                  <a:pos x="38" y="67"/>
                </a:cxn>
                <a:cxn ang="0">
                  <a:pos x="38" y="76"/>
                </a:cxn>
                <a:cxn ang="0">
                  <a:pos x="36" y="85"/>
                </a:cxn>
                <a:cxn ang="0">
                  <a:pos x="35" y="94"/>
                </a:cxn>
                <a:cxn ang="0">
                  <a:pos x="31" y="103"/>
                </a:cxn>
                <a:cxn ang="0">
                  <a:pos x="29" y="110"/>
                </a:cxn>
                <a:cxn ang="0">
                  <a:pos x="23" y="118"/>
                </a:cxn>
                <a:cxn ang="0">
                  <a:pos x="19" y="127"/>
                </a:cxn>
                <a:cxn ang="0">
                  <a:pos x="13" y="135"/>
                </a:cxn>
                <a:cxn ang="0">
                  <a:pos x="8" y="143"/>
                </a:cxn>
                <a:cxn ang="0">
                  <a:pos x="1" y="135"/>
                </a:cxn>
                <a:cxn ang="0">
                  <a:pos x="0" y="128"/>
                </a:cxn>
                <a:cxn ang="0">
                  <a:pos x="2" y="120"/>
                </a:cxn>
                <a:cxn ang="0">
                  <a:pos x="8" y="113"/>
                </a:cxn>
                <a:cxn ang="0">
                  <a:pos x="11" y="106"/>
                </a:cxn>
                <a:cxn ang="0">
                  <a:pos x="15" y="100"/>
                </a:cxn>
                <a:cxn ang="0">
                  <a:pos x="18" y="95"/>
                </a:cxn>
                <a:cxn ang="0">
                  <a:pos x="21" y="89"/>
                </a:cxn>
                <a:cxn ang="0">
                  <a:pos x="22" y="82"/>
                </a:cxn>
                <a:cxn ang="0">
                  <a:pos x="23" y="75"/>
                </a:cxn>
                <a:cxn ang="0">
                  <a:pos x="21" y="67"/>
                </a:cxn>
                <a:cxn ang="0">
                  <a:pos x="19" y="59"/>
                </a:cxn>
                <a:cxn ang="0">
                  <a:pos x="20" y="55"/>
                </a:cxn>
                <a:cxn ang="0">
                  <a:pos x="21" y="50"/>
                </a:cxn>
                <a:cxn ang="0">
                  <a:pos x="21" y="47"/>
                </a:cxn>
                <a:cxn ang="0">
                  <a:pos x="21" y="43"/>
                </a:cxn>
                <a:cxn ang="0">
                  <a:pos x="21" y="38"/>
                </a:cxn>
                <a:cxn ang="0">
                  <a:pos x="21" y="34"/>
                </a:cxn>
                <a:cxn ang="0">
                  <a:pos x="21" y="29"/>
                </a:cxn>
                <a:cxn ang="0">
                  <a:pos x="21" y="25"/>
                </a:cxn>
                <a:cxn ang="0">
                  <a:pos x="21" y="18"/>
                </a:cxn>
                <a:cxn ang="0">
                  <a:pos x="22" y="11"/>
                </a:cxn>
                <a:cxn ang="0">
                  <a:pos x="25" y="6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8" h="143">
                  <a:moveTo>
                    <a:pt x="29" y="0"/>
                  </a:moveTo>
                  <a:lnTo>
                    <a:pt x="31" y="9"/>
                  </a:lnTo>
                  <a:lnTo>
                    <a:pt x="33" y="19"/>
                  </a:lnTo>
                  <a:lnTo>
                    <a:pt x="35" y="29"/>
                  </a:lnTo>
                  <a:lnTo>
                    <a:pt x="37" y="39"/>
                  </a:lnTo>
                  <a:lnTo>
                    <a:pt x="37" y="48"/>
                  </a:lnTo>
                  <a:lnTo>
                    <a:pt x="38" y="58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6" y="85"/>
                  </a:lnTo>
                  <a:lnTo>
                    <a:pt x="35" y="94"/>
                  </a:lnTo>
                  <a:lnTo>
                    <a:pt x="31" y="103"/>
                  </a:lnTo>
                  <a:lnTo>
                    <a:pt x="29" y="110"/>
                  </a:lnTo>
                  <a:lnTo>
                    <a:pt x="23" y="118"/>
                  </a:lnTo>
                  <a:lnTo>
                    <a:pt x="19" y="127"/>
                  </a:lnTo>
                  <a:lnTo>
                    <a:pt x="13" y="135"/>
                  </a:lnTo>
                  <a:lnTo>
                    <a:pt x="8" y="143"/>
                  </a:lnTo>
                  <a:lnTo>
                    <a:pt x="1" y="135"/>
                  </a:lnTo>
                  <a:lnTo>
                    <a:pt x="0" y="128"/>
                  </a:lnTo>
                  <a:lnTo>
                    <a:pt x="2" y="120"/>
                  </a:lnTo>
                  <a:lnTo>
                    <a:pt x="8" y="113"/>
                  </a:lnTo>
                  <a:lnTo>
                    <a:pt x="11" y="106"/>
                  </a:lnTo>
                  <a:lnTo>
                    <a:pt x="15" y="100"/>
                  </a:lnTo>
                  <a:lnTo>
                    <a:pt x="18" y="95"/>
                  </a:lnTo>
                  <a:lnTo>
                    <a:pt x="21" y="89"/>
                  </a:lnTo>
                  <a:lnTo>
                    <a:pt x="22" y="82"/>
                  </a:lnTo>
                  <a:lnTo>
                    <a:pt x="23" y="75"/>
                  </a:lnTo>
                  <a:lnTo>
                    <a:pt x="21" y="67"/>
                  </a:lnTo>
                  <a:lnTo>
                    <a:pt x="19" y="59"/>
                  </a:lnTo>
                  <a:lnTo>
                    <a:pt x="20" y="55"/>
                  </a:lnTo>
                  <a:lnTo>
                    <a:pt x="21" y="50"/>
                  </a:lnTo>
                  <a:lnTo>
                    <a:pt x="21" y="47"/>
                  </a:lnTo>
                  <a:lnTo>
                    <a:pt x="21" y="43"/>
                  </a:lnTo>
                  <a:lnTo>
                    <a:pt x="21" y="38"/>
                  </a:lnTo>
                  <a:lnTo>
                    <a:pt x="21" y="34"/>
                  </a:lnTo>
                  <a:lnTo>
                    <a:pt x="21" y="29"/>
                  </a:lnTo>
                  <a:lnTo>
                    <a:pt x="21" y="25"/>
                  </a:lnTo>
                  <a:lnTo>
                    <a:pt x="21" y="18"/>
                  </a:lnTo>
                  <a:lnTo>
                    <a:pt x="22" y="11"/>
                  </a:lnTo>
                  <a:lnTo>
                    <a:pt x="25" y="6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7" name="Freeform 131"/>
            <p:cNvSpPr>
              <a:spLocks/>
            </p:cNvSpPr>
            <p:nvPr/>
          </p:nvSpPr>
          <p:spPr bwMode="auto">
            <a:xfrm>
              <a:off x="7494588" y="2068513"/>
              <a:ext cx="4763" cy="111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7" y="6"/>
                </a:cxn>
                <a:cxn ang="0">
                  <a:pos x="7" y="9"/>
                </a:cxn>
                <a:cxn ang="0">
                  <a:pos x="7" y="11"/>
                </a:cxn>
                <a:cxn ang="0">
                  <a:pos x="2" y="1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7" h="14">
                  <a:moveTo>
                    <a:pt x="1" y="0"/>
                  </a:moveTo>
                  <a:lnTo>
                    <a:pt x="5" y="0"/>
                  </a:lnTo>
                  <a:lnTo>
                    <a:pt x="7" y="6"/>
                  </a:lnTo>
                  <a:lnTo>
                    <a:pt x="7" y="9"/>
                  </a:lnTo>
                  <a:lnTo>
                    <a:pt x="7" y="11"/>
                  </a:lnTo>
                  <a:lnTo>
                    <a:pt x="2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8" name="Freeform 132"/>
            <p:cNvSpPr>
              <a:spLocks/>
            </p:cNvSpPr>
            <p:nvPr/>
          </p:nvSpPr>
          <p:spPr bwMode="auto">
            <a:xfrm>
              <a:off x="8023225" y="2068513"/>
              <a:ext cx="23813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28" y="6"/>
                </a:cxn>
                <a:cxn ang="0">
                  <a:pos x="27" y="11"/>
                </a:cxn>
                <a:cxn ang="0">
                  <a:pos x="24" y="17"/>
                </a:cxn>
                <a:cxn ang="0">
                  <a:pos x="23" y="24"/>
                </a:cxn>
                <a:cxn ang="0">
                  <a:pos x="22" y="29"/>
                </a:cxn>
                <a:cxn ang="0">
                  <a:pos x="21" y="35"/>
                </a:cxn>
                <a:cxn ang="0">
                  <a:pos x="20" y="39"/>
                </a:cxn>
                <a:cxn ang="0">
                  <a:pos x="19" y="46"/>
                </a:cxn>
                <a:cxn ang="0">
                  <a:pos x="18" y="50"/>
                </a:cxn>
                <a:cxn ang="0">
                  <a:pos x="15" y="57"/>
                </a:cxn>
                <a:cxn ang="0">
                  <a:pos x="14" y="62"/>
                </a:cxn>
                <a:cxn ang="0">
                  <a:pos x="13" y="68"/>
                </a:cxn>
                <a:cxn ang="0">
                  <a:pos x="12" y="74"/>
                </a:cxn>
                <a:cxn ang="0">
                  <a:pos x="11" y="79"/>
                </a:cxn>
                <a:cxn ang="0">
                  <a:pos x="10" y="85"/>
                </a:cxn>
                <a:cxn ang="0">
                  <a:pos x="9" y="92"/>
                </a:cxn>
                <a:cxn ang="0">
                  <a:pos x="7" y="86"/>
                </a:cxn>
                <a:cxn ang="0">
                  <a:pos x="4" y="80"/>
                </a:cxn>
                <a:cxn ang="0">
                  <a:pos x="3" y="75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7"/>
                </a:cxn>
                <a:cxn ang="0">
                  <a:pos x="0" y="50"/>
                </a:cxn>
                <a:cxn ang="0">
                  <a:pos x="0" y="45"/>
                </a:cxn>
                <a:cxn ang="0">
                  <a:pos x="0" y="37"/>
                </a:cxn>
                <a:cxn ang="0">
                  <a:pos x="1" y="31"/>
                </a:cxn>
                <a:cxn ang="0">
                  <a:pos x="2" y="25"/>
                </a:cxn>
                <a:cxn ang="0">
                  <a:pos x="4" y="19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92">
                  <a:moveTo>
                    <a:pt x="24" y="0"/>
                  </a:moveTo>
                  <a:lnTo>
                    <a:pt x="27" y="0"/>
                  </a:lnTo>
                  <a:lnTo>
                    <a:pt x="30" y="0"/>
                  </a:lnTo>
                  <a:lnTo>
                    <a:pt x="28" y="6"/>
                  </a:lnTo>
                  <a:lnTo>
                    <a:pt x="27" y="11"/>
                  </a:lnTo>
                  <a:lnTo>
                    <a:pt x="24" y="17"/>
                  </a:lnTo>
                  <a:lnTo>
                    <a:pt x="23" y="24"/>
                  </a:lnTo>
                  <a:lnTo>
                    <a:pt x="22" y="29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9" y="46"/>
                  </a:lnTo>
                  <a:lnTo>
                    <a:pt x="18" y="50"/>
                  </a:lnTo>
                  <a:lnTo>
                    <a:pt x="15" y="57"/>
                  </a:lnTo>
                  <a:lnTo>
                    <a:pt x="14" y="62"/>
                  </a:lnTo>
                  <a:lnTo>
                    <a:pt x="13" y="68"/>
                  </a:lnTo>
                  <a:lnTo>
                    <a:pt x="12" y="74"/>
                  </a:lnTo>
                  <a:lnTo>
                    <a:pt x="11" y="79"/>
                  </a:lnTo>
                  <a:lnTo>
                    <a:pt x="10" y="85"/>
                  </a:lnTo>
                  <a:lnTo>
                    <a:pt x="9" y="92"/>
                  </a:lnTo>
                  <a:lnTo>
                    <a:pt x="7" y="86"/>
                  </a:lnTo>
                  <a:lnTo>
                    <a:pt x="4" y="80"/>
                  </a:lnTo>
                  <a:lnTo>
                    <a:pt x="3" y="75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1" y="31"/>
                  </a:lnTo>
                  <a:lnTo>
                    <a:pt x="2" y="25"/>
                  </a:lnTo>
                  <a:lnTo>
                    <a:pt x="4" y="19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29" name="Freeform 133"/>
            <p:cNvSpPr>
              <a:spLocks/>
            </p:cNvSpPr>
            <p:nvPr/>
          </p:nvSpPr>
          <p:spPr bwMode="auto">
            <a:xfrm>
              <a:off x="8388350" y="2079626"/>
              <a:ext cx="158750" cy="225425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81" y="4"/>
                </a:cxn>
                <a:cxn ang="0">
                  <a:pos x="191" y="16"/>
                </a:cxn>
                <a:cxn ang="0">
                  <a:pos x="196" y="37"/>
                </a:cxn>
                <a:cxn ang="0">
                  <a:pos x="196" y="60"/>
                </a:cxn>
                <a:cxn ang="0">
                  <a:pos x="193" y="84"/>
                </a:cxn>
                <a:cxn ang="0">
                  <a:pos x="193" y="109"/>
                </a:cxn>
                <a:cxn ang="0">
                  <a:pos x="196" y="130"/>
                </a:cxn>
                <a:cxn ang="0">
                  <a:pos x="200" y="148"/>
                </a:cxn>
                <a:cxn ang="0">
                  <a:pos x="198" y="160"/>
                </a:cxn>
                <a:cxn ang="0">
                  <a:pos x="197" y="169"/>
                </a:cxn>
                <a:cxn ang="0">
                  <a:pos x="193" y="173"/>
                </a:cxn>
                <a:cxn ang="0">
                  <a:pos x="182" y="172"/>
                </a:cxn>
                <a:cxn ang="0">
                  <a:pos x="174" y="172"/>
                </a:cxn>
                <a:cxn ang="0">
                  <a:pos x="171" y="179"/>
                </a:cxn>
                <a:cxn ang="0">
                  <a:pos x="165" y="183"/>
                </a:cxn>
                <a:cxn ang="0">
                  <a:pos x="154" y="178"/>
                </a:cxn>
                <a:cxn ang="0">
                  <a:pos x="146" y="169"/>
                </a:cxn>
                <a:cxn ang="0">
                  <a:pos x="142" y="155"/>
                </a:cxn>
                <a:cxn ang="0">
                  <a:pos x="140" y="140"/>
                </a:cxn>
                <a:cxn ang="0">
                  <a:pos x="140" y="124"/>
                </a:cxn>
                <a:cxn ang="0">
                  <a:pos x="139" y="110"/>
                </a:cxn>
                <a:cxn ang="0">
                  <a:pos x="138" y="95"/>
                </a:cxn>
                <a:cxn ang="0">
                  <a:pos x="128" y="94"/>
                </a:cxn>
                <a:cxn ang="0">
                  <a:pos x="109" y="107"/>
                </a:cxn>
                <a:cxn ang="0">
                  <a:pos x="91" y="122"/>
                </a:cxn>
                <a:cxn ang="0">
                  <a:pos x="77" y="140"/>
                </a:cxn>
                <a:cxn ang="0">
                  <a:pos x="65" y="159"/>
                </a:cxn>
                <a:cxn ang="0">
                  <a:pos x="57" y="179"/>
                </a:cxn>
                <a:cxn ang="0">
                  <a:pos x="54" y="199"/>
                </a:cxn>
                <a:cxn ang="0">
                  <a:pos x="56" y="220"/>
                </a:cxn>
                <a:cxn ang="0">
                  <a:pos x="61" y="238"/>
                </a:cxn>
                <a:cxn ang="0">
                  <a:pos x="61" y="252"/>
                </a:cxn>
                <a:cxn ang="0">
                  <a:pos x="60" y="263"/>
                </a:cxn>
                <a:cxn ang="0">
                  <a:pos x="56" y="272"/>
                </a:cxn>
                <a:cxn ang="0">
                  <a:pos x="47" y="281"/>
                </a:cxn>
                <a:cxn ang="0">
                  <a:pos x="33" y="283"/>
                </a:cxn>
                <a:cxn ang="0">
                  <a:pos x="21" y="278"/>
                </a:cxn>
                <a:cxn ang="0">
                  <a:pos x="11" y="268"/>
                </a:cxn>
                <a:cxn ang="0">
                  <a:pos x="8" y="258"/>
                </a:cxn>
                <a:cxn ang="0">
                  <a:pos x="6" y="249"/>
                </a:cxn>
                <a:cxn ang="0">
                  <a:pos x="6" y="239"/>
                </a:cxn>
                <a:cxn ang="0">
                  <a:pos x="7" y="229"/>
                </a:cxn>
                <a:cxn ang="0">
                  <a:pos x="8" y="217"/>
                </a:cxn>
                <a:cxn ang="0">
                  <a:pos x="6" y="202"/>
                </a:cxn>
                <a:cxn ang="0">
                  <a:pos x="2" y="184"/>
                </a:cxn>
                <a:cxn ang="0">
                  <a:pos x="0" y="169"/>
                </a:cxn>
                <a:cxn ang="0">
                  <a:pos x="0" y="153"/>
                </a:cxn>
                <a:cxn ang="0">
                  <a:pos x="2" y="139"/>
                </a:cxn>
                <a:cxn ang="0">
                  <a:pos x="9" y="130"/>
                </a:cxn>
                <a:cxn ang="0">
                  <a:pos x="21" y="124"/>
                </a:cxn>
                <a:cxn ang="0">
                  <a:pos x="37" y="115"/>
                </a:cxn>
                <a:cxn ang="0">
                  <a:pos x="52" y="99"/>
                </a:cxn>
                <a:cxn ang="0">
                  <a:pos x="69" y="82"/>
                </a:cxn>
                <a:cxn ang="0">
                  <a:pos x="86" y="67"/>
                </a:cxn>
                <a:cxn ang="0">
                  <a:pos x="101" y="52"/>
                </a:cxn>
                <a:cxn ang="0">
                  <a:pos x="117" y="37"/>
                </a:cxn>
                <a:cxn ang="0">
                  <a:pos x="130" y="22"/>
                </a:cxn>
                <a:cxn ang="0">
                  <a:pos x="144" y="9"/>
                </a:cxn>
                <a:cxn ang="0">
                  <a:pos x="149" y="2"/>
                </a:cxn>
              </a:cxnLst>
              <a:rect l="0" t="0" r="r" b="b"/>
              <a:pathLst>
                <a:path w="200" h="283">
                  <a:moveTo>
                    <a:pt x="149" y="2"/>
                  </a:moveTo>
                  <a:lnTo>
                    <a:pt x="162" y="0"/>
                  </a:lnTo>
                  <a:lnTo>
                    <a:pt x="174" y="1"/>
                  </a:lnTo>
                  <a:lnTo>
                    <a:pt x="181" y="4"/>
                  </a:lnTo>
                  <a:lnTo>
                    <a:pt x="188" y="10"/>
                  </a:lnTo>
                  <a:lnTo>
                    <a:pt x="191" y="16"/>
                  </a:lnTo>
                  <a:lnTo>
                    <a:pt x="195" y="26"/>
                  </a:lnTo>
                  <a:lnTo>
                    <a:pt x="196" y="37"/>
                  </a:lnTo>
                  <a:lnTo>
                    <a:pt x="197" y="48"/>
                  </a:lnTo>
                  <a:lnTo>
                    <a:pt x="196" y="60"/>
                  </a:lnTo>
                  <a:lnTo>
                    <a:pt x="195" y="72"/>
                  </a:lnTo>
                  <a:lnTo>
                    <a:pt x="193" y="84"/>
                  </a:lnTo>
                  <a:lnTo>
                    <a:pt x="193" y="98"/>
                  </a:lnTo>
                  <a:lnTo>
                    <a:pt x="193" y="109"/>
                  </a:lnTo>
                  <a:lnTo>
                    <a:pt x="194" y="120"/>
                  </a:lnTo>
                  <a:lnTo>
                    <a:pt x="196" y="130"/>
                  </a:lnTo>
                  <a:lnTo>
                    <a:pt x="199" y="140"/>
                  </a:lnTo>
                  <a:lnTo>
                    <a:pt x="200" y="148"/>
                  </a:lnTo>
                  <a:lnTo>
                    <a:pt x="199" y="155"/>
                  </a:lnTo>
                  <a:lnTo>
                    <a:pt x="198" y="160"/>
                  </a:lnTo>
                  <a:lnTo>
                    <a:pt x="198" y="164"/>
                  </a:lnTo>
                  <a:lnTo>
                    <a:pt x="197" y="169"/>
                  </a:lnTo>
                  <a:lnTo>
                    <a:pt x="197" y="174"/>
                  </a:lnTo>
                  <a:lnTo>
                    <a:pt x="193" y="173"/>
                  </a:lnTo>
                  <a:lnTo>
                    <a:pt x="188" y="173"/>
                  </a:lnTo>
                  <a:lnTo>
                    <a:pt x="182" y="172"/>
                  </a:lnTo>
                  <a:lnTo>
                    <a:pt x="178" y="172"/>
                  </a:lnTo>
                  <a:lnTo>
                    <a:pt x="174" y="172"/>
                  </a:lnTo>
                  <a:lnTo>
                    <a:pt x="171" y="176"/>
                  </a:lnTo>
                  <a:lnTo>
                    <a:pt x="171" y="179"/>
                  </a:lnTo>
                  <a:lnTo>
                    <a:pt x="172" y="184"/>
                  </a:lnTo>
                  <a:lnTo>
                    <a:pt x="165" y="183"/>
                  </a:lnTo>
                  <a:lnTo>
                    <a:pt x="159" y="182"/>
                  </a:lnTo>
                  <a:lnTo>
                    <a:pt x="154" y="178"/>
                  </a:lnTo>
                  <a:lnTo>
                    <a:pt x="150" y="174"/>
                  </a:lnTo>
                  <a:lnTo>
                    <a:pt x="146" y="169"/>
                  </a:lnTo>
                  <a:lnTo>
                    <a:pt x="145" y="162"/>
                  </a:lnTo>
                  <a:lnTo>
                    <a:pt x="142" y="155"/>
                  </a:lnTo>
                  <a:lnTo>
                    <a:pt x="142" y="149"/>
                  </a:lnTo>
                  <a:lnTo>
                    <a:pt x="140" y="140"/>
                  </a:lnTo>
                  <a:lnTo>
                    <a:pt x="140" y="133"/>
                  </a:lnTo>
                  <a:lnTo>
                    <a:pt x="140" y="124"/>
                  </a:lnTo>
                  <a:lnTo>
                    <a:pt x="140" y="118"/>
                  </a:lnTo>
                  <a:lnTo>
                    <a:pt x="139" y="110"/>
                  </a:lnTo>
                  <a:lnTo>
                    <a:pt x="139" y="102"/>
                  </a:lnTo>
                  <a:lnTo>
                    <a:pt x="138" y="95"/>
                  </a:lnTo>
                  <a:lnTo>
                    <a:pt x="138" y="90"/>
                  </a:lnTo>
                  <a:lnTo>
                    <a:pt x="128" y="94"/>
                  </a:lnTo>
                  <a:lnTo>
                    <a:pt x="119" y="101"/>
                  </a:lnTo>
                  <a:lnTo>
                    <a:pt x="109" y="107"/>
                  </a:lnTo>
                  <a:lnTo>
                    <a:pt x="101" y="114"/>
                  </a:lnTo>
                  <a:lnTo>
                    <a:pt x="91" y="122"/>
                  </a:lnTo>
                  <a:lnTo>
                    <a:pt x="85" y="131"/>
                  </a:lnTo>
                  <a:lnTo>
                    <a:pt x="77" y="140"/>
                  </a:lnTo>
                  <a:lnTo>
                    <a:pt x="71" y="150"/>
                  </a:lnTo>
                  <a:lnTo>
                    <a:pt x="65" y="159"/>
                  </a:lnTo>
                  <a:lnTo>
                    <a:pt x="60" y="169"/>
                  </a:lnTo>
                  <a:lnTo>
                    <a:pt x="57" y="179"/>
                  </a:lnTo>
                  <a:lnTo>
                    <a:pt x="55" y="189"/>
                  </a:lnTo>
                  <a:lnTo>
                    <a:pt x="54" y="199"/>
                  </a:lnTo>
                  <a:lnTo>
                    <a:pt x="55" y="210"/>
                  </a:lnTo>
                  <a:lnTo>
                    <a:pt x="56" y="220"/>
                  </a:lnTo>
                  <a:lnTo>
                    <a:pt x="60" y="231"/>
                  </a:lnTo>
                  <a:lnTo>
                    <a:pt x="61" y="238"/>
                  </a:lnTo>
                  <a:lnTo>
                    <a:pt x="62" y="246"/>
                  </a:lnTo>
                  <a:lnTo>
                    <a:pt x="61" y="252"/>
                  </a:lnTo>
                  <a:lnTo>
                    <a:pt x="61" y="258"/>
                  </a:lnTo>
                  <a:lnTo>
                    <a:pt x="60" y="263"/>
                  </a:lnTo>
                  <a:lnTo>
                    <a:pt x="58" y="268"/>
                  </a:lnTo>
                  <a:lnTo>
                    <a:pt x="56" y="272"/>
                  </a:lnTo>
                  <a:lnTo>
                    <a:pt x="54" y="277"/>
                  </a:lnTo>
                  <a:lnTo>
                    <a:pt x="47" y="281"/>
                  </a:lnTo>
                  <a:lnTo>
                    <a:pt x="40" y="283"/>
                  </a:lnTo>
                  <a:lnTo>
                    <a:pt x="33" y="283"/>
                  </a:lnTo>
                  <a:lnTo>
                    <a:pt x="26" y="281"/>
                  </a:lnTo>
                  <a:lnTo>
                    <a:pt x="21" y="278"/>
                  </a:lnTo>
                  <a:lnTo>
                    <a:pt x="16" y="273"/>
                  </a:lnTo>
                  <a:lnTo>
                    <a:pt x="11" y="268"/>
                  </a:lnTo>
                  <a:lnTo>
                    <a:pt x="9" y="261"/>
                  </a:lnTo>
                  <a:lnTo>
                    <a:pt x="8" y="258"/>
                  </a:lnTo>
                  <a:lnTo>
                    <a:pt x="7" y="253"/>
                  </a:lnTo>
                  <a:lnTo>
                    <a:pt x="6" y="249"/>
                  </a:lnTo>
                  <a:lnTo>
                    <a:pt x="6" y="244"/>
                  </a:lnTo>
                  <a:lnTo>
                    <a:pt x="6" y="239"/>
                  </a:lnTo>
                  <a:lnTo>
                    <a:pt x="6" y="234"/>
                  </a:lnTo>
                  <a:lnTo>
                    <a:pt x="7" y="229"/>
                  </a:lnTo>
                  <a:lnTo>
                    <a:pt x="9" y="224"/>
                  </a:lnTo>
                  <a:lnTo>
                    <a:pt x="8" y="217"/>
                  </a:lnTo>
                  <a:lnTo>
                    <a:pt x="8" y="210"/>
                  </a:lnTo>
                  <a:lnTo>
                    <a:pt x="6" y="202"/>
                  </a:lnTo>
                  <a:lnTo>
                    <a:pt x="5" y="194"/>
                  </a:lnTo>
                  <a:lnTo>
                    <a:pt x="2" y="184"/>
                  </a:lnTo>
                  <a:lnTo>
                    <a:pt x="1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2" y="139"/>
                  </a:lnTo>
                  <a:lnTo>
                    <a:pt x="5" y="134"/>
                  </a:lnTo>
                  <a:lnTo>
                    <a:pt x="9" y="130"/>
                  </a:lnTo>
                  <a:lnTo>
                    <a:pt x="15" y="127"/>
                  </a:lnTo>
                  <a:lnTo>
                    <a:pt x="21" y="124"/>
                  </a:lnTo>
                  <a:lnTo>
                    <a:pt x="30" y="124"/>
                  </a:lnTo>
                  <a:lnTo>
                    <a:pt x="37" y="115"/>
                  </a:lnTo>
                  <a:lnTo>
                    <a:pt x="45" y="108"/>
                  </a:lnTo>
                  <a:lnTo>
                    <a:pt x="52" y="99"/>
                  </a:lnTo>
                  <a:lnTo>
                    <a:pt x="61" y="91"/>
                  </a:lnTo>
                  <a:lnTo>
                    <a:pt x="69" y="82"/>
                  </a:lnTo>
                  <a:lnTo>
                    <a:pt x="78" y="74"/>
                  </a:lnTo>
                  <a:lnTo>
                    <a:pt x="86" y="67"/>
                  </a:lnTo>
                  <a:lnTo>
                    <a:pt x="94" y="60"/>
                  </a:lnTo>
                  <a:lnTo>
                    <a:pt x="101" y="52"/>
                  </a:lnTo>
                  <a:lnTo>
                    <a:pt x="109" y="44"/>
                  </a:lnTo>
                  <a:lnTo>
                    <a:pt x="117" y="37"/>
                  </a:lnTo>
                  <a:lnTo>
                    <a:pt x="125" y="30"/>
                  </a:lnTo>
                  <a:lnTo>
                    <a:pt x="130" y="22"/>
                  </a:lnTo>
                  <a:lnTo>
                    <a:pt x="138" y="15"/>
                  </a:lnTo>
                  <a:lnTo>
                    <a:pt x="144" y="9"/>
                  </a:lnTo>
                  <a:lnTo>
                    <a:pt x="149" y="2"/>
                  </a:lnTo>
                  <a:lnTo>
                    <a:pt x="149" y="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0" name="Freeform 134"/>
            <p:cNvSpPr>
              <a:spLocks/>
            </p:cNvSpPr>
            <p:nvPr/>
          </p:nvSpPr>
          <p:spPr bwMode="auto">
            <a:xfrm>
              <a:off x="8208963" y="2125663"/>
              <a:ext cx="166688" cy="166688"/>
            </a:xfrm>
            <a:custGeom>
              <a:avLst/>
              <a:gdLst/>
              <a:ahLst/>
              <a:cxnLst>
                <a:cxn ang="0">
                  <a:pos x="44" y="5"/>
                </a:cxn>
                <a:cxn ang="0">
                  <a:pos x="99" y="17"/>
                </a:cxn>
                <a:cxn ang="0">
                  <a:pos x="152" y="35"/>
                </a:cxn>
                <a:cxn ang="0">
                  <a:pos x="199" y="61"/>
                </a:cxn>
                <a:cxn ang="0">
                  <a:pos x="205" y="82"/>
                </a:cxn>
                <a:cxn ang="0">
                  <a:pos x="174" y="74"/>
                </a:cxn>
                <a:cxn ang="0">
                  <a:pos x="134" y="57"/>
                </a:cxn>
                <a:cxn ang="0">
                  <a:pos x="93" y="44"/>
                </a:cxn>
                <a:cxn ang="0">
                  <a:pos x="49" y="35"/>
                </a:cxn>
                <a:cxn ang="0">
                  <a:pos x="56" y="52"/>
                </a:cxn>
                <a:cxn ang="0">
                  <a:pos x="88" y="69"/>
                </a:cxn>
                <a:cxn ang="0">
                  <a:pos x="126" y="80"/>
                </a:cxn>
                <a:cxn ang="0">
                  <a:pos x="163" y="92"/>
                </a:cxn>
                <a:cxn ang="0">
                  <a:pos x="149" y="96"/>
                </a:cxn>
                <a:cxn ang="0">
                  <a:pos x="119" y="92"/>
                </a:cxn>
                <a:cxn ang="0">
                  <a:pos x="89" y="84"/>
                </a:cxn>
                <a:cxn ang="0">
                  <a:pos x="58" y="77"/>
                </a:cxn>
                <a:cxn ang="0">
                  <a:pos x="70" y="86"/>
                </a:cxn>
                <a:cxn ang="0">
                  <a:pos x="102" y="94"/>
                </a:cxn>
                <a:cxn ang="0">
                  <a:pos x="132" y="102"/>
                </a:cxn>
                <a:cxn ang="0">
                  <a:pos x="158" y="116"/>
                </a:cxn>
                <a:cxn ang="0">
                  <a:pos x="139" y="119"/>
                </a:cxn>
                <a:cxn ang="0">
                  <a:pos x="107" y="115"/>
                </a:cxn>
                <a:cxn ang="0">
                  <a:pos x="77" y="110"/>
                </a:cxn>
                <a:cxn ang="0">
                  <a:pos x="46" y="103"/>
                </a:cxn>
                <a:cxn ang="0">
                  <a:pos x="57" y="113"/>
                </a:cxn>
                <a:cxn ang="0">
                  <a:pos x="89" y="124"/>
                </a:cxn>
                <a:cxn ang="0">
                  <a:pos x="124" y="134"/>
                </a:cxn>
                <a:cxn ang="0">
                  <a:pos x="156" y="150"/>
                </a:cxn>
                <a:cxn ang="0">
                  <a:pos x="147" y="155"/>
                </a:cxn>
                <a:cxn ang="0">
                  <a:pos x="126" y="151"/>
                </a:cxn>
                <a:cxn ang="0">
                  <a:pos x="104" y="144"/>
                </a:cxn>
                <a:cxn ang="0">
                  <a:pos x="82" y="140"/>
                </a:cxn>
                <a:cxn ang="0">
                  <a:pos x="95" y="150"/>
                </a:cxn>
                <a:cxn ang="0">
                  <a:pos x="123" y="164"/>
                </a:cxn>
                <a:cxn ang="0">
                  <a:pos x="114" y="169"/>
                </a:cxn>
                <a:cxn ang="0">
                  <a:pos x="93" y="165"/>
                </a:cxn>
                <a:cxn ang="0">
                  <a:pos x="68" y="155"/>
                </a:cxn>
                <a:cxn ang="0">
                  <a:pos x="44" y="152"/>
                </a:cxn>
                <a:cxn ang="0">
                  <a:pos x="55" y="162"/>
                </a:cxn>
                <a:cxn ang="0">
                  <a:pos x="79" y="173"/>
                </a:cxn>
                <a:cxn ang="0">
                  <a:pos x="105" y="186"/>
                </a:cxn>
                <a:cxn ang="0">
                  <a:pos x="129" y="203"/>
                </a:cxn>
                <a:cxn ang="0">
                  <a:pos x="103" y="199"/>
                </a:cxn>
                <a:cxn ang="0">
                  <a:pos x="54" y="184"/>
                </a:cxn>
                <a:cxn ang="0">
                  <a:pos x="17" y="160"/>
                </a:cxn>
                <a:cxn ang="0">
                  <a:pos x="7" y="119"/>
                </a:cxn>
                <a:cxn ang="0">
                  <a:pos x="9" y="84"/>
                </a:cxn>
                <a:cxn ang="0">
                  <a:pos x="10" y="56"/>
                </a:cxn>
                <a:cxn ang="0">
                  <a:pos x="9" y="27"/>
                </a:cxn>
                <a:cxn ang="0">
                  <a:pos x="3" y="4"/>
                </a:cxn>
                <a:cxn ang="0">
                  <a:pos x="4" y="0"/>
                </a:cxn>
              </a:cxnLst>
              <a:rect l="0" t="0" r="r" b="b"/>
              <a:pathLst>
                <a:path w="211" h="209">
                  <a:moveTo>
                    <a:pt x="4" y="0"/>
                  </a:moveTo>
                  <a:lnTo>
                    <a:pt x="17" y="1"/>
                  </a:lnTo>
                  <a:lnTo>
                    <a:pt x="30" y="3"/>
                  </a:lnTo>
                  <a:lnTo>
                    <a:pt x="44" y="5"/>
                  </a:lnTo>
                  <a:lnTo>
                    <a:pt x="58" y="9"/>
                  </a:lnTo>
                  <a:lnTo>
                    <a:pt x="72" y="11"/>
                  </a:lnTo>
                  <a:lnTo>
                    <a:pt x="85" y="14"/>
                  </a:lnTo>
                  <a:lnTo>
                    <a:pt x="99" y="17"/>
                  </a:lnTo>
                  <a:lnTo>
                    <a:pt x="114" y="22"/>
                  </a:lnTo>
                  <a:lnTo>
                    <a:pt x="126" y="26"/>
                  </a:lnTo>
                  <a:lnTo>
                    <a:pt x="139" y="31"/>
                  </a:lnTo>
                  <a:lnTo>
                    <a:pt x="152" y="35"/>
                  </a:lnTo>
                  <a:lnTo>
                    <a:pt x="165" y="42"/>
                  </a:lnTo>
                  <a:lnTo>
                    <a:pt x="176" y="47"/>
                  </a:lnTo>
                  <a:lnTo>
                    <a:pt x="188" y="54"/>
                  </a:lnTo>
                  <a:lnTo>
                    <a:pt x="199" y="61"/>
                  </a:lnTo>
                  <a:lnTo>
                    <a:pt x="211" y="70"/>
                  </a:lnTo>
                  <a:lnTo>
                    <a:pt x="208" y="74"/>
                  </a:lnTo>
                  <a:lnTo>
                    <a:pt x="207" y="79"/>
                  </a:lnTo>
                  <a:lnTo>
                    <a:pt x="205" y="82"/>
                  </a:lnTo>
                  <a:lnTo>
                    <a:pt x="206" y="87"/>
                  </a:lnTo>
                  <a:lnTo>
                    <a:pt x="195" y="82"/>
                  </a:lnTo>
                  <a:lnTo>
                    <a:pt x="185" y="79"/>
                  </a:lnTo>
                  <a:lnTo>
                    <a:pt x="174" y="74"/>
                  </a:lnTo>
                  <a:lnTo>
                    <a:pt x="165" y="70"/>
                  </a:lnTo>
                  <a:lnTo>
                    <a:pt x="154" y="65"/>
                  </a:lnTo>
                  <a:lnTo>
                    <a:pt x="144" y="61"/>
                  </a:lnTo>
                  <a:lnTo>
                    <a:pt x="134" y="57"/>
                  </a:lnTo>
                  <a:lnTo>
                    <a:pt x="124" y="54"/>
                  </a:lnTo>
                  <a:lnTo>
                    <a:pt x="114" y="51"/>
                  </a:lnTo>
                  <a:lnTo>
                    <a:pt x="103" y="47"/>
                  </a:lnTo>
                  <a:lnTo>
                    <a:pt x="93" y="44"/>
                  </a:lnTo>
                  <a:lnTo>
                    <a:pt x="82" y="42"/>
                  </a:lnTo>
                  <a:lnTo>
                    <a:pt x="72" y="40"/>
                  </a:lnTo>
                  <a:lnTo>
                    <a:pt x="60" y="37"/>
                  </a:lnTo>
                  <a:lnTo>
                    <a:pt x="49" y="35"/>
                  </a:lnTo>
                  <a:lnTo>
                    <a:pt x="38" y="35"/>
                  </a:lnTo>
                  <a:lnTo>
                    <a:pt x="43" y="41"/>
                  </a:lnTo>
                  <a:lnTo>
                    <a:pt x="49" y="47"/>
                  </a:lnTo>
                  <a:lnTo>
                    <a:pt x="56" y="52"/>
                  </a:lnTo>
                  <a:lnTo>
                    <a:pt x="64" y="56"/>
                  </a:lnTo>
                  <a:lnTo>
                    <a:pt x="70" y="61"/>
                  </a:lnTo>
                  <a:lnTo>
                    <a:pt x="79" y="64"/>
                  </a:lnTo>
                  <a:lnTo>
                    <a:pt x="88" y="69"/>
                  </a:lnTo>
                  <a:lnTo>
                    <a:pt x="98" y="72"/>
                  </a:lnTo>
                  <a:lnTo>
                    <a:pt x="107" y="74"/>
                  </a:lnTo>
                  <a:lnTo>
                    <a:pt x="116" y="77"/>
                  </a:lnTo>
                  <a:lnTo>
                    <a:pt x="126" y="80"/>
                  </a:lnTo>
                  <a:lnTo>
                    <a:pt x="136" y="83"/>
                  </a:lnTo>
                  <a:lnTo>
                    <a:pt x="145" y="85"/>
                  </a:lnTo>
                  <a:lnTo>
                    <a:pt x="154" y="89"/>
                  </a:lnTo>
                  <a:lnTo>
                    <a:pt x="163" y="92"/>
                  </a:lnTo>
                  <a:lnTo>
                    <a:pt x="172" y="95"/>
                  </a:lnTo>
                  <a:lnTo>
                    <a:pt x="164" y="95"/>
                  </a:lnTo>
                  <a:lnTo>
                    <a:pt x="157" y="96"/>
                  </a:lnTo>
                  <a:lnTo>
                    <a:pt x="149" y="96"/>
                  </a:lnTo>
                  <a:lnTo>
                    <a:pt x="142" y="96"/>
                  </a:lnTo>
                  <a:lnTo>
                    <a:pt x="135" y="95"/>
                  </a:lnTo>
                  <a:lnTo>
                    <a:pt x="127" y="93"/>
                  </a:lnTo>
                  <a:lnTo>
                    <a:pt x="119" y="92"/>
                  </a:lnTo>
                  <a:lnTo>
                    <a:pt x="113" y="91"/>
                  </a:lnTo>
                  <a:lnTo>
                    <a:pt x="105" y="89"/>
                  </a:lnTo>
                  <a:lnTo>
                    <a:pt x="97" y="87"/>
                  </a:lnTo>
                  <a:lnTo>
                    <a:pt x="89" y="84"/>
                  </a:lnTo>
                  <a:lnTo>
                    <a:pt x="82" y="83"/>
                  </a:lnTo>
                  <a:lnTo>
                    <a:pt x="75" y="81"/>
                  </a:lnTo>
                  <a:lnTo>
                    <a:pt x="67" y="80"/>
                  </a:lnTo>
                  <a:lnTo>
                    <a:pt x="58" y="77"/>
                  </a:lnTo>
                  <a:lnTo>
                    <a:pt x="52" y="77"/>
                  </a:lnTo>
                  <a:lnTo>
                    <a:pt x="56" y="81"/>
                  </a:lnTo>
                  <a:lnTo>
                    <a:pt x="64" y="84"/>
                  </a:lnTo>
                  <a:lnTo>
                    <a:pt x="70" y="86"/>
                  </a:lnTo>
                  <a:lnTo>
                    <a:pt x="78" y="90"/>
                  </a:lnTo>
                  <a:lnTo>
                    <a:pt x="85" y="91"/>
                  </a:lnTo>
                  <a:lnTo>
                    <a:pt x="94" y="92"/>
                  </a:lnTo>
                  <a:lnTo>
                    <a:pt x="102" y="94"/>
                  </a:lnTo>
                  <a:lnTo>
                    <a:pt x="110" y="96"/>
                  </a:lnTo>
                  <a:lnTo>
                    <a:pt x="117" y="97"/>
                  </a:lnTo>
                  <a:lnTo>
                    <a:pt x="125" y="100"/>
                  </a:lnTo>
                  <a:lnTo>
                    <a:pt x="132" y="102"/>
                  </a:lnTo>
                  <a:lnTo>
                    <a:pt x="139" y="105"/>
                  </a:lnTo>
                  <a:lnTo>
                    <a:pt x="146" y="108"/>
                  </a:lnTo>
                  <a:lnTo>
                    <a:pt x="153" y="112"/>
                  </a:lnTo>
                  <a:lnTo>
                    <a:pt x="158" y="116"/>
                  </a:lnTo>
                  <a:lnTo>
                    <a:pt x="164" y="123"/>
                  </a:lnTo>
                  <a:lnTo>
                    <a:pt x="155" y="121"/>
                  </a:lnTo>
                  <a:lnTo>
                    <a:pt x="147" y="121"/>
                  </a:lnTo>
                  <a:lnTo>
                    <a:pt x="139" y="119"/>
                  </a:lnTo>
                  <a:lnTo>
                    <a:pt x="132" y="119"/>
                  </a:lnTo>
                  <a:lnTo>
                    <a:pt x="123" y="116"/>
                  </a:lnTo>
                  <a:lnTo>
                    <a:pt x="116" y="116"/>
                  </a:lnTo>
                  <a:lnTo>
                    <a:pt x="107" y="115"/>
                  </a:lnTo>
                  <a:lnTo>
                    <a:pt x="100" y="114"/>
                  </a:lnTo>
                  <a:lnTo>
                    <a:pt x="93" y="113"/>
                  </a:lnTo>
                  <a:lnTo>
                    <a:pt x="85" y="111"/>
                  </a:lnTo>
                  <a:lnTo>
                    <a:pt x="77" y="110"/>
                  </a:lnTo>
                  <a:lnTo>
                    <a:pt x="69" y="109"/>
                  </a:lnTo>
                  <a:lnTo>
                    <a:pt x="62" y="106"/>
                  </a:lnTo>
                  <a:lnTo>
                    <a:pt x="54" y="105"/>
                  </a:lnTo>
                  <a:lnTo>
                    <a:pt x="46" y="103"/>
                  </a:lnTo>
                  <a:lnTo>
                    <a:pt x="38" y="102"/>
                  </a:lnTo>
                  <a:lnTo>
                    <a:pt x="43" y="105"/>
                  </a:lnTo>
                  <a:lnTo>
                    <a:pt x="50" y="110"/>
                  </a:lnTo>
                  <a:lnTo>
                    <a:pt x="57" y="113"/>
                  </a:lnTo>
                  <a:lnTo>
                    <a:pt x="65" y="116"/>
                  </a:lnTo>
                  <a:lnTo>
                    <a:pt x="73" y="119"/>
                  </a:lnTo>
                  <a:lnTo>
                    <a:pt x="82" y="122"/>
                  </a:lnTo>
                  <a:lnTo>
                    <a:pt x="89" y="124"/>
                  </a:lnTo>
                  <a:lnTo>
                    <a:pt x="98" y="128"/>
                  </a:lnTo>
                  <a:lnTo>
                    <a:pt x="107" y="130"/>
                  </a:lnTo>
                  <a:lnTo>
                    <a:pt x="116" y="132"/>
                  </a:lnTo>
                  <a:lnTo>
                    <a:pt x="124" y="134"/>
                  </a:lnTo>
                  <a:lnTo>
                    <a:pt x="133" y="138"/>
                  </a:lnTo>
                  <a:lnTo>
                    <a:pt x="141" y="141"/>
                  </a:lnTo>
                  <a:lnTo>
                    <a:pt x="149" y="145"/>
                  </a:lnTo>
                  <a:lnTo>
                    <a:pt x="156" y="150"/>
                  </a:lnTo>
                  <a:lnTo>
                    <a:pt x="164" y="155"/>
                  </a:lnTo>
                  <a:lnTo>
                    <a:pt x="158" y="155"/>
                  </a:lnTo>
                  <a:lnTo>
                    <a:pt x="153" y="155"/>
                  </a:lnTo>
                  <a:lnTo>
                    <a:pt x="147" y="155"/>
                  </a:lnTo>
                  <a:lnTo>
                    <a:pt x="142" y="155"/>
                  </a:lnTo>
                  <a:lnTo>
                    <a:pt x="137" y="153"/>
                  </a:lnTo>
                  <a:lnTo>
                    <a:pt x="132" y="153"/>
                  </a:lnTo>
                  <a:lnTo>
                    <a:pt x="126" y="151"/>
                  </a:lnTo>
                  <a:lnTo>
                    <a:pt x="122" y="150"/>
                  </a:lnTo>
                  <a:lnTo>
                    <a:pt x="115" y="148"/>
                  </a:lnTo>
                  <a:lnTo>
                    <a:pt x="109" y="146"/>
                  </a:lnTo>
                  <a:lnTo>
                    <a:pt x="104" y="144"/>
                  </a:lnTo>
                  <a:lnTo>
                    <a:pt x="98" y="143"/>
                  </a:lnTo>
                  <a:lnTo>
                    <a:pt x="93" y="142"/>
                  </a:lnTo>
                  <a:lnTo>
                    <a:pt x="87" y="141"/>
                  </a:lnTo>
                  <a:lnTo>
                    <a:pt x="82" y="140"/>
                  </a:lnTo>
                  <a:lnTo>
                    <a:pt x="77" y="140"/>
                  </a:lnTo>
                  <a:lnTo>
                    <a:pt x="83" y="142"/>
                  </a:lnTo>
                  <a:lnTo>
                    <a:pt x="89" y="145"/>
                  </a:lnTo>
                  <a:lnTo>
                    <a:pt x="95" y="150"/>
                  </a:lnTo>
                  <a:lnTo>
                    <a:pt x="103" y="154"/>
                  </a:lnTo>
                  <a:lnTo>
                    <a:pt x="108" y="158"/>
                  </a:lnTo>
                  <a:lnTo>
                    <a:pt x="116" y="162"/>
                  </a:lnTo>
                  <a:lnTo>
                    <a:pt x="123" y="164"/>
                  </a:lnTo>
                  <a:lnTo>
                    <a:pt x="129" y="165"/>
                  </a:lnTo>
                  <a:lnTo>
                    <a:pt x="124" y="166"/>
                  </a:lnTo>
                  <a:lnTo>
                    <a:pt x="119" y="169"/>
                  </a:lnTo>
                  <a:lnTo>
                    <a:pt x="114" y="169"/>
                  </a:lnTo>
                  <a:lnTo>
                    <a:pt x="109" y="169"/>
                  </a:lnTo>
                  <a:lnTo>
                    <a:pt x="103" y="168"/>
                  </a:lnTo>
                  <a:lnTo>
                    <a:pt x="98" y="166"/>
                  </a:lnTo>
                  <a:lnTo>
                    <a:pt x="93" y="165"/>
                  </a:lnTo>
                  <a:lnTo>
                    <a:pt x="87" y="163"/>
                  </a:lnTo>
                  <a:lnTo>
                    <a:pt x="80" y="161"/>
                  </a:lnTo>
                  <a:lnTo>
                    <a:pt x="75" y="158"/>
                  </a:lnTo>
                  <a:lnTo>
                    <a:pt x="68" y="155"/>
                  </a:lnTo>
                  <a:lnTo>
                    <a:pt x="63" y="155"/>
                  </a:lnTo>
                  <a:lnTo>
                    <a:pt x="56" y="153"/>
                  </a:lnTo>
                  <a:lnTo>
                    <a:pt x="50" y="153"/>
                  </a:lnTo>
                  <a:lnTo>
                    <a:pt x="44" y="152"/>
                  </a:lnTo>
                  <a:lnTo>
                    <a:pt x="38" y="153"/>
                  </a:lnTo>
                  <a:lnTo>
                    <a:pt x="43" y="155"/>
                  </a:lnTo>
                  <a:lnTo>
                    <a:pt x="49" y="159"/>
                  </a:lnTo>
                  <a:lnTo>
                    <a:pt x="55" y="162"/>
                  </a:lnTo>
                  <a:lnTo>
                    <a:pt x="62" y="165"/>
                  </a:lnTo>
                  <a:lnTo>
                    <a:pt x="67" y="168"/>
                  </a:lnTo>
                  <a:lnTo>
                    <a:pt x="74" y="171"/>
                  </a:lnTo>
                  <a:lnTo>
                    <a:pt x="79" y="173"/>
                  </a:lnTo>
                  <a:lnTo>
                    <a:pt x="87" y="178"/>
                  </a:lnTo>
                  <a:lnTo>
                    <a:pt x="93" y="180"/>
                  </a:lnTo>
                  <a:lnTo>
                    <a:pt x="99" y="183"/>
                  </a:lnTo>
                  <a:lnTo>
                    <a:pt x="105" y="186"/>
                  </a:lnTo>
                  <a:lnTo>
                    <a:pt x="112" y="191"/>
                  </a:lnTo>
                  <a:lnTo>
                    <a:pt x="117" y="194"/>
                  </a:lnTo>
                  <a:lnTo>
                    <a:pt x="124" y="199"/>
                  </a:lnTo>
                  <a:lnTo>
                    <a:pt x="129" y="203"/>
                  </a:lnTo>
                  <a:lnTo>
                    <a:pt x="136" y="209"/>
                  </a:lnTo>
                  <a:lnTo>
                    <a:pt x="125" y="205"/>
                  </a:lnTo>
                  <a:lnTo>
                    <a:pt x="114" y="202"/>
                  </a:lnTo>
                  <a:lnTo>
                    <a:pt x="103" y="199"/>
                  </a:lnTo>
                  <a:lnTo>
                    <a:pt x="90" y="195"/>
                  </a:lnTo>
                  <a:lnTo>
                    <a:pt x="78" y="192"/>
                  </a:lnTo>
                  <a:lnTo>
                    <a:pt x="66" y="188"/>
                  </a:lnTo>
                  <a:lnTo>
                    <a:pt x="54" y="184"/>
                  </a:lnTo>
                  <a:lnTo>
                    <a:pt x="44" y="180"/>
                  </a:lnTo>
                  <a:lnTo>
                    <a:pt x="33" y="173"/>
                  </a:lnTo>
                  <a:lnTo>
                    <a:pt x="25" y="168"/>
                  </a:lnTo>
                  <a:lnTo>
                    <a:pt x="17" y="160"/>
                  </a:lnTo>
                  <a:lnTo>
                    <a:pt x="12" y="152"/>
                  </a:lnTo>
                  <a:lnTo>
                    <a:pt x="7" y="142"/>
                  </a:lnTo>
                  <a:lnTo>
                    <a:pt x="6" y="131"/>
                  </a:lnTo>
                  <a:lnTo>
                    <a:pt x="7" y="119"/>
                  </a:lnTo>
                  <a:lnTo>
                    <a:pt x="10" y="104"/>
                  </a:lnTo>
                  <a:lnTo>
                    <a:pt x="9" y="97"/>
                  </a:lnTo>
                  <a:lnTo>
                    <a:pt x="9" y="92"/>
                  </a:lnTo>
                  <a:lnTo>
                    <a:pt x="9" y="84"/>
                  </a:lnTo>
                  <a:lnTo>
                    <a:pt x="9" y="79"/>
                  </a:lnTo>
                  <a:lnTo>
                    <a:pt x="9" y="71"/>
                  </a:lnTo>
                  <a:lnTo>
                    <a:pt x="9" y="63"/>
                  </a:lnTo>
                  <a:lnTo>
                    <a:pt x="10" y="56"/>
                  </a:lnTo>
                  <a:lnTo>
                    <a:pt x="12" y="50"/>
                  </a:lnTo>
                  <a:lnTo>
                    <a:pt x="10" y="42"/>
                  </a:lnTo>
                  <a:lnTo>
                    <a:pt x="10" y="35"/>
                  </a:lnTo>
                  <a:lnTo>
                    <a:pt x="9" y="27"/>
                  </a:lnTo>
                  <a:lnTo>
                    <a:pt x="9" y="22"/>
                  </a:lnTo>
                  <a:lnTo>
                    <a:pt x="7" y="14"/>
                  </a:lnTo>
                  <a:lnTo>
                    <a:pt x="6" y="10"/>
                  </a:lnTo>
                  <a:lnTo>
                    <a:pt x="3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E6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1" name="Freeform 135"/>
            <p:cNvSpPr>
              <a:spLocks/>
            </p:cNvSpPr>
            <p:nvPr/>
          </p:nvSpPr>
          <p:spPr bwMode="auto">
            <a:xfrm>
              <a:off x="8045450" y="2132013"/>
              <a:ext cx="19050" cy="412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1" y="6"/>
                </a:cxn>
                <a:cxn ang="0">
                  <a:pos x="23" y="13"/>
                </a:cxn>
                <a:cxn ang="0">
                  <a:pos x="24" y="19"/>
                </a:cxn>
                <a:cxn ang="0">
                  <a:pos x="24" y="26"/>
                </a:cxn>
                <a:cxn ang="0">
                  <a:pos x="23" y="32"/>
                </a:cxn>
                <a:cxn ang="0">
                  <a:pos x="21" y="38"/>
                </a:cxn>
                <a:cxn ang="0">
                  <a:pos x="19" y="44"/>
                </a:cxn>
                <a:cxn ang="0">
                  <a:pos x="16" y="48"/>
                </a:cxn>
                <a:cxn ang="0">
                  <a:pos x="9" y="52"/>
                </a:cxn>
                <a:cxn ang="0">
                  <a:pos x="3" y="50"/>
                </a:cxn>
                <a:cxn ang="0">
                  <a:pos x="1" y="46"/>
                </a:cxn>
                <a:cxn ang="0">
                  <a:pos x="0" y="40"/>
                </a:cxn>
                <a:cxn ang="0">
                  <a:pos x="0" y="32"/>
                </a:cxn>
                <a:cxn ang="0">
                  <a:pos x="2" y="20"/>
                </a:cxn>
                <a:cxn ang="0">
                  <a:pos x="3" y="14"/>
                </a:cxn>
                <a:cxn ang="0">
                  <a:pos x="7" y="9"/>
                </a:cxn>
                <a:cxn ang="0">
                  <a:pos x="13" y="4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4" h="52">
                  <a:moveTo>
                    <a:pt x="17" y="0"/>
                  </a:moveTo>
                  <a:lnTo>
                    <a:pt x="21" y="6"/>
                  </a:lnTo>
                  <a:lnTo>
                    <a:pt x="23" y="13"/>
                  </a:lnTo>
                  <a:lnTo>
                    <a:pt x="24" y="19"/>
                  </a:lnTo>
                  <a:lnTo>
                    <a:pt x="24" y="26"/>
                  </a:lnTo>
                  <a:lnTo>
                    <a:pt x="23" y="32"/>
                  </a:lnTo>
                  <a:lnTo>
                    <a:pt x="21" y="38"/>
                  </a:lnTo>
                  <a:lnTo>
                    <a:pt x="19" y="44"/>
                  </a:lnTo>
                  <a:lnTo>
                    <a:pt x="16" y="48"/>
                  </a:lnTo>
                  <a:lnTo>
                    <a:pt x="9" y="52"/>
                  </a:lnTo>
                  <a:lnTo>
                    <a:pt x="3" y="50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2" y="20"/>
                  </a:lnTo>
                  <a:lnTo>
                    <a:pt x="3" y="14"/>
                  </a:lnTo>
                  <a:lnTo>
                    <a:pt x="7" y="9"/>
                  </a:lnTo>
                  <a:lnTo>
                    <a:pt x="13" y="4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2" name="Freeform 136"/>
            <p:cNvSpPr>
              <a:spLocks/>
            </p:cNvSpPr>
            <p:nvPr/>
          </p:nvSpPr>
          <p:spPr bwMode="auto">
            <a:xfrm>
              <a:off x="8007350" y="2138363"/>
              <a:ext cx="14288" cy="650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2"/>
                </a:cxn>
                <a:cxn ang="0">
                  <a:pos x="4" y="7"/>
                </a:cxn>
                <a:cxn ang="0">
                  <a:pos x="7" y="11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12" y="29"/>
                </a:cxn>
                <a:cxn ang="0">
                  <a:pos x="13" y="37"/>
                </a:cxn>
                <a:cxn ang="0">
                  <a:pos x="16" y="43"/>
                </a:cxn>
                <a:cxn ang="0">
                  <a:pos x="16" y="49"/>
                </a:cxn>
                <a:cxn ang="0">
                  <a:pos x="17" y="56"/>
                </a:cxn>
                <a:cxn ang="0">
                  <a:pos x="16" y="61"/>
                </a:cxn>
                <a:cxn ang="0">
                  <a:pos x="16" y="68"/>
                </a:cxn>
                <a:cxn ang="0">
                  <a:pos x="13" y="71"/>
                </a:cxn>
                <a:cxn ang="0">
                  <a:pos x="11" y="76"/>
                </a:cxn>
                <a:cxn ang="0">
                  <a:pos x="8" y="79"/>
                </a:cxn>
                <a:cxn ang="0">
                  <a:pos x="3" y="82"/>
                </a:cxn>
                <a:cxn ang="0">
                  <a:pos x="4" y="77"/>
                </a:cxn>
                <a:cxn ang="0">
                  <a:pos x="6" y="71"/>
                </a:cxn>
                <a:cxn ang="0">
                  <a:pos x="6" y="66"/>
                </a:cxn>
                <a:cxn ang="0">
                  <a:pos x="7" y="61"/>
                </a:cxn>
                <a:cxn ang="0">
                  <a:pos x="6" y="56"/>
                </a:cxn>
                <a:cxn ang="0">
                  <a:pos x="6" y="50"/>
                </a:cxn>
                <a:cxn ang="0">
                  <a:pos x="6" y="45"/>
                </a:cxn>
                <a:cxn ang="0">
                  <a:pos x="4" y="40"/>
                </a:cxn>
                <a:cxn ang="0">
                  <a:pos x="3" y="33"/>
                </a:cxn>
                <a:cxn ang="0">
                  <a:pos x="2" y="29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7" h="82">
                  <a:moveTo>
                    <a:pt x="1" y="0"/>
                  </a:moveTo>
                  <a:lnTo>
                    <a:pt x="3" y="2"/>
                  </a:lnTo>
                  <a:lnTo>
                    <a:pt x="4" y="7"/>
                  </a:lnTo>
                  <a:lnTo>
                    <a:pt x="7" y="11"/>
                  </a:lnTo>
                  <a:lnTo>
                    <a:pt x="9" y="17"/>
                  </a:lnTo>
                  <a:lnTo>
                    <a:pt x="11" y="22"/>
                  </a:lnTo>
                  <a:lnTo>
                    <a:pt x="12" y="29"/>
                  </a:lnTo>
                  <a:lnTo>
                    <a:pt x="13" y="37"/>
                  </a:lnTo>
                  <a:lnTo>
                    <a:pt x="16" y="43"/>
                  </a:lnTo>
                  <a:lnTo>
                    <a:pt x="16" y="49"/>
                  </a:lnTo>
                  <a:lnTo>
                    <a:pt x="17" y="56"/>
                  </a:lnTo>
                  <a:lnTo>
                    <a:pt x="16" y="61"/>
                  </a:lnTo>
                  <a:lnTo>
                    <a:pt x="16" y="68"/>
                  </a:lnTo>
                  <a:lnTo>
                    <a:pt x="13" y="71"/>
                  </a:lnTo>
                  <a:lnTo>
                    <a:pt x="11" y="76"/>
                  </a:lnTo>
                  <a:lnTo>
                    <a:pt x="8" y="79"/>
                  </a:lnTo>
                  <a:lnTo>
                    <a:pt x="3" y="82"/>
                  </a:lnTo>
                  <a:lnTo>
                    <a:pt x="4" y="77"/>
                  </a:lnTo>
                  <a:lnTo>
                    <a:pt x="6" y="71"/>
                  </a:lnTo>
                  <a:lnTo>
                    <a:pt x="6" y="66"/>
                  </a:lnTo>
                  <a:lnTo>
                    <a:pt x="7" y="61"/>
                  </a:lnTo>
                  <a:lnTo>
                    <a:pt x="6" y="56"/>
                  </a:lnTo>
                  <a:lnTo>
                    <a:pt x="6" y="50"/>
                  </a:lnTo>
                  <a:lnTo>
                    <a:pt x="6" y="45"/>
                  </a:lnTo>
                  <a:lnTo>
                    <a:pt x="4" y="40"/>
                  </a:lnTo>
                  <a:lnTo>
                    <a:pt x="3" y="33"/>
                  </a:lnTo>
                  <a:lnTo>
                    <a:pt x="2" y="29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3" name="Freeform 137"/>
            <p:cNvSpPr>
              <a:spLocks/>
            </p:cNvSpPr>
            <p:nvPr/>
          </p:nvSpPr>
          <p:spPr bwMode="auto">
            <a:xfrm>
              <a:off x="6972300" y="2141538"/>
              <a:ext cx="12700" cy="79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7" y="3"/>
                </a:cxn>
                <a:cxn ang="0">
                  <a:pos x="10" y="4"/>
                </a:cxn>
                <a:cxn ang="0">
                  <a:pos x="15" y="5"/>
                </a:cxn>
                <a:cxn ang="0">
                  <a:pos x="12" y="8"/>
                </a:cxn>
                <a:cxn ang="0">
                  <a:pos x="10" y="11"/>
                </a:cxn>
                <a:cxn ang="0">
                  <a:pos x="7" y="11"/>
                </a:cxn>
                <a:cxn ang="0">
                  <a:pos x="4" y="11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5" h="11">
                  <a:moveTo>
                    <a:pt x="2" y="0"/>
                  </a:moveTo>
                  <a:lnTo>
                    <a:pt x="4" y="0"/>
                  </a:lnTo>
                  <a:lnTo>
                    <a:pt x="7" y="3"/>
                  </a:lnTo>
                  <a:lnTo>
                    <a:pt x="10" y="4"/>
                  </a:lnTo>
                  <a:lnTo>
                    <a:pt x="15" y="5"/>
                  </a:lnTo>
                  <a:lnTo>
                    <a:pt x="12" y="8"/>
                  </a:lnTo>
                  <a:lnTo>
                    <a:pt x="10" y="11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4" name="Freeform 138"/>
            <p:cNvSpPr>
              <a:spLocks/>
            </p:cNvSpPr>
            <p:nvPr/>
          </p:nvSpPr>
          <p:spPr bwMode="auto">
            <a:xfrm>
              <a:off x="8026400" y="2146301"/>
              <a:ext cx="14288" cy="3651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6"/>
                </a:cxn>
                <a:cxn ang="0">
                  <a:pos x="18" y="12"/>
                </a:cxn>
                <a:cxn ang="0">
                  <a:pos x="18" y="19"/>
                </a:cxn>
                <a:cxn ang="0">
                  <a:pos x="18" y="25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4" y="40"/>
                </a:cxn>
                <a:cxn ang="0">
                  <a:pos x="11" y="45"/>
                </a:cxn>
                <a:cxn ang="0">
                  <a:pos x="7" y="48"/>
                </a:cxn>
                <a:cxn ang="0">
                  <a:pos x="4" y="45"/>
                </a:cxn>
                <a:cxn ang="0">
                  <a:pos x="1" y="40"/>
                </a:cxn>
                <a:cxn ang="0">
                  <a:pos x="0" y="35"/>
                </a:cxn>
                <a:cxn ang="0">
                  <a:pos x="0" y="27"/>
                </a:cxn>
                <a:cxn ang="0">
                  <a:pos x="0" y="17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8" h="48">
                  <a:moveTo>
                    <a:pt x="16" y="0"/>
                  </a:moveTo>
                  <a:lnTo>
                    <a:pt x="17" y="6"/>
                  </a:lnTo>
                  <a:lnTo>
                    <a:pt x="18" y="12"/>
                  </a:lnTo>
                  <a:lnTo>
                    <a:pt x="18" y="19"/>
                  </a:lnTo>
                  <a:lnTo>
                    <a:pt x="18" y="25"/>
                  </a:lnTo>
                  <a:lnTo>
                    <a:pt x="16" y="30"/>
                  </a:lnTo>
                  <a:lnTo>
                    <a:pt x="16" y="36"/>
                  </a:lnTo>
                  <a:lnTo>
                    <a:pt x="14" y="40"/>
                  </a:lnTo>
                  <a:lnTo>
                    <a:pt x="11" y="45"/>
                  </a:lnTo>
                  <a:lnTo>
                    <a:pt x="7" y="48"/>
                  </a:lnTo>
                  <a:lnTo>
                    <a:pt x="4" y="45"/>
                  </a:lnTo>
                  <a:lnTo>
                    <a:pt x="1" y="40"/>
                  </a:lnTo>
                  <a:lnTo>
                    <a:pt x="0" y="35"/>
                  </a:lnTo>
                  <a:lnTo>
                    <a:pt x="0" y="27"/>
                  </a:lnTo>
                  <a:lnTo>
                    <a:pt x="0" y="17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5" name="Freeform 139"/>
            <p:cNvSpPr>
              <a:spLocks/>
            </p:cNvSpPr>
            <p:nvPr/>
          </p:nvSpPr>
          <p:spPr bwMode="auto">
            <a:xfrm>
              <a:off x="7002463" y="2151063"/>
              <a:ext cx="65088" cy="30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1"/>
                </a:cxn>
                <a:cxn ang="0">
                  <a:pos x="15" y="3"/>
                </a:cxn>
                <a:cxn ang="0">
                  <a:pos x="20" y="5"/>
                </a:cxn>
                <a:cxn ang="0">
                  <a:pos x="26" y="7"/>
                </a:cxn>
                <a:cxn ang="0">
                  <a:pos x="30" y="8"/>
                </a:cxn>
                <a:cxn ang="0">
                  <a:pos x="37" y="10"/>
                </a:cxn>
                <a:cxn ang="0">
                  <a:pos x="42" y="11"/>
                </a:cxn>
                <a:cxn ang="0">
                  <a:pos x="47" y="13"/>
                </a:cxn>
                <a:cxn ang="0">
                  <a:pos x="53" y="14"/>
                </a:cxn>
                <a:cxn ang="0">
                  <a:pos x="58" y="15"/>
                </a:cxn>
                <a:cxn ang="0">
                  <a:pos x="63" y="19"/>
                </a:cxn>
                <a:cxn ang="0">
                  <a:pos x="68" y="21"/>
                </a:cxn>
                <a:cxn ang="0">
                  <a:pos x="72" y="23"/>
                </a:cxn>
                <a:cxn ang="0">
                  <a:pos x="76" y="28"/>
                </a:cxn>
                <a:cxn ang="0">
                  <a:pos x="79" y="31"/>
                </a:cxn>
                <a:cxn ang="0">
                  <a:pos x="84" y="37"/>
                </a:cxn>
                <a:cxn ang="0">
                  <a:pos x="78" y="34"/>
                </a:cxn>
                <a:cxn ang="0">
                  <a:pos x="73" y="33"/>
                </a:cxn>
                <a:cxn ang="0">
                  <a:pos x="66" y="31"/>
                </a:cxn>
                <a:cxn ang="0">
                  <a:pos x="60" y="31"/>
                </a:cxn>
                <a:cxn ang="0">
                  <a:pos x="52" y="29"/>
                </a:cxn>
                <a:cxn ang="0">
                  <a:pos x="44" y="27"/>
                </a:cxn>
                <a:cxn ang="0">
                  <a:pos x="35" y="25"/>
                </a:cxn>
                <a:cxn ang="0">
                  <a:pos x="28" y="23"/>
                </a:cxn>
                <a:cxn ang="0">
                  <a:pos x="20" y="21"/>
                </a:cxn>
                <a:cxn ang="0">
                  <a:pos x="13" y="19"/>
                </a:cxn>
                <a:cxn ang="0">
                  <a:pos x="8" y="15"/>
                </a:cxn>
                <a:cxn ang="0">
                  <a:pos x="4" y="13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1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4" h="37">
                  <a:moveTo>
                    <a:pt x="5" y="0"/>
                  </a:moveTo>
                  <a:lnTo>
                    <a:pt x="10" y="1"/>
                  </a:lnTo>
                  <a:lnTo>
                    <a:pt x="15" y="3"/>
                  </a:lnTo>
                  <a:lnTo>
                    <a:pt x="20" y="5"/>
                  </a:lnTo>
                  <a:lnTo>
                    <a:pt x="26" y="7"/>
                  </a:lnTo>
                  <a:lnTo>
                    <a:pt x="30" y="8"/>
                  </a:lnTo>
                  <a:lnTo>
                    <a:pt x="37" y="10"/>
                  </a:lnTo>
                  <a:lnTo>
                    <a:pt x="42" y="11"/>
                  </a:lnTo>
                  <a:lnTo>
                    <a:pt x="47" y="13"/>
                  </a:lnTo>
                  <a:lnTo>
                    <a:pt x="53" y="14"/>
                  </a:lnTo>
                  <a:lnTo>
                    <a:pt x="58" y="15"/>
                  </a:lnTo>
                  <a:lnTo>
                    <a:pt x="63" y="19"/>
                  </a:lnTo>
                  <a:lnTo>
                    <a:pt x="68" y="21"/>
                  </a:lnTo>
                  <a:lnTo>
                    <a:pt x="72" y="23"/>
                  </a:lnTo>
                  <a:lnTo>
                    <a:pt x="76" y="28"/>
                  </a:lnTo>
                  <a:lnTo>
                    <a:pt x="79" y="31"/>
                  </a:lnTo>
                  <a:lnTo>
                    <a:pt x="84" y="37"/>
                  </a:lnTo>
                  <a:lnTo>
                    <a:pt x="78" y="34"/>
                  </a:lnTo>
                  <a:lnTo>
                    <a:pt x="73" y="33"/>
                  </a:lnTo>
                  <a:lnTo>
                    <a:pt x="66" y="31"/>
                  </a:lnTo>
                  <a:lnTo>
                    <a:pt x="60" y="31"/>
                  </a:lnTo>
                  <a:lnTo>
                    <a:pt x="52" y="29"/>
                  </a:lnTo>
                  <a:lnTo>
                    <a:pt x="44" y="27"/>
                  </a:lnTo>
                  <a:lnTo>
                    <a:pt x="35" y="25"/>
                  </a:lnTo>
                  <a:lnTo>
                    <a:pt x="28" y="23"/>
                  </a:lnTo>
                  <a:lnTo>
                    <a:pt x="20" y="21"/>
                  </a:lnTo>
                  <a:lnTo>
                    <a:pt x="13" y="19"/>
                  </a:lnTo>
                  <a:lnTo>
                    <a:pt x="8" y="15"/>
                  </a:lnTo>
                  <a:lnTo>
                    <a:pt x="4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236" name="Freeform 140"/>
            <p:cNvSpPr>
              <a:spLocks/>
            </p:cNvSpPr>
            <p:nvPr/>
          </p:nvSpPr>
          <p:spPr bwMode="auto">
            <a:xfrm>
              <a:off x="7069138" y="2174876"/>
              <a:ext cx="14288" cy="95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2" y="5"/>
                </a:cxn>
                <a:cxn ang="0">
                  <a:pos x="17" y="9"/>
                </a:cxn>
                <a:cxn ang="0">
                  <a:pos x="8" y="12"/>
                </a:cxn>
                <a:cxn ang="0">
                  <a:pos x="2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2">
                  <a:moveTo>
                    <a:pt x="7" y="0"/>
                  </a:moveTo>
                  <a:lnTo>
                    <a:pt x="12" y="5"/>
                  </a:lnTo>
                  <a:lnTo>
                    <a:pt x="17" y="9"/>
                  </a:lnTo>
                  <a:lnTo>
                    <a:pt x="8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4" grpId="0"/>
      <p:bldP spid="20505" grpId="0"/>
      <p:bldP spid="20506" grpId="0"/>
      <p:bldP spid="20507" grpId="0"/>
      <p:bldP spid="20508" grpId="0"/>
      <p:bldP spid="20509" grpId="0"/>
      <p:bldP spid="20510" grpId="0"/>
      <p:bldP spid="20511" grpId="0"/>
      <p:bldP spid="205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5BEBB-E9D0-4B03-9091-631BB2D39132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계층구조 인쇄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1510" name="Text Box 38"/>
          <p:cNvSpPr txBox="1">
            <a:spLocks noChangeArrowheads="1"/>
          </p:cNvSpPr>
          <p:nvPr/>
        </p:nvSpPr>
        <p:spPr bwMode="auto">
          <a:xfrm>
            <a:off x="785813" y="1643049"/>
            <a:ext cx="3786187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printHierarchy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i="1" smtClean="0">
                <a:solidFill>
                  <a:srgbClr val="000000"/>
                </a:solidFill>
                <a:latin typeface="Times New Roman" pitchFamily="18" charset="0"/>
              </a:rPr>
              <a:t>empty queue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(!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isEmpty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dequeue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),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element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for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children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b="1" i="1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enqueue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5475" algn="l"/>
                <a:tab pos="984250" algn="l"/>
                <a:tab pos="1341438" algn="l"/>
                <a:tab pos="1700213" algn="l"/>
                <a:tab pos="2058988" algn="l"/>
                <a:tab pos="2425700" algn="l"/>
              </a:tabLst>
              <a:defRPr/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모서리가 접힌 도형 9"/>
          <p:cNvSpPr/>
          <p:nvPr/>
        </p:nvSpPr>
        <p:spPr bwMode="auto">
          <a:xfrm>
            <a:off x="4786314" y="1928802"/>
            <a:ext cx="3643338" cy="4071937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0 </a:t>
            </a:r>
            <a:r>
              <a:rPr lang="ko-KR" altLang="en-US" sz="2000" dirty="0" smtClean="0">
                <a:latin typeface="맑은 고딕" pitchFamily="50" charset="-127"/>
              </a:rPr>
              <a:t>사장</a:t>
            </a:r>
            <a:endParaRPr lang="en-US" altLang="ko-KR" sz="2000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1 </a:t>
            </a:r>
            <a:r>
              <a:rPr lang="ko-KR" altLang="en-US" sz="2000" dirty="0" smtClean="0">
                <a:latin typeface="맑은 고딕" pitchFamily="50" charset="-127"/>
              </a:rPr>
              <a:t>판매부장</a:t>
            </a:r>
            <a:endParaRPr lang="en-US" altLang="ko-KR" sz="2000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1 </a:t>
            </a:r>
            <a:r>
              <a:rPr lang="ko-KR" altLang="en-US" sz="2000" dirty="0" smtClean="0">
                <a:latin typeface="맑은 고딕" pitchFamily="50" charset="-127"/>
              </a:rPr>
              <a:t>연구부장</a:t>
            </a:r>
            <a:endParaRPr lang="en-US" altLang="ko-KR" sz="2000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1 </a:t>
            </a:r>
            <a:r>
              <a:rPr lang="ko-KR" altLang="en-US" sz="2000" dirty="0" smtClean="0">
                <a:latin typeface="맑은 고딕" pitchFamily="50" charset="-127"/>
              </a:rPr>
              <a:t>감사</a:t>
            </a:r>
            <a:endParaRPr lang="en-US" altLang="ko-KR" sz="2000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국내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해외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하드웨어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소프트웨어</a:t>
            </a:r>
            <a:endParaRPr lang="en-US" altLang="ko-KR" sz="2000" dirty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latin typeface="맑은 고딕" pitchFamily="50" charset="-127"/>
              </a:rPr>
              <a:t>2 </a:t>
            </a:r>
            <a:r>
              <a:rPr lang="ko-KR" altLang="en-US" sz="2000" dirty="0" smtClean="0">
                <a:latin typeface="맑은 고딕" pitchFamily="50" charset="-127"/>
              </a:rPr>
              <a:t>특허</a:t>
            </a:r>
            <a:endParaRPr lang="en-US" altLang="ko-KR" sz="2000" dirty="0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FFCAA2-A1B4-48B7-B4CC-45EEC99D37E5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8.1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8.2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용어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8.3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en-US" altLang="ko-KR" sz="2400" b="1" dirty="0" smtClean="0">
                <a:ea typeface="맑은 고딕" pitchFamily="50" charset="-127"/>
              </a:rPr>
              <a:t> 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8.4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b="1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8.5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b="1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8.6 </a:t>
            </a:r>
            <a:r>
              <a:rPr lang="ko-KR" altLang="en-US" sz="2400" b="1" dirty="0" err="1">
                <a:ea typeface="맑은 고딕" pitchFamily="50" charset="-127"/>
              </a:rPr>
              <a:t>이진트리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>
                <a:ea typeface="맑은 고딕" pitchFamily="50" charset="-127"/>
              </a:rPr>
              <a:t>구현과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8.7 </a:t>
            </a:r>
            <a:r>
              <a:rPr lang="ko-KR" altLang="en-US" sz="2400" b="1" dirty="0" smtClean="0">
                <a:ea typeface="맑은 고딕" pitchFamily="50" charset="-127"/>
              </a:rPr>
              <a:t>트리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>
                <a:ea typeface="맑은 고딕" pitchFamily="50" charset="-127"/>
              </a:rPr>
              <a:t>구현과 </a:t>
            </a:r>
            <a:r>
              <a:rPr lang="ko-KR" altLang="en-US" sz="2400" b="1" dirty="0" err="1">
                <a:ea typeface="맑은 고딕" pitchFamily="50" charset="-127"/>
              </a:rPr>
              <a:t>메쏘드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8.8 </a:t>
            </a:r>
            <a:r>
              <a:rPr lang="ko-KR" altLang="en-US" sz="2400" b="1" dirty="0" smtClean="0">
                <a:ea typeface="맑은 고딕" pitchFamily="50" charset="-127"/>
              </a:rPr>
              <a:t>응용문제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81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A51FAB-9162-402D-B6B4-5B7F3B99D4E5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이진트리</a:t>
            </a:r>
            <a:r>
              <a:rPr lang="en-US" altLang="ko-KR" smtClean="0">
                <a:ea typeface="맑은 고딕" pitchFamily="50" charset="-127"/>
              </a:rPr>
              <a:t> ADT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13099" cy="471489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200" dirty="0" smtClean="0">
                <a:ea typeface="맑은 고딕" pitchFamily="50" charset="-127"/>
              </a:rPr>
              <a:t> ADT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ko-KR" altLang="en-US" sz="2200" dirty="0" err="1" smtClean="0">
                <a:ea typeface="맑은 고딕" pitchFamily="50" charset="-127"/>
              </a:rPr>
              <a:t>순서트리를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모델링한다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트리의</a:t>
            </a:r>
            <a:r>
              <a:rPr lang="ko-KR" altLang="en-US" sz="2200" dirty="0" smtClean="0">
                <a:ea typeface="맑은 고딕" pitchFamily="50" charset="-127"/>
              </a:rPr>
              <a:t> 각 </a:t>
            </a:r>
            <a:r>
              <a:rPr lang="ko-KR" altLang="en-US" sz="2200" dirty="0" err="1" smtClean="0">
                <a:ea typeface="맑은 고딕" pitchFamily="50" charset="-127"/>
              </a:rPr>
              <a:t>내부노드는</a:t>
            </a:r>
            <a:r>
              <a:rPr lang="ko-KR" altLang="en-US" sz="2200" dirty="0" smtClean="0">
                <a:ea typeface="맑은 고딕" pitchFamily="50" charset="-127"/>
              </a:rPr>
              <a:t> 두 개의 자식을 가지며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  <a:r>
              <a:rPr lang="ko-KR" altLang="en-US" sz="2200" dirty="0" smtClean="0">
                <a:ea typeface="맑은 고딕" pitchFamily="50" charset="-127"/>
              </a:rPr>
              <a:t> 각각 </a:t>
            </a:r>
            <a:r>
              <a:rPr lang="ko-KR" altLang="en-US" sz="2200" b="1" dirty="0" smtClean="0">
                <a:ea typeface="맑은 고딕" pitchFamily="50" charset="-127"/>
              </a:rPr>
              <a:t>왼쪽</a:t>
            </a:r>
            <a:r>
              <a:rPr lang="en-US" altLang="ko-KR" sz="2200" dirty="0" smtClean="0">
                <a:ea typeface="맑은 고딕" pitchFamily="50" charset="-127"/>
              </a:rPr>
              <a:t>(left) </a:t>
            </a:r>
            <a:r>
              <a:rPr lang="ko-KR" altLang="en-US" sz="2200" dirty="0" smtClean="0">
                <a:ea typeface="맑은 고딕" pitchFamily="50" charset="-127"/>
              </a:rPr>
              <a:t>및 </a:t>
            </a:r>
            <a:r>
              <a:rPr lang="ko-KR" altLang="en-US" sz="2200" b="1" dirty="0" smtClean="0">
                <a:ea typeface="맑은 고딕" pitchFamily="50" charset="-127"/>
              </a:rPr>
              <a:t>오른쪽</a:t>
            </a:r>
            <a:r>
              <a:rPr lang="en-US" altLang="ko-KR" sz="2200" dirty="0" smtClean="0">
                <a:ea typeface="맑은 고딕" pitchFamily="50" charset="-127"/>
              </a:rPr>
              <a:t>(right) </a:t>
            </a:r>
            <a:r>
              <a:rPr lang="ko-KR" altLang="en-US" sz="2200" dirty="0" smtClean="0">
                <a:ea typeface="맑은 고딕" pitchFamily="50" charset="-127"/>
              </a:rPr>
              <a:t>자식이라 부른다 </a:t>
            </a:r>
            <a:r>
              <a:rPr lang="en-US" altLang="ko-KR" sz="2200" dirty="0" smtClean="0">
                <a:ea typeface="맑은 고딕" pitchFamily="50" charset="-127"/>
              </a:rPr>
              <a:t>– </a:t>
            </a:r>
            <a:r>
              <a:rPr lang="ko-KR" altLang="en-US" sz="2200" b="1" dirty="0" smtClean="0">
                <a:ea typeface="맑은 고딕" pitchFamily="50" charset="-127"/>
              </a:rPr>
              <a:t>적정</a:t>
            </a:r>
            <a:r>
              <a:rPr lang="en-US" altLang="ko-KR" sz="2200" dirty="0" smtClean="0">
                <a:ea typeface="맑은 고딕" pitchFamily="50" charset="-127"/>
              </a:rPr>
              <a:t>(proper)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이진트리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이진트리</a:t>
            </a:r>
            <a:r>
              <a:rPr lang="ko-KR" altLang="en-US" sz="2200" dirty="0" err="1" smtClean="0">
                <a:ea typeface="맑은 고딕" pitchFamily="50" charset="-127"/>
              </a:rPr>
              <a:t>의</a:t>
            </a:r>
            <a:r>
              <a:rPr lang="ko-KR" altLang="en-US" sz="2200" dirty="0" smtClean="0">
                <a:ea typeface="맑은 고딕" pitchFamily="50" charset="-127"/>
              </a:rPr>
              <a:t> 재귀적 정의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루트가 자식의 순서쌍을 가지며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dirty="0" smtClean="0">
                <a:ea typeface="맑은 고딕" pitchFamily="50" charset="-127"/>
              </a:rPr>
              <a:t> 각각의 자식이 </a:t>
            </a:r>
            <a:r>
              <a:rPr lang="ko-KR" altLang="en-US" sz="1800" dirty="0" err="1" smtClean="0">
                <a:ea typeface="맑은 고딕" pitchFamily="50" charset="-127"/>
              </a:rPr>
              <a:t>내부노드인</a:t>
            </a:r>
            <a:r>
              <a:rPr lang="ko-KR" altLang="en-US" sz="1800" dirty="0" smtClean="0">
                <a:ea typeface="맑은 고딕" pitchFamily="50" charset="-127"/>
              </a:rPr>
              <a:t> 경우 </a:t>
            </a:r>
            <a:r>
              <a:rPr lang="ko-KR" altLang="en-US" sz="1800" dirty="0" err="1" smtClean="0">
                <a:ea typeface="맑은 고딕" pitchFamily="50" charset="-127"/>
              </a:rPr>
              <a:t>이진트리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전제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이진트리는</a:t>
            </a:r>
            <a:r>
              <a:rPr lang="ko-KR" altLang="en-US" sz="2200" dirty="0" smtClean="0">
                <a:ea typeface="맑은 고딕" pitchFamily="50" charset="-127"/>
              </a:rPr>
              <a:t> 비어있지 않다</a:t>
            </a:r>
            <a:endParaRPr lang="en-US" altLang="ko-KR" sz="2200" b="1" dirty="0" smtClean="0">
              <a:ea typeface="맑은 고딕" pitchFamily="50" charset="-127"/>
            </a:endParaRPr>
          </a:p>
        </p:txBody>
      </p:sp>
      <p:sp>
        <p:nvSpPr>
          <p:cNvPr id="8199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000625" y="1571625"/>
            <a:ext cx="34909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kumimoji="0" lang="ko-KR" altLang="en-US" sz="2200" b="1" dirty="0" smtClean="0">
                <a:latin typeface="맑은 고딕" pitchFamily="50" charset="-127"/>
              </a:rPr>
              <a:t>응용</a:t>
            </a:r>
            <a:endParaRPr kumimoji="0" lang="en-US" altLang="ko-KR" sz="2200" b="1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800" dirty="0" smtClean="0">
                <a:latin typeface="맑은 고딕" pitchFamily="50" charset="-127"/>
              </a:rPr>
              <a:t>수식 표현</a:t>
            </a:r>
            <a:endParaRPr kumimoji="0" lang="en-US" altLang="ko-KR" sz="180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800" dirty="0" smtClean="0">
                <a:latin typeface="맑은 고딕" pitchFamily="50" charset="-127"/>
              </a:rPr>
              <a:t>의사결정 과정</a:t>
            </a:r>
            <a:endParaRPr kumimoji="0" lang="en-US" altLang="ko-KR" sz="180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ko-KR" altLang="en-US" sz="1800" dirty="0" smtClean="0">
                <a:latin typeface="맑은 고딕" pitchFamily="50" charset="-127"/>
              </a:rPr>
              <a:t>검색</a:t>
            </a:r>
            <a:endParaRPr kumimoji="0" lang="en-US" altLang="ko-KR" sz="1800" dirty="0">
              <a:latin typeface="맑은 고딕" pitchFamily="50" charset="-127"/>
            </a:endParaRPr>
          </a:p>
        </p:txBody>
      </p:sp>
      <p:sp>
        <p:nvSpPr>
          <p:cNvPr id="8200" name="AutoShape 7"/>
          <p:cNvSpPr>
            <a:spLocks noChangeAspect="1" noChangeArrowheads="1"/>
          </p:cNvSpPr>
          <p:nvPr/>
        </p:nvSpPr>
        <p:spPr bwMode="auto">
          <a:xfrm>
            <a:off x="6707199" y="3071830"/>
            <a:ext cx="390533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A</a:t>
            </a:r>
          </a:p>
        </p:txBody>
      </p:sp>
      <p:sp>
        <p:nvSpPr>
          <p:cNvPr id="8201" name="AutoShape 8"/>
          <p:cNvSpPr>
            <a:spLocks noChangeAspect="1" noChangeArrowheads="1"/>
          </p:cNvSpPr>
          <p:nvPr/>
        </p:nvSpPr>
        <p:spPr bwMode="auto">
          <a:xfrm>
            <a:off x="5929328" y="3929060"/>
            <a:ext cx="371475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B</a:t>
            </a:r>
          </a:p>
        </p:txBody>
      </p:sp>
      <p:sp>
        <p:nvSpPr>
          <p:cNvPr id="8202" name="AutoShape 10"/>
          <p:cNvSpPr>
            <a:spLocks noChangeAspect="1" noChangeArrowheads="1"/>
          </p:cNvSpPr>
          <p:nvPr/>
        </p:nvSpPr>
        <p:spPr bwMode="auto">
          <a:xfrm>
            <a:off x="7567109" y="3929080"/>
            <a:ext cx="385212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C</a:t>
            </a:r>
          </a:p>
        </p:txBody>
      </p:sp>
      <p:sp>
        <p:nvSpPr>
          <p:cNvPr id="8203" name="AutoShape 12"/>
          <p:cNvSpPr>
            <a:spLocks noChangeAspect="1" noChangeArrowheads="1"/>
          </p:cNvSpPr>
          <p:nvPr/>
        </p:nvSpPr>
        <p:spPr bwMode="auto">
          <a:xfrm>
            <a:off x="8024967" y="4786330"/>
            <a:ext cx="402947" cy="434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G</a:t>
            </a:r>
          </a:p>
        </p:txBody>
      </p:sp>
      <p:sp>
        <p:nvSpPr>
          <p:cNvPr id="8204" name="AutoShape 13"/>
          <p:cNvSpPr>
            <a:spLocks noChangeAspect="1" noChangeArrowheads="1"/>
          </p:cNvSpPr>
          <p:nvPr/>
        </p:nvSpPr>
        <p:spPr bwMode="auto">
          <a:xfrm>
            <a:off x="5423569" y="4784395"/>
            <a:ext cx="408268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D</a:t>
            </a:r>
          </a:p>
        </p:txBody>
      </p:sp>
      <p:sp>
        <p:nvSpPr>
          <p:cNvPr id="8205" name="AutoShape 14"/>
          <p:cNvSpPr>
            <a:spLocks noChangeAspect="1" noChangeArrowheads="1"/>
          </p:cNvSpPr>
          <p:nvPr/>
        </p:nvSpPr>
        <p:spPr bwMode="auto">
          <a:xfrm>
            <a:off x="6396053" y="4784722"/>
            <a:ext cx="363537" cy="43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E</a:t>
            </a:r>
          </a:p>
        </p:txBody>
      </p:sp>
      <p:cxnSp>
        <p:nvCxnSpPr>
          <p:cNvPr id="8206" name="AutoShape 15"/>
          <p:cNvCxnSpPr>
            <a:cxnSpLocks noChangeShapeType="1"/>
            <a:stCxn id="8200" idx="2"/>
            <a:endCxn id="8201" idx="0"/>
          </p:cNvCxnSpPr>
          <p:nvPr/>
        </p:nvCxnSpPr>
        <p:spPr bwMode="auto">
          <a:xfrm rot="5400000">
            <a:off x="6297619" y="3324212"/>
            <a:ext cx="422295" cy="787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6"/>
          <p:cNvCxnSpPr>
            <a:cxnSpLocks noChangeShapeType="1"/>
            <a:stCxn id="8200" idx="2"/>
            <a:endCxn id="8202" idx="0"/>
          </p:cNvCxnSpPr>
          <p:nvPr/>
        </p:nvCxnSpPr>
        <p:spPr bwMode="auto">
          <a:xfrm rot="16200000" flipH="1">
            <a:off x="7119933" y="3289297"/>
            <a:ext cx="422315" cy="85724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8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16200000" flipH="1">
            <a:off x="7781921" y="4341809"/>
            <a:ext cx="422315" cy="4667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20"/>
          <p:cNvCxnSpPr>
            <a:cxnSpLocks noChangeShapeType="1"/>
            <a:stCxn id="8201" idx="2"/>
            <a:endCxn id="8205" idx="0"/>
          </p:cNvCxnSpPr>
          <p:nvPr/>
        </p:nvCxnSpPr>
        <p:spPr bwMode="auto">
          <a:xfrm rot="16200000" flipH="1">
            <a:off x="6136496" y="4342604"/>
            <a:ext cx="420687" cy="463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21"/>
          <p:cNvCxnSpPr>
            <a:cxnSpLocks noChangeShapeType="1"/>
            <a:stCxn id="8201" idx="2"/>
            <a:endCxn id="8204" idx="0"/>
          </p:cNvCxnSpPr>
          <p:nvPr/>
        </p:nvCxnSpPr>
        <p:spPr bwMode="auto">
          <a:xfrm rot="5400000">
            <a:off x="5661205" y="4330534"/>
            <a:ext cx="420360" cy="4873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1" name="AutoShape 22"/>
          <p:cNvSpPr>
            <a:spLocks noChangeAspect="1" noChangeArrowheads="1"/>
          </p:cNvSpPr>
          <p:nvPr/>
        </p:nvSpPr>
        <p:spPr bwMode="auto">
          <a:xfrm>
            <a:off x="6009263" y="5641645"/>
            <a:ext cx="410042" cy="43880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H</a:t>
            </a:r>
          </a:p>
        </p:txBody>
      </p:sp>
      <p:cxnSp>
        <p:nvCxnSpPr>
          <p:cNvPr id="8212" name="AutoShape 25"/>
          <p:cNvCxnSpPr>
            <a:cxnSpLocks noChangeShapeType="1"/>
            <a:stCxn id="8205" idx="2"/>
            <a:endCxn id="8211" idx="0"/>
          </p:cNvCxnSpPr>
          <p:nvPr/>
        </p:nvCxnSpPr>
        <p:spPr bwMode="auto">
          <a:xfrm rot="5400000">
            <a:off x="6185079" y="5248902"/>
            <a:ext cx="421948" cy="3635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3" name="AutoShape 26"/>
          <p:cNvSpPr>
            <a:spLocks noChangeAspect="1" noChangeArrowheads="1"/>
          </p:cNvSpPr>
          <p:nvPr/>
        </p:nvSpPr>
        <p:spPr bwMode="auto">
          <a:xfrm>
            <a:off x="6768528" y="5641893"/>
            <a:ext cx="280573" cy="42719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I</a:t>
            </a:r>
          </a:p>
        </p:txBody>
      </p:sp>
      <p:cxnSp>
        <p:nvCxnSpPr>
          <p:cNvPr id="8214" name="AutoShape 27"/>
          <p:cNvCxnSpPr>
            <a:cxnSpLocks noChangeShapeType="1"/>
            <a:stCxn id="8205" idx="2"/>
            <a:endCxn id="8213" idx="0"/>
          </p:cNvCxnSpPr>
          <p:nvPr/>
        </p:nvCxnSpPr>
        <p:spPr bwMode="auto">
          <a:xfrm rot="16200000" flipH="1">
            <a:off x="6532220" y="5265298"/>
            <a:ext cx="422196" cy="3309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5" name="AutoShape 13"/>
          <p:cNvSpPr>
            <a:spLocks noChangeAspect="1" noChangeArrowheads="1"/>
          </p:cNvSpPr>
          <p:nvPr/>
        </p:nvSpPr>
        <p:spPr bwMode="auto">
          <a:xfrm>
            <a:off x="7088203" y="4779960"/>
            <a:ext cx="350837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en-US" altLang="ko-KR" sz="2000">
                <a:latin typeface="맑은 고딕" pitchFamily="50" charset="-127"/>
              </a:rPr>
              <a:t>F</a:t>
            </a:r>
          </a:p>
        </p:txBody>
      </p:sp>
      <p:cxnSp>
        <p:nvCxnSpPr>
          <p:cNvPr id="8216" name="AutoShape 21"/>
          <p:cNvCxnSpPr>
            <a:cxnSpLocks noChangeShapeType="1"/>
            <a:stCxn id="8202" idx="2"/>
            <a:endCxn id="8215" idx="0"/>
          </p:cNvCxnSpPr>
          <p:nvPr/>
        </p:nvCxnSpPr>
        <p:spPr bwMode="auto">
          <a:xfrm rot="5400000">
            <a:off x="7303697" y="4323941"/>
            <a:ext cx="415945" cy="49609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2" name="그룹 191"/>
          <p:cNvGrpSpPr/>
          <p:nvPr/>
        </p:nvGrpSpPr>
        <p:grpSpPr>
          <a:xfrm>
            <a:off x="6793062" y="188640"/>
            <a:ext cx="1944216" cy="1944216"/>
            <a:chOff x="7092280" y="253833"/>
            <a:chExt cx="1572990" cy="1572990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7647256" y="432696"/>
              <a:ext cx="1018014" cy="518201"/>
            </a:xfrm>
            <a:custGeom>
              <a:avLst/>
              <a:gdLst/>
              <a:ahLst/>
              <a:cxnLst>
                <a:cxn ang="0">
                  <a:pos x="5304" y="216"/>
                </a:cxn>
                <a:cxn ang="0">
                  <a:pos x="5689" y="61"/>
                </a:cxn>
                <a:cxn ang="0">
                  <a:pos x="5996" y="0"/>
                </a:cxn>
                <a:cxn ang="0">
                  <a:pos x="6588" y="76"/>
                </a:cxn>
                <a:cxn ang="0">
                  <a:pos x="7040" y="182"/>
                </a:cxn>
                <a:cxn ang="0">
                  <a:pos x="7229" y="285"/>
                </a:cxn>
                <a:cxn ang="0">
                  <a:pos x="7671" y="632"/>
                </a:cxn>
                <a:cxn ang="0">
                  <a:pos x="8033" y="948"/>
                </a:cxn>
                <a:cxn ang="0">
                  <a:pos x="8221" y="1197"/>
                </a:cxn>
                <a:cxn ang="0">
                  <a:pos x="8422" y="1229"/>
                </a:cxn>
                <a:cxn ang="0">
                  <a:pos x="8601" y="1284"/>
                </a:cxn>
                <a:cxn ang="0">
                  <a:pos x="8755" y="1416"/>
                </a:cxn>
                <a:cxn ang="0">
                  <a:pos x="8908" y="1801"/>
                </a:cxn>
                <a:cxn ang="0">
                  <a:pos x="9080" y="2507"/>
                </a:cxn>
                <a:cxn ang="0">
                  <a:pos x="9127" y="3259"/>
                </a:cxn>
                <a:cxn ang="0">
                  <a:pos x="8897" y="3774"/>
                </a:cxn>
                <a:cxn ang="0">
                  <a:pos x="8427" y="3923"/>
                </a:cxn>
                <a:cxn ang="0">
                  <a:pos x="7994" y="3893"/>
                </a:cxn>
                <a:cxn ang="0">
                  <a:pos x="7672" y="3789"/>
                </a:cxn>
                <a:cxn ang="0">
                  <a:pos x="7502" y="3774"/>
                </a:cxn>
                <a:cxn ang="0">
                  <a:pos x="7304" y="4141"/>
                </a:cxn>
                <a:cxn ang="0">
                  <a:pos x="7101" y="4386"/>
                </a:cxn>
                <a:cxn ang="0">
                  <a:pos x="6841" y="4537"/>
                </a:cxn>
                <a:cxn ang="0">
                  <a:pos x="6454" y="4611"/>
                </a:cxn>
                <a:cxn ang="0">
                  <a:pos x="5908" y="4644"/>
                </a:cxn>
                <a:cxn ang="0">
                  <a:pos x="5609" y="4612"/>
                </a:cxn>
                <a:cxn ang="0">
                  <a:pos x="5311" y="4439"/>
                </a:cxn>
                <a:cxn ang="0">
                  <a:pos x="4988" y="4140"/>
                </a:cxn>
                <a:cxn ang="0">
                  <a:pos x="4744" y="3690"/>
                </a:cxn>
                <a:cxn ang="0">
                  <a:pos x="4414" y="3253"/>
                </a:cxn>
                <a:cxn ang="0">
                  <a:pos x="4203" y="3260"/>
                </a:cxn>
                <a:cxn ang="0">
                  <a:pos x="4075" y="3248"/>
                </a:cxn>
                <a:cxn ang="0">
                  <a:pos x="3900" y="3420"/>
                </a:cxn>
                <a:cxn ang="0">
                  <a:pos x="3574" y="3805"/>
                </a:cxn>
                <a:cxn ang="0">
                  <a:pos x="3352" y="3937"/>
                </a:cxn>
                <a:cxn ang="0">
                  <a:pos x="2816" y="4086"/>
                </a:cxn>
                <a:cxn ang="0">
                  <a:pos x="2269" y="4241"/>
                </a:cxn>
                <a:cxn ang="0">
                  <a:pos x="1977" y="4256"/>
                </a:cxn>
                <a:cxn ang="0">
                  <a:pos x="1765" y="4167"/>
                </a:cxn>
                <a:cxn ang="0">
                  <a:pos x="1189" y="4123"/>
                </a:cxn>
                <a:cxn ang="0">
                  <a:pos x="627" y="4071"/>
                </a:cxn>
                <a:cxn ang="0">
                  <a:pos x="453" y="3959"/>
                </a:cxn>
                <a:cxn ang="0">
                  <a:pos x="270" y="3746"/>
                </a:cxn>
                <a:cxn ang="0">
                  <a:pos x="66" y="3491"/>
                </a:cxn>
                <a:cxn ang="0">
                  <a:pos x="0" y="3270"/>
                </a:cxn>
                <a:cxn ang="0">
                  <a:pos x="82" y="3010"/>
                </a:cxn>
                <a:cxn ang="0">
                  <a:pos x="372" y="2448"/>
                </a:cxn>
                <a:cxn ang="0">
                  <a:pos x="561" y="2165"/>
                </a:cxn>
                <a:cxn ang="0">
                  <a:pos x="1144" y="1672"/>
                </a:cxn>
                <a:cxn ang="0">
                  <a:pos x="1690" y="1285"/>
                </a:cxn>
                <a:cxn ang="0">
                  <a:pos x="2173" y="1075"/>
                </a:cxn>
                <a:cxn ang="0">
                  <a:pos x="2614" y="980"/>
                </a:cxn>
                <a:cxn ang="0">
                  <a:pos x="3423" y="726"/>
                </a:cxn>
                <a:cxn ang="0">
                  <a:pos x="3702" y="538"/>
                </a:cxn>
                <a:cxn ang="0">
                  <a:pos x="4005" y="280"/>
                </a:cxn>
                <a:cxn ang="0">
                  <a:pos x="4226" y="155"/>
                </a:cxn>
                <a:cxn ang="0">
                  <a:pos x="4462" y="147"/>
                </a:cxn>
                <a:cxn ang="0">
                  <a:pos x="4707" y="228"/>
                </a:cxn>
                <a:cxn ang="0">
                  <a:pos x="4978" y="379"/>
                </a:cxn>
              </a:cxnLst>
              <a:rect l="0" t="0" r="r" b="b"/>
              <a:pathLst>
                <a:path w="9135" h="4645">
                  <a:moveTo>
                    <a:pt x="4978" y="379"/>
                  </a:moveTo>
                  <a:lnTo>
                    <a:pt x="4986" y="374"/>
                  </a:lnTo>
                  <a:lnTo>
                    <a:pt x="5010" y="361"/>
                  </a:lnTo>
                  <a:lnTo>
                    <a:pt x="5048" y="341"/>
                  </a:lnTo>
                  <a:lnTo>
                    <a:pt x="5098" y="316"/>
                  </a:lnTo>
                  <a:lnTo>
                    <a:pt x="5158" y="285"/>
                  </a:lnTo>
                  <a:lnTo>
                    <a:pt x="5228" y="252"/>
                  </a:lnTo>
                  <a:lnTo>
                    <a:pt x="5304" y="216"/>
                  </a:lnTo>
                  <a:lnTo>
                    <a:pt x="5385" y="179"/>
                  </a:lnTo>
                  <a:lnTo>
                    <a:pt x="5428" y="161"/>
                  </a:lnTo>
                  <a:lnTo>
                    <a:pt x="5471" y="143"/>
                  </a:lnTo>
                  <a:lnTo>
                    <a:pt x="5514" y="125"/>
                  </a:lnTo>
                  <a:lnTo>
                    <a:pt x="5559" y="108"/>
                  </a:lnTo>
                  <a:lnTo>
                    <a:pt x="5602" y="91"/>
                  </a:lnTo>
                  <a:lnTo>
                    <a:pt x="5645" y="75"/>
                  </a:lnTo>
                  <a:lnTo>
                    <a:pt x="5689" y="61"/>
                  </a:lnTo>
                  <a:lnTo>
                    <a:pt x="5732" y="48"/>
                  </a:lnTo>
                  <a:lnTo>
                    <a:pt x="5773" y="36"/>
                  </a:lnTo>
                  <a:lnTo>
                    <a:pt x="5814" y="25"/>
                  </a:lnTo>
                  <a:lnTo>
                    <a:pt x="5853" y="16"/>
                  </a:lnTo>
                  <a:lnTo>
                    <a:pt x="5893" y="10"/>
                  </a:lnTo>
                  <a:lnTo>
                    <a:pt x="5928" y="4"/>
                  </a:lnTo>
                  <a:lnTo>
                    <a:pt x="5963" y="1"/>
                  </a:lnTo>
                  <a:lnTo>
                    <a:pt x="5996" y="0"/>
                  </a:lnTo>
                  <a:lnTo>
                    <a:pt x="6027" y="2"/>
                  </a:lnTo>
                  <a:lnTo>
                    <a:pt x="6089" y="9"/>
                  </a:lnTo>
                  <a:lnTo>
                    <a:pt x="6160" y="17"/>
                  </a:lnTo>
                  <a:lnTo>
                    <a:pt x="6238" y="27"/>
                  </a:lnTo>
                  <a:lnTo>
                    <a:pt x="6322" y="37"/>
                  </a:lnTo>
                  <a:lnTo>
                    <a:pt x="6408" y="49"/>
                  </a:lnTo>
                  <a:lnTo>
                    <a:pt x="6498" y="61"/>
                  </a:lnTo>
                  <a:lnTo>
                    <a:pt x="6588" y="76"/>
                  </a:lnTo>
                  <a:lnTo>
                    <a:pt x="6679" y="92"/>
                  </a:lnTo>
                  <a:lnTo>
                    <a:pt x="6766" y="110"/>
                  </a:lnTo>
                  <a:lnTo>
                    <a:pt x="6851" y="129"/>
                  </a:lnTo>
                  <a:lnTo>
                    <a:pt x="6892" y="139"/>
                  </a:lnTo>
                  <a:lnTo>
                    <a:pt x="6931" y="149"/>
                  </a:lnTo>
                  <a:lnTo>
                    <a:pt x="6969" y="160"/>
                  </a:lnTo>
                  <a:lnTo>
                    <a:pt x="7006" y="170"/>
                  </a:lnTo>
                  <a:lnTo>
                    <a:pt x="7040" y="182"/>
                  </a:lnTo>
                  <a:lnTo>
                    <a:pt x="7073" y="193"/>
                  </a:lnTo>
                  <a:lnTo>
                    <a:pt x="7102" y="205"/>
                  </a:lnTo>
                  <a:lnTo>
                    <a:pt x="7130" y="218"/>
                  </a:lnTo>
                  <a:lnTo>
                    <a:pt x="7155" y="230"/>
                  </a:lnTo>
                  <a:lnTo>
                    <a:pt x="7177" y="243"/>
                  </a:lnTo>
                  <a:lnTo>
                    <a:pt x="7196" y="256"/>
                  </a:lnTo>
                  <a:lnTo>
                    <a:pt x="7212" y="270"/>
                  </a:lnTo>
                  <a:lnTo>
                    <a:pt x="7229" y="285"/>
                  </a:lnTo>
                  <a:lnTo>
                    <a:pt x="7249" y="302"/>
                  </a:lnTo>
                  <a:lnTo>
                    <a:pt x="7273" y="321"/>
                  </a:lnTo>
                  <a:lnTo>
                    <a:pt x="7298" y="342"/>
                  </a:lnTo>
                  <a:lnTo>
                    <a:pt x="7358" y="390"/>
                  </a:lnTo>
                  <a:lnTo>
                    <a:pt x="7428" y="443"/>
                  </a:lnTo>
                  <a:lnTo>
                    <a:pt x="7505" y="502"/>
                  </a:lnTo>
                  <a:lnTo>
                    <a:pt x="7586" y="565"/>
                  </a:lnTo>
                  <a:lnTo>
                    <a:pt x="7671" y="632"/>
                  </a:lnTo>
                  <a:lnTo>
                    <a:pt x="7756" y="701"/>
                  </a:lnTo>
                  <a:lnTo>
                    <a:pt x="7799" y="737"/>
                  </a:lnTo>
                  <a:lnTo>
                    <a:pt x="7840" y="771"/>
                  </a:lnTo>
                  <a:lnTo>
                    <a:pt x="7881" y="806"/>
                  </a:lnTo>
                  <a:lnTo>
                    <a:pt x="7921" y="842"/>
                  </a:lnTo>
                  <a:lnTo>
                    <a:pt x="7960" y="877"/>
                  </a:lnTo>
                  <a:lnTo>
                    <a:pt x="7997" y="913"/>
                  </a:lnTo>
                  <a:lnTo>
                    <a:pt x="8033" y="948"/>
                  </a:lnTo>
                  <a:lnTo>
                    <a:pt x="8066" y="982"/>
                  </a:lnTo>
                  <a:lnTo>
                    <a:pt x="8098" y="1015"/>
                  </a:lnTo>
                  <a:lnTo>
                    <a:pt x="8126" y="1048"/>
                  </a:lnTo>
                  <a:lnTo>
                    <a:pt x="8152" y="1080"/>
                  </a:lnTo>
                  <a:lnTo>
                    <a:pt x="8174" y="1112"/>
                  </a:lnTo>
                  <a:lnTo>
                    <a:pt x="8194" y="1141"/>
                  </a:lnTo>
                  <a:lnTo>
                    <a:pt x="8209" y="1170"/>
                  </a:lnTo>
                  <a:lnTo>
                    <a:pt x="8221" y="1197"/>
                  </a:lnTo>
                  <a:lnTo>
                    <a:pt x="8229" y="1224"/>
                  </a:lnTo>
                  <a:lnTo>
                    <a:pt x="8246" y="1223"/>
                  </a:lnTo>
                  <a:lnTo>
                    <a:pt x="8292" y="1220"/>
                  </a:lnTo>
                  <a:lnTo>
                    <a:pt x="8325" y="1220"/>
                  </a:lnTo>
                  <a:lnTo>
                    <a:pt x="8361" y="1223"/>
                  </a:lnTo>
                  <a:lnTo>
                    <a:pt x="8381" y="1225"/>
                  </a:lnTo>
                  <a:lnTo>
                    <a:pt x="8401" y="1227"/>
                  </a:lnTo>
                  <a:lnTo>
                    <a:pt x="8422" y="1229"/>
                  </a:lnTo>
                  <a:lnTo>
                    <a:pt x="8444" y="1233"/>
                  </a:lnTo>
                  <a:lnTo>
                    <a:pt x="8467" y="1237"/>
                  </a:lnTo>
                  <a:lnTo>
                    <a:pt x="8489" y="1243"/>
                  </a:lnTo>
                  <a:lnTo>
                    <a:pt x="8511" y="1249"/>
                  </a:lnTo>
                  <a:lnTo>
                    <a:pt x="8534" y="1255"/>
                  </a:lnTo>
                  <a:lnTo>
                    <a:pt x="8556" y="1264"/>
                  </a:lnTo>
                  <a:lnTo>
                    <a:pt x="8579" y="1273"/>
                  </a:lnTo>
                  <a:lnTo>
                    <a:pt x="8601" y="1284"/>
                  </a:lnTo>
                  <a:lnTo>
                    <a:pt x="8623" y="1294"/>
                  </a:lnTo>
                  <a:lnTo>
                    <a:pt x="8644" y="1308"/>
                  </a:lnTo>
                  <a:lnTo>
                    <a:pt x="8665" y="1322"/>
                  </a:lnTo>
                  <a:lnTo>
                    <a:pt x="8685" y="1338"/>
                  </a:lnTo>
                  <a:lnTo>
                    <a:pt x="8704" y="1355"/>
                  </a:lnTo>
                  <a:lnTo>
                    <a:pt x="8722" y="1374"/>
                  </a:lnTo>
                  <a:lnTo>
                    <a:pt x="8739" y="1394"/>
                  </a:lnTo>
                  <a:lnTo>
                    <a:pt x="8755" y="1416"/>
                  </a:lnTo>
                  <a:lnTo>
                    <a:pt x="8770" y="1440"/>
                  </a:lnTo>
                  <a:lnTo>
                    <a:pt x="8785" y="1470"/>
                  </a:lnTo>
                  <a:lnTo>
                    <a:pt x="8801" y="1507"/>
                  </a:lnTo>
                  <a:lnTo>
                    <a:pt x="8820" y="1552"/>
                  </a:lnTo>
                  <a:lnTo>
                    <a:pt x="8841" y="1605"/>
                  </a:lnTo>
                  <a:lnTo>
                    <a:pt x="8862" y="1664"/>
                  </a:lnTo>
                  <a:lnTo>
                    <a:pt x="8885" y="1730"/>
                  </a:lnTo>
                  <a:lnTo>
                    <a:pt x="8908" y="1801"/>
                  </a:lnTo>
                  <a:lnTo>
                    <a:pt x="8931" y="1877"/>
                  </a:lnTo>
                  <a:lnTo>
                    <a:pt x="8955" y="1958"/>
                  </a:lnTo>
                  <a:lnTo>
                    <a:pt x="8978" y="2042"/>
                  </a:lnTo>
                  <a:lnTo>
                    <a:pt x="9001" y="2131"/>
                  </a:lnTo>
                  <a:lnTo>
                    <a:pt x="9023" y="2222"/>
                  </a:lnTo>
                  <a:lnTo>
                    <a:pt x="9043" y="2315"/>
                  </a:lnTo>
                  <a:lnTo>
                    <a:pt x="9063" y="2410"/>
                  </a:lnTo>
                  <a:lnTo>
                    <a:pt x="9080" y="2507"/>
                  </a:lnTo>
                  <a:lnTo>
                    <a:pt x="9096" y="2605"/>
                  </a:lnTo>
                  <a:lnTo>
                    <a:pt x="9110" y="2702"/>
                  </a:lnTo>
                  <a:lnTo>
                    <a:pt x="9121" y="2799"/>
                  </a:lnTo>
                  <a:lnTo>
                    <a:pt x="9129" y="2894"/>
                  </a:lnTo>
                  <a:lnTo>
                    <a:pt x="9134" y="2989"/>
                  </a:lnTo>
                  <a:lnTo>
                    <a:pt x="9135" y="3081"/>
                  </a:lnTo>
                  <a:lnTo>
                    <a:pt x="9133" y="3172"/>
                  </a:lnTo>
                  <a:lnTo>
                    <a:pt x="9127" y="3259"/>
                  </a:lnTo>
                  <a:lnTo>
                    <a:pt x="9116" y="3341"/>
                  </a:lnTo>
                  <a:lnTo>
                    <a:pt x="9102" y="3420"/>
                  </a:lnTo>
                  <a:lnTo>
                    <a:pt x="9080" y="3494"/>
                  </a:lnTo>
                  <a:lnTo>
                    <a:pt x="9055" y="3563"/>
                  </a:lnTo>
                  <a:lnTo>
                    <a:pt x="9024" y="3626"/>
                  </a:lnTo>
                  <a:lnTo>
                    <a:pt x="8988" y="3682"/>
                  </a:lnTo>
                  <a:lnTo>
                    <a:pt x="8945" y="3732"/>
                  </a:lnTo>
                  <a:lnTo>
                    <a:pt x="8897" y="3774"/>
                  </a:lnTo>
                  <a:lnTo>
                    <a:pt x="8841" y="3808"/>
                  </a:lnTo>
                  <a:lnTo>
                    <a:pt x="8781" y="3835"/>
                  </a:lnTo>
                  <a:lnTo>
                    <a:pt x="8722" y="3859"/>
                  </a:lnTo>
                  <a:lnTo>
                    <a:pt x="8663" y="3879"/>
                  </a:lnTo>
                  <a:lnTo>
                    <a:pt x="8603" y="3895"/>
                  </a:lnTo>
                  <a:lnTo>
                    <a:pt x="8544" y="3907"/>
                  </a:lnTo>
                  <a:lnTo>
                    <a:pt x="8486" y="3917"/>
                  </a:lnTo>
                  <a:lnTo>
                    <a:pt x="8427" y="3923"/>
                  </a:lnTo>
                  <a:lnTo>
                    <a:pt x="8369" y="3927"/>
                  </a:lnTo>
                  <a:lnTo>
                    <a:pt x="8312" y="3928"/>
                  </a:lnTo>
                  <a:lnTo>
                    <a:pt x="8256" y="3927"/>
                  </a:lnTo>
                  <a:lnTo>
                    <a:pt x="8201" y="3924"/>
                  </a:lnTo>
                  <a:lnTo>
                    <a:pt x="8147" y="3918"/>
                  </a:lnTo>
                  <a:lnTo>
                    <a:pt x="8095" y="3912"/>
                  </a:lnTo>
                  <a:lnTo>
                    <a:pt x="8044" y="3902"/>
                  </a:lnTo>
                  <a:lnTo>
                    <a:pt x="7994" y="3893"/>
                  </a:lnTo>
                  <a:lnTo>
                    <a:pt x="7947" y="3881"/>
                  </a:lnTo>
                  <a:lnTo>
                    <a:pt x="7901" y="3869"/>
                  </a:lnTo>
                  <a:lnTo>
                    <a:pt x="7857" y="3857"/>
                  </a:lnTo>
                  <a:lnTo>
                    <a:pt x="7815" y="3843"/>
                  </a:lnTo>
                  <a:lnTo>
                    <a:pt x="7775" y="3829"/>
                  </a:lnTo>
                  <a:lnTo>
                    <a:pt x="7738" y="3815"/>
                  </a:lnTo>
                  <a:lnTo>
                    <a:pt x="7704" y="3802"/>
                  </a:lnTo>
                  <a:lnTo>
                    <a:pt x="7672" y="3789"/>
                  </a:lnTo>
                  <a:lnTo>
                    <a:pt x="7642" y="3776"/>
                  </a:lnTo>
                  <a:lnTo>
                    <a:pt x="7593" y="3753"/>
                  </a:lnTo>
                  <a:lnTo>
                    <a:pt x="7557" y="3734"/>
                  </a:lnTo>
                  <a:lnTo>
                    <a:pt x="7533" y="3721"/>
                  </a:lnTo>
                  <a:lnTo>
                    <a:pt x="7526" y="3717"/>
                  </a:lnTo>
                  <a:lnTo>
                    <a:pt x="7523" y="3725"/>
                  </a:lnTo>
                  <a:lnTo>
                    <a:pt x="7514" y="3744"/>
                  </a:lnTo>
                  <a:lnTo>
                    <a:pt x="7502" y="3774"/>
                  </a:lnTo>
                  <a:lnTo>
                    <a:pt x="7484" y="3814"/>
                  </a:lnTo>
                  <a:lnTo>
                    <a:pt x="7461" y="3863"/>
                  </a:lnTo>
                  <a:lnTo>
                    <a:pt x="7433" y="3918"/>
                  </a:lnTo>
                  <a:lnTo>
                    <a:pt x="7401" y="3978"/>
                  </a:lnTo>
                  <a:lnTo>
                    <a:pt x="7365" y="4041"/>
                  </a:lnTo>
                  <a:lnTo>
                    <a:pt x="7346" y="4074"/>
                  </a:lnTo>
                  <a:lnTo>
                    <a:pt x="7325" y="4107"/>
                  </a:lnTo>
                  <a:lnTo>
                    <a:pt x="7304" y="4141"/>
                  </a:lnTo>
                  <a:lnTo>
                    <a:pt x="7282" y="4174"/>
                  </a:lnTo>
                  <a:lnTo>
                    <a:pt x="7259" y="4206"/>
                  </a:lnTo>
                  <a:lnTo>
                    <a:pt x="7234" y="4239"/>
                  </a:lnTo>
                  <a:lnTo>
                    <a:pt x="7210" y="4270"/>
                  </a:lnTo>
                  <a:lnTo>
                    <a:pt x="7184" y="4301"/>
                  </a:lnTo>
                  <a:lnTo>
                    <a:pt x="7157" y="4331"/>
                  </a:lnTo>
                  <a:lnTo>
                    <a:pt x="7130" y="4360"/>
                  </a:lnTo>
                  <a:lnTo>
                    <a:pt x="7101" y="4386"/>
                  </a:lnTo>
                  <a:lnTo>
                    <a:pt x="7073" y="4412"/>
                  </a:lnTo>
                  <a:lnTo>
                    <a:pt x="7043" y="4436"/>
                  </a:lnTo>
                  <a:lnTo>
                    <a:pt x="7014" y="4458"/>
                  </a:lnTo>
                  <a:lnTo>
                    <a:pt x="6982" y="4477"/>
                  </a:lnTo>
                  <a:lnTo>
                    <a:pt x="6951" y="4495"/>
                  </a:lnTo>
                  <a:lnTo>
                    <a:pt x="6917" y="4510"/>
                  </a:lnTo>
                  <a:lnTo>
                    <a:pt x="6881" y="4524"/>
                  </a:lnTo>
                  <a:lnTo>
                    <a:pt x="6841" y="4537"/>
                  </a:lnTo>
                  <a:lnTo>
                    <a:pt x="6799" y="4550"/>
                  </a:lnTo>
                  <a:lnTo>
                    <a:pt x="6755" y="4561"/>
                  </a:lnTo>
                  <a:lnTo>
                    <a:pt x="6707" y="4572"/>
                  </a:lnTo>
                  <a:lnTo>
                    <a:pt x="6660" y="4581"/>
                  </a:lnTo>
                  <a:lnTo>
                    <a:pt x="6610" y="4590"/>
                  </a:lnTo>
                  <a:lnTo>
                    <a:pt x="6558" y="4597"/>
                  </a:lnTo>
                  <a:lnTo>
                    <a:pt x="6506" y="4605"/>
                  </a:lnTo>
                  <a:lnTo>
                    <a:pt x="6454" y="4611"/>
                  </a:lnTo>
                  <a:lnTo>
                    <a:pt x="6401" y="4616"/>
                  </a:lnTo>
                  <a:lnTo>
                    <a:pt x="6347" y="4622"/>
                  </a:lnTo>
                  <a:lnTo>
                    <a:pt x="6294" y="4626"/>
                  </a:lnTo>
                  <a:lnTo>
                    <a:pt x="6241" y="4630"/>
                  </a:lnTo>
                  <a:lnTo>
                    <a:pt x="6189" y="4633"/>
                  </a:lnTo>
                  <a:lnTo>
                    <a:pt x="6089" y="4637"/>
                  </a:lnTo>
                  <a:lnTo>
                    <a:pt x="5994" y="4642"/>
                  </a:lnTo>
                  <a:lnTo>
                    <a:pt x="5908" y="4644"/>
                  </a:lnTo>
                  <a:lnTo>
                    <a:pt x="5833" y="4644"/>
                  </a:lnTo>
                  <a:lnTo>
                    <a:pt x="5771" y="4645"/>
                  </a:lnTo>
                  <a:lnTo>
                    <a:pt x="5723" y="4644"/>
                  </a:lnTo>
                  <a:lnTo>
                    <a:pt x="5693" y="4644"/>
                  </a:lnTo>
                  <a:lnTo>
                    <a:pt x="5682" y="4644"/>
                  </a:lnTo>
                  <a:lnTo>
                    <a:pt x="5674" y="4640"/>
                  </a:lnTo>
                  <a:lnTo>
                    <a:pt x="5648" y="4630"/>
                  </a:lnTo>
                  <a:lnTo>
                    <a:pt x="5609" y="4612"/>
                  </a:lnTo>
                  <a:lnTo>
                    <a:pt x="5559" y="4588"/>
                  </a:lnTo>
                  <a:lnTo>
                    <a:pt x="5528" y="4572"/>
                  </a:lnTo>
                  <a:lnTo>
                    <a:pt x="5496" y="4555"/>
                  </a:lnTo>
                  <a:lnTo>
                    <a:pt x="5463" y="4536"/>
                  </a:lnTo>
                  <a:lnTo>
                    <a:pt x="5427" y="4515"/>
                  </a:lnTo>
                  <a:lnTo>
                    <a:pt x="5390" y="4492"/>
                  </a:lnTo>
                  <a:lnTo>
                    <a:pt x="5351" y="4466"/>
                  </a:lnTo>
                  <a:lnTo>
                    <a:pt x="5311" y="4439"/>
                  </a:lnTo>
                  <a:lnTo>
                    <a:pt x="5271" y="4409"/>
                  </a:lnTo>
                  <a:lnTo>
                    <a:pt x="5230" y="4377"/>
                  </a:lnTo>
                  <a:lnTo>
                    <a:pt x="5189" y="4344"/>
                  </a:lnTo>
                  <a:lnTo>
                    <a:pt x="5148" y="4308"/>
                  </a:lnTo>
                  <a:lnTo>
                    <a:pt x="5106" y="4269"/>
                  </a:lnTo>
                  <a:lnTo>
                    <a:pt x="5066" y="4229"/>
                  </a:lnTo>
                  <a:lnTo>
                    <a:pt x="5027" y="4185"/>
                  </a:lnTo>
                  <a:lnTo>
                    <a:pt x="4988" y="4140"/>
                  </a:lnTo>
                  <a:lnTo>
                    <a:pt x="4950" y="4092"/>
                  </a:lnTo>
                  <a:lnTo>
                    <a:pt x="4914" y="4043"/>
                  </a:lnTo>
                  <a:lnTo>
                    <a:pt x="4880" y="3990"/>
                  </a:lnTo>
                  <a:lnTo>
                    <a:pt x="4848" y="3935"/>
                  </a:lnTo>
                  <a:lnTo>
                    <a:pt x="4818" y="3878"/>
                  </a:lnTo>
                  <a:lnTo>
                    <a:pt x="4790" y="3818"/>
                  </a:lnTo>
                  <a:lnTo>
                    <a:pt x="4766" y="3755"/>
                  </a:lnTo>
                  <a:lnTo>
                    <a:pt x="4744" y="3690"/>
                  </a:lnTo>
                  <a:lnTo>
                    <a:pt x="4726" y="3622"/>
                  </a:lnTo>
                  <a:lnTo>
                    <a:pt x="4573" y="3211"/>
                  </a:lnTo>
                  <a:lnTo>
                    <a:pt x="4560" y="3215"/>
                  </a:lnTo>
                  <a:lnTo>
                    <a:pt x="4526" y="3226"/>
                  </a:lnTo>
                  <a:lnTo>
                    <a:pt x="4503" y="3232"/>
                  </a:lnTo>
                  <a:lnTo>
                    <a:pt x="4477" y="3240"/>
                  </a:lnTo>
                  <a:lnTo>
                    <a:pt x="4446" y="3247"/>
                  </a:lnTo>
                  <a:lnTo>
                    <a:pt x="4414" y="3253"/>
                  </a:lnTo>
                  <a:lnTo>
                    <a:pt x="4379" y="3259"/>
                  </a:lnTo>
                  <a:lnTo>
                    <a:pt x="4345" y="3264"/>
                  </a:lnTo>
                  <a:lnTo>
                    <a:pt x="4309" y="3266"/>
                  </a:lnTo>
                  <a:lnTo>
                    <a:pt x="4273" y="3267"/>
                  </a:lnTo>
                  <a:lnTo>
                    <a:pt x="4255" y="3266"/>
                  </a:lnTo>
                  <a:lnTo>
                    <a:pt x="4237" y="3265"/>
                  </a:lnTo>
                  <a:lnTo>
                    <a:pt x="4220" y="3263"/>
                  </a:lnTo>
                  <a:lnTo>
                    <a:pt x="4203" y="3260"/>
                  </a:lnTo>
                  <a:lnTo>
                    <a:pt x="4187" y="3256"/>
                  </a:lnTo>
                  <a:lnTo>
                    <a:pt x="4171" y="3252"/>
                  </a:lnTo>
                  <a:lnTo>
                    <a:pt x="4155" y="3247"/>
                  </a:lnTo>
                  <a:lnTo>
                    <a:pt x="4141" y="3240"/>
                  </a:lnTo>
                  <a:lnTo>
                    <a:pt x="4126" y="3235"/>
                  </a:lnTo>
                  <a:lnTo>
                    <a:pt x="4110" y="3235"/>
                  </a:lnTo>
                  <a:lnTo>
                    <a:pt x="4093" y="3240"/>
                  </a:lnTo>
                  <a:lnTo>
                    <a:pt x="4075" y="3248"/>
                  </a:lnTo>
                  <a:lnTo>
                    <a:pt x="4056" y="3260"/>
                  </a:lnTo>
                  <a:lnTo>
                    <a:pt x="4036" y="3274"/>
                  </a:lnTo>
                  <a:lnTo>
                    <a:pt x="4016" y="3292"/>
                  </a:lnTo>
                  <a:lnTo>
                    <a:pt x="3994" y="3314"/>
                  </a:lnTo>
                  <a:lnTo>
                    <a:pt x="3972" y="3337"/>
                  </a:lnTo>
                  <a:lnTo>
                    <a:pt x="3948" y="3363"/>
                  </a:lnTo>
                  <a:lnTo>
                    <a:pt x="3924" y="3391"/>
                  </a:lnTo>
                  <a:lnTo>
                    <a:pt x="3900" y="3420"/>
                  </a:lnTo>
                  <a:lnTo>
                    <a:pt x="3849" y="3483"/>
                  </a:lnTo>
                  <a:lnTo>
                    <a:pt x="3796" y="3549"/>
                  </a:lnTo>
                  <a:lnTo>
                    <a:pt x="3742" y="3617"/>
                  </a:lnTo>
                  <a:lnTo>
                    <a:pt x="3686" y="3683"/>
                  </a:lnTo>
                  <a:lnTo>
                    <a:pt x="3659" y="3716"/>
                  </a:lnTo>
                  <a:lnTo>
                    <a:pt x="3630" y="3747"/>
                  </a:lnTo>
                  <a:lnTo>
                    <a:pt x="3603" y="3776"/>
                  </a:lnTo>
                  <a:lnTo>
                    <a:pt x="3574" y="3805"/>
                  </a:lnTo>
                  <a:lnTo>
                    <a:pt x="3546" y="3831"/>
                  </a:lnTo>
                  <a:lnTo>
                    <a:pt x="3517" y="3854"/>
                  </a:lnTo>
                  <a:lnTo>
                    <a:pt x="3490" y="3877"/>
                  </a:lnTo>
                  <a:lnTo>
                    <a:pt x="3462" y="3895"/>
                  </a:lnTo>
                  <a:lnTo>
                    <a:pt x="3434" y="3910"/>
                  </a:lnTo>
                  <a:lnTo>
                    <a:pt x="3406" y="3923"/>
                  </a:lnTo>
                  <a:lnTo>
                    <a:pt x="3380" y="3932"/>
                  </a:lnTo>
                  <a:lnTo>
                    <a:pt x="3352" y="3937"/>
                  </a:lnTo>
                  <a:lnTo>
                    <a:pt x="3324" y="3940"/>
                  </a:lnTo>
                  <a:lnTo>
                    <a:pt x="3291" y="3946"/>
                  </a:lnTo>
                  <a:lnTo>
                    <a:pt x="3255" y="3955"/>
                  </a:lnTo>
                  <a:lnTo>
                    <a:pt x="3216" y="3964"/>
                  </a:lnTo>
                  <a:lnTo>
                    <a:pt x="3128" y="3989"/>
                  </a:lnTo>
                  <a:lnTo>
                    <a:pt x="3031" y="4018"/>
                  </a:lnTo>
                  <a:lnTo>
                    <a:pt x="2927" y="4051"/>
                  </a:lnTo>
                  <a:lnTo>
                    <a:pt x="2816" y="4086"/>
                  </a:lnTo>
                  <a:lnTo>
                    <a:pt x="2704" y="4121"/>
                  </a:lnTo>
                  <a:lnTo>
                    <a:pt x="2590" y="4156"/>
                  </a:lnTo>
                  <a:lnTo>
                    <a:pt x="2534" y="4173"/>
                  </a:lnTo>
                  <a:lnTo>
                    <a:pt x="2479" y="4188"/>
                  </a:lnTo>
                  <a:lnTo>
                    <a:pt x="2424" y="4203"/>
                  </a:lnTo>
                  <a:lnTo>
                    <a:pt x="2371" y="4217"/>
                  </a:lnTo>
                  <a:lnTo>
                    <a:pt x="2319" y="4230"/>
                  </a:lnTo>
                  <a:lnTo>
                    <a:pt x="2269" y="4241"/>
                  </a:lnTo>
                  <a:lnTo>
                    <a:pt x="2223" y="4251"/>
                  </a:lnTo>
                  <a:lnTo>
                    <a:pt x="2177" y="4258"/>
                  </a:lnTo>
                  <a:lnTo>
                    <a:pt x="2135" y="4263"/>
                  </a:lnTo>
                  <a:lnTo>
                    <a:pt x="2096" y="4268"/>
                  </a:lnTo>
                  <a:lnTo>
                    <a:pt x="2060" y="4269"/>
                  </a:lnTo>
                  <a:lnTo>
                    <a:pt x="2028" y="4267"/>
                  </a:lnTo>
                  <a:lnTo>
                    <a:pt x="2000" y="4262"/>
                  </a:lnTo>
                  <a:lnTo>
                    <a:pt x="1977" y="4256"/>
                  </a:lnTo>
                  <a:lnTo>
                    <a:pt x="1957" y="4245"/>
                  </a:lnTo>
                  <a:lnTo>
                    <a:pt x="1942" y="4233"/>
                  </a:lnTo>
                  <a:lnTo>
                    <a:pt x="1927" y="4218"/>
                  </a:lnTo>
                  <a:lnTo>
                    <a:pt x="1905" y="4205"/>
                  </a:lnTo>
                  <a:lnTo>
                    <a:pt x="1877" y="4194"/>
                  </a:lnTo>
                  <a:lnTo>
                    <a:pt x="1845" y="4184"/>
                  </a:lnTo>
                  <a:lnTo>
                    <a:pt x="1808" y="4175"/>
                  </a:lnTo>
                  <a:lnTo>
                    <a:pt x="1765" y="4167"/>
                  </a:lnTo>
                  <a:lnTo>
                    <a:pt x="1719" y="4160"/>
                  </a:lnTo>
                  <a:lnTo>
                    <a:pt x="1669" y="4153"/>
                  </a:lnTo>
                  <a:lnTo>
                    <a:pt x="1615" y="4148"/>
                  </a:lnTo>
                  <a:lnTo>
                    <a:pt x="1560" y="4144"/>
                  </a:lnTo>
                  <a:lnTo>
                    <a:pt x="1501" y="4140"/>
                  </a:lnTo>
                  <a:lnTo>
                    <a:pt x="1441" y="4136"/>
                  </a:lnTo>
                  <a:lnTo>
                    <a:pt x="1316" y="4129"/>
                  </a:lnTo>
                  <a:lnTo>
                    <a:pt x="1189" y="4123"/>
                  </a:lnTo>
                  <a:lnTo>
                    <a:pt x="1062" y="4117"/>
                  </a:lnTo>
                  <a:lnTo>
                    <a:pt x="939" y="4109"/>
                  </a:lnTo>
                  <a:lnTo>
                    <a:pt x="880" y="4104"/>
                  </a:lnTo>
                  <a:lnTo>
                    <a:pt x="823" y="4100"/>
                  </a:lnTo>
                  <a:lnTo>
                    <a:pt x="769" y="4093"/>
                  </a:lnTo>
                  <a:lnTo>
                    <a:pt x="718" y="4087"/>
                  </a:lnTo>
                  <a:lnTo>
                    <a:pt x="671" y="4080"/>
                  </a:lnTo>
                  <a:lnTo>
                    <a:pt x="627" y="4071"/>
                  </a:lnTo>
                  <a:lnTo>
                    <a:pt x="588" y="4062"/>
                  </a:lnTo>
                  <a:lnTo>
                    <a:pt x="553" y="4051"/>
                  </a:lnTo>
                  <a:lnTo>
                    <a:pt x="525" y="4039"/>
                  </a:lnTo>
                  <a:lnTo>
                    <a:pt x="501" y="4026"/>
                  </a:lnTo>
                  <a:lnTo>
                    <a:pt x="484" y="4011"/>
                  </a:lnTo>
                  <a:lnTo>
                    <a:pt x="472" y="3995"/>
                  </a:lnTo>
                  <a:lnTo>
                    <a:pt x="464" y="3977"/>
                  </a:lnTo>
                  <a:lnTo>
                    <a:pt x="453" y="3959"/>
                  </a:lnTo>
                  <a:lnTo>
                    <a:pt x="440" y="3940"/>
                  </a:lnTo>
                  <a:lnTo>
                    <a:pt x="426" y="3920"/>
                  </a:lnTo>
                  <a:lnTo>
                    <a:pt x="410" y="3900"/>
                  </a:lnTo>
                  <a:lnTo>
                    <a:pt x="393" y="3880"/>
                  </a:lnTo>
                  <a:lnTo>
                    <a:pt x="375" y="3859"/>
                  </a:lnTo>
                  <a:lnTo>
                    <a:pt x="355" y="3838"/>
                  </a:lnTo>
                  <a:lnTo>
                    <a:pt x="314" y="3792"/>
                  </a:lnTo>
                  <a:lnTo>
                    <a:pt x="270" y="3746"/>
                  </a:lnTo>
                  <a:lnTo>
                    <a:pt x="226" y="3698"/>
                  </a:lnTo>
                  <a:lnTo>
                    <a:pt x="181" y="3647"/>
                  </a:lnTo>
                  <a:lnTo>
                    <a:pt x="160" y="3622"/>
                  </a:lnTo>
                  <a:lnTo>
                    <a:pt x="139" y="3597"/>
                  </a:lnTo>
                  <a:lnTo>
                    <a:pt x="119" y="3570"/>
                  </a:lnTo>
                  <a:lnTo>
                    <a:pt x="100" y="3545"/>
                  </a:lnTo>
                  <a:lnTo>
                    <a:pt x="83" y="3517"/>
                  </a:lnTo>
                  <a:lnTo>
                    <a:pt x="66" y="3491"/>
                  </a:lnTo>
                  <a:lnTo>
                    <a:pt x="50" y="3465"/>
                  </a:lnTo>
                  <a:lnTo>
                    <a:pt x="38" y="3437"/>
                  </a:lnTo>
                  <a:lnTo>
                    <a:pt x="26" y="3410"/>
                  </a:lnTo>
                  <a:lnTo>
                    <a:pt x="16" y="3382"/>
                  </a:lnTo>
                  <a:lnTo>
                    <a:pt x="8" y="3355"/>
                  </a:lnTo>
                  <a:lnTo>
                    <a:pt x="3" y="3326"/>
                  </a:lnTo>
                  <a:lnTo>
                    <a:pt x="0" y="3299"/>
                  </a:lnTo>
                  <a:lnTo>
                    <a:pt x="0" y="3270"/>
                  </a:lnTo>
                  <a:lnTo>
                    <a:pt x="2" y="3243"/>
                  </a:lnTo>
                  <a:lnTo>
                    <a:pt x="8" y="3214"/>
                  </a:lnTo>
                  <a:lnTo>
                    <a:pt x="16" y="3185"/>
                  </a:lnTo>
                  <a:lnTo>
                    <a:pt x="26" y="3153"/>
                  </a:lnTo>
                  <a:lnTo>
                    <a:pt x="38" y="3120"/>
                  </a:lnTo>
                  <a:lnTo>
                    <a:pt x="50" y="3085"/>
                  </a:lnTo>
                  <a:lnTo>
                    <a:pt x="65" y="3048"/>
                  </a:lnTo>
                  <a:lnTo>
                    <a:pt x="82" y="3010"/>
                  </a:lnTo>
                  <a:lnTo>
                    <a:pt x="99" y="2971"/>
                  </a:lnTo>
                  <a:lnTo>
                    <a:pt x="118" y="2931"/>
                  </a:lnTo>
                  <a:lnTo>
                    <a:pt x="157" y="2849"/>
                  </a:lnTo>
                  <a:lnTo>
                    <a:pt x="199" y="2764"/>
                  </a:lnTo>
                  <a:lnTo>
                    <a:pt x="244" y="2681"/>
                  </a:lnTo>
                  <a:lnTo>
                    <a:pt x="287" y="2599"/>
                  </a:lnTo>
                  <a:lnTo>
                    <a:pt x="330" y="2521"/>
                  </a:lnTo>
                  <a:lnTo>
                    <a:pt x="372" y="2448"/>
                  </a:lnTo>
                  <a:lnTo>
                    <a:pt x="410" y="2383"/>
                  </a:lnTo>
                  <a:lnTo>
                    <a:pt x="444" y="2325"/>
                  </a:lnTo>
                  <a:lnTo>
                    <a:pt x="471" y="2277"/>
                  </a:lnTo>
                  <a:lnTo>
                    <a:pt x="493" y="2241"/>
                  </a:lnTo>
                  <a:lnTo>
                    <a:pt x="507" y="2218"/>
                  </a:lnTo>
                  <a:lnTo>
                    <a:pt x="511" y="2210"/>
                  </a:lnTo>
                  <a:lnTo>
                    <a:pt x="524" y="2198"/>
                  </a:lnTo>
                  <a:lnTo>
                    <a:pt x="561" y="2165"/>
                  </a:lnTo>
                  <a:lnTo>
                    <a:pt x="619" y="2112"/>
                  </a:lnTo>
                  <a:lnTo>
                    <a:pt x="697" y="2044"/>
                  </a:lnTo>
                  <a:lnTo>
                    <a:pt x="790" y="1962"/>
                  </a:lnTo>
                  <a:lnTo>
                    <a:pt x="898" y="1871"/>
                  </a:lnTo>
                  <a:lnTo>
                    <a:pt x="956" y="1824"/>
                  </a:lnTo>
                  <a:lnTo>
                    <a:pt x="1016" y="1774"/>
                  </a:lnTo>
                  <a:lnTo>
                    <a:pt x="1080" y="1723"/>
                  </a:lnTo>
                  <a:lnTo>
                    <a:pt x="1144" y="1672"/>
                  </a:lnTo>
                  <a:lnTo>
                    <a:pt x="1210" y="1620"/>
                  </a:lnTo>
                  <a:lnTo>
                    <a:pt x="1277" y="1569"/>
                  </a:lnTo>
                  <a:lnTo>
                    <a:pt x="1346" y="1518"/>
                  </a:lnTo>
                  <a:lnTo>
                    <a:pt x="1415" y="1469"/>
                  </a:lnTo>
                  <a:lnTo>
                    <a:pt x="1484" y="1420"/>
                  </a:lnTo>
                  <a:lnTo>
                    <a:pt x="1553" y="1373"/>
                  </a:lnTo>
                  <a:lnTo>
                    <a:pt x="1622" y="1328"/>
                  </a:lnTo>
                  <a:lnTo>
                    <a:pt x="1690" y="1285"/>
                  </a:lnTo>
                  <a:lnTo>
                    <a:pt x="1757" y="1246"/>
                  </a:lnTo>
                  <a:lnTo>
                    <a:pt x="1823" y="1209"/>
                  </a:lnTo>
                  <a:lnTo>
                    <a:pt x="1887" y="1175"/>
                  </a:lnTo>
                  <a:lnTo>
                    <a:pt x="1949" y="1147"/>
                  </a:lnTo>
                  <a:lnTo>
                    <a:pt x="2009" y="1121"/>
                  </a:lnTo>
                  <a:lnTo>
                    <a:pt x="2068" y="1101"/>
                  </a:lnTo>
                  <a:lnTo>
                    <a:pt x="2121" y="1085"/>
                  </a:lnTo>
                  <a:lnTo>
                    <a:pt x="2173" y="1075"/>
                  </a:lnTo>
                  <a:lnTo>
                    <a:pt x="2223" y="1067"/>
                  </a:lnTo>
                  <a:lnTo>
                    <a:pt x="2276" y="1058"/>
                  </a:lnTo>
                  <a:lnTo>
                    <a:pt x="2330" y="1047"/>
                  </a:lnTo>
                  <a:lnTo>
                    <a:pt x="2385" y="1036"/>
                  </a:lnTo>
                  <a:lnTo>
                    <a:pt x="2441" y="1023"/>
                  </a:lnTo>
                  <a:lnTo>
                    <a:pt x="2498" y="1009"/>
                  </a:lnTo>
                  <a:lnTo>
                    <a:pt x="2556" y="994"/>
                  </a:lnTo>
                  <a:lnTo>
                    <a:pt x="2614" y="980"/>
                  </a:lnTo>
                  <a:lnTo>
                    <a:pt x="2730" y="948"/>
                  </a:lnTo>
                  <a:lnTo>
                    <a:pt x="2846" y="914"/>
                  </a:lnTo>
                  <a:lnTo>
                    <a:pt x="2959" y="880"/>
                  </a:lnTo>
                  <a:lnTo>
                    <a:pt x="3068" y="845"/>
                  </a:lnTo>
                  <a:lnTo>
                    <a:pt x="3171" y="813"/>
                  </a:lnTo>
                  <a:lnTo>
                    <a:pt x="3266" y="781"/>
                  </a:lnTo>
                  <a:lnTo>
                    <a:pt x="3350" y="752"/>
                  </a:lnTo>
                  <a:lnTo>
                    <a:pt x="3423" y="726"/>
                  </a:lnTo>
                  <a:lnTo>
                    <a:pt x="3483" y="705"/>
                  </a:lnTo>
                  <a:lnTo>
                    <a:pt x="3529" y="689"/>
                  </a:lnTo>
                  <a:lnTo>
                    <a:pt x="3557" y="678"/>
                  </a:lnTo>
                  <a:lnTo>
                    <a:pt x="3567" y="675"/>
                  </a:lnTo>
                  <a:lnTo>
                    <a:pt x="3584" y="656"/>
                  </a:lnTo>
                  <a:lnTo>
                    <a:pt x="3630" y="609"/>
                  </a:lnTo>
                  <a:lnTo>
                    <a:pt x="3663" y="575"/>
                  </a:lnTo>
                  <a:lnTo>
                    <a:pt x="3702" y="538"/>
                  </a:lnTo>
                  <a:lnTo>
                    <a:pt x="3744" y="497"/>
                  </a:lnTo>
                  <a:lnTo>
                    <a:pt x="3792" y="454"/>
                  </a:lnTo>
                  <a:lnTo>
                    <a:pt x="3842" y="410"/>
                  </a:lnTo>
                  <a:lnTo>
                    <a:pt x="3894" y="366"/>
                  </a:lnTo>
                  <a:lnTo>
                    <a:pt x="3922" y="344"/>
                  </a:lnTo>
                  <a:lnTo>
                    <a:pt x="3949" y="322"/>
                  </a:lnTo>
                  <a:lnTo>
                    <a:pt x="3977" y="301"/>
                  </a:lnTo>
                  <a:lnTo>
                    <a:pt x="4005" y="280"/>
                  </a:lnTo>
                  <a:lnTo>
                    <a:pt x="4033" y="261"/>
                  </a:lnTo>
                  <a:lnTo>
                    <a:pt x="4061" y="242"/>
                  </a:lnTo>
                  <a:lnTo>
                    <a:pt x="4090" y="224"/>
                  </a:lnTo>
                  <a:lnTo>
                    <a:pt x="4117" y="207"/>
                  </a:lnTo>
                  <a:lnTo>
                    <a:pt x="4145" y="192"/>
                  </a:lnTo>
                  <a:lnTo>
                    <a:pt x="4172" y="179"/>
                  </a:lnTo>
                  <a:lnTo>
                    <a:pt x="4200" y="166"/>
                  </a:lnTo>
                  <a:lnTo>
                    <a:pt x="4226" y="155"/>
                  </a:lnTo>
                  <a:lnTo>
                    <a:pt x="4254" y="147"/>
                  </a:lnTo>
                  <a:lnTo>
                    <a:pt x="4281" y="141"/>
                  </a:lnTo>
                  <a:lnTo>
                    <a:pt x="4310" y="137"/>
                  </a:lnTo>
                  <a:lnTo>
                    <a:pt x="4339" y="135"/>
                  </a:lnTo>
                  <a:lnTo>
                    <a:pt x="4369" y="135"/>
                  </a:lnTo>
                  <a:lnTo>
                    <a:pt x="4400" y="137"/>
                  </a:lnTo>
                  <a:lnTo>
                    <a:pt x="4431" y="142"/>
                  </a:lnTo>
                  <a:lnTo>
                    <a:pt x="4462" y="147"/>
                  </a:lnTo>
                  <a:lnTo>
                    <a:pt x="4494" y="153"/>
                  </a:lnTo>
                  <a:lnTo>
                    <a:pt x="4525" y="162"/>
                  </a:lnTo>
                  <a:lnTo>
                    <a:pt x="4556" y="171"/>
                  </a:lnTo>
                  <a:lnTo>
                    <a:pt x="4588" y="181"/>
                  </a:lnTo>
                  <a:lnTo>
                    <a:pt x="4618" y="192"/>
                  </a:lnTo>
                  <a:lnTo>
                    <a:pt x="4649" y="204"/>
                  </a:lnTo>
                  <a:lnTo>
                    <a:pt x="4678" y="216"/>
                  </a:lnTo>
                  <a:lnTo>
                    <a:pt x="4707" y="228"/>
                  </a:lnTo>
                  <a:lnTo>
                    <a:pt x="4763" y="255"/>
                  </a:lnTo>
                  <a:lnTo>
                    <a:pt x="4814" y="281"/>
                  </a:lnTo>
                  <a:lnTo>
                    <a:pt x="4860" y="307"/>
                  </a:lnTo>
                  <a:lnTo>
                    <a:pt x="4899" y="330"/>
                  </a:lnTo>
                  <a:lnTo>
                    <a:pt x="4932" y="350"/>
                  </a:lnTo>
                  <a:lnTo>
                    <a:pt x="4957" y="365"/>
                  </a:lnTo>
                  <a:lnTo>
                    <a:pt x="4972" y="375"/>
                  </a:lnTo>
                  <a:lnTo>
                    <a:pt x="4978" y="379"/>
                  </a:lnTo>
                  <a:close/>
                </a:path>
              </a:pathLst>
            </a:custGeom>
            <a:solidFill>
              <a:srgbClr val="5FAC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7326306" y="253833"/>
              <a:ext cx="1201892" cy="765600"/>
            </a:xfrm>
            <a:custGeom>
              <a:avLst/>
              <a:gdLst/>
              <a:ahLst/>
              <a:cxnLst>
                <a:cxn ang="0">
                  <a:pos x="3282" y="850"/>
                </a:cxn>
                <a:cxn ang="0">
                  <a:pos x="2774" y="893"/>
                </a:cxn>
                <a:cxn ang="0">
                  <a:pos x="2399" y="999"/>
                </a:cxn>
                <a:cxn ang="0">
                  <a:pos x="1772" y="1417"/>
                </a:cxn>
                <a:cxn ang="0">
                  <a:pos x="1386" y="1726"/>
                </a:cxn>
                <a:cxn ang="0">
                  <a:pos x="1180" y="1962"/>
                </a:cxn>
                <a:cxn ang="0">
                  <a:pos x="956" y="2412"/>
                </a:cxn>
                <a:cxn ang="0">
                  <a:pos x="631" y="3090"/>
                </a:cxn>
                <a:cxn ang="0">
                  <a:pos x="501" y="3518"/>
                </a:cxn>
                <a:cxn ang="0">
                  <a:pos x="332" y="3716"/>
                </a:cxn>
                <a:cxn ang="0">
                  <a:pos x="155" y="3860"/>
                </a:cxn>
                <a:cxn ang="0">
                  <a:pos x="24" y="4077"/>
                </a:cxn>
                <a:cxn ang="0">
                  <a:pos x="11" y="4481"/>
                </a:cxn>
                <a:cxn ang="0">
                  <a:pos x="131" y="5315"/>
                </a:cxn>
                <a:cxn ang="0">
                  <a:pos x="409" y="6226"/>
                </a:cxn>
                <a:cxn ang="0">
                  <a:pos x="873" y="6817"/>
                </a:cxn>
                <a:cxn ang="0">
                  <a:pos x="1484" y="6819"/>
                </a:cxn>
                <a:cxn ang="0">
                  <a:pos x="1989" y="6570"/>
                </a:cxn>
                <a:cxn ang="0">
                  <a:pos x="2342" y="6263"/>
                </a:cxn>
                <a:cxn ang="0">
                  <a:pos x="2538" y="6038"/>
                </a:cxn>
                <a:cxn ang="0">
                  <a:pos x="2836" y="6281"/>
                </a:cxn>
                <a:cxn ang="0">
                  <a:pos x="3162" y="6474"/>
                </a:cxn>
                <a:cxn ang="0">
                  <a:pos x="3520" y="6578"/>
                </a:cxn>
                <a:cxn ang="0">
                  <a:pos x="3934" y="6513"/>
                </a:cxn>
                <a:cxn ang="0">
                  <a:pos x="4427" y="6331"/>
                </a:cxn>
                <a:cxn ang="0">
                  <a:pos x="5049" y="6038"/>
                </a:cxn>
                <a:cxn ang="0">
                  <a:pos x="5254" y="5787"/>
                </a:cxn>
                <a:cxn ang="0">
                  <a:pos x="5494" y="5353"/>
                </a:cxn>
                <a:cxn ang="0">
                  <a:pos x="5645" y="4766"/>
                </a:cxn>
                <a:cxn ang="0">
                  <a:pos x="5652" y="3789"/>
                </a:cxn>
                <a:cxn ang="0">
                  <a:pos x="5917" y="3711"/>
                </a:cxn>
                <a:cxn ang="0">
                  <a:pos x="6065" y="3618"/>
                </a:cxn>
                <a:cxn ang="0">
                  <a:pos x="6227" y="3567"/>
                </a:cxn>
                <a:cxn ang="0">
                  <a:pos x="6633" y="3741"/>
                </a:cxn>
                <a:cxn ang="0">
                  <a:pos x="7098" y="3927"/>
                </a:cxn>
                <a:cxn ang="0">
                  <a:pos x="7398" y="3902"/>
                </a:cxn>
                <a:cxn ang="0">
                  <a:pos x="8000" y="3789"/>
                </a:cxn>
                <a:cxn ang="0">
                  <a:pos x="8690" y="3656"/>
                </a:cxn>
                <a:cxn ang="0">
                  <a:pos x="9027" y="3507"/>
                </a:cxn>
                <a:cxn ang="0">
                  <a:pos x="9221" y="3288"/>
                </a:cxn>
                <a:cxn ang="0">
                  <a:pos x="9845" y="2913"/>
                </a:cxn>
                <a:cxn ang="0">
                  <a:pos x="10449" y="2539"/>
                </a:cxn>
                <a:cxn ang="0">
                  <a:pos x="10589" y="2315"/>
                </a:cxn>
                <a:cxn ang="0">
                  <a:pos x="10688" y="1973"/>
                </a:cxn>
                <a:cxn ang="0">
                  <a:pos x="10791" y="1571"/>
                </a:cxn>
                <a:cxn ang="0">
                  <a:pos x="10755" y="1287"/>
                </a:cxn>
                <a:cxn ang="0">
                  <a:pos x="10533" y="1041"/>
                </a:cxn>
                <a:cxn ang="0">
                  <a:pos x="10099" y="697"/>
                </a:cxn>
                <a:cxn ang="0">
                  <a:pos x="9653" y="386"/>
                </a:cxn>
                <a:cxn ang="0">
                  <a:pos x="8870" y="180"/>
                </a:cxn>
                <a:cxn ang="0">
                  <a:pos x="8068" y="33"/>
                </a:cxn>
                <a:cxn ang="0">
                  <a:pos x="7356" y="17"/>
                </a:cxn>
                <a:cxn ang="0">
                  <a:pos x="6826" y="158"/>
                </a:cxn>
                <a:cxn ang="0">
                  <a:pos x="6106" y="296"/>
                </a:cxn>
                <a:cxn ang="0">
                  <a:pos x="5460" y="386"/>
                </a:cxn>
                <a:cxn ang="0">
                  <a:pos x="5099" y="264"/>
                </a:cxn>
                <a:cxn ang="0">
                  <a:pos x="4690" y="179"/>
                </a:cxn>
                <a:cxn ang="0">
                  <a:pos x="4394" y="189"/>
                </a:cxn>
                <a:cxn ang="0">
                  <a:pos x="4130" y="350"/>
                </a:cxn>
                <a:cxn ang="0">
                  <a:pos x="3910" y="589"/>
                </a:cxn>
              </a:cxnLst>
              <a:rect l="0" t="0" r="r" b="b"/>
              <a:pathLst>
                <a:path w="10796" h="6874">
                  <a:moveTo>
                    <a:pt x="3730" y="849"/>
                  </a:moveTo>
                  <a:lnTo>
                    <a:pt x="3719" y="849"/>
                  </a:lnTo>
                  <a:lnTo>
                    <a:pt x="3685" y="848"/>
                  </a:lnTo>
                  <a:lnTo>
                    <a:pt x="3633" y="847"/>
                  </a:lnTo>
                  <a:lnTo>
                    <a:pt x="3563" y="846"/>
                  </a:lnTo>
                  <a:lnTo>
                    <a:pt x="3481" y="846"/>
                  </a:lnTo>
                  <a:lnTo>
                    <a:pt x="3386" y="847"/>
                  </a:lnTo>
                  <a:lnTo>
                    <a:pt x="3282" y="850"/>
                  </a:lnTo>
                  <a:lnTo>
                    <a:pt x="3172" y="854"/>
                  </a:lnTo>
                  <a:lnTo>
                    <a:pt x="3116" y="857"/>
                  </a:lnTo>
                  <a:lnTo>
                    <a:pt x="3059" y="861"/>
                  </a:lnTo>
                  <a:lnTo>
                    <a:pt x="3001" y="867"/>
                  </a:lnTo>
                  <a:lnTo>
                    <a:pt x="2944" y="872"/>
                  </a:lnTo>
                  <a:lnTo>
                    <a:pt x="2886" y="878"/>
                  </a:lnTo>
                  <a:lnTo>
                    <a:pt x="2830" y="885"/>
                  </a:lnTo>
                  <a:lnTo>
                    <a:pt x="2774" y="893"/>
                  </a:lnTo>
                  <a:lnTo>
                    <a:pt x="2719" y="903"/>
                  </a:lnTo>
                  <a:lnTo>
                    <a:pt x="2666" y="912"/>
                  </a:lnTo>
                  <a:lnTo>
                    <a:pt x="2616" y="924"/>
                  </a:lnTo>
                  <a:lnTo>
                    <a:pt x="2566" y="936"/>
                  </a:lnTo>
                  <a:lnTo>
                    <a:pt x="2519" y="950"/>
                  </a:lnTo>
                  <a:lnTo>
                    <a:pt x="2476" y="965"/>
                  </a:lnTo>
                  <a:lnTo>
                    <a:pt x="2436" y="981"/>
                  </a:lnTo>
                  <a:lnTo>
                    <a:pt x="2399" y="999"/>
                  </a:lnTo>
                  <a:lnTo>
                    <a:pt x="2366" y="1018"/>
                  </a:lnTo>
                  <a:lnTo>
                    <a:pt x="2299" y="1060"/>
                  </a:lnTo>
                  <a:lnTo>
                    <a:pt x="2222" y="1110"/>
                  </a:lnTo>
                  <a:lnTo>
                    <a:pt x="2140" y="1164"/>
                  </a:lnTo>
                  <a:lnTo>
                    <a:pt x="2052" y="1223"/>
                  </a:lnTo>
                  <a:lnTo>
                    <a:pt x="1960" y="1285"/>
                  </a:lnTo>
                  <a:lnTo>
                    <a:pt x="1866" y="1351"/>
                  </a:lnTo>
                  <a:lnTo>
                    <a:pt x="1772" y="1417"/>
                  </a:lnTo>
                  <a:lnTo>
                    <a:pt x="1679" y="1486"/>
                  </a:lnTo>
                  <a:lnTo>
                    <a:pt x="1634" y="1521"/>
                  </a:lnTo>
                  <a:lnTo>
                    <a:pt x="1588" y="1556"/>
                  </a:lnTo>
                  <a:lnTo>
                    <a:pt x="1545" y="1590"/>
                  </a:lnTo>
                  <a:lnTo>
                    <a:pt x="1503" y="1624"/>
                  </a:lnTo>
                  <a:lnTo>
                    <a:pt x="1462" y="1659"/>
                  </a:lnTo>
                  <a:lnTo>
                    <a:pt x="1423" y="1692"/>
                  </a:lnTo>
                  <a:lnTo>
                    <a:pt x="1386" y="1726"/>
                  </a:lnTo>
                  <a:lnTo>
                    <a:pt x="1351" y="1758"/>
                  </a:lnTo>
                  <a:lnTo>
                    <a:pt x="1317" y="1790"/>
                  </a:lnTo>
                  <a:lnTo>
                    <a:pt x="1287" y="1822"/>
                  </a:lnTo>
                  <a:lnTo>
                    <a:pt x="1259" y="1851"/>
                  </a:lnTo>
                  <a:lnTo>
                    <a:pt x="1235" y="1881"/>
                  </a:lnTo>
                  <a:lnTo>
                    <a:pt x="1212" y="1910"/>
                  </a:lnTo>
                  <a:lnTo>
                    <a:pt x="1194" y="1936"/>
                  </a:lnTo>
                  <a:lnTo>
                    <a:pt x="1180" y="1962"/>
                  </a:lnTo>
                  <a:lnTo>
                    <a:pt x="1168" y="1987"/>
                  </a:lnTo>
                  <a:lnTo>
                    <a:pt x="1157" y="2013"/>
                  </a:lnTo>
                  <a:lnTo>
                    <a:pt x="1144" y="2043"/>
                  </a:lnTo>
                  <a:lnTo>
                    <a:pt x="1127" y="2078"/>
                  </a:lnTo>
                  <a:lnTo>
                    <a:pt x="1108" y="2116"/>
                  </a:lnTo>
                  <a:lnTo>
                    <a:pt x="1063" y="2203"/>
                  </a:lnTo>
                  <a:lnTo>
                    <a:pt x="1013" y="2303"/>
                  </a:lnTo>
                  <a:lnTo>
                    <a:pt x="956" y="2412"/>
                  </a:lnTo>
                  <a:lnTo>
                    <a:pt x="895" y="2529"/>
                  </a:lnTo>
                  <a:lnTo>
                    <a:pt x="834" y="2651"/>
                  </a:lnTo>
                  <a:lnTo>
                    <a:pt x="773" y="2777"/>
                  </a:lnTo>
                  <a:lnTo>
                    <a:pt x="742" y="2840"/>
                  </a:lnTo>
                  <a:lnTo>
                    <a:pt x="713" y="2904"/>
                  </a:lnTo>
                  <a:lnTo>
                    <a:pt x="684" y="2966"/>
                  </a:lnTo>
                  <a:lnTo>
                    <a:pt x="658" y="3028"/>
                  </a:lnTo>
                  <a:lnTo>
                    <a:pt x="631" y="3090"/>
                  </a:lnTo>
                  <a:lnTo>
                    <a:pt x="607" y="3151"/>
                  </a:lnTo>
                  <a:lnTo>
                    <a:pt x="585" y="3209"/>
                  </a:lnTo>
                  <a:lnTo>
                    <a:pt x="564" y="3266"/>
                  </a:lnTo>
                  <a:lnTo>
                    <a:pt x="546" y="3322"/>
                  </a:lnTo>
                  <a:lnTo>
                    <a:pt x="531" y="3375"/>
                  </a:lnTo>
                  <a:lnTo>
                    <a:pt x="517" y="3426"/>
                  </a:lnTo>
                  <a:lnTo>
                    <a:pt x="508" y="3473"/>
                  </a:lnTo>
                  <a:lnTo>
                    <a:pt x="501" y="3518"/>
                  </a:lnTo>
                  <a:lnTo>
                    <a:pt x="498" y="3559"/>
                  </a:lnTo>
                  <a:lnTo>
                    <a:pt x="498" y="3597"/>
                  </a:lnTo>
                  <a:lnTo>
                    <a:pt x="502" y="3630"/>
                  </a:lnTo>
                  <a:lnTo>
                    <a:pt x="482" y="3638"/>
                  </a:lnTo>
                  <a:lnTo>
                    <a:pt x="429" y="3662"/>
                  </a:lnTo>
                  <a:lnTo>
                    <a:pt x="393" y="3680"/>
                  </a:lnTo>
                  <a:lnTo>
                    <a:pt x="353" y="3704"/>
                  </a:lnTo>
                  <a:lnTo>
                    <a:pt x="332" y="3716"/>
                  </a:lnTo>
                  <a:lnTo>
                    <a:pt x="310" y="3730"/>
                  </a:lnTo>
                  <a:lnTo>
                    <a:pt x="288" y="3746"/>
                  </a:lnTo>
                  <a:lnTo>
                    <a:pt x="266" y="3762"/>
                  </a:lnTo>
                  <a:lnTo>
                    <a:pt x="242" y="3780"/>
                  </a:lnTo>
                  <a:lnTo>
                    <a:pt x="220" y="3798"/>
                  </a:lnTo>
                  <a:lnTo>
                    <a:pt x="198" y="3818"/>
                  </a:lnTo>
                  <a:lnTo>
                    <a:pt x="176" y="3838"/>
                  </a:lnTo>
                  <a:lnTo>
                    <a:pt x="155" y="3860"/>
                  </a:lnTo>
                  <a:lnTo>
                    <a:pt x="134" y="3883"/>
                  </a:lnTo>
                  <a:lnTo>
                    <a:pt x="113" y="3908"/>
                  </a:lnTo>
                  <a:lnTo>
                    <a:pt x="95" y="3932"/>
                  </a:lnTo>
                  <a:lnTo>
                    <a:pt x="78" y="3959"/>
                  </a:lnTo>
                  <a:lnTo>
                    <a:pt x="62" y="3987"/>
                  </a:lnTo>
                  <a:lnTo>
                    <a:pt x="47" y="4015"/>
                  </a:lnTo>
                  <a:lnTo>
                    <a:pt x="34" y="4046"/>
                  </a:lnTo>
                  <a:lnTo>
                    <a:pt x="24" y="4077"/>
                  </a:lnTo>
                  <a:lnTo>
                    <a:pt x="14" y="4109"/>
                  </a:lnTo>
                  <a:lnTo>
                    <a:pt x="8" y="4143"/>
                  </a:lnTo>
                  <a:lnTo>
                    <a:pt x="4" y="4178"/>
                  </a:lnTo>
                  <a:lnTo>
                    <a:pt x="0" y="4219"/>
                  </a:lnTo>
                  <a:lnTo>
                    <a:pt x="0" y="4271"/>
                  </a:lnTo>
                  <a:lnTo>
                    <a:pt x="1" y="4332"/>
                  </a:lnTo>
                  <a:lnTo>
                    <a:pt x="6" y="4403"/>
                  </a:lnTo>
                  <a:lnTo>
                    <a:pt x="11" y="4481"/>
                  </a:lnTo>
                  <a:lnTo>
                    <a:pt x="18" y="4568"/>
                  </a:lnTo>
                  <a:lnTo>
                    <a:pt x="28" y="4661"/>
                  </a:lnTo>
                  <a:lnTo>
                    <a:pt x="39" y="4759"/>
                  </a:lnTo>
                  <a:lnTo>
                    <a:pt x="53" y="4864"/>
                  </a:lnTo>
                  <a:lnTo>
                    <a:pt x="69" y="4971"/>
                  </a:lnTo>
                  <a:lnTo>
                    <a:pt x="87" y="5083"/>
                  </a:lnTo>
                  <a:lnTo>
                    <a:pt x="108" y="5198"/>
                  </a:lnTo>
                  <a:lnTo>
                    <a:pt x="131" y="5315"/>
                  </a:lnTo>
                  <a:lnTo>
                    <a:pt x="157" y="5432"/>
                  </a:lnTo>
                  <a:lnTo>
                    <a:pt x="184" y="5550"/>
                  </a:lnTo>
                  <a:lnTo>
                    <a:pt x="215" y="5669"/>
                  </a:lnTo>
                  <a:lnTo>
                    <a:pt x="249" y="5785"/>
                  </a:lnTo>
                  <a:lnTo>
                    <a:pt x="285" y="5900"/>
                  </a:lnTo>
                  <a:lnTo>
                    <a:pt x="324" y="6012"/>
                  </a:lnTo>
                  <a:lnTo>
                    <a:pt x="365" y="6121"/>
                  </a:lnTo>
                  <a:lnTo>
                    <a:pt x="409" y="6226"/>
                  </a:lnTo>
                  <a:lnTo>
                    <a:pt x="457" y="6326"/>
                  </a:lnTo>
                  <a:lnTo>
                    <a:pt x="506" y="6419"/>
                  </a:lnTo>
                  <a:lnTo>
                    <a:pt x="560" y="6507"/>
                  </a:lnTo>
                  <a:lnTo>
                    <a:pt x="616" y="6587"/>
                  </a:lnTo>
                  <a:lnTo>
                    <a:pt x="676" y="6658"/>
                  </a:lnTo>
                  <a:lnTo>
                    <a:pt x="738" y="6721"/>
                  </a:lnTo>
                  <a:lnTo>
                    <a:pt x="804" y="6774"/>
                  </a:lnTo>
                  <a:lnTo>
                    <a:pt x="873" y="6817"/>
                  </a:lnTo>
                  <a:lnTo>
                    <a:pt x="946" y="6849"/>
                  </a:lnTo>
                  <a:lnTo>
                    <a:pt x="1022" y="6868"/>
                  </a:lnTo>
                  <a:lnTo>
                    <a:pt x="1101" y="6874"/>
                  </a:lnTo>
                  <a:lnTo>
                    <a:pt x="1182" y="6872"/>
                  </a:lnTo>
                  <a:lnTo>
                    <a:pt x="1260" y="6865"/>
                  </a:lnTo>
                  <a:lnTo>
                    <a:pt x="1336" y="6854"/>
                  </a:lnTo>
                  <a:lnTo>
                    <a:pt x="1411" y="6838"/>
                  </a:lnTo>
                  <a:lnTo>
                    <a:pt x="1484" y="6819"/>
                  </a:lnTo>
                  <a:lnTo>
                    <a:pt x="1555" y="6797"/>
                  </a:lnTo>
                  <a:lnTo>
                    <a:pt x="1623" y="6771"/>
                  </a:lnTo>
                  <a:lnTo>
                    <a:pt x="1690" y="6743"/>
                  </a:lnTo>
                  <a:lnTo>
                    <a:pt x="1754" y="6713"/>
                  </a:lnTo>
                  <a:lnTo>
                    <a:pt x="1817" y="6679"/>
                  </a:lnTo>
                  <a:lnTo>
                    <a:pt x="1876" y="6644"/>
                  </a:lnTo>
                  <a:lnTo>
                    <a:pt x="1934" y="6608"/>
                  </a:lnTo>
                  <a:lnTo>
                    <a:pt x="1989" y="6570"/>
                  </a:lnTo>
                  <a:lnTo>
                    <a:pt x="2043" y="6532"/>
                  </a:lnTo>
                  <a:lnTo>
                    <a:pt x="2092" y="6493"/>
                  </a:lnTo>
                  <a:lnTo>
                    <a:pt x="2141" y="6453"/>
                  </a:lnTo>
                  <a:lnTo>
                    <a:pt x="2187" y="6414"/>
                  </a:lnTo>
                  <a:lnTo>
                    <a:pt x="2230" y="6375"/>
                  </a:lnTo>
                  <a:lnTo>
                    <a:pt x="2270" y="6337"/>
                  </a:lnTo>
                  <a:lnTo>
                    <a:pt x="2307" y="6299"/>
                  </a:lnTo>
                  <a:lnTo>
                    <a:pt x="2342" y="6263"/>
                  </a:lnTo>
                  <a:lnTo>
                    <a:pt x="2375" y="6228"/>
                  </a:lnTo>
                  <a:lnTo>
                    <a:pt x="2404" y="6194"/>
                  </a:lnTo>
                  <a:lnTo>
                    <a:pt x="2431" y="6163"/>
                  </a:lnTo>
                  <a:lnTo>
                    <a:pt x="2474" y="6109"/>
                  </a:lnTo>
                  <a:lnTo>
                    <a:pt x="2506" y="6068"/>
                  </a:lnTo>
                  <a:lnTo>
                    <a:pt x="2526" y="6042"/>
                  </a:lnTo>
                  <a:lnTo>
                    <a:pt x="2532" y="6032"/>
                  </a:lnTo>
                  <a:lnTo>
                    <a:pt x="2538" y="6038"/>
                  </a:lnTo>
                  <a:lnTo>
                    <a:pt x="2557" y="6055"/>
                  </a:lnTo>
                  <a:lnTo>
                    <a:pt x="2587" y="6083"/>
                  </a:lnTo>
                  <a:lnTo>
                    <a:pt x="2628" y="6118"/>
                  </a:lnTo>
                  <a:lnTo>
                    <a:pt x="2678" y="6159"/>
                  </a:lnTo>
                  <a:lnTo>
                    <a:pt x="2736" y="6206"/>
                  </a:lnTo>
                  <a:lnTo>
                    <a:pt x="2768" y="6230"/>
                  </a:lnTo>
                  <a:lnTo>
                    <a:pt x="2801" y="6255"/>
                  </a:lnTo>
                  <a:lnTo>
                    <a:pt x="2836" y="6281"/>
                  </a:lnTo>
                  <a:lnTo>
                    <a:pt x="2873" y="6306"/>
                  </a:lnTo>
                  <a:lnTo>
                    <a:pt x="2911" y="6331"/>
                  </a:lnTo>
                  <a:lnTo>
                    <a:pt x="2950" y="6357"/>
                  </a:lnTo>
                  <a:lnTo>
                    <a:pt x="2991" y="6382"/>
                  </a:lnTo>
                  <a:lnTo>
                    <a:pt x="3033" y="6406"/>
                  </a:lnTo>
                  <a:lnTo>
                    <a:pt x="3075" y="6431"/>
                  </a:lnTo>
                  <a:lnTo>
                    <a:pt x="3117" y="6453"/>
                  </a:lnTo>
                  <a:lnTo>
                    <a:pt x="3162" y="6474"/>
                  </a:lnTo>
                  <a:lnTo>
                    <a:pt x="3206" y="6494"/>
                  </a:lnTo>
                  <a:lnTo>
                    <a:pt x="3251" y="6513"/>
                  </a:lnTo>
                  <a:lnTo>
                    <a:pt x="3295" y="6529"/>
                  </a:lnTo>
                  <a:lnTo>
                    <a:pt x="3340" y="6544"/>
                  </a:lnTo>
                  <a:lnTo>
                    <a:pt x="3386" y="6556"/>
                  </a:lnTo>
                  <a:lnTo>
                    <a:pt x="3430" y="6566"/>
                  </a:lnTo>
                  <a:lnTo>
                    <a:pt x="3476" y="6573"/>
                  </a:lnTo>
                  <a:lnTo>
                    <a:pt x="3520" y="6578"/>
                  </a:lnTo>
                  <a:lnTo>
                    <a:pt x="3563" y="6580"/>
                  </a:lnTo>
                  <a:lnTo>
                    <a:pt x="3609" y="6578"/>
                  </a:lnTo>
                  <a:lnTo>
                    <a:pt x="3657" y="6573"/>
                  </a:lnTo>
                  <a:lnTo>
                    <a:pt x="3708" y="6566"/>
                  </a:lnTo>
                  <a:lnTo>
                    <a:pt x="3762" y="6556"/>
                  </a:lnTo>
                  <a:lnTo>
                    <a:pt x="3817" y="6544"/>
                  </a:lnTo>
                  <a:lnTo>
                    <a:pt x="3875" y="6529"/>
                  </a:lnTo>
                  <a:lnTo>
                    <a:pt x="3934" y="6513"/>
                  </a:lnTo>
                  <a:lnTo>
                    <a:pt x="3994" y="6494"/>
                  </a:lnTo>
                  <a:lnTo>
                    <a:pt x="4056" y="6474"/>
                  </a:lnTo>
                  <a:lnTo>
                    <a:pt x="4117" y="6453"/>
                  </a:lnTo>
                  <a:lnTo>
                    <a:pt x="4179" y="6431"/>
                  </a:lnTo>
                  <a:lnTo>
                    <a:pt x="4242" y="6406"/>
                  </a:lnTo>
                  <a:lnTo>
                    <a:pt x="4304" y="6382"/>
                  </a:lnTo>
                  <a:lnTo>
                    <a:pt x="4366" y="6357"/>
                  </a:lnTo>
                  <a:lnTo>
                    <a:pt x="4427" y="6331"/>
                  </a:lnTo>
                  <a:lnTo>
                    <a:pt x="4487" y="6306"/>
                  </a:lnTo>
                  <a:lnTo>
                    <a:pt x="4602" y="6255"/>
                  </a:lnTo>
                  <a:lnTo>
                    <a:pt x="4710" y="6206"/>
                  </a:lnTo>
                  <a:lnTo>
                    <a:pt x="4808" y="6159"/>
                  </a:lnTo>
                  <a:lnTo>
                    <a:pt x="4893" y="6118"/>
                  </a:lnTo>
                  <a:lnTo>
                    <a:pt x="4963" y="6083"/>
                  </a:lnTo>
                  <a:lnTo>
                    <a:pt x="5016" y="6055"/>
                  </a:lnTo>
                  <a:lnTo>
                    <a:pt x="5049" y="6038"/>
                  </a:lnTo>
                  <a:lnTo>
                    <a:pt x="5062" y="6032"/>
                  </a:lnTo>
                  <a:lnTo>
                    <a:pt x="5069" y="6023"/>
                  </a:lnTo>
                  <a:lnTo>
                    <a:pt x="5092" y="5997"/>
                  </a:lnTo>
                  <a:lnTo>
                    <a:pt x="5127" y="5956"/>
                  </a:lnTo>
                  <a:lnTo>
                    <a:pt x="5173" y="5899"/>
                  </a:lnTo>
                  <a:lnTo>
                    <a:pt x="5199" y="5865"/>
                  </a:lnTo>
                  <a:lnTo>
                    <a:pt x="5225" y="5827"/>
                  </a:lnTo>
                  <a:lnTo>
                    <a:pt x="5254" y="5787"/>
                  </a:lnTo>
                  <a:lnTo>
                    <a:pt x="5284" y="5743"/>
                  </a:lnTo>
                  <a:lnTo>
                    <a:pt x="5314" y="5696"/>
                  </a:lnTo>
                  <a:lnTo>
                    <a:pt x="5345" y="5646"/>
                  </a:lnTo>
                  <a:lnTo>
                    <a:pt x="5375" y="5593"/>
                  </a:lnTo>
                  <a:lnTo>
                    <a:pt x="5406" y="5537"/>
                  </a:lnTo>
                  <a:lnTo>
                    <a:pt x="5437" y="5479"/>
                  </a:lnTo>
                  <a:lnTo>
                    <a:pt x="5465" y="5417"/>
                  </a:lnTo>
                  <a:lnTo>
                    <a:pt x="5494" y="5353"/>
                  </a:lnTo>
                  <a:lnTo>
                    <a:pt x="5521" y="5287"/>
                  </a:lnTo>
                  <a:lnTo>
                    <a:pt x="5546" y="5219"/>
                  </a:lnTo>
                  <a:lnTo>
                    <a:pt x="5569" y="5148"/>
                  </a:lnTo>
                  <a:lnTo>
                    <a:pt x="5590" y="5075"/>
                  </a:lnTo>
                  <a:lnTo>
                    <a:pt x="5609" y="5001"/>
                  </a:lnTo>
                  <a:lnTo>
                    <a:pt x="5624" y="4925"/>
                  </a:lnTo>
                  <a:lnTo>
                    <a:pt x="5636" y="4847"/>
                  </a:lnTo>
                  <a:lnTo>
                    <a:pt x="5645" y="4766"/>
                  </a:lnTo>
                  <a:lnTo>
                    <a:pt x="5650" y="4685"/>
                  </a:lnTo>
                  <a:lnTo>
                    <a:pt x="5651" y="4603"/>
                  </a:lnTo>
                  <a:lnTo>
                    <a:pt x="5648" y="4518"/>
                  </a:lnTo>
                  <a:lnTo>
                    <a:pt x="5640" y="4433"/>
                  </a:lnTo>
                  <a:lnTo>
                    <a:pt x="5627" y="4346"/>
                  </a:lnTo>
                  <a:lnTo>
                    <a:pt x="5593" y="3799"/>
                  </a:lnTo>
                  <a:lnTo>
                    <a:pt x="5609" y="3797"/>
                  </a:lnTo>
                  <a:lnTo>
                    <a:pt x="5652" y="3789"/>
                  </a:lnTo>
                  <a:lnTo>
                    <a:pt x="5682" y="3784"/>
                  </a:lnTo>
                  <a:lnTo>
                    <a:pt x="5717" y="3776"/>
                  </a:lnTo>
                  <a:lnTo>
                    <a:pt x="5754" y="3767"/>
                  </a:lnTo>
                  <a:lnTo>
                    <a:pt x="5793" y="3756"/>
                  </a:lnTo>
                  <a:lnTo>
                    <a:pt x="5834" y="3744"/>
                  </a:lnTo>
                  <a:lnTo>
                    <a:pt x="5876" y="3729"/>
                  </a:lnTo>
                  <a:lnTo>
                    <a:pt x="5897" y="3720"/>
                  </a:lnTo>
                  <a:lnTo>
                    <a:pt x="5917" y="3711"/>
                  </a:lnTo>
                  <a:lnTo>
                    <a:pt x="5939" y="3703"/>
                  </a:lnTo>
                  <a:lnTo>
                    <a:pt x="5959" y="3692"/>
                  </a:lnTo>
                  <a:lnTo>
                    <a:pt x="5978" y="3681"/>
                  </a:lnTo>
                  <a:lnTo>
                    <a:pt x="5997" y="3670"/>
                  </a:lnTo>
                  <a:lnTo>
                    <a:pt x="6016" y="3658"/>
                  </a:lnTo>
                  <a:lnTo>
                    <a:pt x="6033" y="3645"/>
                  </a:lnTo>
                  <a:lnTo>
                    <a:pt x="6050" y="3632"/>
                  </a:lnTo>
                  <a:lnTo>
                    <a:pt x="6065" y="3618"/>
                  </a:lnTo>
                  <a:lnTo>
                    <a:pt x="6079" y="3603"/>
                  </a:lnTo>
                  <a:lnTo>
                    <a:pt x="6093" y="3587"/>
                  </a:lnTo>
                  <a:lnTo>
                    <a:pt x="6107" y="3575"/>
                  </a:lnTo>
                  <a:lnTo>
                    <a:pt x="6125" y="3565"/>
                  </a:lnTo>
                  <a:lnTo>
                    <a:pt x="6146" y="3560"/>
                  </a:lnTo>
                  <a:lnTo>
                    <a:pt x="6170" y="3559"/>
                  </a:lnTo>
                  <a:lnTo>
                    <a:pt x="6197" y="3562"/>
                  </a:lnTo>
                  <a:lnTo>
                    <a:pt x="6227" y="3567"/>
                  </a:lnTo>
                  <a:lnTo>
                    <a:pt x="6260" y="3576"/>
                  </a:lnTo>
                  <a:lnTo>
                    <a:pt x="6295" y="3587"/>
                  </a:lnTo>
                  <a:lnTo>
                    <a:pt x="6332" y="3601"/>
                  </a:lnTo>
                  <a:lnTo>
                    <a:pt x="6370" y="3617"/>
                  </a:lnTo>
                  <a:lnTo>
                    <a:pt x="6411" y="3635"/>
                  </a:lnTo>
                  <a:lnTo>
                    <a:pt x="6453" y="3654"/>
                  </a:lnTo>
                  <a:lnTo>
                    <a:pt x="6541" y="3696"/>
                  </a:lnTo>
                  <a:lnTo>
                    <a:pt x="6633" y="3741"/>
                  </a:lnTo>
                  <a:lnTo>
                    <a:pt x="6728" y="3786"/>
                  </a:lnTo>
                  <a:lnTo>
                    <a:pt x="6823" y="3829"/>
                  </a:lnTo>
                  <a:lnTo>
                    <a:pt x="6871" y="3849"/>
                  </a:lnTo>
                  <a:lnTo>
                    <a:pt x="6917" y="3869"/>
                  </a:lnTo>
                  <a:lnTo>
                    <a:pt x="6964" y="3886"/>
                  </a:lnTo>
                  <a:lnTo>
                    <a:pt x="7010" y="3902"/>
                  </a:lnTo>
                  <a:lnTo>
                    <a:pt x="7054" y="3916"/>
                  </a:lnTo>
                  <a:lnTo>
                    <a:pt x="7098" y="3927"/>
                  </a:lnTo>
                  <a:lnTo>
                    <a:pt x="7140" y="3935"/>
                  </a:lnTo>
                  <a:lnTo>
                    <a:pt x="7181" y="3940"/>
                  </a:lnTo>
                  <a:lnTo>
                    <a:pt x="7219" y="3942"/>
                  </a:lnTo>
                  <a:lnTo>
                    <a:pt x="7256" y="3940"/>
                  </a:lnTo>
                  <a:lnTo>
                    <a:pt x="7291" y="3935"/>
                  </a:lnTo>
                  <a:lnTo>
                    <a:pt x="7324" y="3925"/>
                  </a:lnTo>
                  <a:lnTo>
                    <a:pt x="7358" y="3914"/>
                  </a:lnTo>
                  <a:lnTo>
                    <a:pt x="7398" y="3902"/>
                  </a:lnTo>
                  <a:lnTo>
                    <a:pt x="7442" y="3891"/>
                  </a:lnTo>
                  <a:lnTo>
                    <a:pt x="7491" y="3879"/>
                  </a:lnTo>
                  <a:lnTo>
                    <a:pt x="7545" y="3868"/>
                  </a:lnTo>
                  <a:lnTo>
                    <a:pt x="7602" y="3857"/>
                  </a:lnTo>
                  <a:lnTo>
                    <a:pt x="7662" y="3846"/>
                  </a:lnTo>
                  <a:lnTo>
                    <a:pt x="7725" y="3835"/>
                  </a:lnTo>
                  <a:lnTo>
                    <a:pt x="7860" y="3812"/>
                  </a:lnTo>
                  <a:lnTo>
                    <a:pt x="8000" y="3789"/>
                  </a:lnTo>
                  <a:lnTo>
                    <a:pt x="8144" y="3766"/>
                  </a:lnTo>
                  <a:lnTo>
                    <a:pt x="8289" y="3741"/>
                  </a:lnTo>
                  <a:lnTo>
                    <a:pt x="8360" y="3728"/>
                  </a:lnTo>
                  <a:lnTo>
                    <a:pt x="8430" y="3714"/>
                  </a:lnTo>
                  <a:lnTo>
                    <a:pt x="8499" y="3700"/>
                  </a:lnTo>
                  <a:lnTo>
                    <a:pt x="8565" y="3686"/>
                  </a:lnTo>
                  <a:lnTo>
                    <a:pt x="8629" y="3671"/>
                  </a:lnTo>
                  <a:lnTo>
                    <a:pt x="8690" y="3656"/>
                  </a:lnTo>
                  <a:lnTo>
                    <a:pt x="8748" y="3639"/>
                  </a:lnTo>
                  <a:lnTo>
                    <a:pt x="8802" y="3623"/>
                  </a:lnTo>
                  <a:lnTo>
                    <a:pt x="8853" y="3605"/>
                  </a:lnTo>
                  <a:lnTo>
                    <a:pt x="8898" y="3587"/>
                  </a:lnTo>
                  <a:lnTo>
                    <a:pt x="8938" y="3568"/>
                  </a:lnTo>
                  <a:lnTo>
                    <a:pt x="8974" y="3549"/>
                  </a:lnTo>
                  <a:lnTo>
                    <a:pt x="9004" y="3528"/>
                  </a:lnTo>
                  <a:lnTo>
                    <a:pt x="9027" y="3507"/>
                  </a:lnTo>
                  <a:lnTo>
                    <a:pt x="9044" y="3485"/>
                  </a:lnTo>
                  <a:lnTo>
                    <a:pt x="9055" y="3462"/>
                  </a:lnTo>
                  <a:lnTo>
                    <a:pt x="9064" y="3437"/>
                  </a:lnTo>
                  <a:lnTo>
                    <a:pt x="9082" y="3410"/>
                  </a:lnTo>
                  <a:lnTo>
                    <a:pt x="9107" y="3382"/>
                  </a:lnTo>
                  <a:lnTo>
                    <a:pt x="9139" y="3352"/>
                  </a:lnTo>
                  <a:lnTo>
                    <a:pt x="9177" y="3321"/>
                  </a:lnTo>
                  <a:lnTo>
                    <a:pt x="9221" y="3288"/>
                  </a:lnTo>
                  <a:lnTo>
                    <a:pt x="9268" y="3255"/>
                  </a:lnTo>
                  <a:lnTo>
                    <a:pt x="9321" y="3220"/>
                  </a:lnTo>
                  <a:lnTo>
                    <a:pt x="9378" y="3184"/>
                  </a:lnTo>
                  <a:lnTo>
                    <a:pt x="9438" y="3147"/>
                  </a:lnTo>
                  <a:lnTo>
                    <a:pt x="9502" y="3109"/>
                  </a:lnTo>
                  <a:lnTo>
                    <a:pt x="9568" y="3071"/>
                  </a:lnTo>
                  <a:lnTo>
                    <a:pt x="9704" y="2993"/>
                  </a:lnTo>
                  <a:lnTo>
                    <a:pt x="9845" y="2913"/>
                  </a:lnTo>
                  <a:lnTo>
                    <a:pt x="9983" y="2835"/>
                  </a:lnTo>
                  <a:lnTo>
                    <a:pt x="10118" y="2757"/>
                  </a:lnTo>
                  <a:lnTo>
                    <a:pt x="10182" y="2719"/>
                  </a:lnTo>
                  <a:lnTo>
                    <a:pt x="10243" y="2681"/>
                  </a:lnTo>
                  <a:lnTo>
                    <a:pt x="10301" y="2644"/>
                  </a:lnTo>
                  <a:lnTo>
                    <a:pt x="10355" y="2608"/>
                  </a:lnTo>
                  <a:lnTo>
                    <a:pt x="10405" y="2573"/>
                  </a:lnTo>
                  <a:lnTo>
                    <a:pt x="10449" y="2539"/>
                  </a:lnTo>
                  <a:lnTo>
                    <a:pt x="10488" y="2507"/>
                  </a:lnTo>
                  <a:lnTo>
                    <a:pt x="10522" y="2475"/>
                  </a:lnTo>
                  <a:lnTo>
                    <a:pt x="10549" y="2445"/>
                  </a:lnTo>
                  <a:lnTo>
                    <a:pt x="10569" y="2417"/>
                  </a:lnTo>
                  <a:lnTo>
                    <a:pt x="10580" y="2390"/>
                  </a:lnTo>
                  <a:lnTo>
                    <a:pt x="10585" y="2366"/>
                  </a:lnTo>
                  <a:lnTo>
                    <a:pt x="10586" y="2342"/>
                  </a:lnTo>
                  <a:lnTo>
                    <a:pt x="10589" y="2315"/>
                  </a:lnTo>
                  <a:lnTo>
                    <a:pt x="10594" y="2287"/>
                  </a:lnTo>
                  <a:lnTo>
                    <a:pt x="10600" y="2256"/>
                  </a:lnTo>
                  <a:lnTo>
                    <a:pt x="10608" y="2225"/>
                  </a:lnTo>
                  <a:lnTo>
                    <a:pt x="10617" y="2193"/>
                  </a:lnTo>
                  <a:lnTo>
                    <a:pt x="10627" y="2158"/>
                  </a:lnTo>
                  <a:lnTo>
                    <a:pt x="10639" y="2123"/>
                  </a:lnTo>
                  <a:lnTo>
                    <a:pt x="10663" y="2050"/>
                  </a:lnTo>
                  <a:lnTo>
                    <a:pt x="10688" y="1973"/>
                  </a:lnTo>
                  <a:lnTo>
                    <a:pt x="10715" y="1894"/>
                  </a:lnTo>
                  <a:lnTo>
                    <a:pt x="10739" y="1813"/>
                  </a:lnTo>
                  <a:lnTo>
                    <a:pt x="10751" y="1772"/>
                  </a:lnTo>
                  <a:lnTo>
                    <a:pt x="10760" y="1732"/>
                  </a:lnTo>
                  <a:lnTo>
                    <a:pt x="10770" y="1692"/>
                  </a:lnTo>
                  <a:lnTo>
                    <a:pt x="10778" y="1652"/>
                  </a:lnTo>
                  <a:lnTo>
                    <a:pt x="10785" y="1612"/>
                  </a:lnTo>
                  <a:lnTo>
                    <a:pt x="10791" y="1571"/>
                  </a:lnTo>
                  <a:lnTo>
                    <a:pt x="10794" y="1533"/>
                  </a:lnTo>
                  <a:lnTo>
                    <a:pt x="10796" y="1495"/>
                  </a:lnTo>
                  <a:lnTo>
                    <a:pt x="10795" y="1457"/>
                  </a:lnTo>
                  <a:lnTo>
                    <a:pt x="10792" y="1421"/>
                  </a:lnTo>
                  <a:lnTo>
                    <a:pt x="10786" y="1385"/>
                  </a:lnTo>
                  <a:lnTo>
                    <a:pt x="10779" y="1352"/>
                  </a:lnTo>
                  <a:lnTo>
                    <a:pt x="10768" y="1319"/>
                  </a:lnTo>
                  <a:lnTo>
                    <a:pt x="10755" y="1287"/>
                  </a:lnTo>
                  <a:lnTo>
                    <a:pt x="10738" y="1257"/>
                  </a:lnTo>
                  <a:lnTo>
                    <a:pt x="10718" y="1228"/>
                  </a:lnTo>
                  <a:lnTo>
                    <a:pt x="10695" y="1200"/>
                  </a:lnTo>
                  <a:lnTo>
                    <a:pt x="10668" y="1170"/>
                  </a:lnTo>
                  <a:lnTo>
                    <a:pt x="10637" y="1139"/>
                  </a:lnTo>
                  <a:lnTo>
                    <a:pt x="10606" y="1108"/>
                  </a:lnTo>
                  <a:lnTo>
                    <a:pt x="10570" y="1075"/>
                  </a:lnTo>
                  <a:lnTo>
                    <a:pt x="10533" y="1041"/>
                  </a:lnTo>
                  <a:lnTo>
                    <a:pt x="10494" y="1007"/>
                  </a:lnTo>
                  <a:lnTo>
                    <a:pt x="10454" y="972"/>
                  </a:lnTo>
                  <a:lnTo>
                    <a:pt x="10411" y="938"/>
                  </a:lnTo>
                  <a:lnTo>
                    <a:pt x="10368" y="903"/>
                  </a:lnTo>
                  <a:lnTo>
                    <a:pt x="10324" y="867"/>
                  </a:lnTo>
                  <a:lnTo>
                    <a:pt x="10278" y="832"/>
                  </a:lnTo>
                  <a:lnTo>
                    <a:pt x="10188" y="763"/>
                  </a:lnTo>
                  <a:lnTo>
                    <a:pt x="10099" y="697"/>
                  </a:lnTo>
                  <a:lnTo>
                    <a:pt x="10011" y="633"/>
                  </a:lnTo>
                  <a:lnTo>
                    <a:pt x="9928" y="574"/>
                  </a:lnTo>
                  <a:lnTo>
                    <a:pt x="9853" y="521"/>
                  </a:lnTo>
                  <a:lnTo>
                    <a:pt x="9787" y="476"/>
                  </a:lnTo>
                  <a:lnTo>
                    <a:pt x="9732" y="438"/>
                  </a:lnTo>
                  <a:lnTo>
                    <a:pt x="9690" y="409"/>
                  </a:lnTo>
                  <a:lnTo>
                    <a:pt x="9662" y="391"/>
                  </a:lnTo>
                  <a:lnTo>
                    <a:pt x="9653" y="386"/>
                  </a:lnTo>
                  <a:lnTo>
                    <a:pt x="9633" y="380"/>
                  </a:lnTo>
                  <a:lnTo>
                    <a:pt x="9574" y="363"/>
                  </a:lnTo>
                  <a:lnTo>
                    <a:pt x="9484" y="336"/>
                  </a:lnTo>
                  <a:lnTo>
                    <a:pt x="9362" y="304"/>
                  </a:lnTo>
                  <a:lnTo>
                    <a:pt x="9217" y="264"/>
                  </a:lnTo>
                  <a:lnTo>
                    <a:pt x="9051" y="223"/>
                  </a:lnTo>
                  <a:lnTo>
                    <a:pt x="8962" y="202"/>
                  </a:lnTo>
                  <a:lnTo>
                    <a:pt x="8870" y="180"/>
                  </a:lnTo>
                  <a:lnTo>
                    <a:pt x="8774" y="159"/>
                  </a:lnTo>
                  <a:lnTo>
                    <a:pt x="8675" y="138"/>
                  </a:lnTo>
                  <a:lnTo>
                    <a:pt x="8576" y="118"/>
                  </a:lnTo>
                  <a:lnTo>
                    <a:pt x="8475" y="98"/>
                  </a:lnTo>
                  <a:lnTo>
                    <a:pt x="8373" y="80"/>
                  </a:lnTo>
                  <a:lnTo>
                    <a:pt x="8271" y="63"/>
                  </a:lnTo>
                  <a:lnTo>
                    <a:pt x="8168" y="47"/>
                  </a:lnTo>
                  <a:lnTo>
                    <a:pt x="8068" y="33"/>
                  </a:lnTo>
                  <a:lnTo>
                    <a:pt x="7968" y="21"/>
                  </a:lnTo>
                  <a:lnTo>
                    <a:pt x="7870" y="12"/>
                  </a:lnTo>
                  <a:lnTo>
                    <a:pt x="7775" y="6"/>
                  </a:lnTo>
                  <a:lnTo>
                    <a:pt x="7683" y="1"/>
                  </a:lnTo>
                  <a:lnTo>
                    <a:pt x="7594" y="0"/>
                  </a:lnTo>
                  <a:lnTo>
                    <a:pt x="7510" y="2"/>
                  </a:lnTo>
                  <a:lnTo>
                    <a:pt x="7430" y="8"/>
                  </a:lnTo>
                  <a:lnTo>
                    <a:pt x="7356" y="17"/>
                  </a:lnTo>
                  <a:lnTo>
                    <a:pt x="7287" y="31"/>
                  </a:lnTo>
                  <a:lnTo>
                    <a:pt x="7225" y="48"/>
                  </a:lnTo>
                  <a:lnTo>
                    <a:pt x="7163" y="68"/>
                  </a:lnTo>
                  <a:lnTo>
                    <a:pt x="7100" y="87"/>
                  </a:lnTo>
                  <a:lnTo>
                    <a:pt x="7034" y="105"/>
                  </a:lnTo>
                  <a:lnTo>
                    <a:pt x="6967" y="123"/>
                  </a:lnTo>
                  <a:lnTo>
                    <a:pt x="6897" y="141"/>
                  </a:lnTo>
                  <a:lnTo>
                    <a:pt x="6826" y="158"/>
                  </a:lnTo>
                  <a:lnTo>
                    <a:pt x="6754" y="174"/>
                  </a:lnTo>
                  <a:lnTo>
                    <a:pt x="6681" y="189"/>
                  </a:lnTo>
                  <a:lnTo>
                    <a:pt x="6609" y="205"/>
                  </a:lnTo>
                  <a:lnTo>
                    <a:pt x="6535" y="220"/>
                  </a:lnTo>
                  <a:lnTo>
                    <a:pt x="6462" y="234"/>
                  </a:lnTo>
                  <a:lnTo>
                    <a:pt x="6388" y="248"/>
                  </a:lnTo>
                  <a:lnTo>
                    <a:pt x="6244" y="273"/>
                  </a:lnTo>
                  <a:lnTo>
                    <a:pt x="6106" y="296"/>
                  </a:lnTo>
                  <a:lnTo>
                    <a:pt x="5973" y="316"/>
                  </a:lnTo>
                  <a:lnTo>
                    <a:pt x="5852" y="334"/>
                  </a:lnTo>
                  <a:lnTo>
                    <a:pt x="5742" y="350"/>
                  </a:lnTo>
                  <a:lnTo>
                    <a:pt x="5647" y="363"/>
                  </a:lnTo>
                  <a:lnTo>
                    <a:pt x="5569" y="372"/>
                  </a:lnTo>
                  <a:lnTo>
                    <a:pt x="5511" y="380"/>
                  </a:lnTo>
                  <a:lnTo>
                    <a:pt x="5474" y="384"/>
                  </a:lnTo>
                  <a:lnTo>
                    <a:pt x="5460" y="386"/>
                  </a:lnTo>
                  <a:lnTo>
                    <a:pt x="5454" y="383"/>
                  </a:lnTo>
                  <a:lnTo>
                    <a:pt x="5432" y="374"/>
                  </a:lnTo>
                  <a:lnTo>
                    <a:pt x="5400" y="363"/>
                  </a:lnTo>
                  <a:lnTo>
                    <a:pt x="5355" y="347"/>
                  </a:lnTo>
                  <a:lnTo>
                    <a:pt x="5303" y="328"/>
                  </a:lnTo>
                  <a:lnTo>
                    <a:pt x="5241" y="308"/>
                  </a:lnTo>
                  <a:lnTo>
                    <a:pt x="5173" y="287"/>
                  </a:lnTo>
                  <a:lnTo>
                    <a:pt x="5099" y="264"/>
                  </a:lnTo>
                  <a:lnTo>
                    <a:pt x="5020" y="243"/>
                  </a:lnTo>
                  <a:lnTo>
                    <a:pt x="4939" y="223"/>
                  </a:lnTo>
                  <a:lnTo>
                    <a:pt x="4898" y="214"/>
                  </a:lnTo>
                  <a:lnTo>
                    <a:pt x="4856" y="205"/>
                  </a:lnTo>
                  <a:lnTo>
                    <a:pt x="4814" y="197"/>
                  </a:lnTo>
                  <a:lnTo>
                    <a:pt x="4772" y="189"/>
                  </a:lnTo>
                  <a:lnTo>
                    <a:pt x="4731" y="184"/>
                  </a:lnTo>
                  <a:lnTo>
                    <a:pt x="4690" y="179"/>
                  </a:lnTo>
                  <a:lnTo>
                    <a:pt x="4650" y="175"/>
                  </a:lnTo>
                  <a:lnTo>
                    <a:pt x="4610" y="171"/>
                  </a:lnTo>
                  <a:lnTo>
                    <a:pt x="4571" y="170"/>
                  </a:lnTo>
                  <a:lnTo>
                    <a:pt x="4533" y="170"/>
                  </a:lnTo>
                  <a:lnTo>
                    <a:pt x="4497" y="171"/>
                  </a:lnTo>
                  <a:lnTo>
                    <a:pt x="4463" y="175"/>
                  </a:lnTo>
                  <a:lnTo>
                    <a:pt x="4428" y="180"/>
                  </a:lnTo>
                  <a:lnTo>
                    <a:pt x="4394" y="189"/>
                  </a:lnTo>
                  <a:lnTo>
                    <a:pt x="4359" y="201"/>
                  </a:lnTo>
                  <a:lnTo>
                    <a:pt x="4325" y="216"/>
                  </a:lnTo>
                  <a:lnTo>
                    <a:pt x="4292" y="233"/>
                  </a:lnTo>
                  <a:lnTo>
                    <a:pt x="4259" y="253"/>
                  </a:lnTo>
                  <a:lnTo>
                    <a:pt x="4226" y="274"/>
                  </a:lnTo>
                  <a:lnTo>
                    <a:pt x="4193" y="298"/>
                  </a:lnTo>
                  <a:lnTo>
                    <a:pt x="4161" y="324"/>
                  </a:lnTo>
                  <a:lnTo>
                    <a:pt x="4130" y="350"/>
                  </a:lnTo>
                  <a:lnTo>
                    <a:pt x="4099" y="378"/>
                  </a:lnTo>
                  <a:lnTo>
                    <a:pt x="4069" y="407"/>
                  </a:lnTo>
                  <a:lnTo>
                    <a:pt x="4041" y="437"/>
                  </a:lnTo>
                  <a:lnTo>
                    <a:pt x="4012" y="466"/>
                  </a:lnTo>
                  <a:lnTo>
                    <a:pt x="3985" y="497"/>
                  </a:lnTo>
                  <a:lnTo>
                    <a:pt x="3958" y="528"/>
                  </a:lnTo>
                  <a:lnTo>
                    <a:pt x="3933" y="558"/>
                  </a:lnTo>
                  <a:lnTo>
                    <a:pt x="3910" y="589"/>
                  </a:lnTo>
                  <a:lnTo>
                    <a:pt x="3887" y="618"/>
                  </a:lnTo>
                  <a:lnTo>
                    <a:pt x="3866" y="647"/>
                  </a:lnTo>
                  <a:lnTo>
                    <a:pt x="3826" y="701"/>
                  </a:lnTo>
                  <a:lnTo>
                    <a:pt x="3793" y="749"/>
                  </a:lnTo>
                  <a:lnTo>
                    <a:pt x="3746" y="821"/>
                  </a:lnTo>
                  <a:lnTo>
                    <a:pt x="3730" y="849"/>
                  </a:lnTo>
                  <a:close/>
                </a:path>
              </a:pathLst>
            </a:custGeom>
            <a:solidFill>
              <a:srgbClr val="A3C6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7092280" y="327384"/>
              <a:ext cx="834136" cy="424590"/>
            </a:xfrm>
            <a:custGeom>
              <a:avLst/>
              <a:gdLst/>
              <a:ahLst/>
              <a:cxnLst>
                <a:cxn ang="0">
                  <a:pos x="4347" y="175"/>
                </a:cxn>
                <a:cxn ang="0">
                  <a:pos x="4732" y="28"/>
                </a:cxn>
                <a:cxn ang="0">
                  <a:pos x="4991" y="6"/>
                </a:cxn>
                <a:cxn ang="0">
                  <a:pos x="5545" y="88"/>
                </a:cxn>
                <a:cxn ang="0">
                  <a:pos x="5821" y="167"/>
                </a:cxn>
                <a:cxn ang="0">
                  <a:pos x="6030" y="318"/>
                </a:cxn>
                <a:cxn ang="0">
                  <a:pos x="6524" y="718"/>
                </a:cxn>
                <a:cxn ang="0">
                  <a:pos x="6715" y="935"/>
                </a:cxn>
                <a:cxn ang="0">
                  <a:pos x="6885" y="1004"/>
                </a:cxn>
                <a:cxn ang="0">
                  <a:pos x="7049" y="1051"/>
                </a:cxn>
                <a:cxn ang="0">
                  <a:pos x="7176" y="1160"/>
                </a:cxn>
                <a:cxn ang="0">
                  <a:pos x="7301" y="1475"/>
                </a:cxn>
                <a:cxn ang="0">
                  <a:pos x="7442" y="2054"/>
                </a:cxn>
                <a:cxn ang="0">
                  <a:pos x="7480" y="2669"/>
                </a:cxn>
                <a:cxn ang="0">
                  <a:pos x="7291" y="3091"/>
                </a:cxn>
                <a:cxn ang="0">
                  <a:pos x="6906" y="3215"/>
                </a:cxn>
                <a:cxn ang="0">
                  <a:pos x="6552" y="3189"/>
                </a:cxn>
                <a:cxn ang="0">
                  <a:pos x="6287" y="3104"/>
                </a:cxn>
                <a:cxn ang="0">
                  <a:pos x="6115" y="3165"/>
                </a:cxn>
                <a:cxn ang="0">
                  <a:pos x="5949" y="3446"/>
                </a:cxn>
                <a:cxn ang="0">
                  <a:pos x="5773" y="3634"/>
                </a:cxn>
                <a:cxn ang="0">
                  <a:pos x="5536" y="3737"/>
                </a:cxn>
                <a:cxn ang="0">
                  <a:pos x="5159" y="3790"/>
                </a:cxn>
                <a:cxn ang="0">
                  <a:pos x="4666" y="3804"/>
                </a:cxn>
                <a:cxn ang="0">
                  <a:pos x="4477" y="3717"/>
                </a:cxn>
                <a:cxn ang="0">
                  <a:pos x="4219" y="3529"/>
                </a:cxn>
                <a:cxn ang="0">
                  <a:pos x="3973" y="3224"/>
                </a:cxn>
                <a:cxn ang="0">
                  <a:pos x="3710" y="2642"/>
                </a:cxn>
                <a:cxn ang="0">
                  <a:pos x="3502" y="2676"/>
                </a:cxn>
                <a:cxn ang="0">
                  <a:pos x="3394" y="2654"/>
                </a:cxn>
                <a:cxn ang="0">
                  <a:pos x="3274" y="2714"/>
                </a:cxn>
                <a:cxn ang="0">
                  <a:pos x="3021" y="3017"/>
                </a:cxn>
                <a:cxn ang="0">
                  <a:pos x="2837" y="3192"/>
                </a:cxn>
                <a:cxn ang="0">
                  <a:pos x="2636" y="3248"/>
                </a:cxn>
                <a:cxn ang="0">
                  <a:pos x="1943" y="3455"/>
                </a:cxn>
                <a:cxn ang="0">
                  <a:pos x="1662" y="3496"/>
                </a:cxn>
                <a:cxn ang="0">
                  <a:pos x="1512" y="3428"/>
                </a:cxn>
                <a:cxn ang="0">
                  <a:pos x="1182" y="3388"/>
                </a:cxn>
                <a:cxn ang="0">
                  <a:pos x="589" y="3348"/>
                </a:cxn>
                <a:cxn ang="0">
                  <a:pos x="387" y="3273"/>
                </a:cxn>
                <a:cxn ang="0">
                  <a:pos x="149" y="2989"/>
                </a:cxn>
                <a:cxn ang="0">
                  <a:pos x="31" y="2815"/>
                </a:cxn>
                <a:cxn ang="0">
                  <a:pos x="7" y="2633"/>
                </a:cxn>
                <a:cxn ang="0">
                  <a:pos x="96" y="2400"/>
                </a:cxn>
                <a:cxn ang="0">
                  <a:pos x="364" y="1904"/>
                </a:cxn>
                <a:cxn ang="0">
                  <a:pos x="571" y="1673"/>
                </a:cxn>
                <a:cxn ang="0">
                  <a:pos x="1159" y="1202"/>
                </a:cxn>
                <a:cxn ang="0">
                  <a:pos x="1598" y="938"/>
                </a:cxn>
                <a:cxn ang="0">
                  <a:pos x="1954" y="847"/>
                </a:cxn>
                <a:cxn ang="0">
                  <a:pos x="2515" y="692"/>
                </a:cxn>
                <a:cxn ang="0">
                  <a:pos x="2924" y="552"/>
                </a:cxn>
                <a:cxn ang="0">
                  <a:pos x="3192" y="299"/>
                </a:cxn>
                <a:cxn ang="0">
                  <a:pos x="3420" y="145"/>
                </a:cxn>
                <a:cxn ang="0">
                  <a:pos x="3607" y="112"/>
                </a:cxn>
                <a:cxn ang="0">
                  <a:pos x="3809" y="166"/>
                </a:cxn>
                <a:cxn ang="0">
                  <a:pos x="4080" y="309"/>
                </a:cxn>
              </a:cxnLst>
              <a:rect l="0" t="0" r="r" b="b"/>
              <a:pathLst>
                <a:path w="7488" h="3805">
                  <a:moveTo>
                    <a:pt x="4080" y="309"/>
                  </a:moveTo>
                  <a:lnTo>
                    <a:pt x="4086" y="305"/>
                  </a:lnTo>
                  <a:lnTo>
                    <a:pt x="4106" y="294"/>
                  </a:lnTo>
                  <a:lnTo>
                    <a:pt x="4137" y="279"/>
                  </a:lnTo>
                  <a:lnTo>
                    <a:pt x="4178" y="257"/>
                  </a:lnTo>
                  <a:lnTo>
                    <a:pt x="4228" y="232"/>
                  </a:lnTo>
                  <a:lnTo>
                    <a:pt x="4285" y="205"/>
                  </a:lnTo>
                  <a:lnTo>
                    <a:pt x="4347" y="175"/>
                  </a:lnTo>
                  <a:lnTo>
                    <a:pt x="4414" y="145"/>
                  </a:lnTo>
                  <a:lnTo>
                    <a:pt x="4484" y="116"/>
                  </a:lnTo>
                  <a:lnTo>
                    <a:pt x="4555" y="87"/>
                  </a:lnTo>
                  <a:lnTo>
                    <a:pt x="4591" y="74"/>
                  </a:lnTo>
                  <a:lnTo>
                    <a:pt x="4627" y="61"/>
                  </a:lnTo>
                  <a:lnTo>
                    <a:pt x="4662" y="49"/>
                  </a:lnTo>
                  <a:lnTo>
                    <a:pt x="4697" y="38"/>
                  </a:lnTo>
                  <a:lnTo>
                    <a:pt x="4732" y="28"/>
                  </a:lnTo>
                  <a:lnTo>
                    <a:pt x="4766" y="20"/>
                  </a:lnTo>
                  <a:lnTo>
                    <a:pt x="4797" y="12"/>
                  </a:lnTo>
                  <a:lnTo>
                    <a:pt x="4829" y="6"/>
                  </a:lnTo>
                  <a:lnTo>
                    <a:pt x="4859" y="2"/>
                  </a:lnTo>
                  <a:lnTo>
                    <a:pt x="4887" y="0"/>
                  </a:lnTo>
                  <a:lnTo>
                    <a:pt x="4915" y="0"/>
                  </a:lnTo>
                  <a:lnTo>
                    <a:pt x="4939" y="1"/>
                  </a:lnTo>
                  <a:lnTo>
                    <a:pt x="4991" y="6"/>
                  </a:lnTo>
                  <a:lnTo>
                    <a:pt x="5049" y="12"/>
                  </a:lnTo>
                  <a:lnTo>
                    <a:pt x="5112" y="20"/>
                  </a:lnTo>
                  <a:lnTo>
                    <a:pt x="5181" y="29"/>
                  </a:lnTo>
                  <a:lnTo>
                    <a:pt x="5252" y="39"/>
                  </a:lnTo>
                  <a:lnTo>
                    <a:pt x="5326" y="49"/>
                  </a:lnTo>
                  <a:lnTo>
                    <a:pt x="5400" y="62"/>
                  </a:lnTo>
                  <a:lnTo>
                    <a:pt x="5474" y="75"/>
                  </a:lnTo>
                  <a:lnTo>
                    <a:pt x="5545" y="88"/>
                  </a:lnTo>
                  <a:lnTo>
                    <a:pt x="5615" y="104"/>
                  </a:lnTo>
                  <a:lnTo>
                    <a:pt x="5649" y="113"/>
                  </a:lnTo>
                  <a:lnTo>
                    <a:pt x="5681" y="121"/>
                  </a:lnTo>
                  <a:lnTo>
                    <a:pt x="5712" y="130"/>
                  </a:lnTo>
                  <a:lnTo>
                    <a:pt x="5742" y="138"/>
                  </a:lnTo>
                  <a:lnTo>
                    <a:pt x="5769" y="148"/>
                  </a:lnTo>
                  <a:lnTo>
                    <a:pt x="5797" y="157"/>
                  </a:lnTo>
                  <a:lnTo>
                    <a:pt x="5821" y="167"/>
                  </a:lnTo>
                  <a:lnTo>
                    <a:pt x="5843" y="177"/>
                  </a:lnTo>
                  <a:lnTo>
                    <a:pt x="5865" y="187"/>
                  </a:lnTo>
                  <a:lnTo>
                    <a:pt x="5883" y="198"/>
                  </a:lnTo>
                  <a:lnTo>
                    <a:pt x="5898" y="209"/>
                  </a:lnTo>
                  <a:lnTo>
                    <a:pt x="5911" y="219"/>
                  </a:lnTo>
                  <a:lnTo>
                    <a:pt x="5941" y="246"/>
                  </a:lnTo>
                  <a:lnTo>
                    <a:pt x="5982" y="280"/>
                  </a:lnTo>
                  <a:lnTo>
                    <a:pt x="6030" y="318"/>
                  </a:lnTo>
                  <a:lnTo>
                    <a:pt x="6088" y="362"/>
                  </a:lnTo>
                  <a:lnTo>
                    <a:pt x="6151" y="411"/>
                  </a:lnTo>
                  <a:lnTo>
                    <a:pt x="6218" y="462"/>
                  </a:lnTo>
                  <a:lnTo>
                    <a:pt x="6286" y="516"/>
                  </a:lnTo>
                  <a:lnTo>
                    <a:pt x="6357" y="573"/>
                  </a:lnTo>
                  <a:lnTo>
                    <a:pt x="6426" y="631"/>
                  </a:lnTo>
                  <a:lnTo>
                    <a:pt x="6492" y="690"/>
                  </a:lnTo>
                  <a:lnTo>
                    <a:pt x="6524" y="718"/>
                  </a:lnTo>
                  <a:lnTo>
                    <a:pt x="6555" y="747"/>
                  </a:lnTo>
                  <a:lnTo>
                    <a:pt x="6583" y="775"/>
                  </a:lnTo>
                  <a:lnTo>
                    <a:pt x="6611" y="804"/>
                  </a:lnTo>
                  <a:lnTo>
                    <a:pt x="6636" y="831"/>
                  </a:lnTo>
                  <a:lnTo>
                    <a:pt x="6659" y="858"/>
                  </a:lnTo>
                  <a:lnTo>
                    <a:pt x="6680" y="884"/>
                  </a:lnTo>
                  <a:lnTo>
                    <a:pt x="6699" y="909"/>
                  </a:lnTo>
                  <a:lnTo>
                    <a:pt x="6715" y="935"/>
                  </a:lnTo>
                  <a:lnTo>
                    <a:pt x="6728" y="958"/>
                  </a:lnTo>
                  <a:lnTo>
                    <a:pt x="6737" y="980"/>
                  </a:lnTo>
                  <a:lnTo>
                    <a:pt x="6744" y="1001"/>
                  </a:lnTo>
                  <a:lnTo>
                    <a:pt x="6758" y="1000"/>
                  </a:lnTo>
                  <a:lnTo>
                    <a:pt x="6797" y="999"/>
                  </a:lnTo>
                  <a:lnTo>
                    <a:pt x="6823" y="999"/>
                  </a:lnTo>
                  <a:lnTo>
                    <a:pt x="6853" y="1001"/>
                  </a:lnTo>
                  <a:lnTo>
                    <a:pt x="6885" y="1004"/>
                  </a:lnTo>
                  <a:lnTo>
                    <a:pt x="6920" y="1009"/>
                  </a:lnTo>
                  <a:lnTo>
                    <a:pt x="6939" y="1013"/>
                  </a:lnTo>
                  <a:lnTo>
                    <a:pt x="6957" y="1017"/>
                  </a:lnTo>
                  <a:lnTo>
                    <a:pt x="6975" y="1022"/>
                  </a:lnTo>
                  <a:lnTo>
                    <a:pt x="6994" y="1028"/>
                  </a:lnTo>
                  <a:lnTo>
                    <a:pt x="7013" y="1034"/>
                  </a:lnTo>
                  <a:lnTo>
                    <a:pt x="7031" y="1042"/>
                  </a:lnTo>
                  <a:lnTo>
                    <a:pt x="7049" y="1051"/>
                  </a:lnTo>
                  <a:lnTo>
                    <a:pt x="7067" y="1060"/>
                  </a:lnTo>
                  <a:lnTo>
                    <a:pt x="7085" y="1071"/>
                  </a:lnTo>
                  <a:lnTo>
                    <a:pt x="7102" y="1083"/>
                  </a:lnTo>
                  <a:lnTo>
                    <a:pt x="7118" y="1095"/>
                  </a:lnTo>
                  <a:lnTo>
                    <a:pt x="7134" y="1109"/>
                  </a:lnTo>
                  <a:lnTo>
                    <a:pt x="7148" y="1125"/>
                  </a:lnTo>
                  <a:lnTo>
                    <a:pt x="7162" y="1142"/>
                  </a:lnTo>
                  <a:lnTo>
                    <a:pt x="7176" y="1160"/>
                  </a:lnTo>
                  <a:lnTo>
                    <a:pt x="7187" y="1179"/>
                  </a:lnTo>
                  <a:lnTo>
                    <a:pt x="7199" y="1203"/>
                  </a:lnTo>
                  <a:lnTo>
                    <a:pt x="7214" y="1234"/>
                  </a:lnTo>
                  <a:lnTo>
                    <a:pt x="7229" y="1271"/>
                  </a:lnTo>
                  <a:lnTo>
                    <a:pt x="7246" y="1314"/>
                  </a:lnTo>
                  <a:lnTo>
                    <a:pt x="7264" y="1363"/>
                  </a:lnTo>
                  <a:lnTo>
                    <a:pt x="7282" y="1416"/>
                  </a:lnTo>
                  <a:lnTo>
                    <a:pt x="7301" y="1475"/>
                  </a:lnTo>
                  <a:lnTo>
                    <a:pt x="7320" y="1537"/>
                  </a:lnTo>
                  <a:lnTo>
                    <a:pt x="7340" y="1603"/>
                  </a:lnTo>
                  <a:lnTo>
                    <a:pt x="7359" y="1673"/>
                  </a:lnTo>
                  <a:lnTo>
                    <a:pt x="7377" y="1745"/>
                  </a:lnTo>
                  <a:lnTo>
                    <a:pt x="7395" y="1820"/>
                  </a:lnTo>
                  <a:lnTo>
                    <a:pt x="7411" y="1896"/>
                  </a:lnTo>
                  <a:lnTo>
                    <a:pt x="7428" y="1974"/>
                  </a:lnTo>
                  <a:lnTo>
                    <a:pt x="7442" y="2054"/>
                  </a:lnTo>
                  <a:lnTo>
                    <a:pt x="7456" y="2133"/>
                  </a:lnTo>
                  <a:lnTo>
                    <a:pt x="7466" y="2213"/>
                  </a:lnTo>
                  <a:lnTo>
                    <a:pt x="7475" y="2292"/>
                  </a:lnTo>
                  <a:lnTo>
                    <a:pt x="7482" y="2371"/>
                  </a:lnTo>
                  <a:lnTo>
                    <a:pt x="7487" y="2449"/>
                  </a:lnTo>
                  <a:lnTo>
                    <a:pt x="7488" y="2524"/>
                  </a:lnTo>
                  <a:lnTo>
                    <a:pt x="7485" y="2598"/>
                  </a:lnTo>
                  <a:lnTo>
                    <a:pt x="7480" y="2669"/>
                  </a:lnTo>
                  <a:lnTo>
                    <a:pt x="7472" y="2737"/>
                  </a:lnTo>
                  <a:lnTo>
                    <a:pt x="7459" y="2802"/>
                  </a:lnTo>
                  <a:lnTo>
                    <a:pt x="7442" y="2862"/>
                  </a:lnTo>
                  <a:lnTo>
                    <a:pt x="7422" y="2919"/>
                  </a:lnTo>
                  <a:lnTo>
                    <a:pt x="7397" y="2971"/>
                  </a:lnTo>
                  <a:lnTo>
                    <a:pt x="7366" y="3016"/>
                  </a:lnTo>
                  <a:lnTo>
                    <a:pt x="7331" y="3057"/>
                  </a:lnTo>
                  <a:lnTo>
                    <a:pt x="7291" y="3091"/>
                  </a:lnTo>
                  <a:lnTo>
                    <a:pt x="7246" y="3120"/>
                  </a:lnTo>
                  <a:lnTo>
                    <a:pt x="7197" y="3142"/>
                  </a:lnTo>
                  <a:lnTo>
                    <a:pt x="7148" y="3161"/>
                  </a:lnTo>
                  <a:lnTo>
                    <a:pt x="7100" y="3178"/>
                  </a:lnTo>
                  <a:lnTo>
                    <a:pt x="7051" y="3190"/>
                  </a:lnTo>
                  <a:lnTo>
                    <a:pt x="7003" y="3201"/>
                  </a:lnTo>
                  <a:lnTo>
                    <a:pt x="6954" y="3209"/>
                  </a:lnTo>
                  <a:lnTo>
                    <a:pt x="6906" y="3215"/>
                  </a:lnTo>
                  <a:lnTo>
                    <a:pt x="6859" y="3217"/>
                  </a:lnTo>
                  <a:lnTo>
                    <a:pt x="6812" y="3218"/>
                  </a:lnTo>
                  <a:lnTo>
                    <a:pt x="6767" y="3217"/>
                  </a:lnTo>
                  <a:lnTo>
                    <a:pt x="6722" y="3215"/>
                  </a:lnTo>
                  <a:lnTo>
                    <a:pt x="6677" y="3211"/>
                  </a:lnTo>
                  <a:lnTo>
                    <a:pt x="6635" y="3204"/>
                  </a:lnTo>
                  <a:lnTo>
                    <a:pt x="6593" y="3197"/>
                  </a:lnTo>
                  <a:lnTo>
                    <a:pt x="6552" y="3189"/>
                  </a:lnTo>
                  <a:lnTo>
                    <a:pt x="6513" y="3180"/>
                  </a:lnTo>
                  <a:lnTo>
                    <a:pt x="6475" y="3170"/>
                  </a:lnTo>
                  <a:lnTo>
                    <a:pt x="6439" y="3160"/>
                  </a:lnTo>
                  <a:lnTo>
                    <a:pt x="6405" y="3148"/>
                  </a:lnTo>
                  <a:lnTo>
                    <a:pt x="6373" y="3138"/>
                  </a:lnTo>
                  <a:lnTo>
                    <a:pt x="6342" y="3126"/>
                  </a:lnTo>
                  <a:lnTo>
                    <a:pt x="6314" y="3114"/>
                  </a:lnTo>
                  <a:lnTo>
                    <a:pt x="6287" y="3104"/>
                  </a:lnTo>
                  <a:lnTo>
                    <a:pt x="6264" y="3093"/>
                  </a:lnTo>
                  <a:lnTo>
                    <a:pt x="6223" y="3074"/>
                  </a:lnTo>
                  <a:lnTo>
                    <a:pt x="6193" y="3059"/>
                  </a:lnTo>
                  <a:lnTo>
                    <a:pt x="6174" y="3049"/>
                  </a:lnTo>
                  <a:lnTo>
                    <a:pt x="6168" y="3046"/>
                  </a:lnTo>
                  <a:lnTo>
                    <a:pt x="6159" y="3067"/>
                  </a:lnTo>
                  <a:lnTo>
                    <a:pt x="6133" y="3125"/>
                  </a:lnTo>
                  <a:lnTo>
                    <a:pt x="6115" y="3165"/>
                  </a:lnTo>
                  <a:lnTo>
                    <a:pt x="6092" y="3211"/>
                  </a:lnTo>
                  <a:lnTo>
                    <a:pt x="6066" y="3259"/>
                  </a:lnTo>
                  <a:lnTo>
                    <a:pt x="6037" y="3311"/>
                  </a:lnTo>
                  <a:lnTo>
                    <a:pt x="6021" y="3338"/>
                  </a:lnTo>
                  <a:lnTo>
                    <a:pt x="6004" y="3365"/>
                  </a:lnTo>
                  <a:lnTo>
                    <a:pt x="5986" y="3392"/>
                  </a:lnTo>
                  <a:lnTo>
                    <a:pt x="5968" y="3420"/>
                  </a:lnTo>
                  <a:lnTo>
                    <a:pt x="5949" y="3446"/>
                  </a:lnTo>
                  <a:lnTo>
                    <a:pt x="5929" y="3473"/>
                  </a:lnTo>
                  <a:lnTo>
                    <a:pt x="5909" y="3499"/>
                  </a:lnTo>
                  <a:lnTo>
                    <a:pt x="5888" y="3523"/>
                  </a:lnTo>
                  <a:lnTo>
                    <a:pt x="5866" y="3549"/>
                  </a:lnTo>
                  <a:lnTo>
                    <a:pt x="5843" y="3572"/>
                  </a:lnTo>
                  <a:lnTo>
                    <a:pt x="5820" y="3594"/>
                  </a:lnTo>
                  <a:lnTo>
                    <a:pt x="5797" y="3614"/>
                  </a:lnTo>
                  <a:lnTo>
                    <a:pt x="5773" y="3634"/>
                  </a:lnTo>
                  <a:lnTo>
                    <a:pt x="5748" y="3652"/>
                  </a:lnTo>
                  <a:lnTo>
                    <a:pt x="5723" y="3668"/>
                  </a:lnTo>
                  <a:lnTo>
                    <a:pt x="5697" y="3682"/>
                  </a:lnTo>
                  <a:lnTo>
                    <a:pt x="5669" y="3694"/>
                  </a:lnTo>
                  <a:lnTo>
                    <a:pt x="5640" y="3706"/>
                  </a:lnTo>
                  <a:lnTo>
                    <a:pt x="5607" y="3718"/>
                  </a:lnTo>
                  <a:lnTo>
                    <a:pt x="5572" y="3727"/>
                  </a:lnTo>
                  <a:lnTo>
                    <a:pt x="5536" y="3737"/>
                  </a:lnTo>
                  <a:lnTo>
                    <a:pt x="5498" y="3745"/>
                  </a:lnTo>
                  <a:lnTo>
                    <a:pt x="5458" y="3754"/>
                  </a:lnTo>
                  <a:lnTo>
                    <a:pt x="5417" y="3760"/>
                  </a:lnTo>
                  <a:lnTo>
                    <a:pt x="5375" y="3766"/>
                  </a:lnTo>
                  <a:lnTo>
                    <a:pt x="5332" y="3773"/>
                  </a:lnTo>
                  <a:lnTo>
                    <a:pt x="5290" y="3778"/>
                  </a:lnTo>
                  <a:lnTo>
                    <a:pt x="5245" y="3782"/>
                  </a:lnTo>
                  <a:lnTo>
                    <a:pt x="5159" y="3790"/>
                  </a:lnTo>
                  <a:lnTo>
                    <a:pt x="5073" y="3796"/>
                  </a:lnTo>
                  <a:lnTo>
                    <a:pt x="4991" y="3800"/>
                  </a:lnTo>
                  <a:lnTo>
                    <a:pt x="4913" y="3802"/>
                  </a:lnTo>
                  <a:lnTo>
                    <a:pt x="4843" y="3804"/>
                  </a:lnTo>
                  <a:lnTo>
                    <a:pt x="4780" y="3805"/>
                  </a:lnTo>
                  <a:lnTo>
                    <a:pt x="4730" y="3805"/>
                  </a:lnTo>
                  <a:lnTo>
                    <a:pt x="4691" y="3804"/>
                  </a:lnTo>
                  <a:lnTo>
                    <a:pt x="4666" y="3804"/>
                  </a:lnTo>
                  <a:lnTo>
                    <a:pt x="4658" y="3804"/>
                  </a:lnTo>
                  <a:lnTo>
                    <a:pt x="4651" y="3801"/>
                  </a:lnTo>
                  <a:lnTo>
                    <a:pt x="4629" y="3793"/>
                  </a:lnTo>
                  <a:lnTo>
                    <a:pt x="4598" y="3779"/>
                  </a:lnTo>
                  <a:lnTo>
                    <a:pt x="4555" y="3759"/>
                  </a:lnTo>
                  <a:lnTo>
                    <a:pt x="4531" y="3746"/>
                  </a:lnTo>
                  <a:lnTo>
                    <a:pt x="4505" y="3731"/>
                  </a:lnTo>
                  <a:lnTo>
                    <a:pt x="4477" y="3717"/>
                  </a:lnTo>
                  <a:lnTo>
                    <a:pt x="4448" y="3699"/>
                  </a:lnTo>
                  <a:lnTo>
                    <a:pt x="4417" y="3680"/>
                  </a:lnTo>
                  <a:lnTo>
                    <a:pt x="4385" y="3659"/>
                  </a:lnTo>
                  <a:lnTo>
                    <a:pt x="4354" y="3636"/>
                  </a:lnTo>
                  <a:lnTo>
                    <a:pt x="4320" y="3612"/>
                  </a:lnTo>
                  <a:lnTo>
                    <a:pt x="4287" y="3587"/>
                  </a:lnTo>
                  <a:lnTo>
                    <a:pt x="4253" y="3558"/>
                  </a:lnTo>
                  <a:lnTo>
                    <a:pt x="4219" y="3529"/>
                  </a:lnTo>
                  <a:lnTo>
                    <a:pt x="4186" y="3498"/>
                  </a:lnTo>
                  <a:lnTo>
                    <a:pt x="4153" y="3464"/>
                  </a:lnTo>
                  <a:lnTo>
                    <a:pt x="4120" y="3429"/>
                  </a:lnTo>
                  <a:lnTo>
                    <a:pt x="4088" y="3392"/>
                  </a:lnTo>
                  <a:lnTo>
                    <a:pt x="4058" y="3353"/>
                  </a:lnTo>
                  <a:lnTo>
                    <a:pt x="4028" y="3312"/>
                  </a:lnTo>
                  <a:lnTo>
                    <a:pt x="4000" y="3269"/>
                  </a:lnTo>
                  <a:lnTo>
                    <a:pt x="3973" y="3224"/>
                  </a:lnTo>
                  <a:lnTo>
                    <a:pt x="3949" y="3177"/>
                  </a:lnTo>
                  <a:lnTo>
                    <a:pt x="3927" y="3127"/>
                  </a:lnTo>
                  <a:lnTo>
                    <a:pt x="3906" y="3076"/>
                  </a:lnTo>
                  <a:lnTo>
                    <a:pt x="3889" y="3022"/>
                  </a:lnTo>
                  <a:lnTo>
                    <a:pt x="3873" y="2968"/>
                  </a:lnTo>
                  <a:lnTo>
                    <a:pt x="3748" y="2630"/>
                  </a:lnTo>
                  <a:lnTo>
                    <a:pt x="3738" y="2634"/>
                  </a:lnTo>
                  <a:lnTo>
                    <a:pt x="3710" y="2642"/>
                  </a:lnTo>
                  <a:lnTo>
                    <a:pt x="3691" y="2648"/>
                  </a:lnTo>
                  <a:lnTo>
                    <a:pt x="3669" y="2654"/>
                  </a:lnTo>
                  <a:lnTo>
                    <a:pt x="3645" y="2660"/>
                  </a:lnTo>
                  <a:lnTo>
                    <a:pt x="3617" y="2665"/>
                  </a:lnTo>
                  <a:lnTo>
                    <a:pt x="3590" y="2670"/>
                  </a:lnTo>
                  <a:lnTo>
                    <a:pt x="3561" y="2674"/>
                  </a:lnTo>
                  <a:lnTo>
                    <a:pt x="3532" y="2676"/>
                  </a:lnTo>
                  <a:lnTo>
                    <a:pt x="3502" y="2676"/>
                  </a:lnTo>
                  <a:lnTo>
                    <a:pt x="3487" y="2676"/>
                  </a:lnTo>
                  <a:lnTo>
                    <a:pt x="3472" y="2675"/>
                  </a:lnTo>
                  <a:lnTo>
                    <a:pt x="3459" y="2673"/>
                  </a:lnTo>
                  <a:lnTo>
                    <a:pt x="3445" y="2671"/>
                  </a:lnTo>
                  <a:lnTo>
                    <a:pt x="3431" y="2667"/>
                  </a:lnTo>
                  <a:lnTo>
                    <a:pt x="3418" y="2664"/>
                  </a:lnTo>
                  <a:lnTo>
                    <a:pt x="3406" y="2659"/>
                  </a:lnTo>
                  <a:lnTo>
                    <a:pt x="3394" y="2654"/>
                  </a:lnTo>
                  <a:lnTo>
                    <a:pt x="3382" y="2651"/>
                  </a:lnTo>
                  <a:lnTo>
                    <a:pt x="3369" y="2651"/>
                  </a:lnTo>
                  <a:lnTo>
                    <a:pt x="3355" y="2654"/>
                  </a:lnTo>
                  <a:lnTo>
                    <a:pt x="3340" y="2660"/>
                  </a:lnTo>
                  <a:lnTo>
                    <a:pt x="3324" y="2670"/>
                  </a:lnTo>
                  <a:lnTo>
                    <a:pt x="3309" y="2682"/>
                  </a:lnTo>
                  <a:lnTo>
                    <a:pt x="3291" y="2697"/>
                  </a:lnTo>
                  <a:lnTo>
                    <a:pt x="3274" y="2714"/>
                  </a:lnTo>
                  <a:lnTo>
                    <a:pt x="3255" y="2734"/>
                  </a:lnTo>
                  <a:lnTo>
                    <a:pt x="3236" y="2755"/>
                  </a:lnTo>
                  <a:lnTo>
                    <a:pt x="3217" y="2777"/>
                  </a:lnTo>
                  <a:lnTo>
                    <a:pt x="3197" y="2802"/>
                  </a:lnTo>
                  <a:lnTo>
                    <a:pt x="3154" y="2853"/>
                  </a:lnTo>
                  <a:lnTo>
                    <a:pt x="3112" y="2907"/>
                  </a:lnTo>
                  <a:lnTo>
                    <a:pt x="3067" y="2963"/>
                  </a:lnTo>
                  <a:lnTo>
                    <a:pt x="3021" y="3017"/>
                  </a:lnTo>
                  <a:lnTo>
                    <a:pt x="2999" y="3044"/>
                  </a:lnTo>
                  <a:lnTo>
                    <a:pt x="2976" y="3070"/>
                  </a:lnTo>
                  <a:lnTo>
                    <a:pt x="2953" y="3094"/>
                  </a:lnTo>
                  <a:lnTo>
                    <a:pt x="2929" y="3116"/>
                  </a:lnTo>
                  <a:lnTo>
                    <a:pt x="2906" y="3139"/>
                  </a:lnTo>
                  <a:lnTo>
                    <a:pt x="2883" y="3158"/>
                  </a:lnTo>
                  <a:lnTo>
                    <a:pt x="2861" y="3176"/>
                  </a:lnTo>
                  <a:lnTo>
                    <a:pt x="2837" y="3192"/>
                  </a:lnTo>
                  <a:lnTo>
                    <a:pt x="2814" y="3204"/>
                  </a:lnTo>
                  <a:lnTo>
                    <a:pt x="2792" y="3214"/>
                  </a:lnTo>
                  <a:lnTo>
                    <a:pt x="2770" y="3221"/>
                  </a:lnTo>
                  <a:lnTo>
                    <a:pt x="2749" y="3225"/>
                  </a:lnTo>
                  <a:lnTo>
                    <a:pt x="2724" y="3228"/>
                  </a:lnTo>
                  <a:lnTo>
                    <a:pt x="2698" y="3233"/>
                  </a:lnTo>
                  <a:lnTo>
                    <a:pt x="2668" y="3240"/>
                  </a:lnTo>
                  <a:lnTo>
                    <a:pt x="2636" y="3248"/>
                  </a:lnTo>
                  <a:lnTo>
                    <a:pt x="2564" y="3268"/>
                  </a:lnTo>
                  <a:lnTo>
                    <a:pt x="2484" y="3292"/>
                  </a:lnTo>
                  <a:lnTo>
                    <a:pt x="2399" y="3318"/>
                  </a:lnTo>
                  <a:lnTo>
                    <a:pt x="2308" y="3347"/>
                  </a:lnTo>
                  <a:lnTo>
                    <a:pt x="2216" y="3376"/>
                  </a:lnTo>
                  <a:lnTo>
                    <a:pt x="2123" y="3405"/>
                  </a:lnTo>
                  <a:lnTo>
                    <a:pt x="2031" y="3431"/>
                  </a:lnTo>
                  <a:lnTo>
                    <a:pt x="1943" y="3455"/>
                  </a:lnTo>
                  <a:lnTo>
                    <a:pt x="1901" y="3465"/>
                  </a:lnTo>
                  <a:lnTo>
                    <a:pt x="1860" y="3475"/>
                  </a:lnTo>
                  <a:lnTo>
                    <a:pt x="1822" y="3482"/>
                  </a:lnTo>
                  <a:lnTo>
                    <a:pt x="1785" y="3488"/>
                  </a:lnTo>
                  <a:lnTo>
                    <a:pt x="1750" y="3493"/>
                  </a:lnTo>
                  <a:lnTo>
                    <a:pt x="1718" y="3496"/>
                  </a:lnTo>
                  <a:lnTo>
                    <a:pt x="1689" y="3497"/>
                  </a:lnTo>
                  <a:lnTo>
                    <a:pt x="1662" y="3496"/>
                  </a:lnTo>
                  <a:lnTo>
                    <a:pt x="1639" y="3493"/>
                  </a:lnTo>
                  <a:lnTo>
                    <a:pt x="1620" y="3486"/>
                  </a:lnTo>
                  <a:lnTo>
                    <a:pt x="1604" y="3479"/>
                  </a:lnTo>
                  <a:lnTo>
                    <a:pt x="1592" y="3467"/>
                  </a:lnTo>
                  <a:lnTo>
                    <a:pt x="1579" y="3456"/>
                  </a:lnTo>
                  <a:lnTo>
                    <a:pt x="1561" y="3445"/>
                  </a:lnTo>
                  <a:lnTo>
                    <a:pt x="1539" y="3436"/>
                  </a:lnTo>
                  <a:lnTo>
                    <a:pt x="1512" y="3428"/>
                  </a:lnTo>
                  <a:lnTo>
                    <a:pt x="1482" y="3421"/>
                  </a:lnTo>
                  <a:lnTo>
                    <a:pt x="1447" y="3413"/>
                  </a:lnTo>
                  <a:lnTo>
                    <a:pt x="1409" y="3408"/>
                  </a:lnTo>
                  <a:lnTo>
                    <a:pt x="1368" y="3403"/>
                  </a:lnTo>
                  <a:lnTo>
                    <a:pt x="1324" y="3399"/>
                  </a:lnTo>
                  <a:lnTo>
                    <a:pt x="1279" y="3394"/>
                  </a:lnTo>
                  <a:lnTo>
                    <a:pt x="1230" y="3391"/>
                  </a:lnTo>
                  <a:lnTo>
                    <a:pt x="1182" y="3388"/>
                  </a:lnTo>
                  <a:lnTo>
                    <a:pt x="1079" y="3383"/>
                  </a:lnTo>
                  <a:lnTo>
                    <a:pt x="975" y="3377"/>
                  </a:lnTo>
                  <a:lnTo>
                    <a:pt x="871" y="3372"/>
                  </a:lnTo>
                  <a:lnTo>
                    <a:pt x="770" y="3366"/>
                  </a:lnTo>
                  <a:lnTo>
                    <a:pt x="721" y="3363"/>
                  </a:lnTo>
                  <a:lnTo>
                    <a:pt x="674" y="3358"/>
                  </a:lnTo>
                  <a:lnTo>
                    <a:pt x="630" y="3353"/>
                  </a:lnTo>
                  <a:lnTo>
                    <a:pt x="589" y="3348"/>
                  </a:lnTo>
                  <a:lnTo>
                    <a:pt x="550" y="3343"/>
                  </a:lnTo>
                  <a:lnTo>
                    <a:pt x="514" y="3335"/>
                  </a:lnTo>
                  <a:lnTo>
                    <a:pt x="482" y="3328"/>
                  </a:lnTo>
                  <a:lnTo>
                    <a:pt x="454" y="3319"/>
                  </a:lnTo>
                  <a:lnTo>
                    <a:pt x="430" y="3309"/>
                  </a:lnTo>
                  <a:lnTo>
                    <a:pt x="410" y="3298"/>
                  </a:lnTo>
                  <a:lnTo>
                    <a:pt x="397" y="3286"/>
                  </a:lnTo>
                  <a:lnTo>
                    <a:pt x="387" y="3273"/>
                  </a:lnTo>
                  <a:lnTo>
                    <a:pt x="381" y="3258"/>
                  </a:lnTo>
                  <a:lnTo>
                    <a:pt x="371" y="3243"/>
                  </a:lnTo>
                  <a:lnTo>
                    <a:pt x="361" y="3227"/>
                  </a:lnTo>
                  <a:lnTo>
                    <a:pt x="349" y="3212"/>
                  </a:lnTo>
                  <a:lnTo>
                    <a:pt x="323" y="3179"/>
                  </a:lnTo>
                  <a:lnTo>
                    <a:pt x="291" y="3144"/>
                  </a:lnTo>
                  <a:lnTo>
                    <a:pt x="221" y="3069"/>
                  </a:lnTo>
                  <a:lnTo>
                    <a:pt x="149" y="2989"/>
                  </a:lnTo>
                  <a:lnTo>
                    <a:pt x="131" y="2968"/>
                  </a:lnTo>
                  <a:lnTo>
                    <a:pt x="114" y="2946"/>
                  </a:lnTo>
                  <a:lnTo>
                    <a:pt x="99" y="2925"/>
                  </a:lnTo>
                  <a:lnTo>
                    <a:pt x="83" y="2904"/>
                  </a:lnTo>
                  <a:lnTo>
                    <a:pt x="68" y="2882"/>
                  </a:lnTo>
                  <a:lnTo>
                    <a:pt x="54" y="2860"/>
                  </a:lnTo>
                  <a:lnTo>
                    <a:pt x="42" y="2838"/>
                  </a:lnTo>
                  <a:lnTo>
                    <a:pt x="31" y="2815"/>
                  </a:lnTo>
                  <a:lnTo>
                    <a:pt x="21" y="2793"/>
                  </a:lnTo>
                  <a:lnTo>
                    <a:pt x="13" y="2770"/>
                  </a:lnTo>
                  <a:lnTo>
                    <a:pt x="7" y="2748"/>
                  </a:lnTo>
                  <a:lnTo>
                    <a:pt x="2" y="2725"/>
                  </a:lnTo>
                  <a:lnTo>
                    <a:pt x="0" y="2702"/>
                  </a:lnTo>
                  <a:lnTo>
                    <a:pt x="0" y="2679"/>
                  </a:lnTo>
                  <a:lnTo>
                    <a:pt x="2" y="2656"/>
                  </a:lnTo>
                  <a:lnTo>
                    <a:pt x="7" y="2633"/>
                  </a:lnTo>
                  <a:lnTo>
                    <a:pt x="13" y="2609"/>
                  </a:lnTo>
                  <a:lnTo>
                    <a:pt x="21" y="2583"/>
                  </a:lnTo>
                  <a:lnTo>
                    <a:pt x="31" y="2555"/>
                  </a:lnTo>
                  <a:lnTo>
                    <a:pt x="42" y="2527"/>
                  </a:lnTo>
                  <a:lnTo>
                    <a:pt x="54" y="2497"/>
                  </a:lnTo>
                  <a:lnTo>
                    <a:pt x="67" y="2466"/>
                  </a:lnTo>
                  <a:lnTo>
                    <a:pt x="82" y="2434"/>
                  </a:lnTo>
                  <a:lnTo>
                    <a:pt x="96" y="2400"/>
                  </a:lnTo>
                  <a:lnTo>
                    <a:pt x="129" y="2334"/>
                  </a:lnTo>
                  <a:lnTo>
                    <a:pt x="164" y="2265"/>
                  </a:lnTo>
                  <a:lnTo>
                    <a:pt x="200" y="2196"/>
                  </a:lnTo>
                  <a:lnTo>
                    <a:pt x="236" y="2130"/>
                  </a:lnTo>
                  <a:lnTo>
                    <a:pt x="271" y="2065"/>
                  </a:lnTo>
                  <a:lnTo>
                    <a:pt x="305" y="2006"/>
                  </a:lnTo>
                  <a:lnTo>
                    <a:pt x="336" y="1951"/>
                  </a:lnTo>
                  <a:lnTo>
                    <a:pt x="364" y="1904"/>
                  </a:lnTo>
                  <a:lnTo>
                    <a:pt x="386" y="1864"/>
                  </a:lnTo>
                  <a:lnTo>
                    <a:pt x="404" y="1835"/>
                  </a:lnTo>
                  <a:lnTo>
                    <a:pt x="416" y="1817"/>
                  </a:lnTo>
                  <a:lnTo>
                    <a:pt x="420" y="1810"/>
                  </a:lnTo>
                  <a:lnTo>
                    <a:pt x="430" y="1800"/>
                  </a:lnTo>
                  <a:lnTo>
                    <a:pt x="460" y="1773"/>
                  </a:lnTo>
                  <a:lnTo>
                    <a:pt x="507" y="1729"/>
                  </a:lnTo>
                  <a:lnTo>
                    <a:pt x="571" y="1673"/>
                  </a:lnTo>
                  <a:lnTo>
                    <a:pt x="648" y="1607"/>
                  </a:lnTo>
                  <a:lnTo>
                    <a:pt x="736" y="1533"/>
                  </a:lnTo>
                  <a:lnTo>
                    <a:pt x="833" y="1452"/>
                  </a:lnTo>
                  <a:lnTo>
                    <a:pt x="938" y="1369"/>
                  </a:lnTo>
                  <a:lnTo>
                    <a:pt x="991" y="1327"/>
                  </a:lnTo>
                  <a:lnTo>
                    <a:pt x="1047" y="1284"/>
                  </a:lnTo>
                  <a:lnTo>
                    <a:pt x="1103" y="1243"/>
                  </a:lnTo>
                  <a:lnTo>
                    <a:pt x="1159" y="1202"/>
                  </a:lnTo>
                  <a:lnTo>
                    <a:pt x="1216" y="1162"/>
                  </a:lnTo>
                  <a:lnTo>
                    <a:pt x="1274" y="1124"/>
                  </a:lnTo>
                  <a:lnTo>
                    <a:pt x="1330" y="1087"/>
                  </a:lnTo>
                  <a:lnTo>
                    <a:pt x="1386" y="1052"/>
                  </a:lnTo>
                  <a:lnTo>
                    <a:pt x="1440" y="1019"/>
                  </a:lnTo>
                  <a:lnTo>
                    <a:pt x="1494" y="990"/>
                  </a:lnTo>
                  <a:lnTo>
                    <a:pt x="1547" y="962"/>
                  </a:lnTo>
                  <a:lnTo>
                    <a:pt x="1598" y="938"/>
                  </a:lnTo>
                  <a:lnTo>
                    <a:pt x="1648" y="918"/>
                  </a:lnTo>
                  <a:lnTo>
                    <a:pt x="1694" y="901"/>
                  </a:lnTo>
                  <a:lnTo>
                    <a:pt x="1738" y="888"/>
                  </a:lnTo>
                  <a:lnTo>
                    <a:pt x="1781" y="880"/>
                  </a:lnTo>
                  <a:lnTo>
                    <a:pt x="1822" y="873"/>
                  </a:lnTo>
                  <a:lnTo>
                    <a:pt x="1865" y="866"/>
                  </a:lnTo>
                  <a:lnTo>
                    <a:pt x="1910" y="857"/>
                  </a:lnTo>
                  <a:lnTo>
                    <a:pt x="1954" y="847"/>
                  </a:lnTo>
                  <a:lnTo>
                    <a:pt x="2000" y="836"/>
                  </a:lnTo>
                  <a:lnTo>
                    <a:pt x="2047" y="826"/>
                  </a:lnTo>
                  <a:lnTo>
                    <a:pt x="2095" y="814"/>
                  </a:lnTo>
                  <a:lnTo>
                    <a:pt x="2142" y="802"/>
                  </a:lnTo>
                  <a:lnTo>
                    <a:pt x="2238" y="775"/>
                  </a:lnTo>
                  <a:lnTo>
                    <a:pt x="2333" y="748"/>
                  </a:lnTo>
                  <a:lnTo>
                    <a:pt x="2425" y="720"/>
                  </a:lnTo>
                  <a:lnTo>
                    <a:pt x="2515" y="692"/>
                  </a:lnTo>
                  <a:lnTo>
                    <a:pt x="2599" y="664"/>
                  </a:lnTo>
                  <a:lnTo>
                    <a:pt x="2677" y="639"/>
                  </a:lnTo>
                  <a:lnTo>
                    <a:pt x="2745" y="615"/>
                  </a:lnTo>
                  <a:lnTo>
                    <a:pt x="2806" y="594"/>
                  </a:lnTo>
                  <a:lnTo>
                    <a:pt x="2855" y="577"/>
                  </a:lnTo>
                  <a:lnTo>
                    <a:pt x="2892" y="563"/>
                  </a:lnTo>
                  <a:lnTo>
                    <a:pt x="2916" y="554"/>
                  </a:lnTo>
                  <a:lnTo>
                    <a:pt x="2924" y="552"/>
                  </a:lnTo>
                  <a:lnTo>
                    <a:pt x="2938" y="537"/>
                  </a:lnTo>
                  <a:lnTo>
                    <a:pt x="2976" y="497"/>
                  </a:lnTo>
                  <a:lnTo>
                    <a:pt x="3002" y="470"/>
                  </a:lnTo>
                  <a:lnTo>
                    <a:pt x="3034" y="439"/>
                  </a:lnTo>
                  <a:lnTo>
                    <a:pt x="3069" y="406"/>
                  </a:lnTo>
                  <a:lnTo>
                    <a:pt x="3108" y="370"/>
                  </a:lnTo>
                  <a:lnTo>
                    <a:pt x="3149" y="335"/>
                  </a:lnTo>
                  <a:lnTo>
                    <a:pt x="3192" y="299"/>
                  </a:lnTo>
                  <a:lnTo>
                    <a:pt x="3237" y="263"/>
                  </a:lnTo>
                  <a:lnTo>
                    <a:pt x="3282" y="229"/>
                  </a:lnTo>
                  <a:lnTo>
                    <a:pt x="3305" y="212"/>
                  </a:lnTo>
                  <a:lnTo>
                    <a:pt x="3329" y="197"/>
                  </a:lnTo>
                  <a:lnTo>
                    <a:pt x="3352" y="182"/>
                  </a:lnTo>
                  <a:lnTo>
                    <a:pt x="3375" y="169"/>
                  </a:lnTo>
                  <a:lnTo>
                    <a:pt x="3397" y="156"/>
                  </a:lnTo>
                  <a:lnTo>
                    <a:pt x="3420" y="145"/>
                  </a:lnTo>
                  <a:lnTo>
                    <a:pt x="3442" y="135"/>
                  </a:lnTo>
                  <a:lnTo>
                    <a:pt x="3464" y="126"/>
                  </a:lnTo>
                  <a:lnTo>
                    <a:pt x="3486" y="119"/>
                  </a:lnTo>
                  <a:lnTo>
                    <a:pt x="3508" y="115"/>
                  </a:lnTo>
                  <a:lnTo>
                    <a:pt x="3533" y="112"/>
                  </a:lnTo>
                  <a:lnTo>
                    <a:pt x="3556" y="110"/>
                  </a:lnTo>
                  <a:lnTo>
                    <a:pt x="3581" y="111"/>
                  </a:lnTo>
                  <a:lnTo>
                    <a:pt x="3607" y="112"/>
                  </a:lnTo>
                  <a:lnTo>
                    <a:pt x="3632" y="115"/>
                  </a:lnTo>
                  <a:lnTo>
                    <a:pt x="3657" y="119"/>
                  </a:lnTo>
                  <a:lnTo>
                    <a:pt x="3683" y="124"/>
                  </a:lnTo>
                  <a:lnTo>
                    <a:pt x="3709" y="132"/>
                  </a:lnTo>
                  <a:lnTo>
                    <a:pt x="3734" y="139"/>
                  </a:lnTo>
                  <a:lnTo>
                    <a:pt x="3760" y="148"/>
                  </a:lnTo>
                  <a:lnTo>
                    <a:pt x="3785" y="156"/>
                  </a:lnTo>
                  <a:lnTo>
                    <a:pt x="3809" y="166"/>
                  </a:lnTo>
                  <a:lnTo>
                    <a:pt x="3834" y="176"/>
                  </a:lnTo>
                  <a:lnTo>
                    <a:pt x="3858" y="186"/>
                  </a:lnTo>
                  <a:lnTo>
                    <a:pt x="3903" y="208"/>
                  </a:lnTo>
                  <a:lnTo>
                    <a:pt x="3946" y="229"/>
                  </a:lnTo>
                  <a:lnTo>
                    <a:pt x="3983" y="250"/>
                  </a:lnTo>
                  <a:lnTo>
                    <a:pt x="4015" y="269"/>
                  </a:lnTo>
                  <a:lnTo>
                    <a:pt x="4063" y="298"/>
                  </a:lnTo>
                  <a:lnTo>
                    <a:pt x="4080" y="309"/>
                  </a:lnTo>
                  <a:close/>
                </a:path>
              </a:pathLst>
            </a:custGeom>
            <a:solidFill>
              <a:srgbClr val="5A949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7341350" y="360816"/>
              <a:ext cx="835807" cy="1466007"/>
            </a:xfrm>
            <a:custGeom>
              <a:avLst/>
              <a:gdLst/>
              <a:ahLst/>
              <a:cxnLst>
                <a:cxn ang="0">
                  <a:pos x="6748" y="482"/>
                </a:cxn>
                <a:cxn ang="0">
                  <a:pos x="6554" y="923"/>
                </a:cxn>
                <a:cxn ang="0">
                  <a:pos x="6303" y="1222"/>
                </a:cxn>
                <a:cxn ang="0">
                  <a:pos x="5988" y="1315"/>
                </a:cxn>
                <a:cxn ang="0">
                  <a:pos x="5572" y="1609"/>
                </a:cxn>
                <a:cxn ang="0">
                  <a:pos x="5109" y="2038"/>
                </a:cxn>
                <a:cxn ang="0">
                  <a:pos x="4640" y="2522"/>
                </a:cxn>
                <a:cxn ang="0">
                  <a:pos x="4088" y="2776"/>
                </a:cxn>
                <a:cxn ang="0">
                  <a:pos x="3864" y="2256"/>
                </a:cxn>
                <a:cxn ang="0">
                  <a:pos x="3781" y="1936"/>
                </a:cxn>
                <a:cxn ang="0">
                  <a:pos x="3753" y="1546"/>
                </a:cxn>
                <a:cxn ang="0">
                  <a:pos x="3640" y="995"/>
                </a:cxn>
                <a:cxn ang="0">
                  <a:pos x="3414" y="312"/>
                </a:cxn>
                <a:cxn ang="0">
                  <a:pos x="2465" y="95"/>
                </a:cxn>
                <a:cxn ang="0">
                  <a:pos x="2669" y="574"/>
                </a:cxn>
                <a:cxn ang="0">
                  <a:pos x="2949" y="1392"/>
                </a:cxn>
                <a:cxn ang="0">
                  <a:pos x="120" y="116"/>
                </a:cxn>
                <a:cxn ang="0">
                  <a:pos x="826" y="560"/>
                </a:cxn>
                <a:cxn ang="0">
                  <a:pos x="1208" y="867"/>
                </a:cxn>
                <a:cxn ang="0">
                  <a:pos x="1306" y="1083"/>
                </a:cxn>
                <a:cxn ang="0">
                  <a:pos x="1452" y="1304"/>
                </a:cxn>
                <a:cxn ang="0">
                  <a:pos x="1813" y="1666"/>
                </a:cxn>
                <a:cxn ang="0">
                  <a:pos x="2199" y="2059"/>
                </a:cxn>
                <a:cxn ang="0">
                  <a:pos x="2460" y="2405"/>
                </a:cxn>
                <a:cxn ang="0">
                  <a:pos x="2750" y="2885"/>
                </a:cxn>
                <a:cxn ang="0">
                  <a:pos x="2888" y="3859"/>
                </a:cxn>
                <a:cxn ang="0">
                  <a:pos x="2981" y="4218"/>
                </a:cxn>
                <a:cxn ang="0">
                  <a:pos x="3282" y="4961"/>
                </a:cxn>
                <a:cxn ang="0">
                  <a:pos x="3486" y="5525"/>
                </a:cxn>
                <a:cxn ang="0">
                  <a:pos x="3537" y="5827"/>
                </a:cxn>
                <a:cxn ang="0">
                  <a:pos x="3556" y="6849"/>
                </a:cxn>
                <a:cxn ang="0">
                  <a:pos x="3575" y="7945"/>
                </a:cxn>
                <a:cxn ang="0">
                  <a:pos x="3569" y="9064"/>
                </a:cxn>
                <a:cxn ang="0">
                  <a:pos x="3615" y="9998"/>
                </a:cxn>
                <a:cxn ang="0">
                  <a:pos x="3750" y="10949"/>
                </a:cxn>
                <a:cxn ang="0">
                  <a:pos x="3996" y="11764"/>
                </a:cxn>
                <a:cxn ang="0">
                  <a:pos x="4287" y="12375"/>
                </a:cxn>
                <a:cxn ang="0">
                  <a:pos x="4539" y="12772"/>
                </a:cxn>
                <a:cxn ang="0">
                  <a:pos x="6681" y="13149"/>
                </a:cxn>
                <a:cxn ang="0">
                  <a:pos x="6133" y="12298"/>
                </a:cxn>
                <a:cxn ang="0">
                  <a:pos x="5480" y="11243"/>
                </a:cxn>
                <a:cxn ang="0">
                  <a:pos x="5273" y="10553"/>
                </a:cxn>
                <a:cxn ang="0">
                  <a:pos x="5117" y="9549"/>
                </a:cxn>
                <a:cxn ang="0">
                  <a:pos x="4989" y="8463"/>
                </a:cxn>
                <a:cxn ang="0">
                  <a:pos x="4950" y="7968"/>
                </a:cxn>
                <a:cxn ang="0">
                  <a:pos x="4966" y="6237"/>
                </a:cxn>
                <a:cxn ang="0">
                  <a:pos x="4974" y="5345"/>
                </a:cxn>
                <a:cxn ang="0">
                  <a:pos x="4896" y="5029"/>
                </a:cxn>
                <a:cxn ang="0">
                  <a:pos x="4622" y="4286"/>
                </a:cxn>
                <a:cxn ang="0">
                  <a:pos x="4651" y="3622"/>
                </a:cxn>
                <a:cxn ang="0">
                  <a:pos x="4803" y="3358"/>
                </a:cxn>
                <a:cxn ang="0">
                  <a:pos x="4955" y="3190"/>
                </a:cxn>
                <a:cxn ang="0">
                  <a:pos x="5196" y="3062"/>
                </a:cxn>
                <a:cxn ang="0">
                  <a:pos x="5552" y="2775"/>
                </a:cxn>
                <a:cxn ang="0">
                  <a:pos x="6050" y="2266"/>
                </a:cxn>
                <a:cxn ang="0">
                  <a:pos x="6353" y="2038"/>
                </a:cxn>
                <a:cxn ang="0">
                  <a:pos x="6643" y="1886"/>
                </a:cxn>
                <a:cxn ang="0">
                  <a:pos x="6922" y="1662"/>
                </a:cxn>
                <a:cxn ang="0">
                  <a:pos x="7143" y="1421"/>
                </a:cxn>
                <a:cxn ang="0">
                  <a:pos x="7258" y="1222"/>
                </a:cxn>
                <a:cxn ang="0">
                  <a:pos x="7429" y="659"/>
                </a:cxn>
              </a:cxnLst>
              <a:rect l="0" t="0" r="r" b="b"/>
              <a:pathLst>
                <a:path w="7492" h="13162">
                  <a:moveTo>
                    <a:pt x="6883" y="48"/>
                  </a:moveTo>
                  <a:lnTo>
                    <a:pt x="6879" y="61"/>
                  </a:lnTo>
                  <a:lnTo>
                    <a:pt x="6869" y="100"/>
                  </a:lnTo>
                  <a:lnTo>
                    <a:pt x="6852" y="159"/>
                  </a:lnTo>
                  <a:lnTo>
                    <a:pt x="6829" y="236"/>
                  </a:lnTo>
                  <a:lnTo>
                    <a:pt x="6801" y="327"/>
                  </a:lnTo>
                  <a:lnTo>
                    <a:pt x="6767" y="429"/>
                  </a:lnTo>
                  <a:lnTo>
                    <a:pt x="6748" y="482"/>
                  </a:lnTo>
                  <a:lnTo>
                    <a:pt x="6727" y="537"/>
                  </a:lnTo>
                  <a:lnTo>
                    <a:pt x="6706" y="593"/>
                  </a:lnTo>
                  <a:lnTo>
                    <a:pt x="6683" y="649"/>
                  </a:lnTo>
                  <a:lnTo>
                    <a:pt x="6659" y="706"/>
                  </a:lnTo>
                  <a:lnTo>
                    <a:pt x="6635" y="762"/>
                  </a:lnTo>
                  <a:lnTo>
                    <a:pt x="6608" y="817"/>
                  </a:lnTo>
                  <a:lnTo>
                    <a:pt x="6582" y="870"/>
                  </a:lnTo>
                  <a:lnTo>
                    <a:pt x="6554" y="923"/>
                  </a:lnTo>
                  <a:lnTo>
                    <a:pt x="6526" y="973"/>
                  </a:lnTo>
                  <a:lnTo>
                    <a:pt x="6496" y="1019"/>
                  </a:lnTo>
                  <a:lnTo>
                    <a:pt x="6466" y="1064"/>
                  </a:lnTo>
                  <a:lnTo>
                    <a:pt x="6434" y="1104"/>
                  </a:lnTo>
                  <a:lnTo>
                    <a:pt x="6402" y="1141"/>
                  </a:lnTo>
                  <a:lnTo>
                    <a:pt x="6370" y="1172"/>
                  </a:lnTo>
                  <a:lnTo>
                    <a:pt x="6337" y="1200"/>
                  </a:lnTo>
                  <a:lnTo>
                    <a:pt x="6303" y="1222"/>
                  </a:lnTo>
                  <a:lnTo>
                    <a:pt x="6268" y="1238"/>
                  </a:lnTo>
                  <a:lnTo>
                    <a:pt x="6233" y="1248"/>
                  </a:lnTo>
                  <a:lnTo>
                    <a:pt x="6198" y="1252"/>
                  </a:lnTo>
                  <a:lnTo>
                    <a:pt x="6161" y="1255"/>
                  </a:lnTo>
                  <a:lnTo>
                    <a:pt x="6121" y="1262"/>
                  </a:lnTo>
                  <a:lnTo>
                    <a:pt x="6079" y="1276"/>
                  </a:lnTo>
                  <a:lnTo>
                    <a:pt x="6035" y="1293"/>
                  </a:lnTo>
                  <a:lnTo>
                    <a:pt x="5988" y="1315"/>
                  </a:lnTo>
                  <a:lnTo>
                    <a:pt x="5941" y="1341"/>
                  </a:lnTo>
                  <a:lnTo>
                    <a:pt x="5891" y="1371"/>
                  </a:lnTo>
                  <a:lnTo>
                    <a:pt x="5839" y="1404"/>
                  </a:lnTo>
                  <a:lnTo>
                    <a:pt x="5787" y="1441"/>
                  </a:lnTo>
                  <a:lnTo>
                    <a:pt x="5735" y="1480"/>
                  </a:lnTo>
                  <a:lnTo>
                    <a:pt x="5681" y="1521"/>
                  </a:lnTo>
                  <a:lnTo>
                    <a:pt x="5626" y="1564"/>
                  </a:lnTo>
                  <a:lnTo>
                    <a:pt x="5572" y="1609"/>
                  </a:lnTo>
                  <a:lnTo>
                    <a:pt x="5517" y="1655"/>
                  </a:lnTo>
                  <a:lnTo>
                    <a:pt x="5463" y="1703"/>
                  </a:lnTo>
                  <a:lnTo>
                    <a:pt x="5409" y="1751"/>
                  </a:lnTo>
                  <a:lnTo>
                    <a:pt x="5356" y="1800"/>
                  </a:lnTo>
                  <a:lnTo>
                    <a:pt x="5303" y="1849"/>
                  </a:lnTo>
                  <a:lnTo>
                    <a:pt x="5253" y="1897"/>
                  </a:lnTo>
                  <a:lnTo>
                    <a:pt x="5203" y="1945"/>
                  </a:lnTo>
                  <a:lnTo>
                    <a:pt x="5109" y="2038"/>
                  </a:lnTo>
                  <a:lnTo>
                    <a:pt x="5022" y="2125"/>
                  </a:lnTo>
                  <a:lnTo>
                    <a:pt x="4945" y="2204"/>
                  </a:lnTo>
                  <a:lnTo>
                    <a:pt x="4880" y="2270"/>
                  </a:lnTo>
                  <a:lnTo>
                    <a:pt x="4828" y="2323"/>
                  </a:lnTo>
                  <a:lnTo>
                    <a:pt x="4791" y="2359"/>
                  </a:lnTo>
                  <a:lnTo>
                    <a:pt x="4756" y="2395"/>
                  </a:lnTo>
                  <a:lnTo>
                    <a:pt x="4704" y="2450"/>
                  </a:lnTo>
                  <a:lnTo>
                    <a:pt x="4640" y="2522"/>
                  </a:lnTo>
                  <a:lnTo>
                    <a:pt x="4565" y="2605"/>
                  </a:lnTo>
                  <a:lnTo>
                    <a:pt x="4481" y="2700"/>
                  </a:lnTo>
                  <a:lnTo>
                    <a:pt x="4390" y="2803"/>
                  </a:lnTo>
                  <a:lnTo>
                    <a:pt x="4297" y="2910"/>
                  </a:lnTo>
                  <a:lnTo>
                    <a:pt x="4201" y="3020"/>
                  </a:lnTo>
                  <a:lnTo>
                    <a:pt x="4164" y="2938"/>
                  </a:lnTo>
                  <a:lnTo>
                    <a:pt x="4126" y="2857"/>
                  </a:lnTo>
                  <a:lnTo>
                    <a:pt x="4088" y="2776"/>
                  </a:lnTo>
                  <a:lnTo>
                    <a:pt x="4050" y="2695"/>
                  </a:lnTo>
                  <a:lnTo>
                    <a:pt x="4013" y="2616"/>
                  </a:lnTo>
                  <a:lnTo>
                    <a:pt x="3976" y="2535"/>
                  </a:lnTo>
                  <a:lnTo>
                    <a:pt x="3942" y="2455"/>
                  </a:lnTo>
                  <a:lnTo>
                    <a:pt x="3910" y="2376"/>
                  </a:lnTo>
                  <a:lnTo>
                    <a:pt x="3894" y="2336"/>
                  </a:lnTo>
                  <a:lnTo>
                    <a:pt x="3879" y="2297"/>
                  </a:lnTo>
                  <a:lnTo>
                    <a:pt x="3864" y="2256"/>
                  </a:lnTo>
                  <a:lnTo>
                    <a:pt x="3851" y="2216"/>
                  </a:lnTo>
                  <a:lnTo>
                    <a:pt x="3838" y="2176"/>
                  </a:lnTo>
                  <a:lnTo>
                    <a:pt x="3826" y="2137"/>
                  </a:lnTo>
                  <a:lnTo>
                    <a:pt x="3816" y="2097"/>
                  </a:lnTo>
                  <a:lnTo>
                    <a:pt x="3805" y="2057"/>
                  </a:lnTo>
                  <a:lnTo>
                    <a:pt x="3797" y="2017"/>
                  </a:lnTo>
                  <a:lnTo>
                    <a:pt x="3788" y="1976"/>
                  </a:lnTo>
                  <a:lnTo>
                    <a:pt x="3781" y="1936"/>
                  </a:lnTo>
                  <a:lnTo>
                    <a:pt x="3776" y="1895"/>
                  </a:lnTo>
                  <a:lnTo>
                    <a:pt x="3770" y="1855"/>
                  </a:lnTo>
                  <a:lnTo>
                    <a:pt x="3767" y="1815"/>
                  </a:lnTo>
                  <a:lnTo>
                    <a:pt x="3765" y="1774"/>
                  </a:lnTo>
                  <a:lnTo>
                    <a:pt x="3765" y="1733"/>
                  </a:lnTo>
                  <a:lnTo>
                    <a:pt x="3763" y="1673"/>
                  </a:lnTo>
                  <a:lnTo>
                    <a:pt x="3760" y="1611"/>
                  </a:lnTo>
                  <a:lnTo>
                    <a:pt x="3753" y="1546"/>
                  </a:lnTo>
                  <a:lnTo>
                    <a:pt x="3745" y="1481"/>
                  </a:lnTo>
                  <a:lnTo>
                    <a:pt x="3734" y="1413"/>
                  </a:lnTo>
                  <a:lnTo>
                    <a:pt x="3723" y="1345"/>
                  </a:lnTo>
                  <a:lnTo>
                    <a:pt x="3709" y="1276"/>
                  </a:lnTo>
                  <a:lnTo>
                    <a:pt x="3693" y="1206"/>
                  </a:lnTo>
                  <a:lnTo>
                    <a:pt x="3676" y="1135"/>
                  </a:lnTo>
                  <a:lnTo>
                    <a:pt x="3659" y="1065"/>
                  </a:lnTo>
                  <a:lnTo>
                    <a:pt x="3640" y="995"/>
                  </a:lnTo>
                  <a:lnTo>
                    <a:pt x="3620" y="925"/>
                  </a:lnTo>
                  <a:lnTo>
                    <a:pt x="3600" y="855"/>
                  </a:lnTo>
                  <a:lnTo>
                    <a:pt x="3579" y="788"/>
                  </a:lnTo>
                  <a:lnTo>
                    <a:pt x="3558" y="721"/>
                  </a:lnTo>
                  <a:lnTo>
                    <a:pt x="3537" y="656"/>
                  </a:lnTo>
                  <a:lnTo>
                    <a:pt x="3493" y="531"/>
                  </a:lnTo>
                  <a:lnTo>
                    <a:pt x="3452" y="416"/>
                  </a:lnTo>
                  <a:lnTo>
                    <a:pt x="3414" y="312"/>
                  </a:lnTo>
                  <a:lnTo>
                    <a:pt x="3379" y="223"/>
                  </a:lnTo>
                  <a:lnTo>
                    <a:pt x="3351" y="150"/>
                  </a:lnTo>
                  <a:lnTo>
                    <a:pt x="3328" y="95"/>
                  </a:lnTo>
                  <a:lnTo>
                    <a:pt x="3314" y="60"/>
                  </a:lnTo>
                  <a:lnTo>
                    <a:pt x="3308" y="48"/>
                  </a:lnTo>
                  <a:lnTo>
                    <a:pt x="2434" y="48"/>
                  </a:lnTo>
                  <a:lnTo>
                    <a:pt x="2448" y="68"/>
                  </a:lnTo>
                  <a:lnTo>
                    <a:pt x="2465" y="95"/>
                  </a:lnTo>
                  <a:lnTo>
                    <a:pt x="2482" y="126"/>
                  </a:lnTo>
                  <a:lnTo>
                    <a:pt x="2500" y="163"/>
                  </a:lnTo>
                  <a:lnTo>
                    <a:pt x="2519" y="204"/>
                  </a:lnTo>
                  <a:lnTo>
                    <a:pt x="2539" y="248"/>
                  </a:lnTo>
                  <a:lnTo>
                    <a:pt x="2560" y="297"/>
                  </a:lnTo>
                  <a:lnTo>
                    <a:pt x="2582" y="347"/>
                  </a:lnTo>
                  <a:lnTo>
                    <a:pt x="2625" y="457"/>
                  </a:lnTo>
                  <a:lnTo>
                    <a:pt x="2669" y="574"/>
                  </a:lnTo>
                  <a:lnTo>
                    <a:pt x="2714" y="696"/>
                  </a:lnTo>
                  <a:lnTo>
                    <a:pt x="2757" y="818"/>
                  </a:lnTo>
                  <a:lnTo>
                    <a:pt x="2799" y="939"/>
                  </a:lnTo>
                  <a:lnTo>
                    <a:pt x="2838" y="1053"/>
                  </a:lnTo>
                  <a:lnTo>
                    <a:pt x="2873" y="1159"/>
                  </a:lnTo>
                  <a:lnTo>
                    <a:pt x="2904" y="1253"/>
                  </a:lnTo>
                  <a:lnTo>
                    <a:pt x="2930" y="1332"/>
                  </a:lnTo>
                  <a:lnTo>
                    <a:pt x="2949" y="1392"/>
                  </a:lnTo>
                  <a:lnTo>
                    <a:pt x="2962" y="1430"/>
                  </a:lnTo>
                  <a:lnTo>
                    <a:pt x="2966" y="1444"/>
                  </a:lnTo>
                  <a:lnTo>
                    <a:pt x="2129" y="481"/>
                  </a:lnTo>
                  <a:lnTo>
                    <a:pt x="1369" y="48"/>
                  </a:lnTo>
                  <a:lnTo>
                    <a:pt x="0" y="48"/>
                  </a:lnTo>
                  <a:lnTo>
                    <a:pt x="15" y="56"/>
                  </a:lnTo>
                  <a:lnTo>
                    <a:pt x="55" y="79"/>
                  </a:lnTo>
                  <a:lnTo>
                    <a:pt x="120" y="116"/>
                  </a:lnTo>
                  <a:lnTo>
                    <a:pt x="202" y="164"/>
                  </a:lnTo>
                  <a:lnTo>
                    <a:pt x="300" y="223"/>
                  </a:lnTo>
                  <a:lnTo>
                    <a:pt x="409" y="289"/>
                  </a:lnTo>
                  <a:lnTo>
                    <a:pt x="525" y="362"/>
                  </a:lnTo>
                  <a:lnTo>
                    <a:pt x="647" y="439"/>
                  </a:lnTo>
                  <a:lnTo>
                    <a:pt x="707" y="479"/>
                  </a:lnTo>
                  <a:lnTo>
                    <a:pt x="767" y="519"/>
                  </a:lnTo>
                  <a:lnTo>
                    <a:pt x="826" y="560"/>
                  </a:lnTo>
                  <a:lnTo>
                    <a:pt x="884" y="601"/>
                  </a:lnTo>
                  <a:lnTo>
                    <a:pt x="940" y="641"/>
                  </a:lnTo>
                  <a:lnTo>
                    <a:pt x="993" y="681"/>
                  </a:lnTo>
                  <a:lnTo>
                    <a:pt x="1043" y="720"/>
                  </a:lnTo>
                  <a:lnTo>
                    <a:pt x="1091" y="758"/>
                  </a:lnTo>
                  <a:lnTo>
                    <a:pt x="1134" y="796"/>
                  </a:lnTo>
                  <a:lnTo>
                    <a:pt x="1173" y="832"/>
                  </a:lnTo>
                  <a:lnTo>
                    <a:pt x="1208" y="867"/>
                  </a:lnTo>
                  <a:lnTo>
                    <a:pt x="1237" y="900"/>
                  </a:lnTo>
                  <a:lnTo>
                    <a:pt x="1261" y="932"/>
                  </a:lnTo>
                  <a:lnTo>
                    <a:pt x="1279" y="960"/>
                  </a:lnTo>
                  <a:lnTo>
                    <a:pt x="1289" y="986"/>
                  </a:lnTo>
                  <a:lnTo>
                    <a:pt x="1292" y="1011"/>
                  </a:lnTo>
                  <a:lnTo>
                    <a:pt x="1295" y="1034"/>
                  </a:lnTo>
                  <a:lnTo>
                    <a:pt x="1299" y="1057"/>
                  </a:lnTo>
                  <a:lnTo>
                    <a:pt x="1306" y="1083"/>
                  </a:lnTo>
                  <a:lnTo>
                    <a:pt x="1317" y="1108"/>
                  </a:lnTo>
                  <a:lnTo>
                    <a:pt x="1329" y="1133"/>
                  </a:lnTo>
                  <a:lnTo>
                    <a:pt x="1344" y="1161"/>
                  </a:lnTo>
                  <a:lnTo>
                    <a:pt x="1362" y="1188"/>
                  </a:lnTo>
                  <a:lnTo>
                    <a:pt x="1381" y="1216"/>
                  </a:lnTo>
                  <a:lnTo>
                    <a:pt x="1403" y="1245"/>
                  </a:lnTo>
                  <a:lnTo>
                    <a:pt x="1427" y="1275"/>
                  </a:lnTo>
                  <a:lnTo>
                    <a:pt x="1452" y="1304"/>
                  </a:lnTo>
                  <a:lnTo>
                    <a:pt x="1479" y="1335"/>
                  </a:lnTo>
                  <a:lnTo>
                    <a:pt x="1508" y="1366"/>
                  </a:lnTo>
                  <a:lnTo>
                    <a:pt x="1538" y="1397"/>
                  </a:lnTo>
                  <a:lnTo>
                    <a:pt x="1569" y="1430"/>
                  </a:lnTo>
                  <a:lnTo>
                    <a:pt x="1602" y="1462"/>
                  </a:lnTo>
                  <a:lnTo>
                    <a:pt x="1670" y="1528"/>
                  </a:lnTo>
                  <a:lnTo>
                    <a:pt x="1740" y="1596"/>
                  </a:lnTo>
                  <a:lnTo>
                    <a:pt x="1813" y="1666"/>
                  </a:lnTo>
                  <a:lnTo>
                    <a:pt x="1886" y="1736"/>
                  </a:lnTo>
                  <a:lnTo>
                    <a:pt x="1960" y="1806"/>
                  </a:lnTo>
                  <a:lnTo>
                    <a:pt x="2032" y="1878"/>
                  </a:lnTo>
                  <a:lnTo>
                    <a:pt x="2067" y="1914"/>
                  </a:lnTo>
                  <a:lnTo>
                    <a:pt x="2102" y="1950"/>
                  </a:lnTo>
                  <a:lnTo>
                    <a:pt x="2135" y="1986"/>
                  </a:lnTo>
                  <a:lnTo>
                    <a:pt x="2167" y="2022"/>
                  </a:lnTo>
                  <a:lnTo>
                    <a:pt x="2199" y="2059"/>
                  </a:lnTo>
                  <a:lnTo>
                    <a:pt x="2231" y="2096"/>
                  </a:lnTo>
                  <a:lnTo>
                    <a:pt x="2261" y="2134"/>
                  </a:lnTo>
                  <a:lnTo>
                    <a:pt x="2292" y="2172"/>
                  </a:lnTo>
                  <a:lnTo>
                    <a:pt x="2322" y="2211"/>
                  </a:lnTo>
                  <a:lnTo>
                    <a:pt x="2351" y="2249"/>
                  </a:lnTo>
                  <a:lnTo>
                    <a:pt x="2379" y="2288"/>
                  </a:lnTo>
                  <a:lnTo>
                    <a:pt x="2407" y="2327"/>
                  </a:lnTo>
                  <a:lnTo>
                    <a:pt x="2460" y="2405"/>
                  </a:lnTo>
                  <a:lnTo>
                    <a:pt x="2511" y="2480"/>
                  </a:lnTo>
                  <a:lnTo>
                    <a:pt x="2557" y="2554"/>
                  </a:lnTo>
                  <a:lnTo>
                    <a:pt x="2601" y="2624"/>
                  </a:lnTo>
                  <a:lnTo>
                    <a:pt x="2639" y="2690"/>
                  </a:lnTo>
                  <a:lnTo>
                    <a:pt x="2673" y="2749"/>
                  </a:lnTo>
                  <a:lnTo>
                    <a:pt x="2704" y="2803"/>
                  </a:lnTo>
                  <a:lnTo>
                    <a:pt x="2729" y="2848"/>
                  </a:lnTo>
                  <a:lnTo>
                    <a:pt x="2750" y="2885"/>
                  </a:lnTo>
                  <a:lnTo>
                    <a:pt x="2764" y="2914"/>
                  </a:lnTo>
                  <a:lnTo>
                    <a:pt x="2773" y="2931"/>
                  </a:lnTo>
                  <a:lnTo>
                    <a:pt x="2776" y="2937"/>
                  </a:lnTo>
                  <a:lnTo>
                    <a:pt x="2890" y="3803"/>
                  </a:lnTo>
                  <a:lnTo>
                    <a:pt x="2889" y="3809"/>
                  </a:lnTo>
                  <a:lnTo>
                    <a:pt x="2887" y="3827"/>
                  </a:lnTo>
                  <a:lnTo>
                    <a:pt x="2887" y="3840"/>
                  </a:lnTo>
                  <a:lnTo>
                    <a:pt x="2888" y="3859"/>
                  </a:lnTo>
                  <a:lnTo>
                    <a:pt x="2890" y="3884"/>
                  </a:lnTo>
                  <a:lnTo>
                    <a:pt x="2894" y="3912"/>
                  </a:lnTo>
                  <a:lnTo>
                    <a:pt x="2902" y="3947"/>
                  </a:lnTo>
                  <a:lnTo>
                    <a:pt x="2910" y="3987"/>
                  </a:lnTo>
                  <a:lnTo>
                    <a:pt x="2923" y="4035"/>
                  </a:lnTo>
                  <a:lnTo>
                    <a:pt x="2939" y="4089"/>
                  </a:lnTo>
                  <a:lnTo>
                    <a:pt x="2958" y="4150"/>
                  </a:lnTo>
                  <a:lnTo>
                    <a:pt x="2981" y="4218"/>
                  </a:lnTo>
                  <a:lnTo>
                    <a:pt x="3009" y="4296"/>
                  </a:lnTo>
                  <a:lnTo>
                    <a:pt x="3042" y="4381"/>
                  </a:lnTo>
                  <a:lnTo>
                    <a:pt x="3079" y="4473"/>
                  </a:lnTo>
                  <a:lnTo>
                    <a:pt x="3118" y="4568"/>
                  </a:lnTo>
                  <a:lnTo>
                    <a:pt x="3158" y="4664"/>
                  </a:lnTo>
                  <a:lnTo>
                    <a:pt x="3200" y="4763"/>
                  </a:lnTo>
                  <a:lnTo>
                    <a:pt x="3241" y="4862"/>
                  </a:lnTo>
                  <a:lnTo>
                    <a:pt x="3282" y="4961"/>
                  </a:lnTo>
                  <a:lnTo>
                    <a:pt x="3322" y="5061"/>
                  </a:lnTo>
                  <a:lnTo>
                    <a:pt x="3360" y="5158"/>
                  </a:lnTo>
                  <a:lnTo>
                    <a:pt x="3397" y="5254"/>
                  </a:lnTo>
                  <a:lnTo>
                    <a:pt x="3430" y="5348"/>
                  </a:lnTo>
                  <a:lnTo>
                    <a:pt x="3446" y="5393"/>
                  </a:lnTo>
                  <a:lnTo>
                    <a:pt x="3460" y="5439"/>
                  </a:lnTo>
                  <a:lnTo>
                    <a:pt x="3473" y="5483"/>
                  </a:lnTo>
                  <a:lnTo>
                    <a:pt x="3486" y="5525"/>
                  </a:lnTo>
                  <a:lnTo>
                    <a:pt x="3498" y="5568"/>
                  </a:lnTo>
                  <a:lnTo>
                    <a:pt x="3507" y="5609"/>
                  </a:lnTo>
                  <a:lnTo>
                    <a:pt x="3516" y="5649"/>
                  </a:lnTo>
                  <a:lnTo>
                    <a:pt x="3523" y="5687"/>
                  </a:lnTo>
                  <a:lnTo>
                    <a:pt x="3528" y="5724"/>
                  </a:lnTo>
                  <a:lnTo>
                    <a:pt x="3534" y="5760"/>
                  </a:lnTo>
                  <a:lnTo>
                    <a:pt x="3536" y="5794"/>
                  </a:lnTo>
                  <a:lnTo>
                    <a:pt x="3537" y="5827"/>
                  </a:lnTo>
                  <a:lnTo>
                    <a:pt x="3537" y="5901"/>
                  </a:lnTo>
                  <a:lnTo>
                    <a:pt x="3538" y="5996"/>
                  </a:lnTo>
                  <a:lnTo>
                    <a:pt x="3540" y="6110"/>
                  </a:lnTo>
                  <a:lnTo>
                    <a:pt x="3542" y="6239"/>
                  </a:lnTo>
                  <a:lnTo>
                    <a:pt x="3545" y="6379"/>
                  </a:lnTo>
                  <a:lnTo>
                    <a:pt x="3548" y="6530"/>
                  </a:lnTo>
                  <a:lnTo>
                    <a:pt x="3552" y="6688"/>
                  </a:lnTo>
                  <a:lnTo>
                    <a:pt x="3556" y="6849"/>
                  </a:lnTo>
                  <a:lnTo>
                    <a:pt x="3559" y="7012"/>
                  </a:lnTo>
                  <a:lnTo>
                    <a:pt x="3562" y="7173"/>
                  </a:lnTo>
                  <a:lnTo>
                    <a:pt x="3565" y="7329"/>
                  </a:lnTo>
                  <a:lnTo>
                    <a:pt x="3568" y="7478"/>
                  </a:lnTo>
                  <a:lnTo>
                    <a:pt x="3571" y="7617"/>
                  </a:lnTo>
                  <a:lnTo>
                    <a:pt x="3573" y="7743"/>
                  </a:lnTo>
                  <a:lnTo>
                    <a:pt x="3574" y="7853"/>
                  </a:lnTo>
                  <a:lnTo>
                    <a:pt x="3575" y="7945"/>
                  </a:lnTo>
                  <a:lnTo>
                    <a:pt x="3574" y="8040"/>
                  </a:lnTo>
                  <a:lnTo>
                    <a:pt x="3572" y="8161"/>
                  </a:lnTo>
                  <a:lnTo>
                    <a:pt x="3569" y="8304"/>
                  </a:lnTo>
                  <a:lnTo>
                    <a:pt x="3567" y="8469"/>
                  </a:lnTo>
                  <a:lnTo>
                    <a:pt x="3566" y="8652"/>
                  </a:lnTo>
                  <a:lnTo>
                    <a:pt x="3566" y="8852"/>
                  </a:lnTo>
                  <a:lnTo>
                    <a:pt x="3567" y="8956"/>
                  </a:lnTo>
                  <a:lnTo>
                    <a:pt x="3569" y="9064"/>
                  </a:lnTo>
                  <a:lnTo>
                    <a:pt x="3572" y="9174"/>
                  </a:lnTo>
                  <a:lnTo>
                    <a:pt x="3575" y="9287"/>
                  </a:lnTo>
                  <a:lnTo>
                    <a:pt x="3579" y="9402"/>
                  </a:lnTo>
                  <a:lnTo>
                    <a:pt x="3583" y="9519"/>
                  </a:lnTo>
                  <a:lnTo>
                    <a:pt x="3590" y="9638"/>
                  </a:lnTo>
                  <a:lnTo>
                    <a:pt x="3597" y="9757"/>
                  </a:lnTo>
                  <a:lnTo>
                    <a:pt x="3605" y="9877"/>
                  </a:lnTo>
                  <a:lnTo>
                    <a:pt x="3615" y="9998"/>
                  </a:lnTo>
                  <a:lnTo>
                    <a:pt x="3625" y="10119"/>
                  </a:lnTo>
                  <a:lnTo>
                    <a:pt x="3638" y="10240"/>
                  </a:lnTo>
                  <a:lnTo>
                    <a:pt x="3653" y="10361"/>
                  </a:lnTo>
                  <a:lnTo>
                    <a:pt x="3669" y="10481"/>
                  </a:lnTo>
                  <a:lnTo>
                    <a:pt x="3686" y="10600"/>
                  </a:lnTo>
                  <a:lnTo>
                    <a:pt x="3706" y="10718"/>
                  </a:lnTo>
                  <a:lnTo>
                    <a:pt x="3727" y="10835"/>
                  </a:lnTo>
                  <a:lnTo>
                    <a:pt x="3750" y="10949"/>
                  </a:lnTo>
                  <a:lnTo>
                    <a:pt x="3776" y="11061"/>
                  </a:lnTo>
                  <a:lnTo>
                    <a:pt x="3803" y="11171"/>
                  </a:lnTo>
                  <a:lnTo>
                    <a:pt x="3832" y="11277"/>
                  </a:lnTo>
                  <a:lnTo>
                    <a:pt x="3862" y="11381"/>
                  </a:lnTo>
                  <a:lnTo>
                    <a:pt x="3895" y="11482"/>
                  </a:lnTo>
                  <a:lnTo>
                    <a:pt x="3928" y="11580"/>
                  </a:lnTo>
                  <a:lnTo>
                    <a:pt x="3961" y="11674"/>
                  </a:lnTo>
                  <a:lnTo>
                    <a:pt x="3996" y="11764"/>
                  </a:lnTo>
                  <a:lnTo>
                    <a:pt x="4032" y="11852"/>
                  </a:lnTo>
                  <a:lnTo>
                    <a:pt x="4068" y="11937"/>
                  </a:lnTo>
                  <a:lnTo>
                    <a:pt x="4105" y="12018"/>
                  </a:lnTo>
                  <a:lnTo>
                    <a:pt x="4141" y="12096"/>
                  </a:lnTo>
                  <a:lnTo>
                    <a:pt x="4178" y="12171"/>
                  </a:lnTo>
                  <a:lnTo>
                    <a:pt x="4215" y="12242"/>
                  </a:lnTo>
                  <a:lnTo>
                    <a:pt x="4251" y="12311"/>
                  </a:lnTo>
                  <a:lnTo>
                    <a:pt x="4287" y="12375"/>
                  </a:lnTo>
                  <a:lnTo>
                    <a:pt x="4322" y="12437"/>
                  </a:lnTo>
                  <a:lnTo>
                    <a:pt x="4357" y="12496"/>
                  </a:lnTo>
                  <a:lnTo>
                    <a:pt x="4390" y="12549"/>
                  </a:lnTo>
                  <a:lnTo>
                    <a:pt x="4422" y="12601"/>
                  </a:lnTo>
                  <a:lnTo>
                    <a:pt x="4454" y="12649"/>
                  </a:lnTo>
                  <a:lnTo>
                    <a:pt x="4485" y="12693"/>
                  </a:lnTo>
                  <a:lnTo>
                    <a:pt x="4512" y="12734"/>
                  </a:lnTo>
                  <a:lnTo>
                    <a:pt x="4539" y="12772"/>
                  </a:lnTo>
                  <a:lnTo>
                    <a:pt x="4565" y="12806"/>
                  </a:lnTo>
                  <a:lnTo>
                    <a:pt x="4587" y="12837"/>
                  </a:lnTo>
                  <a:lnTo>
                    <a:pt x="4627" y="12888"/>
                  </a:lnTo>
                  <a:lnTo>
                    <a:pt x="4657" y="12924"/>
                  </a:lnTo>
                  <a:lnTo>
                    <a:pt x="4676" y="12946"/>
                  </a:lnTo>
                  <a:lnTo>
                    <a:pt x="4682" y="12952"/>
                  </a:lnTo>
                  <a:lnTo>
                    <a:pt x="6691" y="13162"/>
                  </a:lnTo>
                  <a:lnTo>
                    <a:pt x="6681" y="13149"/>
                  </a:lnTo>
                  <a:lnTo>
                    <a:pt x="6654" y="13106"/>
                  </a:lnTo>
                  <a:lnTo>
                    <a:pt x="6610" y="13041"/>
                  </a:lnTo>
                  <a:lnTo>
                    <a:pt x="6554" y="12953"/>
                  </a:lnTo>
                  <a:lnTo>
                    <a:pt x="6486" y="12847"/>
                  </a:lnTo>
                  <a:lnTo>
                    <a:pt x="6408" y="12726"/>
                  </a:lnTo>
                  <a:lnTo>
                    <a:pt x="6321" y="12592"/>
                  </a:lnTo>
                  <a:lnTo>
                    <a:pt x="6229" y="12448"/>
                  </a:lnTo>
                  <a:lnTo>
                    <a:pt x="6133" y="12298"/>
                  </a:lnTo>
                  <a:lnTo>
                    <a:pt x="6035" y="12144"/>
                  </a:lnTo>
                  <a:lnTo>
                    <a:pt x="5936" y="11988"/>
                  </a:lnTo>
                  <a:lnTo>
                    <a:pt x="5839" y="11835"/>
                  </a:lnTo>
                  <a:lnTo>
                    <a:pt x="5747" y="11687"/>
                  </a:lnTo>
                  <a:lnTo>
                    <a:pt x="5659" y="11547"/>
                  </a:lnTo>
                  <a:lnTo>
                    <a:pt x="5580" y="11417"/>
                  </a:lnTo>
                  <a:lnTo>
                    <a:pt x="5510" y="11301"/>
                  </a:lnTo>
                  <a:lnTo>
                    <a:pt x="5480" y="11243"/>
                  </a:lnTo>
                  <a:lnTo>
                    <a:pt x="5449" y="11177"/>
                  </a:lnTo>
                  <a:lnTo>
                    <a:pt x="5421" y="11104"/>
                  </a:lnTo>
                  <a:lnTo>
                    <a:pt x="5393" y="11025"/>
                  </a:lnTo>
                  <a:lnTo>
                    <a:pt x="5367" y="10940"/>
                  </a:lnTo>
                  <a:lnTo>
                    <a:pt x="5341" y="10849"/>
                  </a:lnTo>
                  <a:lnTo>
                    <a:pt x="5317" y="10754"/>
                  </a:lnTo>
                  <a:lnTo>
                    <a:pt x="5295" y="10655"/>
                  </a:lnTo>
                  <a:lnTo>
                    <a:pt x="5273" y="10553"/>
                  </a:lnTo>
                  <a:lnTo>
                    <a:pt x="5252" y="10446"/>
                  </a:lnTo>
                  <a:lnTo>
                    <a:pt x="5232" y="10337"/>
                  </a:lnTo>
                  <a:lnTo>
                    <a:pt x="5214" y="10226"/>
                  </a:lnTo>
                  <a:lnTo>
                    <a:pt x="5195" y="10114"/>
                  </a:lnTo>
                  <a:lnTo>
                    <a:pt x="5178" y="10001"/>
                  </a:lnTo>
                  <a:lnTo>
                    <a:pt x="5162" y="9887"/>
                  </a:lnTo>
                  <a:lnTo>
                    <a:pt x="5146" y="9773"/>
                  </a:lnTo>
                  <a:lnTo>
                    <a:pt x="5117" y="9549"/>
                  </a:lnTo>
                  <a:lnTo>
                    <a:pt x="5092" y="9331"/>
                  </a:lnTo>
                  <a:lnTo>
                    <a:pt x="5069" y="9126"/>
                  </a:lnTo>
                  <a:lnTo>
                    <a:pt x="5048" y="8936"/>
                  </a:lnTo>
                  <a:lnTo>
                    <a:pt x="5029" y="8767"/>
                  </a:lnTo>
                  <a:lnTo>
                    <a:pt x="5012" y="8623"/>
                  </a:lnTo>
                  <a:lnTo>
                    <a:pt x="5004" y="8561"/>
                  </a:lnTo>
                  <a:lnTo>
                    <a:pt x="4996" y="8508"/>
                  </a:lnTo>
                  <a:lnTo>
                    <a:pt x="4989" y="8463"/>
                  </a:lnTo>
                  <a:lnTo>
                    <a:pt x="4981" y="8426"/>
                  </a:lnTo>
                  <a:lnTo>
                    <a:pt x="4975" y="8389"/>
                  </a:lnTo>
                  <a:lnTo>
                    <a:pt x="4968" y="8341"/>
                  </a:lnTo>
                  <a:lnTo>
                    <a:pt x="4964" y="8284"/>
                  </a:lnTo>
                  <a:lnTo>
                    <a:pt x="4960" y="8217"/>
                  </a:lnTo>
                  <a:lnTo>
                    <a:pt x="4956" y="8142"/>
                  </a:lnTo>
                  <a:lnTo>
                    <a:pt x="4954" y="8059"/>
                  </a:lnTo>
                  <a:lnTo>
                    <a:pt x="4950" y="7968"/>
                  </a:lnTo>
                  <a:lnTo>
                    <a:pt x="4949" y="7872"/>
                  </a:lnTo>
                  <a:lnTo>
                    <a:pt x="4947" y="7662"/>
                  </a:lnTo>
                  <a:lnTo>
                    <a:pt x="4948" y="7435"/>
                  </a:lnTo>
                  <a:lnTo>
                    <a:pt x="4949" y="7197"/>
                  </a:lnTo>
                  <a:lnTo>
                    <a:pt x="4953" y="6952"/>
                  </a:lnTo>
                  <a:lnTo>
                    <a:pt x="4957" y="6707"/>
                  </a:lnTo>
                  <a:lnTo>
                    <a:pt x="4961" y="6466"/>
                  </a:lnTo>
                  <a:lnTo>
                    <a:pt x="4966" y="6237"/>
                  </a:lnTo>
                  <a:lnTo>
                    <a:pt x="4971" y="6022"/>
                  </a:lnTo>
                  <a:lnTo>
                    <a:pt x="4975" y="5831"/>
                  </a:lnTo>
                  <a:lnTo>
                    <a:pt x="4978" y="5666"/>
                  </a:lnTo>
                  <a:lnTo>
                    <a:pt x="4980" y="5534"/>
                  </a:lnTo>
                  <a:lnTo>
                    <a:pt x="4981" y="5441"/>
                  </a:lnTo>
                  <a:lnTo>
                    <a:pt x="4980" y="5410"/>
                  </a:lnTo>
                  <a:lnTo>
                    <a:pt x="4978" y="5378"/>
                  </a:lnTo>
                  <a:lnTo>
                    <a:pt x="4974" y="5345"/>
                  </a:lnTo>
                  <a:lnTo>
                    <a:pt x="4968" y="5309"/>
                  </a:lnTo>
                  <a:lnTo>
                    <a:pt x="4962" y="5273"/>
                  </a:lnTo>
                  <a:lnTo>
                    <a:pt x="4954" y="5235"/>
                  </a:lnTo>
                  <a:lnTo>
                    <a:pt x="4944" y="5197"/>
                  </a:lnTo>
                  <a:lnTo>
                    <a:pt x="4934" y="5156"/>
                  </a:lnTo>
                  <a:lnTo>
                    <a:pt x="4922" y="5114"/>
                  </a:lnTo>
                  <a:lnTo>
                    <a:pt x="4909" y="5072"/>
                  </a:lnTo>
                  <a:lnTo>
                    <a:pt x="4896" y="5029"/>
                  </a:lnTo>
                  <a:lnTo>
                    <a:pt x="4881" y="4984"/>
                  </a:lnTo>
                  <a:lnTo>
                    <a:pt x="4849" y="4893"/>
                  </a:lnTo>
                  <a:lnTo>
                    <a:pt x="4815" y="4797"/>
                  </a:lnTo>
                  <a:lnTo>
                    <a:pt x="4778" y="4700"/>
                  </a:lnTo>
                  <a:lnTo>
                    <a:pt x="4740" y="4600"/>
                  </a:lnTo>
                  <a:lnTo>
                    <a:pt x="4701" y="4496"/>
                  </a:lnTo>
                  <a:lnTo>
                    <a:pt x="4661" y="4392"/>
                  </a:lnTo>
                  <a:lnTo>
                    <a:pt x="4622" y="4286"/>
                  </a:lnTo>
                  <a:lnTo>
                    <a:pt x="4583" y="4179"/>
                  </a:lnTo>
                  <a:lnTo>
                    <a:pt x="4545" y="4072"/>
                  </a:lnTo>
                  <a:lnTo>
                    <a:pt x="4510" y="3964"/>
                  </a:lnTo>
                  <a:lnTo>
                    <a:pt x="4535" y="3893"/>
                  </a:lnTo>
                  <a:lnTo>
                    <a:pt x="4563" y="3823"/>
                  </a:lnTo>
                  <a:lnTo>
                    <a:pt x="4591" y="3755"/>
                  </a:lnTo>
                  <a:lnTo>
                    <a:pt x="4621" y="3687"/>
                  </a:lnTo>
                  <a:lnTo>
                    <a:pt x="4651" y="3622"/>
                  </a:lnTo>
                  <a:lnTo>
                    <a:pt x="4683" y="3558"/>
                  </a:lnTo>
                  <a:lnTo>
                    <a:pt x="4699" y="3528"/>
                  </a:lnTo>
                  <a:lnTo>
                    <a:pt x="4716" y="3497"/>
                  </a:lnTo>
                  <a:lnTo>
                    <a:pt x="4733" y="3467"/>
                  </a:lnTo>
                  <a:lnTo>
                    <a:pt x="4750" y="3439"/>
                  </a:lnTo>
                  <a:lnTo>
                    <a:pt x="4767" y="3411"/>
                  </a:lnTo>
                  <a:lnTo>
                    <a:pt x="4785" y="3384"/>
                  </a:lnTo>
                  <a:lnTo>
                    <a:pt x="4803" y="3358"/>
                  </a:lnTo>
                  <a:lnTo>
                    <a:pt x="4821" y="3333"/>
                  </a:lnTo>
                  <a:lnTo>
                    <a:pt x="4838" y="3309"/>
                  </a:lnTo>
                  <a:lnTo>
                    <a:pt x="4858" y="3287"/>
                  </a:lnTo>
                  <a:lnTo>
                    <a:pt x="4877" y="3264"/>
                  </a:lnTo>
                  <a:lnTo>
                    <a:pt x="4896" y="3244"/>
                  </a:lnTo>
                  <a:lnTo>
                    <a:pt x="4915" y="3225"/>
                  </a:lnTo>
                  <a:lnTo>
                    <a:pt x="4935" y="3207"/>
                  </a:lnTo>
                  <a:lnTo>
                    <a:pt x="4955" y="3190"/>
                  </a:lnTo>
                  <a:lnTo>
                    <a:pt x="4975" y="3176"/>
                  </a:lnTo>
                  <a:lnTo>
                    <a:pt x="4995" y="3162"/>
                  </a:lnTo>
                  <a:lnTo>
                    <a:pt x="5016" y="3149"/>
                  </a:lnTo>
                  <a:lnTo>
                    <a:pt x="5036" y="3139"/>
                  </a:lnTo>
                  <a:lnTo>
                    <a:pt x="5057" y="3129"/>
                  </a:lnTo>
                  <a:lnTo>
                    <a:pt x="5104" y="3110"/>
                  </a:lnTo>
                  <a:lnTo>
                    <a:pt x="5150" y="3087"/>
                  </a:lnTo>
                  <a:lnTo>
                    <a:pt x="5196" y="3062"/>
                  </a:lnTo>
                  <a:lnTo>
                    <a:pt x="5241" y="3033"/>
                  </a:lnTo>
                  <a:lnTo>
                    <a:pt x="5286" y="3001"/>
                  </a:lnTo>
                  <a:lnTo>
                    <a:pt x="5331" y="2969"/>
                  </a:lnTo>
                  <a:lnTo>
                    <a:pt x="5376" y="2933"/>
                  </a:lnTo>
                  <a:lnTo>
                    <a:pt x="5421" y="2896"/>
                  </a:lnTo>
                  <a:lnTo>
                    <a:pt x="5465" y="2857"/>
                  </a:lnTo>
                  <a:lnTo>
                    <a:pt x="5508" y="2816"/>
                  </a:lnTo>
                  <a:lnTo>
                    <a:pt x="5552" y="2775"/>
                  </a:lnTo>
                  <a:lnTo>
                    <a:pt x="5595" y="2733"/>
                  </a:lnTo>
                  <a:lnTo>
                    <a:pt x="5682" y="2645"/>
                  </a:lnTo>
                  <a:lnTo>
                    <a:pt x="5766" y="2558"/>
                  </a:lnTo>
                  <a:lnTo>
                    <a:pt x="5849" y="2470"/>
                  </a:lnTo>
                  <a:lnTo>
                    <a:pt x="5930" y="2385"/>
                  </a:lnTo>
                  <a:lnTo>
                    <a:pt x="5971" y="2344"/>
                  </a:lnTo>
                  <a:lnTo>
                    <a:pt x="6010" y="2304"/>
                  </a:lnTo>
                  <a:lnTo>
                    <a:pt x="6050" y="2266"/>
                  </a:lnTo>
                  <a:lnTo>
                    <a:pt x="6090" y="2229"/>
                  </a:lnTo>
                  <a:lnTo>
                    <a:pt x="6129" y="2194"/>
                  </a:lnTo>
                  <a:lnTo>
                    <a:pt x="6167" y="2161"/>
                  </a:lnTo>
                  <a:lnTo>
                    <a:pt x="6205" y="2131"/>
                  </a:lnTo>
                  <a:lnTo>
                    <a:pt x="6243" y="2103"/>
                  </a:lnTo>
                  <a:lnTo>
                    <a:pt x="6280" y="2078"/>
                  </a:lnTo>
                  <a:lnTo>
                    <a:pt x="6317" y="2056"/>
                  </a:lnTo>
                  <a:lnTo>
                    <a:pt x="6353" y="2038"/>
                  </a:lnTo>
                  <a:lnTo>
                    <a:pt x="6389" y="2022"/>
                  </a:lnTo>
                  <a:lnTo>
                    <a:pt x="6424" y="2007"/>
                  </a:lnTo>
                  <a:lnTo>
                    <a:pt x="6460" y="1991"/>
                  </a:lnTo>
                  <a:lnTo>
                    <a:pt x="6497" y="1973"/>
                  </a:lnTo>
                  <a:lnTo>
                    <a:pt x="6533" y="1953"/>
                  </a:lnTo>
                  <a:lnTo>
                    <a:pt x="6570" y="1932"/>
                  </a:lnTo>
                  <a:lnTo>
                    <a:pt x="6607" y="1909"/>
                  </a:lnTo>
                  <a:lnTo>
                    <a:pt x="6643" y="1886"/>
                  </a:lnTo>
                  <a:lnTo>
                    <a:pt x="6680" y="1860"/>
                  </a:lnTo>
                  <a:lnTo>
                    <a:pt x="6716" y="1834"/>
                  </a:lnTo>
                  <a:lnTo>
                    <a:pt x="6752" y="1807"/>
                  </a:lnTo>
                  <a:lnTo>
                    <a:pt x="6787" y="1779"/>
                  </a:lnTo>
                  <a:lnTo>
                    <a:pt x="6822" y="1750"/>
                  </a:lnTo>
                  <a:lnTo>
                    <a:pt x="6857" y="1721"/>
                  </a:lnTo>
                  <a:lnTo>
                    <a:pt x="6889" y="1691"/>
                  </a:lnTo>
                  <a:lnTo>
                    <a:pt x="6922" y="1662"/>
                  </a:lnTo>
                  <a:lnTo>
                    <a:pt x="6954" y="1631"/>
                  </a:lnTo>
                  <a:lnTo>
                    <a:pt x="6984" y="1600"/>
                  </a:lnTo>
                  <a:lnTo>
                    <a:pt x="7014" y="1570"/>
                  </a:lnTo>
                  <a:lnTo>
                    <a:pt x="7043" y="1539"/>
                  </a:lnTo>
                  <a:lnTo>
                    <a:pt x="7070" y="1509"/>
                  </a:lnTo>
                  <a:lnTo>
                    <a:pt x="7095" y="1479"/>
                  </a:lnTo>
                  <a:lnTo>
                    <a:pt x="7120" y="1449"/>
                  </a:lnTo>
                  <a:lnTo>
                    <a:pt x="7143" y="1421"/>
                  </a:lnTo>
                  <a:lnTo>
                    <a:pt x="7164" y="1392"/>
                  </a:lnTo>
                  <a:lnTo>
                    <a:pt x="7183" y="1365"/>
                  </a:lnTo>
                  <a:lnTo>
                    <a:pt x="7201" y="1338"/>
                  </a:lnTo>
                  <a:lnTo>
                    <a:pt x="7216" y="1313"/>
                  </a:lnTo>
                  <a:lnTo>
                    <a:pt x="7230" y="1288"/>
                  </a:lnTo>
                  <a:lnTo>
                    <a:pt x="7241" y="1264"/>
                  </a:lnTo>
                  <a:lnTo>
                    <a:pt x="7251" y="1243"/>
                  </a:lnTo>
                  <a:lnTo>
                    <a:pt x="7258" y="1222"/>
                  </a:lnTo>
                  <a:lnTo>
                    <a:pt x="7263" y="1203"/>
                  </a:lnTo>
                  <a:lnTo>
                    <a:pt x="7272" y="1164"/>
                  </a:lnTo>
                  <a:lnTo>
                    <a:pt x="7284" y="1117"/>
                  </a:lnTo>
                  <a:lnTo>
                    <a:pt x="7298" y="1066"/>
                  </a:lnTo>
                  <a:lnTo>
                    <a:pt x="7315" y="1010"/>
                  </a:lnTo>
                  <a:lnTo>
                    <a:pt x="7352" y="890"/>
                  </a:lnTo>
                  <a:lnTo>
                    <a:pt x="7391" y="770"/>
                  </a:lnTo>
                  <a:lnTo>
                    <a:pt x="7429" y="659"/>
                  </a:lnTo>
                  <a:lnTo>
                    <a:pt x="7461" y="567"/>
                  </a:lnTo>
                  <a:lnTo>
                    <a:pt x="7483" y="505"/>
                  </a:lnTo>
                  <a:lnTo>
                    <a:pt x="7492" y="481"/>
                  </a:lnTo>
                  <a:lnTo>
                    <a:pt x="7492" y="0"/>
                  </a:lnTo>
                  <a:lnTo>
                    <a:pt x="6883" y="48"/>
                  </a:lnTo>
                  <a:close/>
                </a:path>
              </a:pathLst>
            </a:custGeom>
            <a:solidFill>
              <a:srgbClr val="E3E3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ahoma" pitchFamily="34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79882A-8FB5-4F34-9486-D538812F0F28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표현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 smtClean="0">
                <a:ea typeface="맑은 고딕" pitchFamily="50" charset="-127"/>
              </a:rPr>
              <a:t>수식트리</a:t>
            </a:r>
            <a:r>
              <a:rPr lang="en-US" altLang="ko-KR" sz="2400" dirty="0" smtClean="0">
                <a:ea typeface="맑은 고딕" pitchFamily="50" charset="-127"/>
              </a:rPr>
              <a:t>(expression tree)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수식을 표현하는 </a:t>
            </a:r>
            <a:r>
              <a:rPr lang="ko-KR" altLang="en-US" sz="2400" dirty="0" err="1" smtClean="0">
                <a:ea typeface="맑은 고딕" pitchFamily="50" charset="-127"/>
              </a:rPr>
              <a:t>이진트리다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ea typeface="맑은 고딕" pitchFamily="50" charset="-127"/>
              </a:rPr>
              <a:t>연산자</a:t>
            </a:r>
            <a:r>
              <a:rPr lang="en-US" altLang="ko-KR" sz="2000" dirty="0" smtClean="0">
                <a:ea typeface="맑은 고딕" pitchFamily="50" charset="-127"/>
              </a:rPr>
              <a:t>(operators)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b="1" dirty="0" err="1" smtClean="0">
                <a:ea typeface="맑은 고딕" pitchFamily="50" charset="-127"/>
              </a:rPr>
              <a:t>피연산자</a:t>
            </a:r>
            <a:r>
              <a:rPr lang="en-US" altLang="ko-KR" sz="2000" dirty="0" smtClean="0">
                <a:ea typeface="맑은 고딕" pitchFamily="50" charset="-127"/>
              </a:rPr>
              <a:t>(operands)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식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(2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1)/(3 +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))</a:t>
            </a:r>
            <a:r>
              <a:rPr lang="ko-KR" altLang="en-US" sz="2400" dirty="0" smtClean="0">
                <a:ea typeface="맑은 고딕" pitchFamily="50" charset="-127"/>
              </a:rPr>
              <a:t>을 표현한 수식트리</a:t>
            </a:r>
            <a:endParaRPr lang="en-US" altLang="ko-KR" sz="24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224" name="Oval 5"/>
          <p:cNvSpPr>
            <a:spLocks noChangeArrowheads="1"/>
          </p:cNvSpPr>
          <p:nvPr/>
        </p:nvSpPr>
        <p:spPr bwMode="auto">
          <a:xfrm>
            <a:off x="5572129" y="4286256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9225" name="Oval 6"/>
          <p:cNvSpPr>
            <a:spLocks noChangeArrowheads="1"/>
          </p:cNvSpPr>
          <p:nvPr/>
        </p:nvSpPr>
        <p:spPr bwMode="auto">
          <a:xfrm>
            <a:off x="3214687" y="428625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9226" name="Rectangle 8"/>
          <p:cNvSpPr>
            <a:spLocks noChangeArrowheads="1"/>
          </p:cNvSpPr>
          <p:nvPr/>
        </p:nvSpPr>
        <p:spPr bwMode="auto">
          <a:xfrm>
            <a:off x="2857500" y="49291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3643312" y="55006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9228" name="Rectangle 10"/>
          <p:cNvSpPr>
            <a:spLocks noChangeArrowheads="1"/>
          </p:cNvSpPr>
          <p:nvPr/>
        </p:nvSpPr>
        <p:spPr bwMode="auto">
          <a:xfrm>
            <a:off x="4429124" y="5500690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9229" name="Rectangle 11"/>
          <p:cNvSpPr>
            <a:spLocks noChangeArrowheads="1"/>
          </p:cNvSpPr>
          <p:nvPr/>
        </p:nvSpPr>
        <p:spPr bwMode="auto">
          <a:xfrm>
            <a:off x="5214942" y="4929195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9230" name="Rectangle 12"/>
          <p:cNvSpPr>
            <a:spLocks noChangeArrowheads="1"/>
          </p:cNvSpPr>
          <p:nvPr/>
        </p:nvSpPr>
        <p:spPr bwMode="auto">
          <a:xfrm>
            <a:off x="6000753" y="4929195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9231" name="AutoShape 13"/>
          <p:cNvCxnSpPr>
            <a:cxnSpLocks noChangeShapeType="1"/>
            <a:stCxn id="9239" idx="3"/>
            <a:endCxn id="9225" idx="7"/>
          </p:cNvCxnSpPr>
          <p:nvPr/>
        </p:nvCxnSpPr>
        <p:spPr bwMode="auto">
          <a:xfrm rot="5400000">
            <a:off x="4055388" y="3554631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14"/>
          <p:cNvCxnSpPr>
            <a:cxnSpLocks noChangeShapeType="1"/>
            <a:stCxn id="9224" idx="1"/>
            <a:endCxn id="9239" idx="5"/>
          </p:cNvCxnSpPr>
          <p:nvPr/>
        </p:nvCxnSpPr>
        <p:spPr bwMode="auto">
          <a:xfrm rot="16200000" flipV="1">
            <a:off x="5234108" y="3947535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15"/>
          <p:cNvCxnSpPr>
            <a:cxnSpLocks noChangeShapeType="1"/>
            <a:stCxn id="9230" idx="0"/>
            <a:endCxn id="9224" idx="5"/>
          </p:cNvCxnSpPr>
          <p:nvPr/>
        </p:nvCxnSpPr>
        <p:spPr bwMode="auto">
          <a:xfrm rot="16200000" flipV="1">
            <a:off x="5936238" y="4674180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16"/>
          <p:cNvCxnSpPr>
            <a:cxnSpLocks noChangeShapeType="1"/>
            <a:stCxn id="9229" idx="0"/>
            <a:endCxn id="9224" idx="3"/>
          </p:cNvCxnSpPr>
          <p:nvPr/>
        </p:nvCxnSpPr>
        <p:spPr bwMode="auto">
          <a:xfrm rot="5400000" flipH="1" flipV="1">
            <a:off x="5386736" y="4678938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AutoShape 17"/>
          <p:cNvCxnSpPr>
            <a:cxnSpLocks noChangeShapeType="1"/>
            <a:stCxn id="9228" idx="0"/>
            <a:endCxn id="9240" idx="5"/>
          </p:cNvCxnSpPr>
          <p:nvPr/>
        </p:nvCxnSpPr>
        <p:spPr bwMode="auto">
          <a:xfrm rot="16200000" flipV="1">
            <a:off x="4364602" y="5245669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6" name="AutoShape 18"/>
          <p:cNvCxnSpPr>
            <a:cxnSpLocks noChangeShapeType="1"/>
            <a:stCxn id="9227" idx="0"/>
            <a:endCxn id="9240" idx="3"/>
          </p:cNvCxnSpPr>
          <p:nvPr/>
        </p:nvCxnSpPr>
        <p:spPr bwMode="auto">
          <a:xfrm rot="5400000" flipH="1" flipV="1">
            <a:off x="3815106" y="5250435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7" name="AutoShape 19"/>
          <p:cNvCxnSpPr>
            <a:cxnSpLocks noChangeShapeType="1"/>
            <a:stCxn id="9226" idx="0"/>
            <a:endCxn id="9225" idx="3"/>
          </p:cNvCxnSpPr>
          <p:nvPr/>
        </p:nvCxnSpPr>
        <p:spPr bwMode="auto">
          <a:xfrm rot="5400000" flipH="1" flipV="1">
            <a:off x="3029294" y="467893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8" name="AutoShape 20"/>
          <p:cNvCxnSpPr>
            <a:cxnSpLocks noChangeShapeType="1"/>
            <a:stCxn id="9240" idx="1"/>
            <a:endCxn id="9225" idx="5"/>
          </p:cNvCxnSpPr>
          <p:nvPr/>
        </p:nvCxnSpPr>
        <p:spPr bwMode="auto">
          <a:xfrm rot="16200000" flipV="1">
            <a:off x="3698201" y="4554756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39" name="Oval 6"/>
          <p:cNvSpPr>
            <a:spLocks noChangeArrowheads="1"/>
          </p:cNvSpPr>
          <p:nvPr/>
        </p:nvSpPr>
        <p:spPr bwMode="auto">
          <a:xfrm>
            <a:off x="4786312" y="3643313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9240" name="Oval 6"/>
          <p:cNvSpPr>
            <a:spLocks noChangeArrowheads="1"/>
          </p:cNvSpPr>
          <p:nvPr/>
        </p:nvSpPr>
        <p:spPr bwMode="auto">
          <a:xfrm>
            <a:off x="4000500" y="485775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FFC04-E8F2-4690-8633-01D4FAAD95F8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이진트리의</a:t>
            </a:r>
            <a:r>
              <a:rPr lang="ko-KR" altLang="en-US" smtClean="0">
                <a:ea typeface="맑은 고딕" pitchFamily="50" charset="-127"/>
              </a:rPr>
              <a:t> 성질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214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표기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	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e	</a:t>
            </a: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h	</a:t>
            </a:r>
            <a:r>
              <a:rPr lang="ko-KR" altLang="en-US" sz="2000" dirty="0" err="1" smtClean="0">
                <a:ea typeface="맑은 고딕" pitchFamily="50" charset="-127"/>
              </a:rPr>
              <a:t>트리의</a:t>
            </a:r>
            <a:r>
              <a:rPr lang="ko-KR" altLang="en-US" sz="2000" dirty="0" smtClean="0">
                <a:ea typeface="맑은 고딕" pitchFamily="50" charset="-127"/>
              </a:rPr>
              <a:t> 높이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14938" y="1571625"/>
            <a:ext cx="3429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kumimoji="0" lang="ko-KR" altLang="en-US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성질</a:t>
            </a:r>
            <a:endParaRPr kumimoji="0" lang="en-US" altLang="ko-KR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kumimoji="0" lang="en-US" altLang="ko-KR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altLang="ko-KR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kumimoji="0" lang="en-US" altLang="ko-KR" b="1" i="1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1)/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b="1" i="1" baseline="300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kumimoji="0" lang="en-US" altLang="ko-KR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kumimoji="0" lang="en-US" altLang="ko-KR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kumimoji="0" lang="en-US" altLang="ko-KR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en-US" altLang="ko-KR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en-US" altLang="ko-KR" baseline="30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 latinLnBrk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kumimoji="0"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2000232" y="4286256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73" name="Oval 7"/>
          <p:cNvSpPr>
            <a:spLocks noChangeArrowheads="1"/>
          </p:cNvSpPr>
          <p:nvPr/>
        </p:nvSpPr>
        <p:spPr bwMode="auto">
          <a:xfrm>
            <a:off x="2786044" y="49291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74" name="Oval 8"/>
          <p:cNvSpPr>
            <a:spLocks noChangeArrowheads="1"/>
          </p:cNvSpPr>
          <p:nvPr/>
        </p:nvSpPr>
        <p:spPr bwMode="auto">
          <a:xfrm>
            <a:off x="1214419" y="4929193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857232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428857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143232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78" name="AutoShape 15"/>
          <p:cNvCxnSpPr>
            <a:cxnSpLocks noChangeShapeType="1"/>
            <a:stCxn id="11272" idx="3"/>
            <a:endCxn id="11274" idx="7"/>
          </p:cNvCxnSpPr>
          <p:nvPr/>
        </p:nvCxnSpPr>
        <p:spPr bwMode="auto">
          <a:xfrm rot="5400000">
            <a:off x="1611294" y="4540256"/>
            <a:ext cx="373063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16"/>
          <p:cNvCxnSpPr>
            <a:cxnSpLocks noChangeShapeType="1"/>
            <a:stCxn id="11273" idx="1"/>
            <a:endCxn id="11272" idx="5"/>
          </p:cNvCxnSpPr>
          <p:nvPr/>
        </p:nvCxnSpPr>
        <p:spPr bwMode="auto">
          <a:xfrm rot="16200000" flipV="1">
            <a:off x="2397106" y="4540256"/>
            <a:ext cx="37306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0" name="AutoShape 17"/>
          <p:cNvCxnSpPr>
            <a:cxnSpLocks noChangeShapeType="1"/>
            <a:stCxn id="11277" idx="0"/>
            <a:endCxn id="11273" idx="5"/>
          </p:cNvCxnSpPr>
          <p:nvPr/>
        </p:nvCxnSpPr>
        <p:spPr bwMode="auto">
          <a:xfrm rot="16200000" flipV="1">
            <a:off x="3099576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1" name="AutoShape 18"/>
          <p:cNvCxnSpPr>
            <a:cxnSpLocks noChangeShapeType="1"/>
            <a:stCxn id="11276" idx="0"/>
            <a:endCxn id="11273" idx="3"/>
          </p:cNvCxnSpPr>
          <p:nvPr/>
        </p:nvCxnSpPr>
        <p:spPr bwMode="auto">
          <a:xfrm rot="5400000" flipH="1" flipV="1">
            <a:off x="2607451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2" name="AutoShape 21"/>
          <p:cNvCxnSpPr>
            <a:cxnSpLocks noChangeShapeType="1"/>
            <a:stCxn id="11275" idx="0"/>
            <a:endCxn id="11274" idx="3"/>
          </p:cNvCxnSpPr>
          <p:nvPr/>
        </p:nvCxnSpPr>
        <p:spPr bwMode="auto">
          <a:xfrm rot="5400000" flipH="1" flipV="1">
            <a:off x="1035826" y="5266537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3" name="AutoShape 22"/>
          <p:cNvCxnSpPr>
            <a:cxnSpLocks noChangeShapeType="1"/>
            <a:stCxn id="11284" idx="0"/>
            <a:endCxn id="11274" idx="5"/>
          </p:cNvCxnSpPr>
          <p:nvPr/>
        </p:nvCxnSpPr>
        <p:spPr bwMode="auto">
          <a:xfrm rot="16200000" flipV="1">
            <a:off x="1563670" y="5230818"/>
            <a:ext cx="246062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4" name="Rectangle 23"/>
          <p:cNvSpPr>
            <a:spLocks noChangeArrowheads="1"/>
          </p:cNvSpPr>
          <p:nvPr/>
        </p:nvSpPr>
        <p:spPr bwMode="auto">
          <a:xfrm>
            <a:off x="1643044" y="550069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85" name="Oval 24"/>
          <p:cNvSpPr>
            <a:spLocks noChangeArrowheads="1"/>
          </p:cNvSpPr>
          <p:nvPr/>
        </p:nvSpPr>
        <p:spPr bwMode="auto">
          <a:xfrm>
            <a:off x="4143372" y="37861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</a:endParaRPr>
          </a:p>
        </p:txBody>
      </p:sp>
      <p:sp>
        <p:nvSpPr>
          <p:cNvPr id="11286" name="Oval 25"/>
          <p:cNvSpPr>
            <a:spLocks noChangeArrowheads="1"/>
          </p:cNvSpPr>
          <p:nvPr/>
        </p:nvSpPr>
        <p:spPr bwMode="auto">
          <a:xfrm>
            <a:off x="4714872" y="43576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87" name="Rectangle 26"/>
          <p:cNvSpPr>
            <a:spLocks noChangeArrowheads="1"/>
          </p:cNvSpPr>
          <p:nvPr/>
        </p:nvSpPr>
        <p:spPr bwMode="auto">
          <a:xfrm>
            <a:off x="4357685" y="49291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88" name="AutoShape 28"/>
          <p:cNvCxnSpPr>
            <a:cxnSpLocks noChangeShapeType="1"/>
            <a:stCxn id="11286" idx="1"/>
            <a:endCxn id="11285" idx="5"/>
          </p:cNvCxnSpPr>
          <p:nvPr/>
        </p:nvCxnSpPr>
        <p:spPr bwMode="auto">
          <a:xfrm rot="16200000" flipV="1">
            <a:off x="4468810" y="4111628"/>
            <a:ext cx="301625" cy="301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9" name="AutoShape 29"/>
          <p:cNvCxnSpPr>
            <a:cxnSpLocks noChangeShapeType="1"/>
            <a:stCxn id="11293" idx="1"/>
            <a:endCxn id="11286" idx="5"/>
          </p:cNvCxnSpPr>
          <p:nvPr/>
        </p:nvCxnSpPr>
        <p:spPr bwMode="auto">
          <a:xfrm rot="16200000" flipV="1">
            <a:off x="5040310" y="4683128"/>
            <a:ext cx="301625" cy="301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0" name="AutoShape 30"/>
          <p:cNvCxnSpPr>
            <a:cxnSpLocks noChangeShapeType="1"/>
            <a:stCxn id="11287" idx="0"/>
            <a:endCxn id="11286" idx="3"/>
          </p:cNvCxnSpPr>
          <p:nvPr/>
        </p:nvCxnSpPr>
        <p:spPr bwMode="auto">
          <a:xfrm rot="5400000" flipH="1" flipV="1">
            <a:off x="4536279" y="46950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1" name="Rectangle 31"/>
          <p:cNvSpPr>
            <a:spLocks noChangeArrowheads="1"/>
          </p:cNvSpPr>
          <p:nvPr/>
        </p:nvSpPr>
        <p:spPr bwMode="auto">
          <a:xfrm>
            <a:off x="3786185" y="4357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92" name="AutoShape 32"/>
          <p:cNvCxnSpPr>
            <a:cxnSpLocks noChangeShapeType="1"/>
            <a:stCxn id="11291" idx="0"/>
            <a:endCxn id="11285" idx="3"/>
          </p:cNvCxnSpPr>
          <p:nvPr/>
        </p:nvCxnSpPr>
        <p:spPr bwMode="auto">
          <a:xfrm rot="5400000" flipH="1" flipV="1">
            <a:off x="3964779" y="4123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1293" name="Oval 33"/>
          <p:cNvSpPr>
            <a:spLocks noChangeArrowheads="1"/>
          </p:cNvSpPr>
          <p:nvPr/>
        </p:nvSpPr>
        <p:spPr bwMode="auto">
          <a:xfrm>
            <a:off x="5286372" y="492919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ko-KR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1294" name="Rectangle 34"/>
          <p:cNvSpPr>
            <a:spLocks noChangeArrowheads="1"/>
          </p:cNvSpPr>
          <p:nvPr/>
        </p:nvSpPr>
        <p:spPr bwMode="auto">
          <a:xfrm>
            <a:off x="4929185" y="5500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sp>
        <p:nvSpPr>
          <p:cNvPr id="11295" name="Rectangle 35"/>
          <p:cNvSpPr>
            <a:spLocks noChangeArrowheads="1"/>
          </p:cNvSpPr>
          <p:nvPr/>
        </p:nvSpPr>
        <p:spPr bwMode="auto">
          <a:xfrm>
            <a:off x="5643560" y="5500690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>
              <a:latin typeface="맑은 고딕" pitchFamily="50" charset="-127"/>
            </a:endParaRPr>
          </a:p>
        </p:txBody>
      </p:sp>
      <p:cxnSp>
        <p:nvCxnSpPr>
          <p:cNvPr id="11296" name="AutoShape 36"/>
          <p:cNvCxnSpPr>
            <a:cxnSpLocks noChangeShapeType="1"/>
            <a:stCxn id="11295" idx="0"/>
            <a:endCxn id="11293" idx="5"/>
          </p:cNvCxnSpPr>
          <p:nvPr/>
        </p:nvCxnSpPr>
        <p:spPr bwMode="auto">
          <a:xfrm rot="16200000" flipV="1">
            <a:off x="5599904" y="5266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97" name="AutoShape 37"/>
          <p:cNvCxnSpPr>
            <a:cxnSpLocks noChangeShapeType="1"/>
            <a:stCxn id="11294" idx="0"/>
            <a:endCxn id="11293" idx="3"/>
          </p:cNvCxnSpPr>
          <p:nvPr/>
        </p:nvCxnSpPr>
        <p:spPr bwMode="auto">
          <a:xfrm rot="5400000" flipH="1" flipV="1">
            <a:off x="5107779" y="5266534"/>
            <a:ext cx="246062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229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229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D5794-5B47-4B8F-A6AF-4D3BCE1FB879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이진트리</a:t>
            </a:r>
            <a:r>
              <a:rPr lang="en-US" altLang="ko-KR" smtClean="0">
                <a:ea typeface="맑은 고딕" pitchFamily="50" charset="-127"/>
              </a:rPr>
              <a:t> ADT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810000" cy="371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확장이다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트리 </a:t>
            </a:r>
            <a:r>
              <a:rPr lang="en-US" altLang="ko-KR" sz="2400" dirty="0" smtClean="0">
                <a:ea typeface="맑은 고딕" pitchFamily="50" charset="-127"/>
              </a:rPr>
              <a:t>ADT</a:t>
            </a:r>
            <a:r>
              <a:rPr lang="ko-KR" altLang="en-US" sz="2400" dirty="0" smtClean="0">
                <a:ea typeface="맑은 고딕" pitchFamily="50" charset="-127"/>
              </a:rPr>
              <a:t>의 모든 </a:t>
            </a:r>
            <a:r>
              <a:rPr lang="ko-KR" altLang="en-US" sz="2400" dirty="0" err="1" smtClean="0">
                <a:ea typeface="맑은 고딕" pitchFamily="50" charset="-127"/>
              </a:rPr>
              <a:t>메쏘드들을</a:t>
            </a:r>
            <a:r>
              <a:rPr lang="ko-KR" altLang="en-US" sz="2400" dirty="0" smtClean="0">
                <a:ea typeface="맑은 고딕" pitchFamily="50" charset="-127"/>
              </a:rPr>
              <a:t> 상속한다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추가적인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leftChild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rightChild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sibling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</p:txBody>
      </p:sp>
      <p:sp>
        <p:nvSpPr>
          <p:cNvPr id="1229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14875" y="1571625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적정이진트리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 </a:t>
            </a:r>
            <a:r>
              <a:rPr lang="ko-KR" altLang="en-US" sz="2000" dirty="0" err="1" smtClean="0">
                <a:ea typeface="맑은 고딕" pitchFamily="50" charset="-127"/>
              </a:rPr>
              <a:t>이진트리가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부적정하다면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작업시</a:t>
            </a:r>
            <a:r>
              <a:rPr lang="ko-KR" altLang="en-US" sz="2000" dirty="0" smtClean="0">
                <a:ea typeface="맑은 고딕" pitchFamily="50" charset="-127"/>
              </a:rPr>
              <a:t> 오류가 발생할 수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를 구현하는 데이터구조에 따라 추가적인 갱신 </a:t>
            </a:r>
            <a:r>
              <a:rPr lang="ko-KR" altLang="en-US" sz="2400" dirty="0" err="1" smtClean="0">
                <a:ea typeface="맑은 고딕" pitchFamily="50" charset="-127"/>
              </a:rPr>
              <a:t>메쏘드들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삽입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삭제 등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이 정의될 수 있다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5670B-CF32-4830-BF02-02CB039CF417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깊이와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높이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50058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b="1" dirty="0" smtClean="0">
                <a:ea typeface="맑은 고딕" pitchFamily="50" charset="-127"/>
              </a:rPr>
              <a:t>깊이</a:t>
            </a:r>
            <a:r>
              <a:rPr lang="en-US" altLang="ko-KR" sz="2200" dirty="0" smtClean="0">
                <a:ea typeface="맑은 고딕" pitchFamily="50" charset="-127"/>
              </a:rPr>
              <a:t>(depth)</a:t>
            </a:r>
            <a:r>
              <a:rPr lang="ko-KR" altLang="en-US" sz="2200" dirty="0" smtClean="0">
                <a:ea typeface="맑은 고딕" pitchFamily="50" charset="-127"/>
              </a:rPr>
              <a:t>의 재귀적 정의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만약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루트면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깊이는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그렇지 않으면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부모의 깊이 더하기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b="1" dirty="0" smtClean="0">
                <a:ea typeface="맑은 고딕" pitchFamily="50" charset="-127"/>
              </a:rPr>
              <a:t>높이</a:t>
            </a:r>
            <a:r>
              <a:rPr lang="en-US" altLang="ko-KR" sz="2200" dirty="0" smtClean="0">
                <a:ea typeface="맑은 고딕" pitchFamily="50" charset="-127"/>
              </a:rPr>
              <a:t>(height)</a:t>
            </a:r>
            <a:r>
              <a:rPr lang="ko-KR" altLang="en-US" sz="2200" dirty="0" smtClean="0">
                <a:ea typeface="맑은 고딕" pitchFamily="50" charset="-127"/>
              </a:rPr>
              <a:t>의 재귀적 정의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만약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외부노드면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높이는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그렇지 않으면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높이는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왼쪽과 오른쪽 자식 중 최대 높이 더하기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13319" name="Text Box 38"/>
          <p:cNvSpPr txBox="1">
            <a:spLocks noChangeArrowheads="1"/>
          </p:cNvSpPr>
          <p:nvPr/>
        </p:nvSpPr>
        <p:spPr bwMode="auto">
          <a:xfrm>
            <a:off x="4572000" y="1643063"/>
            <a:ext cx="385765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depth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smtClean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isRoot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 +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depth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parent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lang="en-US" altLang="ko-KR" sz="2000" smtClean="0"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ko-KR" sz="2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		h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						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)), 				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height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)))</a:t>
            </a:r>
            <a:endParaRPr lang="en-US" altLang="ko-KR" sz="200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 + 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050" name="Picture 2" descr="C:\Documents and Settings\kook\Local Settings\Temporary Internet Files\Content.IE5\61NOZAAT\MCj03362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508502" cy="1350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7EE2AF-F599-4B57-B358-E343721F720C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이진트리</a:t>
            </a:r>
            <a:r>
              <a:rPr lang="ko-KR" altLang="en-US" smtClean="0">
                <a:ea typeface="맑은 고딕" pitchFamily="50" charset="-127"/>
              </a:rPr>
              <a:t> 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571873" cy="4286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이진트리의</a:t>
            </a:r>
            <a:r>
              <a:rPr lang="ko-KR" altLang="en-US" sz="2200" dirty="0" smtClean="0">
                <a:ea typeface="맑은 고딕" pitchFamily="50" charset="-127"/>
              </a:rPr>
              <a:t> 순회는 트리 순회의 </a:t>
            </a:r>
            <a:r>
              <a:rPr lang="ko-KR" altLang="en-US" sz="2200" b="1" dirty="0" smtClean="0">
                <a:ea typeface="맑은 고딕" pitchFamily="50" charset="-127"/>
              </a:rPr>
              <a:t>특화</a:t>
            </a:r>
            <a:r>
              <a:rPr lang="en-US" altLang="ko-KR" sz="2200" dirty="0" smtClean="0">
                <a:ea typeface="맑은 고딕" pitchFamily="50" charset="-127"/>
              </a:rPr>
              <a:t>(specialization)</a:t>
            </a:r>
            <a:r>
              <a:rPr lang="ko-KR" altLang="en-US" sz="2200" dirty="0" smtClean="0">
                <a:ea typeface="맑은 고딕" pitchFamily="50" charset="-127"/>
              </a:rPr>
              <a:t>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선위순회</a:t>
            </a:r>
            <a:r>
              <a:rPr lang="en-US" altLang="ko-KR" sz="2200" dirty="0" smtClean="0">
                <a:ea typeface="맑은 고딕" pitchFamily="50" charset="-127"/>
              </a:rPr>
              <a:t>(preorder traversal)</a:t>
            </a:r>
            <a:r>
              <a:rPr lang="ko-KR" altLang="en-US" sz="2200" dirty="0" smtClean="0">
                <a:ea typeface="맑은 고딕" pitchFamily="50" charset="-127"/>
              </a:rPr>
              <a:t>에서는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노드가</a:t>
            </a:r>
            <a:r>
              <a:rPr lang="ko-KR" altLang="en-US" sz="2200" dirty="0" smtClean="0">
                <a:ea typeface="맑은 고딕" pitchFamily="50" charset="-127"/>
              </a:rPr>
              <a:t> 그의 왼쪽 및 오른쪽 </a:t>
            </a:r>
            <a:r>
              <a:rPr lang="ko-KR" altLang="en-US" sz="2200" dirty="0" err="1" smtClean="0">
                <a:ea typeface="맑은 고딕" pitchFamily="50" charset="-127"/>
              </a:rPr>
              <a:t>부트리보다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앞서</a:t>
            </a:r>
            <a:r>
              <a:rPr lang="ko-KR" altLang="en-US" sz="2200" dirty="0" smtClean="0">
                <a:ea typeface="맑은 고딕" pitchFamily="50" charset="-127"/>
              </a:rPr>
              <a:t> 방문된다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후위순회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ea typeface="맑은 고딕" pitchFamily="50" charset="-127"/>
              </a:rPr>
              <a:t>postorder</a:t>
            </a:r>
            <a:r>
              <a:rPr lang="en-US" altLang="ko-KR" sz="2200" dirty="0" smtClean="0">
                <a:ea typeface="맑은 고딕" pitchFamily="50" charset="-127"/>
              </a:rPr>
              <a:t> traversal)</a:t>
            </a:r>
            <a:r>
              <a:rPr lang="ko-KR" altLang="en-US" sz="2200" dirty="0" smtClean="0">
                <a:ea typeface="맑은 고딕" pitchFamily="50" charset="-127"/>
              </a:rPr>
              <a:t>에서는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노드가</a:t>
            </a:r>
            <a:r>
              <a:rPr lang="ko-KR" altLang="en-US" sz="2200" dirty="0" smtClean="0">
                <a:ea typeface="맑은 고딕" pitchFamily="50" charset="-127"/>
              </a:rPr>
              <a:t> 그의 왼쪽 및 오른쪽 </a:t>
            </a:r>
            <a:r>
              <a:rPr lang="ko-KR" altLang="en-US" sz="2200" dirty="0" err="1" smtClean="0">
                <a:ea typeface="맑은 고딕" pitchFamily="50" charset="-127"/>
              </a:rPr>
              <a:t>부트리보다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나중에</a:t>
            </a:r>
            <a:r>
              <a:rPr lang="ko-KR" altLang="en-US" sz="2200" dirty="0" smtClean="0">
                <a:ea typeface="맑은 고딕" pitchFamily="50" charset="-127"/>
              </a:rPr>
              <a:t> 방문된다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4343" name="Text Box 38"/>
          <p:cNvSpPr txBox="1">
            <a:spLocks noChangeArrowheads="1"/>
          </p:cNvSpPr>
          <p:nvPr/>
        </p:nvSpPr>
        <p:spPr bwMode="auto">
          <a:xfrm>
            <a:off x="4357687" y="1643050"/>
            <a:ext cx="4071966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binaryPreOrder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binaryPostOrder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0213" algn="l"/>
                <a:tab pos="2058988" algn="l"/>
              </a:tabLst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711EB-A706-4B2C-A7C0-34F0782435D4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733800" cy="12858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수식트리에</a:t>
            </a:r>
            <a:r>
              <a:rPr lang="ko-KR" altLang="en-US" sz="2400" dirty="0" smtClean="0">
                <a:ea typeface="맑은 고딕" pitchFamily="50" charset="-127"/>
              </a:rPr>
              <a:t> 저장된 수식을 평가하고자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643438" y="3714752"/>
            <a:ext cx="3786214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x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y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evalExpr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 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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 y</a:t>
            </a:r>
          </a:p>
        </p:txBody>
      </p:sp>
      <p:sp>
        <p:nvSpPr>
          <p:cNvPr id="4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786313" y="1571625"/>
            <a:ext cx="3714750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 smtClean="0">
                <a:latin typeface="맑은 고딕" pitchFamily="50" charset="-127"/>
              </a:rPr>
              <a:t>후위순회</a:t>
            </a:r>
            <a:r>
              <a:rPr kumimoji="0" lang="ko-KR" altLang="en-US" kern="0" dirty="0" smtClean="0">
                <a:latin typeface="맑은 고딕" pitchFamily="50" charset="-127"/>
              </a:rPr>
              <a:t>의 특화 </a:t>
            </a:r>
            <a:r>
              <a:rPr kumimoji="0" lang="en-US" altLang="ko-KR" kern="0" dirty="0" smtClean="0">
                <a:latin typeface="맑은 고딕" pitchFamily="50" charset="-127"/>
              </a:rPr>
              <a:t>– </a:t>
            </a:r>
            <a:r>
              <a:rPr kumimoji="0" lang="ko-KR" altLang="en-US" kern="0" dirty="0" smtClean="0">
                <a:latin typeface="맑은 고딕" pitchFamily="50" charset="-127"/>
              </a:rPr>
              <a:t>단</a:t>
            </a:r>
            <a:r>
              <a:rPr kumimoji="0" lang="en-US" altLang="ko-KR" kern="0" dirty="0" smtClean="0">
                <a:latin typeface="맑은 고딕" pitchFamily="50" charset="-127"/>
              </a:rPr>
              <a:t>,</a:t>
            </a:r>
            <a:endParaRPr kumimoji="0" lang="en-US" altLang="ko-KR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트리의</a:t>
            </a:r>
            <a:r>
              <a:rPr kumimoji="0" lang="ko-KR" altLang="en-US" sz="2000" kern="0" dirty="0" smtClean="0">
                <a:latin typeface="맑은 고딕" pitchFamily="50" charset="-127"/>
              </a:rPr>
              <a:t> 값을 반환하는 재귀적 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메쏘드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err="1" smtClean="0">
                <a:latin typeface="맑은 고딕" pitchFamily="50" charset="-127"/>
              </a:rPr>
              <a:t>내부노드</a:t>
            </a:r>
            <a:r>
              <a:rPr kumimoji="0" lang="ko-KR" altLang="en-US" sz="2000" kern="0" dirty="0" smtClean="0">
                <a:latin typeface="맑은 고딕" pitchFamily="50" charset="-127"/>
              </a:rPr>
              <a:t> 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방문시에</a:t>
            </a:r>
            <a:r>
              <a:rPr kumimoji="0" lang="ko-KR" altLang="en-US" sz="2000" kern="0" dirty="0" smtClean="0">
                <a:latin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트리의</a:t>
            </a:r>
            <a:r>
              <a:rPr kumimoji="0" lang="ko-KR" altLang="en-US" sz="2000" kern="0" dirty="0" smtClean="0">
                <a:latin typeface="맑은 고딕" pitchFamily="50" charset="-127"/>
              </a:rPr>
              <a:t> 값들을 결합한다</a:t>
            </a:r>
            <a:endParaRPr kumimoji="0" lang="en-US" altLang="ko-KR" sz="2000" kern="0" dirty="0">
              <a:latin typeface="맑은 고딕" pitchFamily="50" charset="-127"/>
            </a:endParaRPr>
          </a:p>
        </p:txBody>
      </p:sp>
      <p:sp>
        <p:nvSpPr>
          <p:cNvPr id="47" name="오각형 46"/>
          <p:cNvSpPr/>
          <p:nvPr/>
        </p:nvSpPr>
        <p:spPr bwMode="auto">
          <a:xfrm>
            <a:off x="3143250" y="5429250"/>
            <a:ext cx="928688" cy="428625"/>
          </a:xfrm>
          <a:prstGeom prst="homePlate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kumimoji="0" lang="en-US" altLang="ko-KR">
                <a:latin typeface="맑은 고딕" pitchFamily="50" charset="-127"/>
              </a:rPr>
              <a:t>3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3643291" y="3643315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50" name="Oval 6"/>
          <p:cNvSpPr>
            <a:spLocks noChangeArrowheads="1"/>
          </p:cNvSpPr>
          <p:nvPr/>
        </p:nvSpPr>
        <p:spPr bwMode="auto">
          <a:xfrm>
            <a:off x="1285849" y="3643310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51" name="Rectangle 8"/>
          <p:cNvSpPr>
            <a:spLocks noChangeArrowheads="1"/>
          </p:cNvSpPr>
          <p:nvPr/>
        </p:nvSpPr>
        <p:spPr bwMode="auto">
          <a:xfrm>
            <a:off x="928662" y="42862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1714474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7</a:t>
            </a:r>
          </a:p>
        </p:txBody>
      </p:sp>
      <p:sp>
        <p:nvSpPr>
          <p:cNvPr id="53" name="Rectangle 10"/>
          <p:cNvSpPr>
            <a:spLocks noChangeArrowheads="1"/>
          </p:cNvSpPr>
          <p:nvPr/>
        </p:nvSpPr>
        <p:spPr bwMode="auto">
          <a:xfrm>
            <a:off x="2500286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3286104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4071915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cxnSp>
        <p:nvCxnSpPr>
          <p:cNvPr id="56" name="AutoShape 13"/>
          <p:cNvCxnSpPr>
            <a:cxnSpLocks noChangeShapeType="1"/>
            <a:stCxn id="64" idx="3"/>
            <a:endCxn id="50" idx="7"/>
          </p:cNvCxnSpPr>
          <p:nvPr/>
        </p:nvCxnSpPr>
        <p:spPr bwMode="auto">
          <a:xfrm rot="5400000">
            <a:off x="2126550" y="2911690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14"/>
          <p:cNvCxnSpPr>
            <a:cxnSpLocks noChangeShapeType="1"/>
            <a:stCxn id="49" idx="1"/>
            <a:endCxn id="64" idx="5"/>
          </p:cNvCxnSpPr>
          <p:nvPr/>
        </p:nvCxnSpPr>
        <p:spPr bwMode="auto">
          <a:xfrm rot="16200000" flipV="1">
            <a:off x="3305270" y="3304594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5"/>
          <p:cNvCxnSpPr>
            <a:cxnSpLocks noChangeShapeType="1"/>
            <a:stCxn id="55" idx="0"/>
            <a:endCxn id="49" idx="5"/>
          </p:cNvCxnSpPr>
          <p:nvPr/>
        </p:nvCxnSpPr>
        <p:spPr bwMode="auto">
          <a:xfrm rot="16200000" flipV="1">
            <a:off x="4007400" y="4031239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6"/>
          <p:cNvCxnSpPr>
            <a:cxnSpLocks noChangeShapeType="1"/>
            <a:stCxn id="54" idx="0"/>
            <a:endCxn id="49" idx="3"/>
          </p:cNvCxnSpPr>
          <p:nvPr/>
        </p:nvCxnSpPr>
        <p:spPr bwMode="auto">
          <a:xfrm rot="5400000" flipH="1" flipV="1">
            <a:off x="3457898" y="4035997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17"/>
          <p:cNvCxnSpPr>
            <a:cxnSpLocks noChangeShapeType="1"/>
            <a:stCxn id="53" idx="0"/>
            <a:endCxn id="65" idx="5"/>
          </p:cNvCxnSpPr>
          <p:nvPr/>
        </p:nvCxnSpPr>
        <p:spPr bwMode="auto">
          <a:xfrm rot="16200000" flipV="1">
            <a:off x="2435764" y="4602728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" name="AutoShape 18"/>
          <p:cNvCxnSpPr>
            <a:cxnSpLocks noChangeShapeType="1"/>
            <a:stCxn id="52" idx="0"/>
            <a:endCxn id="65" idx="3"/>
          </p:cNvCxnSpPr>
          <p:nvPr/>
        </p:nvCxnSpPr>
        <p:spPr bwMode="auto">
          <a:xfrm rot="5400000" flipH="1" flipV="1">
            <a:off x="1886268" y="460749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19"/>
          <p:cNvCxnSpPr>
            <a:cxnSpLocks noChangeShapeType="1"/>
            <a:stCxn id="51" idx="0"/>
            <a:endCxn id="50" idx="3"/>
          </p:cNvCxnSpPr>
          <p:nvPr/>
        </p:nvCxnSpPr>
        <p:spPr bwMode="auto">
          <a:xfrm rot="5400000" flipH="1" flipV="1">
            <a:off x="1100456" y="4035993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0"/>
          <p:cNvCxnSpPr>
            <a:cxnSpLocks noChangeShapeType="1"/>
            <a:stCxn id="65" idx="1"/>
            <a:endCxn id="50" idx="5"/>
          </p:cNvCxnSpPr>
          <p:nvPr/>
        </p:nvCxnSpPr>
        <p:spPr bwMode="auto">
          <a:xfrm rot="16200000" flipV="1">
            <a:off x="1769363" y="3911815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6"/>
          <p:cNvSpPr>
            <a:spLocks noChangeArrowheads="1"/>
          </p:cNvSpPr>
          <p:nvPr/>
        </p:nvSpPr>
        <p:spPr bwMode="auto">
          <a:xfrm>
            <a:off x="2857474" y="300037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2071662" y="421481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C4060-88D0-4B83-8406-023E5EBBA754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중위순회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071937" cy="437765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중위순회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inorder</a:t>
            </a:r>
            <a:r>
              <a:rPr lang="en-US" altLang="ko-KR" sz="2400" dirty="0" smtClean="0">
                <a:ea typeface="맑은 고딕" pitchFamily="50" charset="-127"/>
              </a:rPr>
              <a:t> traversal)</a:t>
            </a:r>
            <a:r>
              <a:rPr lang="ko-KR" altLang="en-US" sz="2400" dirty="0" smtClean="0">
                <a:ea typeface="맑은 고딕" pitchFamily="50" charset="-127"/>
              </a:rPr>
              <a:t>에서는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노드가</a:t>
            </a:r>
            <a:r>
              <a:rPr lang="ko-KR" altLang="en-US" sz="2400" dirty="0" smtClean="0">
                <a:ea typeface="맑은 고딕" pitchFamily="50" charset="-127"/>
              </a:rPr>
              <a:t> 그의 왼쪽 </a:t>
            </a:r>
            <a:r>
              <a:rPr lang="ko-KR" altLang="en-US" sz="2400" dirty="0" err="1" smtClean="0">
                <a:ea typeface="맑은 고딕" pitchFamily="50" charset="-127"/>
              </a:rPr>
              <a:t>부트리보다는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나중에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오른쪽 </a:t>
            </a:r>
            <a:r>
              <a:rPr lang="ko-KR" altLang="en-US" sz="2400" dirty="0" err="1" smtClean="0">
                <a:ea typeface="맑은 고딕" pitchFamily="50" charset="-127"/>
              </a:rPr>
              <a:t>부트리보다는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앞서</a:t>
            </a:r>
            <a:r>
              <a:rPr lang="ko-KR" altLang="en-US" sz="2400" dirty="0" smtClean="0">
                <a:ea typeface="맑은 고딕" pitchFamily="50" charset="-127"/>
              </a:rPr>
              <a:t> 방문된다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400" dirty="0" smtClean="0">
                <a:ea typeface="맑은 고딕" pitchFamily="50" charset="-127"/>
              </a:rPr>
              <a:t> 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</a:t>
            </a:r>
            <a:r>
              <a:rPr lang="ko-KR" altLang="en-US" sz="2400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smtClean="0">
                <a:ea typeface="맑은 고딕" pitchFamily="50" charset="-127"/>
              </a:rPr>
              <a:t>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이진트리</a:t>
            </a:r>
            <a:r>
              <a:rPr lang="ko-KR" altLang="en-US" sz="2000" dirty="0" smtClean="0">
                <a:ea typeface="맑은 고딕" pitchFamily="50" charset="-127"/>
              </a:rPr>
              <a:t> 그리기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수식 인쇄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857752" y="1643063"/>
            <a:ext cx="35719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inOrder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2264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이진트리</a:t>
            </a:r>
            <a:r>
              <a:rPr lang="ko-KR" altLang="en-US" dirty="0" smtClean="0">
                <a:ea typeface="맑은 고딕" pitchFamily="50" charset="-127"/>
              </a:rPr>
              <a:t> 그리기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3" cy="22894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이진트리의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노드들을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xy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평면에 그리고자 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중위순회</a:t>
            </a:r>
            <a:r>
              <a:rPr lang="ko-KR" altLang="en-US" sz="2200" dirty="0" smtClean="0">
                <a:ea typeface="맑은 고딕" pitchFamily="50" charset="-127"/>
              </a:rPr>
              <a:t>의 특화 </a:t>
            </a:r>
            <a:r>
              <a:rPr lang="en-US" altLang="ko-KR" sz="2200" dirty="0" smtClean="0">
                <a:ea typeface="맑은 고딕" pitchFamily="50" charset="-127"/>
              </a:rPr>
              <a:t>– 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 v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xy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좌표에 다음 정보를 이용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중위 순위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ea typeface="맑은 고딕" pitchFamily="50" charset="-127"/>
                <a:sym typeface="Symbol"/>
              </a:rPr>
              <a:t>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1800" dirty="0" smtClean="0">
                <a:ea typeface="맑은 고딕" pitchFamily="50" charset="-127"/>
              </a:rPr>
              <a:t>의 깊이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643438" y="2285992"/>
            <a:ext cx="378621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drawBinaryTree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, 0)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drawNodeXY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rank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depth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rDBT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rank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416" name="Text Box 23"/>
          <p:cNvSpPr txBox="1">
            <a:spLocks noChangeArrowheads="1"/>
          </p:cNvSpPr>
          <p:nvPr/>
        </p:nvSpPr>
        <p:spPr bwMode="auto">
          <a:xfrm>
            <a:off x="1637308" y="53578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17417" name="Text Box 24"/>
          <p:cNvSpPr txBox="1">
            <a:spLocks noChangeArrowheads="1"/>
          </p:cNvSpPr>
          <p:nvPr/>
        </p:nvSpPr>
        <p:spPr bwMode="auto">
          <a:xfrm>
            <a:off x="851496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17418" name="Text Box 25"/>
          <p:cNvSpPr txBox="1">
            <a:spLocks noChangeArrowheads="1"/>
          </p:cNvSpPr>
          <p:nvPr/>
        </p:nvSpPr>
        <p:spPr bwMode="auto">
          <a:xfrm>
            <a:off x="1280121" y="41433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</a:rPr>
              <a:t>2</a:t>
            </a:r>
          </a:p>
        </p:txBody>
      </p:sp>
      <p:sp>
        <p:nvSpPr>
          <p:cNvPr id="17419" name="Text Box 26"/>
          <p:cNvSpPr txBox="1">
            <a:spLocks noChangeArrowheads="1"/>
          </p:cNvSpPr>
          <p:nvPr/>
        </p:nvSpPr>
        <p:spPr bwMode="auto">
          <a:xfrm>
            <a:off x="2494558" y="53578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17420" name="Text Box 27"/>
          <p:cNvSpPr txBox="1">
            <a:spLocks noChangeArrowheads="1"/>
          </p:cNvSpPr>
          <p:nvPr/>
        </p:nvSpPr>
        <p:spPr bwMode="auto">
          <a:xfrm>
            <a:off x="2494558" y="3786191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6</a:t>
            </a:r>
          </a:p>
        </p:txBody>
      </p:sp>
      <p:sp>
        <p:nvSpPr>
          <p:cNvPr id="17421" name="Text Box 28"/>
          <p:cNvSpPr txBox="1">
            <a:spLocks noChangeArrowheads="1"/>
          </p:cNvSpPr>
          <p:nvPr/>
        </p:nvSpPr>
        <p:spPr bwMode="auto">
          <a:xfrm>
            <a:off x="3208933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7</a:t>
            </a:r>
          </a:p>
        </p:txBody>
      </p:sp>
      <p:sp>
        <p:nvSpPr>
          <p:cNvPr id="17422" name="Text Box 29"/>
          <p:cNvSpPr txBox="1">
            <a:spLocks noChangeArrowheads="1"/>
          </p:cNvSpPr>
          <p:nvPr/>
        </p:nvSpPr>
        <p:spPr bwMode="auto">
          <a:xfrm>
            <a:off x="4066183" y="4786316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17423" name="Text Box 30"/>
          <p:cNvSpPr txBox="1">
            <a:spLocks noChangeArrowheads="1"/>
          </p:cNvSpPr>
          <p:nvPr/>
        </p:nvSpPr>
        <p:spPr bwMode="auto">
          <a:xfrm>
            <a:off x="3637558" y="41433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8</a:t>
            </a:r>
          </a:p>
        </p:txBody>
      </p:sp>
      <p:sp>
        <p:nvSpPr>
          <p:cNvPr id="17424" name="Text Box 31"/>
          <p:cNvSpPr txBox="1">
            <a:spLocks noChangeArrowheads="1"/>
          </p:cNvSpPr>
          <p:nvPr/>
        </p:nvSpPr>
        <p:spPr bwMode="auto">
          <a:xfrm>
            <a:off x="2065933" y="4714878"/>
            <a:ext cx="3337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맑은 고딕" pitchFamily="50" charset="-127"/>
              </a:rPr>
              <a:t>4</a:t>
            </a:r>
          </a:p>
        </p:txBody>
      </p:sp>
      <p:sp>
        <p:nvSpPr>
          <p:cNvPr id="17425" name="Oval 5"/>
          <p:cNvSpPr>
            <a:spLocks noChangeArrowheads="1"/>
          </p:cNvSpPr>
          <p:nvPr/>
        </p:nvSpPr>
        <p:spPr bwMode="auto">
          <a:xfrm>
            <a:off x="3571862" y="4500566"/>
            <a:ext cx="442913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7426" name="Oval 6"/>
          <p:cNvSpPr>
            <a:spLocks noChangeArrowheads="1"/>
          </p:cNvSpPr>
          <p:nvPr/>
        </p:nvSpPr>
        <p:spPr bwMode="auto">
          <a:xfrm>
            <a:off x="1214425" y="4500566"/>
            <a:ext cx="442912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 smtClean="0">
              <a:latin typeface="맑은 고딕" pitchFamily="50" charset="-127"/>
            </a:endParaRPr>
          </a:p>
        </p:txBody>
      </p: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857237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17428" name="Rectangle 9"/>
          <p:cNvSpPr>
            <a:spLocks noChangeArrowheads="1"/>
          </p:cNvSpPr>
          <p:nvPr/>
        </p:nvSpPr>
        <p:spPr bwMode="auto">
          <a:xfrm>
            <a:off x="1643050" y="57150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17429" name="Rectangle 10"/>
          <p:cNvSpPr>
            <a:spLocks noChangeArrowheads="1"/>
          </p:cNvSpPr>
          <p:nvPr/>
        </p:nvSpPr>
        <p:spPr bwMode="auto">
          <a:xfrm>
            <a:off x="2428862" y="57150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17430" name="Rectangle 11"/>
          <p:cNvSpPr>
            <a:spLocks noChangeArrowheads="1"/>
          </p:cNvSpPr>
          <p:nvPr/>
        </p:nvSpPr>
        <p:spPr bwMode="auto">
          <a:xfrm>
            <a:off x="3214675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17431" name="Rectangle 12"/>
          <p:cNvSpPr>
            <a:spLocks noChangeArrowheads="1"/>
          </p:cNvSpPr>
          <p:nvPr/>
        </p:nvSpPr>
        <p:spPr bwMode="auto">
          <a:xfrm>
            <a:off x="4000487" y="5143503"/>
            <a:ext cx="381000" cy="38100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17432" name="AutoShape 13"/>
          <p:cNvCxnSpPr>
            <a:cxnSpLocks noChangeShapeType="1"/>
            <a:stCxn id="17440" idx="3"/>
            <a:endCxn id="17426" idx="7"/>
          </p:cNvCxnSpPr>
          <p:nvPr/>
        </p:nvCxnSpPr>
        <p:spPr bwMode="auto">
          <a:xfrm rot="5400000">
            <a:off x="2055800" y="3768728"/>
            <a:ext cx="331788" cy="1258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3" name="AutoShape 14"/>
          <p:cNvCxnSpPr>
            <a:cxnSpLocks noChangeShapeType="1"/>
            <a:stCxn id="17425" idx="1"/>
          </p:cNvCxnSpPr>
          <p:nvPr/>
        </p:nvCxnSpPr>
        <p:spPr bwMode="auto">
          <a:xfrm rot="16200000" flipV="1">
            <a:off x="3215469" y="4142584"/>
            <a:ext cx="349250" cy="493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4" name="AutoShape 15"/>
          <p:cNvCxnSpPr>
            <a:cxnSpLocks noChangeShapeType="1"/>
            <a:stCxn id="17431" idx="0"/>
            <a:endCxn id="17425" idx="5"/>
          </p:cNvCxnSpPr>
          <p:nvPr/>
        </p:nvCxnSpPr>
        <p:spPr bwMode="auto">
          <a:xfrm rot="16200000" flipV="1">
            <a:off x="3936193" y="4888710"/>
            <a:ext cx="268287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5" name="AutoShape 16"/>
          <p:cNvCxnSpPr>
            <a:cxnSpLocks noChangeShapeType="1"/>
            <a:stCxn id="17430" idx="0"/>
            <a:endCxn id="17425" idx="3"/>
          </p:cNvCxnSpPr>
          <p:nvPr/>
        </p:nvCxnSpPr>
        <p:spPr bwMode="auto">
          <a:xfrm rot="5400000" flipH="1" flipV="1">
            <a:off x="3386919" y="48934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6" name="AutoShape 17"/>
          <p:cNvCxnSpPr>
            <a:cxnSpLocks noChangeShapeType="1"/>
            <a:stCxn id="17429" idx="0"/>
            <a:endCxn id="17441" idx="5"/>
          </p:cNvCxnSpPr>
          <p:nvPr/>
        </p:nvCxnSpPr>
        <p:spPr bwMode="auto">
          <a:xfrm rot="16200000" flipV="1">
            <a:off x="2364568" y="5460210"/>
            <a:ext cx="268287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7" name="AutoShape 18"/>
          <p:cNvCxnSpPr>
            <a:cxnSpLocks noChangeShapeType="1"/>
            <a:stCxn id="17428" idx="0"/>
            <a:endCxn id="17441" idx="3"/>
          </p:cNvCxnSpPr>
          <p:nvPr/>
        </p:nvCxnSpPr>
        <p:spPr bwMode="auto">
          <a:xfrm rot="5400000" flipH="1" flipV="1">
            <a:off x="1815294" y="54649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8" name="AutoShape 19"/>
          <p:cNvCxnSpPr>
            <a:cxnSpLocks noChangeShapeType="1"/>
            <a:stCxn id="17427" idx="0"/>
            <a:endCxn id="17426" idx="3"/>
          </p:cNvCxnSpPr>
          <p:nvPr/>
        </p:nvCxnSpPr>
        <p:spPr bwMode="auto">
          <a:xfrm rot="5400000" flipH="1" flipV="1">
            <a:off x="1029481" y="4893472"/>
            <a:ext cx="26828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39" name="AutoShape 20"/>
          <p:cNvCxnSpPr>
            <a:cxnSpLocks noChangeShapeType="1"/>
            <a:stCxn id="17441" idx="1"/>
            <a:endCxn id="17426" idx="5"/>
          </p:cNvCxnSpPr>
          <p:nvPr/>
        </p:nvCxnSpPr>
        <p:spPr bwMode="auto">
          <a:xfrm rot="16200000" flipV="1">
            <a:off x="1698613" y="4768853"/>
            <a:ext cx="260350" cy="473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7440" name="Oval 6"/>
          <p:cNvSpPr>
            <a:spLocks noChangeArrowheads="1"/>
          </p:cNvSpPr>
          <p:nvPr/>
        </p:nvSpPr>
        <p:spPr bwMode="auto">
          <a:xfrm>
            <a:off x="2786050" y="3857628"/>
            <a:ext cx="442912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17441" name="Oval 6"/>
          <p:cNvSpPr>
            <a:spLocks noChangeArrowheads="1"/>
          </p:cNvSpPr>
          <p:nvPr/>
        </p:nvSpPr>
        <p:spPr bwMode="auto">
          <a:xfrm>
            <a:off x="2000237" y="5072066"/>
            <a:ext cx="442913" cy="438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4680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  <p:pic>
        <p:nvPicPr>
          <p:cNvPr id="4115" name="Picture 19" descr="C:\Documents and Settings\kook\Local Settings\Temporary Internet Files\Content.IE5\K5CIBYS7\MCj034495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478" y="260648"/>
            <a:ext cx="1881299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/>
      <p:bldP spid="17417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1"/>
          <p:cNvGrpSpPr/>
          <p:nvPr/>
        </p:nvGrpSpPr>
        <p:grpSpPr>
          <a:xfrm>
            <a:off x="7092280" y="188640"/>
            <a:ext cx="1623996" cy="1500176"/>
            <a:chOff x="6786563" y="285750"/>
            <a:chExt cx="1838325" cy="1527175"/>
          </a:xfrm>
        </p:grpSpPr>
        <p:sp>
          <p:nvSpPr>
            <p:cNvPr id="513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6786563" y="285750"/>
              <a:ext cx="1838325" cy="152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auto">
            <a:xfrm>
              <a:off x="7137401" y="1185863"/>
              <a:ext cx="547688" cy="303213"/>
            </a:xfrm>
            <a:custGeom>
              <a:avLst/>
              <a:gdLst/>
              <a:ahLst/>
              <a:cxnLst>
                <a:cxn ang="0">
                  <a:pos x="661" y="311"/>
                </a:cxn>
                <a:cxn ang="0">
                  <a:pos x="451" y="381"/>
                </a:cxn>
                <a:cxn ang="0">
                  <a:pos x="380" y="337"/>
                </a:cxn>
                <a:cxn ang="0">
                  <a:pos x="558" y="267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29" y="8"/>
                </a:cxn>
                <a:cxn ang="0">
                  <a:pos x="64" y="18"/>
                </a:cxn>
                <a:cxn ang="0">
                  <a:pos x="106" y="31"/>
                </a:cxn>
                <a:cxn ang="0">
                  <a:pos x="158" y="47"/>
                </a:cxn>
                <a:cxn ang="0">
                  <a:pos x="216" y="64"/>
                </a:cxn>
                <a:cxn ang="0">
                  <a:pos x="278" y="83"/>
                </a:cxn>
                <a:cxn ang="0">
                  <a:pos x="341" y="103"/>
                </a:cxn>
                <a:cxn ang="0">
                  <a:pos x="406" y="123"/>
                </a:cxn>
                <a:cxn ang="0">
                  <a:pos x="468" y="144"/>
                </a:cxn>
                <a:cxn ang="0">
                  <a:pos x="525" y="163"/>
                </a:cxn>
                <a:cxn ang="0">
                  <a:pos x="578" y="182"/>
                </a:cxn>
                <a:cxn ang="0">
                  <a:pos x="622" y="199"/>
                </a:cxn>
                <a:cxn ang="0">
                  <a:pos x="657" y="214"/>
                </a:cxn>
                <a:cxn ang="0">
                  <a:pos x="680" y="225"/>
                </a:cxn>
                <a:cxn ang="0">
                  <a:pos x="689" y="235"/>
                </a:cxn>
                <a:cxn ang="0">
                  <a:pos x="690" y="249"/>
                </a:cxn>
                <a:cxn ang="0">
                  <a:pos x="688" y="262"/>
                </a:cxn>
                <a:cxn ang="0">
                  <a:pos x="683" y="275"/>
                </a:cxn>
                <a:cxn ang="0">
                  <a:pos x="679" y="287"/>
                </a:cxn>
                <a:cxn ang="0">
                  <a:pos x="672" y="297"/>
                </a:cxn>
                <a:cxn ang="0">
                  <a:pos x="667" y="304"/>
                </a:cxn>
                <a:cxn ang="0">
                  <a:pos x="662" y="308"/>
                </a:cxn>
                <a:cxn ang="0">
                  <a:pos x="661" y="311"/>
                </a:cxn>
              </a:cxnLst>
              <a:rect l="0" t="0" r="r" b="b"/>
              <a:pathLst>
                <a:path w="690" h="381">
                  <a:moveTo>
                    <a:pt x="661" y="311"/>
                  </a:moveTo>
                  <a:lnTo>
                    <a:pt x="451" y="381"/>
                  </a:lnTo>
                  <a:lnTo>
                    <a:pt x="380" y="337"/>
                  </a:lnTo>
                  <a:lnTo>
                    <a:pt x="558" y="267"/>
                  </a:lnTo>
                  <a:lnTo>
                    <a:pt x="0" y="0"/>
                  </a:lnTo>
                  <a:lnTo>
                    <a:pt x="8" y="2"/>
                  </a:lnTo>
                  <a:lnTo>
                    <a:pt x="29" y="8"/>
                  </a:lnTo>
                  <a:lnTo>
                    <a:pt x="64" y="18"/>
                  </a:lnTo>
                  <a:lnTo>
                    <a:pt x="106" y="31"/>
                  </a:lnTo>
                  <a:lnTo>
                    <a:pt x="158" y="47"/>
                  </a:lnTo>
                  <a:lnTo>
                    <a:pt x="216" y="64"/>
                  </a:lnTo>
                  <a:lnTo>
                    <a:pt x="278" y="83"/>
                  </a:lnTo>
                  <a:lnTo>
                    <a:pt x="341" y="103"/>
                  </a:lnTo>
                  <a:lnTo>
                    <a:pt x="406" y="123"/>
                  </a:lnTo>
                  <a:lnTo>
                    <a:pt x="468" y="144"/>
                  </a:lnTo>
                  <a:lnTo>
                    <a:pt x="525" y="163"/>
                  </a:lnTo>
                  <a:lnTo>
                    <a:pt x="578" y="182"/>
                  </a:lnTo>
                  <a:lnTo>
                    <a:pt x="622" y="199"/>
                  </a:lnTo>
                  <a:lnTo>
                    <a:pt x="657" y="214"/>
                  </a:lnTo>
                  <a:lnTo>
                    <a:pt x="680" y="225"/>
                  </a:lnTo>
                  <a:lnTo>
                    <a:pt x="689" y="235"/>
                  </a:lnTo>
                  <a:lnTo>
                    <a:pt x="690" y="249"/>
                  </a:lnTo>
                  <a:lnTo>
                    <a:pt x="688" y="262"/>
                  </a:lnTo>
                  <a:lnTo>
                    <a:pt x="683" y="275"/>
                  </a:lnTo>
                  <a:lnTo>
                    <a:pt x="679" y="287"/>
                  </a:lnTo>
                  <a:lnTo>
                    <a:pt x="672" y="297"/>
                  </a:lnTo>
                  <a:lnTo>
                    <a:pt x="667" y="304"/>
                  </a:lnTo>
                  <a:lnTo>
                    <a:pt x="662" y="308"/>
                  </a:lnTo>
                  <a:lnTo>
                    <a:pt x="661" y="3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6791326" y="1176338"/>
              <a:ext cx="587375" cy="350838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76" y="5"/>
                </a:cxn>
                <a:cxn ang="0">
                  <a:pos x="557" y="11"/>
                </a:cxn>
                <a:cxn ang="0">
                  <a:pos x="532" y="19"/>
                </a:cxn>
                <a:cxn ang="0">
                  <a:pos x="501" y="29"/>
                </a:cxn>
                <a:cxn ang="0">
                  <a:pos x="467" y="38"/>
                </a:cxn>
                <a:cxn ang="0">
                  <a:pos x="433" y="49"/>
                </a:cxn>
                <a:cxn ang="0">
                  <a:pos x="398" y="57"/>
                </a:cxn>
                <a:cxn ang="0">
                  <a:pos x="363" y="62"/>
                </a:cxn>
                <a:cxn ang="0">
                  <a:pos x="314" y="66"/>
                </a:cxn>
                <a:cxn ang="0">
                  <a:pos x="256" y="68"/>
                </a:cxn>
                <a:cxn ang="0">
                  <a:pos x="192" y="69"/>
                </a:cxn>
                <a:cxn ang="0">
                  <a:pos x="130" y="70"/>
                </a:cxn>
                <a:cxn ang="0">
                  <a:pos x="74" y="73"/>
                </a:cxn>
                <a:cxn ang="0">
                  <a:pos x="30" y="78"/>
                </a:cxn>
                <a:cxn ang="0">
                  <a:pos x="5" y="87"/>
                </a:cxn>
                <a:cxn ang="0">
                  <a:pos x="7" y="102"/>
                </a:cxn>
                <a:cxn ang="0">
                  <a:pos x="66" y="137"/>
                </a:cxn>
                <a:cxn ang="0">
                  <a:pos x="168" y="188"/>
                </a:cxn>
                <a:cxn ang="0">
                  <a:pos x="298" y="248"/>
                </a:cxn>
                <a:cxn ang="0">
                  <a:pos x="436" y="310"/>
                </a:cxn>
                <a:cxn ang="0">
                  <a:pos x="567" y="368"/>
                </a:cxn>
                <a:cxn ang="0">
                  <a:pos x="670" y="413"/>
                </a:cxn>
                <a:cxn ang="0">
                  <a:pos x="731" y="438"/>
                </a:cxn>
                <a:cxn ang="0">
                  <a:pos x="261" y="136"/>
                </a:cxn>
                <a:cxn ang="0">
                  <a:pos x="275" y="134"/>
                </a:cxn>
                <a:cxn ang="0">
                  <a:pos x="312" y="129"/>
                </a:cxn>
                <a:cxn ang="0">
                  <a:pos x="363" y="120"/>
                </a:cxn>
                <a:cxn ang="0">
                  <a:pos x="420" y="108"/>
                </a:cxn>
                <a:cxn ang="0">
                  <a:pos x="500" y="81"/>
                </a:cxn>
                <a:cxn ang="0">
                  <a:pos x="550" y="44"/>
                </a:cxn>
                <a:cxn ang="0">
                  <a:pos x="579" y="13"/>
                </a:cxn>
                <a:cxn ang="0">
                  <a:pos x="587" y="0"/>
                </a:cxn>
              </a:cxnLst>
              <a:rect l="0" t="0" r="r" b="b"/>
              <a:pathLst>
                <a:path w="739" h="441">
                  <a:moveTo>
                    <a:pt x="587" y="0"/>
                  </a:moveTo>
                  <a:lnTo>
                    <a:pt x="586" y="0"/>
                  </a:lnTo>
                  <a:lnTo>
                    <a:pt x="582" y="2"/>
                  </a:lnTo>
                  <a:lnTo>
                    <a:pt x="576" y="5"/>
                  </a:lnTo>
                  <a:lnTo>
                    <a:pt x="568" y="7"/>
                  </a:lnTo>
                  <a:lnTo>
                    <a:pt x="557" y="11"/>
                  </a:lnTo>
                  <a:lnTo>
                    <a:pt x="545" y="14"/>
                  </a:lnTo>
                  <a:lnTo>
                    <a:pt x="532" y="19"/>
                  </a:lnTo>
                  <a:lnTo>
                    <a:pt x="517" y="23"/>
                  </a:lnTo>
                  <a:lnTo>
                    <a:pt x="501" y="29"/>
                  </a:lnTo>
                  <a:lnTo>
                    <a:pt x="485" y="34"/>
                  </a:lnTo>
                  <a:lnTo>
                    <a:pt x="467" y="38"/>
                  </a:lnTo>
                  <a:lnTo>
                    <a:pt x="450" y="44"/>
                  </a:lnTo>
                  <a:lnTo>
                    <a:pt x="433" y="49"/>
                  </a:lnTo>
                  <a:lnTo>
                    <a:pt x="416" y="52"/>
                  </a:lnTo>
                  <a:lnTo>
                    <a:pt x="398" y="57"/>
                  </a:lnTo>
                  <a:lnTo>
                    <a:pt x="381" y="60"/>
                  </a:lnTo>
                  <a:lnTo>
                    <a:pt x="363" y="62"/>
                  </a:lnTo>
                  <a:lnTo>
                    <a:pt x="340" y="65"/>
                  </a:lnTo>
                  <a:lnTo>
                    <a:pt x="314" y="66"/>
                  </a:lnTo>
                  <a:lnTo>
                    <a:pt x="286" y="67"/>
                  </a:lnTo>
                  <a:lnTo>
                    <a:pt x="256" y="68"/>
                  </a:lnTo>
                  <a:lnTo>
                    <a:pt x="224" y="68"/>
                  </a:lnTo>
                  <a:lnTo>
                    <a:pt x="192" y="69"/>
                  </a:lnTo>
                  <a:lnTo>
                    <a:pt x="161" y="69"/>
                  </a:lnTo>
                  <a:lnTo>
                    <a:pt x="130" y="70"/>
                  </a:lnTo>
                  <a:lnTo>
                    <a:pt x="101" y="72"/>
                  </a:lnTo>
                  <a:lnTo>
                    <a:pt x="74" y="73"/>
                  </a:lnTo>
                  <a:lnTo>
                    <a:pt x="51" y="75"/>
                  </a:lnTo>
                  <a:lnTo>
                    <a:pt x="30" y="78"/>
                  </a:lnTo>
                  <a:lnTo>
                    <a:pt x="15" y="82"/>
                  </a:lnTo>
                  <a:lnTo>
                    <a:pt x="5" y="87"/>
                  </a:lnTo>
                  <a:lnTo>
                    <a:pt x="0" y="92"/>
                  </a:lnTo>
                  <a:lnTo>
                    <a:pt x="7" y="102"/>
                  </a:lnTo>
                  <a:lnTo>
                    <a:pt x="30" y="117"/>
                  </a:lnTo>
                  <a:lnTo>
                    <a:pt x="66" y="137"/>
                  </a:lnTo>
                  <a:lnTo>
                    <a:pt x="113" y="161"/>
                  </a:lnTo>
                  <a:lnTo>
                    <a:pt x="168" y="188"/>
                  </a:lnTo>
                  <a:lnTo>
                    <a:pt x="230" y="218"/>
                  </a:lnTo>
                  <a:lnTo>
                    <a:pt x="298" y="248"/>
                  </a:lnTo>
                  <a:lnTo>
                    <a:pt x="367" y="279"/>
                  </a:lnTo>
                  <a:lnTo>
                    <a:pt x="436" y="310"/>
                  </a:lnTo>
                  <a:lnTo>
                    <a:pt x="503" y="340"/>
                  </a:lnTo>
                  <a:lnTo>
                    <a:pt x="567" y="368"/>
                  </a:lnTo>
                  <a:lnTo>
                    <a:pt x="623" y="392"/>
                  </a:lnTo>
                  <a:lnTo>
                    <a:pt x="670" y="413"/>
                  </a:lnTo>
                  <a:lnTo>
                    <a:pt x="707" y="428"/>
                  </a:lnTo>
                  <a:lnTo>
                    <a:pt x="731" y="438"/>
                  </a:lnTo>
                  <a:lnTo>
                    <a:pt x="739" y="441"/>
                  </a:lnTo>
                  <a:lnTo>
                    <a:pt x="261" y="136"/>
                  </a:lnTo>
                  <a:lnTo>
                    <a:pt x="265" y="136"/>
                  </a:lnTo>
                  <a:lnTo>
                    <a:pt x="275" y="134"/>
                  </a:lnTo>
                  <a:lnTo>
                    <a:pt x="291" y="131"/>
                  </a:lnTo>
                  <a:lnTo>
                    <a:pt x="312" y="129"/>
                  </a:lnTo>
                  <a:lnTo>
                    <a:pt x="336" y="125"/>
                  </a:lnTo>
                  <a:lnTo>
                    <a:pt x="363" y="120"/>
                  </a:lnTo>
                  <a:lnTo>
                    <a:pt x="391" y="114"/>
                  </a:lnTo>
                  <a:lnTo>
                    <a:pt x="420" y="108"/>
                  </a:lnTo>
                  <a:lnTo>
                    <a:pt x="464" y="96"/>
                  </a:lnTo>
                  <a:lnTo>
                    <a:pt x="500" y="81"/>
                  </a:lnTo>
                  <a:lnTo>
                    <a:pt x="529" y="62"/>
                  </a:lnTo>
                  <a:lnTo>
                    <a:pt x="550" y="44"/>
                  </a:lnTo>
                  <a:lnTo>
                    <a:pt x="568" y="28"/>
                  </a:lnTo>
                  <a:lnTo>
                    <a:pt x="579" y="13"/>
                  </a:lnTo>
                  <a:lnTo>
                    <a:pt x="585" y="4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auto">
            <a:xfrm>
              <a:off x="7516813" y="822325"/>
              <a:ext cx="833438" cy="233363"/>
            </a:xfrm>
            <a:custGeom>
              <a:avLst/>
              <a:gdLst/>
              <a:ahLst/>
              <a:cxnLst>
                <a:cxn ang="0">
                  <a:pos x="1051" y="294"/>
                </a:cxn>
                <a:cxn ang="0">
                  <a:pos x="0" y="50"/>
                </a:cxn>
                <a:cxn ang="0">
                  <a:pos x="39" y="0"/>
                </a:cxn>
                <a:cxn ang="0">
                  <a:pos x="1051" y="294"/>
                </a:cxn>
              </a:cxnLst>
              <a:rect l="0" t="0" r="r" b="b"/>
              <a:pathLst>
                <a:path w="1051" h="294">
                  <a:moveTo>
                    <a:pt x="1051" y="294"/>
                  </a:moveTo>
                  <a:lnTo>
                    <a:pt x="0" y="50"/>
                  </a:lnTo>
                  <a:lnTo>
                    <a:pt x="39" y="0"/>
                  </a:lnTo>
                  <a:lnTo>
                    <a:pt x="1051" y="2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auto">
            <a:xfrm>
              <a:off x="7042151" y="784225"/>
              <a:ext cx="785813" cy="423863"/>
            </a:xfrm>
            <a:custGeom>
              <a:avLst/>
              <a:gdLst/>
              <a:ahLst/>
              <a:cxnLst>
                <a:cxn ang="0">
                  <a:pos x="990" y="0"/>
                </a:cxn>
                <a:cxn ang="0">
                  <a:pos x="969" y="5"/>
                </a:cxn>
                <a:cxn ang="0">
                  <a:pos x="931" y="13"/>
                </a:cxn>
                <a:cxn ang="0">
                  <a:pos x="879" y="25"/>
                </a:cxn>
                <a:cxn ang="0">
                  <a:pos x="813" y="39"/>
                </a:cxn>
                <a:cxn ang="0">
                  <a:pos x="739" y="56"/>
                </a:cxn>
                <a:cxn ang="0">
                  <a:pos x="657" y="76"/>
                </a:cxn>
                <a:cxn ang="0">
                  <a:pos x="570" y="97"/>
                </a:cxn>
                <a:cxn ang="0">
                  <a:pos x="482" y="119"/>
                </a:cxn>
                <a:cxn ang="0">
                  <a:pos x="393" y="142"/>
                </a:cxn>
                <a:cxn ang="0">
                  <a:pos x="309" y="165"/>
                </a:cxn>
                <a:cxn ang="0">
                  <a:pos x="229" y="188"/>
                </a:cxn>
                <a:cxn ang="0">
                  <a:pos x="159" y="211"/>
                </a:cxn>
                <a:cxn ang="0">
                  <a:pos x="101" y="231"/>
                </a:cxn>
                <a:cxn ang="0">
                  <a:pos x="56" y="251"/>
                </a:cxn>
                <a:cxn ang="0">
                  <a:pos x="27" y="268"/>
                </a:cxn>
                <a:cxn ang="0">
                  <a:pos x="4" y="311"/>
                </a:cxn>
                <a:cxn ang="0">
                  <a:pos x="5" y="394"/>
                </a:cxn>
                <a:cxn ang="0">
                  <a:pos x="26" y="473"/>
                </a:cxn>
                <a:cxn ang="0">
                  <a:pos x="48" y="525"/>
                </a:cxn>
                <a:cxn ang="0">
                  <a:pos x="52" y="525"/>
                </a:cxn>
                <a:cxn ang="0">
                  <a:pos x="59" y="473"/>
                </a:cxn>
                <a:cxn ang="0">
                  <a:pos x="77" y="400"/>
                </a:cxn>
                <a:cxn ang="0">
                  <a:pos x="107" y="337"/>
                </a:cxn>
                <a:cxn ang="0">
                  <a:pos x="136" y="317"/>
                </a:cxn>
                <a:cxn ang="0">
                  <a:pos x="164" y="306"/>
                </a:cxn>
                <a:cxn ang="0">
                  <a:pos x="205" y="290"/>
                </a:cxn>
                <a:cxn ang="0">
                  <a:pos x="258" y="269"/>
                </a:cxn>
                <a:cxn ang="0">
                  <a:pos x="320" y="246"/>
                </a:cxn>
                <a:cxn ang="0">
                  <a:pos x="391" y="220"/>
                </a:cxn>
                <a:cxn ang="0">
                  <a:pos x="466" y="192"/>
                </a:cxn>
                <a:cxn ang="0">
                  <a:pos x="544" y="163"/>
                </a:cxn>
                <a:cxn ang="0">
                  <a:pos x="621" y="136"/>
                </a:cxn>
                <a:cxn ang="0">
                  <a:pos x="698" y="107"/>
                </a:cxn>
                <a:cxn ang="0">
                  <a:pos x="770" y="81"/>
                </a:cxn>
                <a:cxn ang="0">
                  <a:pos x="835" y="57"/>
                </a:cxn>
                <a:cxn ang="0">
                  <a:pos x="893" y="36"/>
                </a:cxn>
                <a:cxn ang="0">
                  <a:pos x="939" y="19"/>
                </a:cxn>
                <a:cxn ang="0">
                  <a:pos x="972" y="7"/>
                </a:cxn>
                <a:cxn ang="0">
                  <a:pos x="990" y="1"/>
                </a:cxn>
              </a:cxnLst>
              <a:rect l="0" t="0" r="r" b="b"/>
              <a:pathLst>
                <a:path w="992" h="533">
                  <a:moveTo>
                    <a:pt x="992" y="0"/>
                  </a:moveTo>
                  <a:lnTo>
                    <a:pt x="990" y="0"/>
                  </a:lnTo>
                  <a:lnTo>
                    <a:pt x="982" y="2"/>
                  </a:lnTo>
                  <a:lnTo>
                    <a:pt x="969" y="5"/>
                  </a:lnTo>
                  <a:lnTo>
                    <a:pt x="953" y="8"/>
                  </a:lnTo>
                  <a:lnTo>
                    <a:pt x="931" y="13"/>
                  </a:lnTo>
                  <a:lnTo>
                    <a:pt x="907" y="18"/>
                  </a:lnTo>
                  <a:lnTo>
                    <a:pt x="879" y="25"/>
                  </a:lnTo>
                  <a:lnTo>
                    <a:pt x="848" y="32"/>
                  </a:lnTo>
                  <a:lnTo>
                    <a:pt x="813" y="39"/>
                  </a:lnTo>
                  <a:lnTo>
                    <a:pt x="777" y="48"/>
                  </a:lnTo>
                  <a:lnTo>
                    <a:pt x="739" y="56"/>
                  </a:lnTo>
                  <a:lnTo>
                    <a:pt x="698" y="66"/>
                  </a:lnTo>
                  <a:lnTo>
                    <a:pt x="657" y="76"/>
                  </a:lnTo>
                  <a:lnTo>
                    <a:pt x="613" y="86"/>
                  </a:lnTo>
                  <a:lnTo>
                    <a:pt x="570" y="97"/>
                  </a:lnTo>
                  <a:lnTo>
                    <a:pt x="525" y="108"/>
                  </a:lnTo>
                  <a:lnTo>
                    <a:pt x="482" y="119"/>
                  </a:lnTo>
                  <a:lnTo>
                    <a:pt x="437" y="130"/>
                  </a:lnTo>
                  <a:lnTo>
                    <a:pt x="393" y="142"/>
                  </a:lnTo>
                  <a:lnTo>
                    <a:pt x="350" y="153"/>
                  </a:lnTo>
                  <a:lnTo>
                    <a:pt x="309" y="165"/>
                  </a:lnTo>
                  <a:lnTo>
                    <a:pt x="269" y="176"/>
                  </a:lnTo>
                  <a:lnTo>
                    <a:pt x="229" y="188"/>
                  </a:lnTo>
                  <a:lnTo>
                    <a:pt x="194" y="199"/>
                  </a:lnTo>
                  <a:lnTo>
                    <a:pt x="159" y="211"/>
                  </a:lnTo>
                  <a:lnTo>
                    <a:pt x="128" y="221"/>
                  </a:lnTo>
                  <a:lnTo>
                    <a:pt x="101" y="231"/>
                  </a:lnTo>
                  <a:lnTo>
                    <a:pt x="76" y="242"/>
                  </a:lnTo>
                  <a:lnTo>
                    <a:pt x="56" y="251"/>
                  </a:lnTo>
                  <a:lnTo>
                    <a:pt x="38" y="260"/>
                  </a:lnTo>
                  <a:lnTo>
                    <a:pt x="27" y="268"/>
                  </a:lnTo>
                  <a:lnTo>
                    <a:pt x="19" y="276"/>
                  </a:lnTo>
                  <a:lnTo>
                    <a:pt x="4" y="311"/>
                  </a:lnTo>
                  <a:lnTo>
                    <a:pt x="0" y="351"/>
                  </a:lnTo>
                  <a:lnTo>
                    <a:pt x="5" y="394"/>
                  </a:lnTo>
                  <a:lnTo>
                    <a:pt x="14" y="435"/>
                  </a:lnTo>
                  <a:lnTo>
                    <a:pt x="26" y="473"/>
                  </a:lnTo>
                  <a:lnTo>
                    <a:pt x="38" y="505"/>
                  </a:lnTo>
                  <a:lnTo>
                    <a:pt x="48" y="525"/>
                  </a:lnTo>
                  <a:lnTo>
                    <a:pt x="51" y="533"/>
                  </a:lnTo>
                  <a:lnTo>
                    <a:pt x="52" y="525"/>
                  </a:lnTo>
                  <a:lnTo>
                    <a:pt x="54" y="503"/>
                  </a:lnTo>
                  <a:lnTo>
                    <a:pt x="59" y="473"/>
                  </a:lnTo>
                  <a:lnTo>
                    <a:pt x="67" y="437"/>
                  </a:lnTo>
                  <a:lnTo>
                    <a:pt x="77" y="400"/>
                  </a:lnTo>
                  <a:lnTo>
                    <a:pt x="90" y="365"/>
                  </a:lnTo>
                  <a:lnTo>
                    <a:pt x="107" y="337"/>
                  </a:lnTo>
                  <a:lnTo>
                    <a:pt x="128" y="320"/>
                  </a:lnTo>
                  <a:lnTo>
                    <a:pt x="136" y="317"/>
                  </a:lnTo>
                  <a:lnTo>
                    <a:pt x="148" y="312"/>
                  </a:lnTo>
                  <a:lnTo>
                    <a:pt x="164" y="306"/>
                  </a:lnTo>
                  <a:lnTo>
                    <a:pt x="182" y="298"/>
                  </a:lnTo>
                  <a:lnTo>
                    <a:pt x="205" y="290"/>
                  </a:lnTo>
                  <a:lnTo>
                    <a:pt x="231" y="280"/>
                  </a:lnTo>
                  <a:lnTo>
                    <a:pt x="258" y="269"/>
                  </a:lnTo>
                  <a:lnTo>
                    <a:pt x="288" y="258"/>
                  </a:lnTo>
                  <a:lnTo>
                    <a:pt x="320" y="246"/>
                  </a:lnTo>
                  <a:lnTo>
                    <a:pt x="355" y="234"/>
                  </a:lnTo>
                  <a:lnTo>
                    <a:pt x="391" y="220"/>
                  </a:lnTo>
                  <a:lnTo>
                    <a:pt x="428" y="206"/>
                  </a:lnTo>
                  <a:lnTo>
                    <a:pt x="466" y="192"/>
                  </a:lnTo>
                  <a:lnTo>
                    <a:pt x="505" y="178"/>
                  </a:lnTo>
                  <a:lnTo>
                    <a:pt x="544" y="163"/>
                  </a:lnTo>
                  <a:lnTo>
                    <a:pt x="583" y="150"/>
                  </a:lnTo>
                  <a:lnTo>
                    <a:pt x="621" y="136"/>
                  </a:lnTo>
                  <a:lnTo>
                    <a:pt x="660" y="121"/>
                  </a:lnTo>
                  <a:lnTo>
                    <a:pt x="698" y="107"/>
                  </a:lnTo>
                  <a:lnTo>
                    <a:pt x="734" y="94"/>
                  </a:lnTo>
                  <a:lnTo>
                    <a:pt x="770" y="81"/>
                  </a:lnTo>
                  <a:lnTo>
                    <a:pt x="804" y="69"/>
                  </a:lnTo>
                  <a:lnTo>
                    <a:pt x="835" y="57"/>
                  </a:lnTo>
                  <a:lnTo>
                    <a:pt x="865" y="46"/>
                  </a:lnTo>
                  <a:lnTo>
                    <a:pt x="893" y="36"/>
                  </a:lnTo>
                  <a:lnTo>
                    <a:pt x="917" y="28"/>
                  </a:lnTo>
                  <a:lnTo>
                    <a:pt x="939" y="19"/>
                  </a:lnTo>
                  <a:lnTo>
                    <a:pt x="957" y="13"/>
                  </a:lnTo>
                  <a:lnTo>
                    <a:pt x="972" y="7"/>
                  </a:lnTo>
                  <a:lnTo>
                    <a:pt x="983" y="3"/>
                  </a:lnTo>
                  <a:lnTo>
                    <a:pt x="990" y="1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7737476" y="307975"/>
              <a:ext cx="768350" cy="584200"/>
            </a:xfrm>
            <a:custGeom>
              <a:avLst/>
              <a:gdLst/>
              <a:ahLst/>
              <a:cxnLst>
                <a:cxn ang="0">
                  <a:pos x="959" y="92"/>
                </a:cxn>
                <a:cxn ang="0">
                  <a:pos x="905" y="83"/>
                </a:cxn>
                <a:cxn ang="0">
                  <a:pos x="811" y="66"/>
                </a:cxn>
                <a:cxn ang="0">
                  <a:pos x="691" y="47"/>
                </a:cxn>
                <a:cxn ang="0">
                  <a:pos x="561" y="27"/>
                </a:cxn>
                <a:cxn ang="0">
                  <a:pos x="435" y="11"/>
                </a:cxn>
                <a:cxn ang="0">
                  <a:pos x="330" y="1"/>
                </a:cxn>
                <a:cxn ang="0">
                  <a:pos x="259" y="1"/>
                </a:cxn>
                <a:cxn ang="0">
                  <a:pos x="222" y="28"/>
                </a:cxn>
                <a:cxn ang="0">
                  <a:pos x="193" y="122"/>
                </a:cxn>
                <a:cxn ang="0">
                  <a:pos x="171" y="245"/>
                </a:cxn>
                <a:cxn ang="0">
                  <a:pos x="148" y="360"/>
                </a:cxn>
                <a:cxn ang="0">
                  <a:pos x="115" y="440"/>
                </a:cxn>
                <a:cxn ang="0">
                  <a:pos x="72" y="545"/>
                </a:cxn>
                <a:cxn ang="0">
                  <a:pos x="31" y="653"/>
                </a:cxn>
                <a:cxn ang="0">
                  <a:pos x="3" y="725"/>
                </a:cxn>
                <a:cxn ang="0">
                  <a:pos x="2" y="734"/>
                </a:cxn>
                <a:cxn ang="0">
                  <a:pos x="16" y="713"/>
                </a:cxn>
                <a:cxn ang="0">
                  <a:pos x="41" y="678"/>
                </a:cxn>
                <a:cxn ang="0">
                  <a:pos x="74" y="631"/>
                </a:cxn>
                <a:cxn ang="0">
                  <a:pos x="109" y="577"/>
                </a:cxn>
                <a:cxn ang="0">
                  <a:pos x="147" y="520"/>
                </a:cxn>
                <a:cxn ang="0">
                  <a:pos x="181" y="465"/>
                </a:cxn>
                <a:cxn ang="0">
                  <a:pos x="209" y="416"/>
                </a:cxn>
                <a:cxn ang="0">
                  <a:pos x="237" y="351"/>
                </a:cxn>
                <a:cxn ang="0">
                  <a:pos x="267" y="245"/>
                </a:cxn>
                <a:cxn ang="0">
                  <a:pos x="289" y="145"/>
                </a:cxn>
                <a:cxn ang="0">
                  <a:pos x="300" y="78"/>
                </a:cxn>
                <a:cxn ang="0">
                  <a:pos x="304" y="69"/>
                </a:cxn>
                <a:cxn ang="0">
                  <a:pos x="318" y="72"/>
                </a:cxn>
                <a:cxn ang="0">
                  <a:pos x="343" y="78"/>
                </a:cxn>
                <a:cxn ang="0">
                  <a:pos x="376" y="86"/>
                </a:cxn>
                <a:cxn ang="0">
                  <a:pos x="417" y="93"/>
                </a:cxn>
                <a:cxn ang="0">
                  <a:pos x="461" y="101"/>
                </a:cxn>
                <a:cxn ang="0">
                  <a:pos x="505" y="107"/>
                </a:cxn>
                <a:cxn ang="0">
                  <a:pos x="549" y="110"/>
                </a:cxn>
                <a:cxn ang="0">
                  <a:pos x="591" y="110"/>
                </a:cxn>
                <a:cxn ang="0">
                  <a:pos x="644" y="109"/>
                </a:cxn>
                <a:cxn ang="0">
                  <a:pos x="707" y="107"/>
                </a:cxn>
                <a:cxn ang="0">
                  <a:pos x="774" y="103"/>
                </a:cxn>
                <a:cxn ang="0">
                  <a:pos x="838" y="100"/>
                </a:cxn>
                <a:cxn ang="0">
                  <a:pos x="896" y="96"/>
                </a:cxn>
                <a:cxn ang="0">
                  <a:pos x="940" y="94"/>
                </a:cxn>
                <a:cxn ang="0">
                  <a:pos x="964" y="93"/>
                </a:cxn>
              </a:cxnLst>
              <a:rect l="0" t="0" r="r" b="b"/>
              <a:pathLst>
                <a:path w="967" h="736">
                  <a:moveTo>
                    <a:pt x="967" y="93"/>
                  </a:moveTo>
                  <a:lnTo>
                    <a:pt x="959" y="92"/>
                  </a:lnTo>
                  <a:lnTo>
                    <a:pt x="938" y="88"/>
                  </a:lnTo>
                  <a:lnTo>
                    <a:pt x="905" y="83"/>
                  </a:lnTo>
                  <a:lnTo>
                    <a:pt x="862" y="75"/>
                  </a:lnTo>
                  <a:lnTo>
                    <a:pt x="811" y="66"/>
                  </a:lnTo>
                  <a:lnTo>
                    <a:pt x="753" y="56"/>
                  </a:lnTo>
                  <a:lnTo>
                    <a:pt x="691" y="47"/>
                  </a:lnTo>
                  <a:lnTo>
                    <a:pt x="626" y="37"/>
                  </a:lnTo>
                  <a:lnTo>
                    <a:pt x="561" y="27"/>
                  </a:lnTo>
                  <a:lnTo>
                    <a:pt x="496" y="18"/>
                  </a:lnTo>
                  <a:lnTo>
                    <a:pt x="435" y="11"/>
                  </a:lnTo>
                  <a:lnTo>
                    <a:pt x="380" y="5"/>
                  </a:lnTo>
                  <a:lnTo>
                    <a:pt x="330" y="1"/>
                  </a:lnTo>
                  <a:lnTo>
                    <a:pt x="289" y="0"/>
                  </a:lnTo>
                  <a:lnTo>
                    <a:pt x="259" y="1"/>
                  </a:lnTo>
                  <a:lnTo>
                    <a:pt x="242" y="5"/>
                  </a:lnTo>
                  <a:lnTo>
                    <a:pt x="222" y="28"/>
                  </a:lnTo>
                  <a:lnTo>
                    <a:pt x="206" y="69"/>
                  </a:lnTo>
                  <a:lnTo>
                    <a:pt x="193" y="122"/>
                  </a:lnTo>
                  <a:lnTo>
                    <a:pt x="182" y="182"/>
                  </a:lnTo>
                  <a:lnTo>
                    <a:pt x="171" y="245"/>
                  </a:lnTo>
                  <a:lnTo>
                    <a:pt x="160" y="306"/>
                  </a:lnTo>
                  <a:lnTo>
                    <a:pt x="148" y="360"/>
                  </a:lnTo>
                  <a:lnTo>
                    <a:pt x="133" y="401"/>
                  </a:lnTo>
                  <a:lnTo>
                    <a:pt x="115" y="440"/>
                  </a:lnTo>
                  <a:lnTo>
                    <a:pt x="94" y="490"/>
                  </a:lnTo>
                  <a:lnTo>
                    <a:pt x="72" y="545"/>
                  </a:lnTo>
                  <a:lnTo>
                    <a:pt x="51" y="601"/>
                  </a:lnTo>
                  <a:lnTo>
                    <a:pt x="31" y="653"/>
                  </a:lnTo>
                  <a:lnTo>
                    <a:pt x="15" y="696"/>
                  </a:lnTo>
                  <a:lnTo>
                    <a:pt x="3" y="725"/>
                  </a:lnTo>
                  <a:lnTo>
                    <a:pt x="0" y="736"/>
                  </a:lnTo>
                  <a:lnTo>
                    <a:pt x="2" y="734"/>
                  </a:lnTo>
                  <a:lnTo>
                    <a:pt x="7" y="725"/>
                  </a:lnTo>
                  <a:lnTo>
                    <a:pt x="16" y="713"/>
                  </a:lnTo>
                  <a:lnTo>
                    <a:pt x="28" y="698"/>
                  </a:lnTo>
                  <a:lnTo>
                    <a:pt x="41" y="678"/>
                  </a:lnTo>
                  <a:lnTo>
                    <a:pt x="56" y="655"/>
                  </a:lnTo>
                  <a:lnTo>
                    <a:pt x="74" y="631"/>
                  </a:lnTo>
                  <a:lnTo>
                    <a:pt x="91" y="605"/>
                  </a:lnTo>
                  <a:lnTo>
                    <a:pt x="109" y="577"/>
                  </a:lnTo>
                  <a:lnTo>
                    <a:pt x="129" y="549"/>
                  </a:lnTo>
                  <a:lnTo>
                    <a:pt x="147" y="520"/>
                  </a:lnTo>
                  <a:lnTo>
                    <a:pt x="165" y="493"/>
                  </a:lnTo>
                  <a:lnTo>
                    <a:pt x="181" y="465"/>
                  </a:lnTo>
                  <a:lnTo>
                    <a:pt x="196" y="440"/>
                  </a:lnTo>
                  <a:lnTo>
                    <a:pt x="209" y="416"/>
                  </a:lnTo>
                  <a:lnTo>
                    <a:pt x="220" y="395"/>
                  </a:lnTo>
                  <a:lnTo>
                    <a:pt x="237" y="351"/>
                  </a:lnTo>
                  <a:lnTo>
                    <a:pt x="253" y="299"/>
                  </a:lnTo>
                  <a:lnTo>
                    <a:pt x="267" y="245"/>
                  </a:lnTo>
                  <a:lnTo>
                    <a:pt x="280" y="192"/>
                  </a:lnTo>
                  <a:lnTo>
                    <a:pt x="289" y="145"/>
                  </a:lnTo>
                  <a:lnTo>
                    <a:pt x="296" y="104"/>
                  </a:lnTo>
                  <a:lnTo>
                    <a:pt x="300" y="78"/>
                  </a:lnTo>
                  <a:lnTo>
                    <a:pt x="302" y="69"/>
                  </a:lnTo>
                  <a:lnTo>
                    <a:pt x="304" y="69"/>
                  </a:lnTo>
                  <a:lnTo>
                    <a:pt x="309" y="71"/>
                  </a:lnTo>
                  <a:lnTo>
                    <a:pt x="318" y="72"/>
                  </a:lnTo>
                  <a:lnTo>
                    <a:pt x="329" y="76"/>
                  </a:lnTo>
                  <a:lnTo>
                    <a:pt x="343" y="78"/>
                  </a:lnTo>
                  <a:lnTo>
                    <a:pt x="359" y="81"/>
                  </a:lnTo>
                  <a:lnTo>
                    <a:pt x="376" y="86"/>
                  </a:lnTo>
                  <a:lnTo>
                    <a:pt x="396" y="90"/>
                  </a:lnTo>
                  <a:lnTo>
                    <a:pt x="417" y="93"/>
                  </a:lnTo>
                  <a:lnTo>
                    <a:pt x="439" y="98"/>
                  </a:lnTo>
                  <a:lnTo>
                    <a:pt x="461" y="101"/>
                  </a:lnTo>
                  <a:lnTo>
                    <a:pt x="484" y="103"/>
                  </a:lnTo>
                  <a:lnTo>
                    <a:pt x="505" y="107"/>
                  </a:lnTo>
                  <a:lnTo>
                    <a:pt x="527" y="108"/>
                  </a:lnTo>
                  <a:lnTo>
                    <a:pt x="549" y="110"/>
                  </a:lnTo>
                  <a:lnTo>
                    <a:pt x="569" y="110"/>
                  </a:lnTo>
                  <a:lnTo>
                    <a:pt x="591" y="110"/>
                  </a:lnTo>
                  <a:lnTo>
                    <a:pt x="616" y="109"/>
                  </a:lnTo>
                  <a:lnTo>
                    <a:pt x="644" y="109"/>
                  </a:lnTo>
                  <a:lnTo>
                    <a:pt x="675" y="108"/>
                  </a:lnTo>
                  <a:lnTo>
                    <a:pt x="707" y="107"/>
                  </a:lnTo>
                  <a:lnTo>
                    <a:pt x="740" y="104"/>
                  </a:lnTo>
                  <a:lnTo>
                    <a:pt x="774" y="103"/>
                  </a:lnTo>
                  <a:lnTo>
                    <a:pt x="807" y="101"/>
                  </a:lnTo>
                  <a:lnTo>
                    <a:pt x="838" y="100"/>
                  </a:lnTo>
                  <a:lnTo>
                    <a:pt x="868" y="99"/>
                  </a:lnTo>
                  <a:lnTo>
                    <a:pt x="896" y="96"/>
                  </a:lnTo>
                  <a:lnTo>
                    <a:pt x="920" y="95"/>
                  </a:lnTo>
                  <a:lnTo>
                    <a:pt x="940" y="94"/>
                  </a:lnTo>
                  <a:lnTo>
                    <a:pt x="955" y="94"/>
                  </a:lnTo>
                  <a:lnTo>
                    <a:pt x="964" y="93"/>
                  </a:lnTo>
                  <a:lnTo>
                    <a:pt x="967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8242301" y="431800"/>
              <a:ext cx="246063" cy="593725"/>
            </a:xfrm>
            <a:custGeom>
              <a:avLst/>
              <a:gdLst/>
              <a:ahLst/>
              <a:cxnLst>
                <a:cxn ang="0">
                  <a:pos x="0" y="748"/>
                </a:cxn>
                <a:cxn ang="0">
                  <a:pos x="4" y="737"/>
                </a:cxn>
                <a:cxn ang="0">
                  <a:pos x="18" y="705"/>
                </a:cxn>
                <a:cxn ang="0">
                  <a:pos x="38" y="660"/>
                </a:cxn>
                <a:cxn ang="0">
                  <a:pos x="62" y="605"/>
                </a:cxn>
                <a:cxn ang="0">
                  <a:pos x="88" y="545"/>
                </a:cxn>
                <a:cxn ang="0">
                  <a:pos x="114" y="485"/>
                </a:cxn>
                <a:cxn ang="0">
                  <a:pos x="137" y="430"/>
                </a:cxn>
                <a:cxn ang="0">
                  <a:pos x="155" y="384"/>
                </a:cxn>
                <a:cxn ang="0">
                  <a:pos x="178" y="326"/>
                </a:cxn>
                <a:cxn ang="0">
                  <a:pos x="203" y="263"/>
                </a:cxn>
                <a:cxn ang="0">
                  <a:pos x="229" y="198"/>
                </a:cxn>
                <a:cxn ang="0">
                  <a:pos x="253" y="137"/>
                </a:cxn>
                <a:cxn ang="0">
                  <a:pos x="276" y="83"/>
                </a:cxn>
                <a:cxn ang="0">
                  <a:pos x="293" y="40"/>
                </a:cxn>
                <a:cxn ang="0">
                  <a:pos x="305" y="11"/>
                </a:cxn>
                <a:cxn ang="0">
                  <a:pos x="309" y="0"/>
                </a:cxn>
                <a:cxn ang="0">
                  <a:pos x="308" y="12"/>
                </a:cxn>
                <a:cxn ang="0">
                  <a:pos x="304" y="42"/>
                </a:cxn>
                <a:cxn ang="0">
                  <a:pos x="297" y="87"/>
                </a:cxn>
                <a:cxn ang="0">
                  <a:pos x="286" y="142"/>
                </a:cxn>
                <a:cxn ang="0">
                  <a:pos x="274" y="204"/>
                </a:cxn>
                <a:cxn ang="0">
                  <a:pos x="259" y="268"/>
                </a:cxn>
                <a:cxn ang="0">
                  <a:pos x="241" y="329"/>
                </a:cxn>
                <a:cxn ang="0">
                  <a:pos x="222" y="384"/>
                </a:cxn>
                <a:cxn ang="0">
                  <a:pos x="213" y="406"/>
                </a:cxn>
                <a:cxn ang="0">
                  <a:pos x="200" y="430"/>
                </a:cxn>
                <a:cxn ang="0">
                  <a:pos x="185" y="457"/>
                </a:cxn>
                <a:cxn ang="0">
                  <a:pos x="169" y="485"/>
                </a:cxn>
                <a:cxn ang="0">
                  <a:pos x="152" y="515"/>
                </a:cxn>
                <a:cxn ang="0">
                  <a:pos x="133" y="545"/>
                </a:cxn>
                <a:cxn ang="0">
                  <a:pos x="114" y="575"/>
                </a:cxn>
                <a:cxn ang="0">
                  <a:pos x="95" y="605"/>
                </a:cxn>
                <a:cxn ang="0">
                  <a:pos x="77" y="634"/>
                </a:cxn>
                <a:cxn ang="0">
                  <a:pos x="58" y="660"/>
                </a:cxn>
                <a:cxn ang="0">
                  <a:pos x="42" y="685"/>
                </a:cxn>
                <a:cxn ang="0">
                  <a:pos x="28" y="705"/>
                </a:cxn>
                <a:cxn ang="0">
                  <a:pos x="17" y="724"/>
                </a:cxn>
                <a:cxn ang="0">
                  <a:pos x="8" y="737"/>
                </a:cxn>
                <a:cxn ang="0">
                  <a:pos x="2" y="745"/>
                </a:cxn>
                <a:cxn ang="0">
                  <a:pos x="0" y="748"/>
                </a:cxn>
              </a:cxnLst>
              <a:rect l="0" t="0" r="r" b="b"/>
              <a:pathLst>
                <a:path w="309" h="748">
                  <a:moveTo>
                    <a:pt x="0" y="748"/>
                  </a:moveTo>
                  <a:lnTo>
                    <a:pt x="4" y="737"/>
                  </a:lnTo>
                  <a:lnTo>
                    <a:pt x="18" y="705"/>
                  </a:lnTo>
                  <a:lnTo>
                    <a:pt x="38" y="660"/>
                  </a:lnTo>
                  <a:lnTo>
                    <a:pt x="62" y="605"/>
                  </a:lnTo>
                  <a:lnTo>
                    <a:pt x="88" y="545"/>
                  </a:lnTo>
                  <a:lnTo>
                    <a:pt x="114" y="485"/>
                  </a:lnTo>
                  <a:lnTo>
                    <a:pt x="137" y="430"/>
                  </a:lnTo>
                  <a:lnTo>
                    <a:pt x="155" y="384"/>
                  </a:lnTo>
                  <a:lnTo>
                    <a:pt x="178" y="326"/>
                  </a:lnTo>
                  <a:lnTo>
                    <a:pt x="203" y="263"/>
                  </a:lnTo>
                  <a:lnTo>
                    <a:pt x="229" y="198"/>
                  </a:lnTo>
                  <a:lnTo>
                    <a:pt x="253" y="137"/>
                  </a:lnTo>
                  <a:lnTo>
                    <a:pt x="276" y="83"/>
                  </a:lnTo>
                  <a:lnTo>
                    <a:pt x="293" y="40"/>
                  </a:lnTo>
                  <a:lnTo>
                    <a:pt x="305" y="11"/>
                  </a:lnTo>
                  <a:lnTo>
                    <a:pt x="309" y="0"/>
                  </a:lnTo>
                  <a:lnTo>
                    <a:pt x="308" y="12"/>
                  </a:lnTo>
                  <a:lnTo>
                    <a:pt x="304" y="42"/>
                  </a:lnTo>
                  <a:lnTo>
                    <a:pt x="297" y="87"/>
                  </a:lnTo>
                  <a:lnTo>
                    <a:pt x="286" y="142"/>
                  </a:lnTo>
                  <a:lnTo>
                    <a:pt x="274" y="204"/>
                  </a:lnTo>
                  <a:lnTo>
                    <a:pt x="259" y="268"/>
                  </a:lnTo>
                  <a:lnTo>
                    <a:pt x="241" y="329"/>
                  </a:lnTo>
                  <a:lnTo>
                    <a:pt x="222" y="384"/>
                  </a:lnTo>
                  <a:lnTo>
                    <a:pt x="213" y="406"/>
                  </a:lnTo>
                  <a:lnTo>
                    <a:pt x="200" y="430"/>
                  </a:lnTo>
                  <a:lnTo>
                    <a:pt x="185" y="457"/>
                  </a:lnTo>
                  <a:lnTo>
                    <a:pt x="169" y="485"/>
                  </a:lnTo>
                  <a:lnTo>
                    <a:pt x="152" y="515"/>
                  </a:lnTo>
                  <a:lnTo>
                    <a:pt x="133" y="545"/>
                  </a:lnTo>
                  <a:lnTo>
                    <a:pt x="114" y="575"/>
                  </a:lnTo>
                  <a:lnTo>
                    <a:pt x="95" y="605"/>
                  </a:lnTo>
                  <a:lnTo>
                    <a:pt x="77" y="634"/>
                  </a:lnTo>
                  <a:lnTo>
                    <a:pt x="58" y="660"/>
                  </a:lnTo>
                  <a:lnTo>
                    <a:pt x="42" y="685"/>
                  </a:lnTo>
                  <a:lnTo>
                    <a:pt x="28" y="705"/>
                  </a:lnTo>
                  <a:lnTo>
                    <a:pt x="17" y="724"/>
                  </a:lnTo>
                  <a:lnTo>
                    <a:pt x="8" y="737"/>
                  </a:lnTo>
                  <a:lnTo>
                    <a:pt x="2" y="745"/>
                  </a:lnTo>
                  <a:lnTo>
                    <a:pt x="0" y="7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7727951" y="1038225"/>
              <a:ext cx="708025" cy="373063"/>
            </a:xfrm>
            <a:custGeom>
              <a:avLst/>
              <a:gdLst/>
              <a:ahLst/>
              <a:cxnLst>
                <a:cxn ang="0">
                  <a:pos x="891" y="1"/>
                </a:cxn>
                <a:cxn ang="0">
                  <a:pos x="876" y="6"/>
                </a:cxn>
                <a:cxn ang="0">
                  <a:pos x="848" y="15"/>
                </a:cxn>
                <a:cxn ang="0">
                  <a:pos x="807" y="29"/>
                </a:cxn>
                <a:cxn ang="0">
                  <a:pos x="758" y="46"/>
                </a:cxn>
                <a:cxn ang="0">
                  <a:pos x="700" y="66"/>
                </a:cxn>
                <a:cxn ang="0">
                  <a:pos x="638" y="89"/>
                </a:cxn>
                <a:cxn ang="0">
                  <a:pos x="571" y="112"/>
                </a:cxn>
                <a:cxn ang="0">
                  <a:pos x="502" y="137"/>
                </a:cxn>
                <a:cxn ang="0">
                  <a:pos x="433" y="164"/>
                </a:cxn>
                <a:cxn ang="0">
                  <a:pos x="366" y="190"/>
                </a:cxn>
                <a:cxn ang="0">
                  <a:pos x="303" y="216"/>
                </a:cxn>
                <a:cxn ang="0">
                  <a:pos x="245" y="240"/>
                </a:cxn>
                <a:cxn ang="0">
                  <a:pos x="195" y="264"/>
                </a:cxn>
                <a:cxn ang="0">
                  <a:pos x="154" y="285"/>
                </a:cxn>
                <a:cxn ang="0">
                  <a:pos x="124" y="303"/>
                </a:cxn>
                <a:cxn ang="0">
                  <a:pos x="85" y="341"/>
                </a:cxn>
                <a:cxn ang="0">
                  <a:pos x="45" y="398"/>
                </a:cxn>
                <a:cxn ang="0">
                  <a:pos x="24" y="440"/>
                </a:cxn>
                <a:cxn ang="0">
                  <a:pos x="17" y="466"/>
                </a:cxn>
                <a:cxn ang="0">
                  <a:pos x="14" y="462"/>
                </a:cxn>
                <a:cxn ang="0">
                  <a:pos x="5" y="420"/>
                </a:cxn>
                <a:cxn ang="0">
                  <a:pos x="0" y="356"/>
                </a:cxn>
                <a:cxn ang="0">
                  <a:pos x="15" y="295"/>
                </a:cxn>
                <a:cxn ang="0">
                  <a:pos x="51" y="261"/>
                </a:cxn>
                <a:cxn ang="0">
                  <a:pos x="95" y="236"/>
                </a:cxn>
                <a:cxn ang="0">
                  <a:pos x="147" y="211"/>
                </a:cxn>
                <a:cxn ang="0">
                  <a:pos x="209" y="187"/>
                </a:cxn>
                <a:cxn ang="0">
                  <a:pos x="274" y="164"/>
                </a:cxn>
                <a:cxn ang="0">
                  <a:pos x="346" y="141"/>
                </a:cxn>
                <a:cxn ang="0">
                  <a:pos x="418" y="118"/>
                </a:cxn>
                <a:cxn ang="0">
                  <a:pos x="492" y="97"/>
                </a:cxn>
                <a:cxn ang="0">
                  <a:pos x="564" y="77"/>
                </a:cxn>
                <a:cxn ang="0">
                  <a:pos x="633" y="60"/>
                </a:cxn>
                <a:cxn ang="0">
                  <a:pos x="699" y="44"/>
                </a:cxn>
                <a:cxn ang="0">
                  <a:pos x="758" y="30"/>
                </a:cxn>
                <a:cxn ang="0">
                  <a:pos x="807" y="19"/>
                </a:cxn>
                <a:cxn ang="0">
                  <a:pos x="848" y="11"/>
                </a:cxn>
                <a:cxn ang="0">
                  <a:pos x="876" y="4"/>
                </a:cxn>
                <a:cxn ang="0">
                  <a:pos x="891" y="0"/>
                </a:cxn>
              </a:cxnLst>
              <a:rect l="0" t="0" r="r" b="b"/>
              <a:pathLst>
                <a:path w="894" h="469">
                  <a:moveTo>
                    <a:pt x="894" y="0"/>
                  </a:moveTo>
                  <a:lnTo>
                    <a:pt x="891" y="1"/>
                  </a:lnTo>
                  <a:lnTo>
                    <a:pt x="886" y="2"/>
                  </a:lnTo>
                  <a:lnTo>
                    <a:pt x="876" y="6"/>
                  </a:lnTo>
                  <a:lnTo>
                    <a:pt x="864" y="11"/>
                  </a:lnTo>
                  <a:lnTo>
                    <a:pt x="848" y="15"/>
                  </a:lnTo>
                  <a:lnTo>
                    <a:pt x="829" y="22"/>
                  </a:lnTo>
                  <a:lnTo>
                    <a:pt x="807" y="29"/>
                  </a:lnTo>
                  <a:lnTo>
                    <a:pt x="784" y="37"/>
                  </a:lnTo>
                  <a:lnTo>
                    <a:pt x="758" y="46"/>
                  </a:lnTo>
                  <a:lnTo>
                    <a:pt x="730" y="55"/>
                  </a:lnTo>
                  <a:lnTo>
                    <a:pt x="700" y="66"/>
                  </a:lnTo>
                  <a:lnTo>
                    <a:pt x="670" y="77"/>
                  </a:lnTo>
                  <a:lnTo>
                    <a:pt x="638" y="89"/>
                  </a:lnTo>
                  <a:lnTo>
                    <a:pt x="605" y="100"/>
                  </a:lnTo>
                  <a:lnTo>
                    <a:pt x="571" y="112"/>
                  </a:lnTo>
                  <a:lnTo>
                    <a:pt x="537" y="125"/>
                  </a:lnTo>
                  <a:lnTo>
                    <a:pt x="502" y="137"/>
                  </a:lnTo>
                  <a:lnTo>
                    <a:pt x="468" y="151"/>
                  </a:lnTo>
                  <a:lnTo>
                    <a:pt x="433" y="164"/>
                  </a:lnTo>
                  <a:lnTo>
                    <a:pt x="399" y="176"/>
                  </a:lnTo>
                  <a:lnTo>
                    <a:pt x="366" y="190"/>
                  </a:lnTo>
                  <a:lnTo>
                    <a:pt x="334" y="203"/>
                  </a:lnTo>
                  <a:lnTo>
                    <a:pt x="303" y="216"/>
                  </a:lnTo>
                  <a:lnTo>
                    <a:pt x="273" y="228"/>
                  </a:lnTo>
                  <a:lnTo>
                    <a:pt x="245" y="240"/>
                  </a:lnTo>
                  <a:lnTo>
                    <a:pt x="219" y="252"/>
                  </a:lnTo>
                  <a:lnTo>
                    <a:pt x="195" y="264"/>
                  </a:lnTo>
                  <a:lnTo>
                    <a:pt x="173" y="274"/>
                  </a:lnTo>
                  <a:lnTo>
                    <a:pt x="154" y="285"/>
                  </a:lnTo>
                  <a:lnTo>
                    <a:pt x="138" y="294"/>
                  </a:lnTo>
                  <a:lnTo>
                    <a:pt x="124" y="303"/>
                  </a:lnTo>
                  <a:lnTo>
                    <a:pt x="115" y="311"/>
                  </a:lnTo>
                  <a:lnTo>
                    <a:pt x="85" y="341"/>
                  </a:lnTo>
                  <a:lnTo>
                    <a:pt x="63" y="370"/>
                  </a:lnTo>
                  <a:lnTo>
                    <a:pt x="45" y="398"/>
                  </a:lnTo>
                  <a:lnTo>
                    <a:pt x="33" y="421"/>
                  </a:lnTo>
                  <a:lnTo>
                    <a:pt x="24" y="440"/>
                  </a:lnTo>
                  <a:lnTo>
                    <a:pt x="20" y="456"/>
                  </a:lnTo>
                  <a:lnTo>
                    <a:pt x="17" y="466"/>
                  </a:lnTo>
                  <a:lnTo>
                    <a:pt x="16" y="469"/>
                  </a:lnTo>
                  <a:lnTo>
                    <a:pt x="14" y="462"/>
                  </a:lnTo>
                  <a:lnTo>
                    <a:pt x="10" y="445"/>
                  </a:lnTo>
                  <a:lnTo>
                    <a:pt x="5" y="420"/>
                  </a:lnTo>
                  <a:lnTo>
                    <a:pt x="1" y="388"/>
                  </a:lnTo>
                  <a:lnTo>
                    <a:pt x="0" y="356"/>
                  </a:lnTo>
                  <a:lnTo>
                    <a:pt x="4" y="324"/>
                  </a:lnTo>
                  <a:lnTo>
                    <a:pt x="15" y="295"/>
                  </a:lnTo>
                  <a:lnTo>
                    <a:pt x="33" y="273"/>
                  </a:lnTo>
                  <a:lnTo>
                    <a:pt x="51" y="261"/>
                  </a:lnTo>
                  <a:lnTo>
                    <a:pt x="71" y="249"/>
                  </a:lnTo>
                  <a:lnTo>
                    <a:pt x="95" y="236"/>
                  </a:lnTo>
                  <a:lnTo>
                    <a:pt x="120" y="224"/>
                  </a:lnTo>
                  <a:lnTo>
                    <a:pt x="147" y="211"/>
                  </a:lnTo>
                  <a:lnTo>
                    <a:pt x="177" y="199"/>
                  </a:lnTo>
                  <a:lnTo>
                    <a:pt x="209" y="187"/>
                  </a:lnTo>
                  <a:lnTo>
                    <a:pt x="241" y="175"/>
                  </a:lnTo>
                  <a:lnTo>
                    <a:pt x="274" y="164"/>
                  </a:lnTo>
                  <a:lnTo>
                    <a:pt x="310" y="152"/>
                  </a:lnTo>
                  <a:lnTo>
                    <a:pt x="346" y="141"/>
                  </a:lnTo>
                  <a:lnTo>
                    <a:pt x="381" y="129"/>
                  </a:lnTo>
                  <a:lnTo>
                    <a:pt x="418" y="118"/>
                  </a:lnTo>
                  <a:lnTo>
                    <a:pt x="455" y="107"/>
                  </a:lnTo>
                  <a:lnTo>
                    <a:pt x="492" y="97"/>
                  </a:lnTo>
                  <a:lnTo>
                    <a:pt x="529" y="88"/>
                  </a:lnTo>
                  <a:lnTo>
                    <a:pt x="564" y="77"/>
                  </a:lnTo>
                  <a:lnTo>
                    <a:pt x="600" y="69"/>
                  </a:lnTo>
                  <a:lnTo>
                    <a:pt x="633" y="60"/>
                  </a:lnTo>
                  <a:lnTo>
                    <a:pt x="667" y="52"/>
                  </a:lnTo>
                  <a:lnTo>
                    <a:pt x="699" y="44"/>
                  </a:lnTo>
                  <a:lnTo>
                    <a:pt x="729" y="37"/>
                  </a:lnTo>
                  <a:lnTo>
                    <a:pt x="758" y="30"/>
                  </a:lnTo>
                  <a:lnTo>
                    <a:pt x="783" y="24"/>
                  </a:lnTo>
                  <a:lnTo>
                    <a:pt x="807" y="19"/>
                  </a:lnTo>
                  <a:lnTo>
                    <a:pt x="829" y="14"/>
                  </a:lnTo>
                  <a:lnTo>
                    <a:pt x="848" y="11"/>
                  </a:lnTo>
                  <a:lnTo>
                    <a:pt x="864" y="7"/>
                  </a:lnTo>
                  <a:lnTo>
                    <a:pt x="876" y="4"/>
                  </a:lnTo>
                  <a:lnTo>
                    <a:pt x="886" y="1"/>
                  </a:lnTo>
                  <a:lnTo>
                    <a:pt x="891" y="0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7567613" y="930275"/>
              <a:ext cx="1035050" cy="661988"/>
            </a:xfrm>
            <a:custGeom>
              <a:avLst/>
              <a:gdLst/>
              <a:ahLst/>
              <a:cxnLst>
                <a:cxn ang="0">
                  <a:pos x="10" y="685"/>
                </a:cxn>
                <a:cxn ang="0">
                  <a:pos x="55" y="694"/>
                </a:cxn>
                <a:cxn ang="0">
                  <a:pos x="124" y="706"/>
                </a:cxn>
                <a:cxn ang="0">
                  <a:pos x="200" y="716"/>
                </a:cxn>
                <a:cxn ang="0">
                  <a:pos x="268" y="718"/>
                </a:cxn>
                <a:cxn ang="0">
                  <a:pos x="312" y="709"/>
                </a:cxn>
                <a:cxn ang="0">
                  <a:pos x="361" y="691"/>
                </a:cxn>
                <a:cxn ang="0">
                  <a:pos x="441" y="664"/>
                </a:cxn>
                <a:cxn ang="0">
                  <a:pos x="540" y="627"/>
                </a:cxn>
                <a:cxn ang="0">
                  <a:pos x="654" y="585"/>
                </a:cxn>
                <a:cxn ang="0">
                  <a:pos x="773" y="539"/>
                </a:cxn>
                <a:cxn ang="0">
                  <a:pos x="891" y="494"/>
                </a:cxn>
                <a:cxn ang="0">
                  <a:pos x="1000" y="450"/>
                </a:cxn>
                <a:cxn ang="0">
                  <a:pos x="1092" y="409"/>
                </a:cxn>
                <a:cxn ang="0">
                  <a:pos x="1162" y="375"/>
                </a:cxn>
                <a:cxn ang="0">
                  <a:pos x="1198" y="349"/>
                </a:cxn>
                <a:cxn ang="0">
                  <a:pos x="1200" y="203"/>
                </a:cxn>
                <a:cxn ang="0">
                  <a:pos x="987" y="0"/>
                </a:cxn>
                <a:cxn ang="0">
                  <a:pos x="1008" y="1"/>
                </a:cxn>
                <a:cxn ang="0">
                  <a:pos x="1065" y="7"/>
                </a:cxn>
                <a:cxn ang="0">
                  <a:pos x="1137" y="20"/>
                </a:cxn>
                <a:cxn ang="0">
                  <a:pos x="1210" y="42"/>
                </a:cxn>
                <a:cxn ang="0">
                  <a:pos x="1264" y="76"/>
                </a:cxn>
                <a:cxn ang="0">
                  <a:pos x="1300" y="167"/>
                </a:cxn>
                <a:cxn ang="0">
                  <a:pos x="1294" y="304"/>
                </a:cxn>
                <a:cxn ang="0">
                  <a:pos x="1242" y="393"/>
                </a:cxn>
                <a:cxn ang="0">
                  <a:pos x="1233" y="397"/>
                </a:cxn>
                <a:cxn ang="0">
                  <a:pos x="1218" y="403"/>
                </a:cxn>
                <a:cxn ang="0">
                  <a:pos x="1213" y="415"/>
                </a:cxn>
                <a:cxn ang="0">
                  <a:pos x="1223" y="438"/>
                </a:cxn>
                <a:cxn ang="0">
                  <a:pos x="1212" y="461"/>
                </a:cxn>
                <a:cxn ang="0">
                  <a:pos x="1185" y="476"/>
                </a:cxn>
                <a:cxn ang="0">
                  <a:pos x="1151" y="479"/>
                </a:cxn>
                <a:cxn ang="0">
                  <a:pos x="1128" y="473"/>
                </a:cxn>
                <a:cxn ang="0">
                  <a:pos x="1110" y="461"/>
                </a:cxn>
                <a:cxn ang="0">
                  <a:pos x="1025" y="493"/>
                </a:cxn>
                <a:cxn ang="0">
                  <a:pos x="886" y="557"/>
                </a:cxn>
                <a:cxn ang="0">
                  <a:pos x="737" y="624"/>
                </a:cxn>
                <a:cxn ang="0">
                  <a:pos x="589" y="688"/>
                </a:cxn>
                <a:cxn ang="0">
                  <a:pos x="458" y="743"/>
                </a:cxn>
                <a:cxn ang="0">
                  <a:pos x="390" y="777"/>
                </a:cxn>
                <a:cxn ang="0">
                  <a:pos x="393" y="791"/>
                </a:cxn>
                <a:cxn ang="0">
                  <a:pos x="383" y="815"/>
                </a:cxn>
                <a:cxn ang="0">
                  <a:pos x="357" y="830"/>
                </a:cxn>
                <a:cxn ang="0">
                  <a:pos x="321" y="832"/>
                </a:cxn>
                <a:cxn ang="0">
                  <a:pos x="292" y="823"/>
                </a:cxn>
                <a:cxn ang="0">
                  <a:pos x="274" y="803"/>
                </a:cxn>
                <a:cxn ang="0">
                  <a:pos x="216" y="785"/>
                </a:cxn>
                <a:cxn ang="0">
                  <a:pos x="141" y="759"/>
                </a:cxn>
                <a:cxn ang="0">
                  <a:pos x="79" y="731"/>
                </a:cxn>
                <a:cxn ang="0">
                  <a:pos x="32" y="704"/>
                </a:cxn>
                <a:cxn ang="0">
                  <a:pos x="5" y="686"/>
                </a:cxn>
              </a:cxnLst>
              <a:rect l="0" t="0" r="r" b="b"/>
              <a:pathLst>
                <a:path w="1303" h="833">
                  <a:moveTo>
                    <a:pt x="0" y="682"/>
                  </a:moveTo>
                  <a:lnTo>
                    <a:pt x="2" y="683"/>
                  </a:lnTo>
                  <a:lnTo>
                    <a:pt x="10" y="685"/>
                  </a:lnTo>
                  <a:lnTo>
                    <a:pt x="21" y="687"/>
                  </a:lnTo>
                  <a:lnTo>
                    <a:pt x="36" y="690"/>
                  </a:lnTo>
                  <a:lnTo>
                    <a:pt x="55" y="694"/>
                  </a:lnTo>
                  <a:lnTo>
                    <a:pt x="76" y="698"/>
                  </a:lnTo>
                  <a:lnTo>
                    <a:pt x="99" y="702"/>
                  </a:lnTo>
                  <a:lnTo>
                    <a:pt x="124" y="706"/>
                  </a:lnTo>
                  <a:lnTo>
                    <a:pt x="148" y="710"/>
                  </a:lnTo>
                  <a:lnTo>
                    <a:pt x="175" y="713"/>
                  </a:lnTo>
                  <a:lnTo>
                    <a:pt x="200" y="716"/>
                  </a:lnTo>
                  <a:lnTo>
                    <a:pt x="224" y="718"/>
                  </a:lnTo>
                  <a:lnTo>
                    <a:pt x="247" y="718"/>
                  </a:lnTo>
                  <a:lnTo>
                    <a:pt x="268" y="718"/>
                  </a:lnTo>
                  <a:lnTo>
                    <a:pt x="286" y="716"/>
                  </a:lnTo>
                  <a:lnTo>
                    <a:pt x="302" y="712"/>
                  </a:lnTo>
                  <a:lnTo>
                    <a:pt x="312" y="709"/>
                  </a:lnTo>
                  <a:lnTo>
                    <a:pt x="324" y="704"/>
                  </a:lnTo>
                  <a:lnTo>
                    <a:pt x="342" y="698"/>
                  </a:lnTo>
                  <a:lnTo>
                    <a:pt x="361" y="691"/>
                  </a:lnTo>
                  <a:lnTo>
                    <a:pt x="385" y="683"/>
                  </a:lnTo>
                  <a:lnTo>
                    <a:pt x="412" y="674"/>
                  </a:lnTo>
                  <a:lnTo>
                    <a:pt x="441" y="664"/>
                  </a:lnTo>
                  <a:lnTo>
                    <a:pt x="472" y="652"/>
                  </a:lnTo>
                  <a:lnTo>
                    <a:pt x="505" y="640"/>
                  </a:lnTo>
                  <a:lnTo>
                    <a:pt x="540" y="627"/>
                  </a:lnTo>
                  <a:lnTo>
                    <a:pt x="577" y="613"/>
                  </a:lnTo>
                  <a:lnTo>
                    <a:pt x="615" y="599"/>
                  </a:lnTo>
                  <a:lnTo>
                    <a:pt x="654" y="585"/>
                  </a:lnTo>
                  <a:lnTo>
                    <a:pt x="693" y="571"/>
                  </a:lnTo>
                  <a:lnTo>
                    <a:pt x="733" y="556"/>
                  </a:lnTo>
                  <a:lnTo>
                    <a:pt x="773" y="539"/>
                  </a:lnTo>
                  <a:lnTo>
                    <a:pt x="814" y="524"/>
                  </a:lnTo>
                  <a:lnTo>
                    <a:pt x="853" y="509"/>
                  </a:lnTo>
                  <a:lnTo>
                    <a:pt x="891" y="494"/>
                  </a:lnTo>
                  <a:lnTo>
                    <a:pt x="929" y="478"/>
                  </a:lnTo>
                  <a:lnTo>
                    <a:pt x="966" y="465"/>
                  </a:lnTo>
                  <a:lnTo>
                    <a:pt x="1000" y="450"/>
                  </a:lnTo>
                  <a:lnTo>
                    <a:pt x="1034" y="436"/>
                  </a:lnTo>
                  <a:lnTo>
                    <a:pt x="1065" y="422"/>
                  </a:lnTo>
                  <a:lnTo>
                    <a:pt x="1092" y="409"/>
                  </a:lnTo>
                  <a:lnTo>
                    <a:pt x="1119" y="397"/>
                  </a:lnTo>
                  <a:lnTo>
                    <a:pt x="1142" y="385"/>
                  </a:lnTo>
                  <a:lnTo>
                    <a:pt x="1162" y="375"/>
                  </a:lnTo>
                  <a:lnTo>
                    <a:pt x="1178" y="365"/>
                  </a:lnTo>
                  <a:lnTo>
                    <a:pt x="1189" y="357"/>
                  </a:lnTo>
                  <a:lnTo>
                    <a:pt x="1198" y="349"/>
                  </a:lnTo>
                  <a:lnTo>
                    <a:pt x="1202" y="344"/>
                  </a:lnTo>
                  <a:lnTo>
                    <a:pt x="1206" y="282"/>
                  </a:lnTo>
                  <a:lnTo>
                    <a:pt x="1200" y="203"/>
                  </a:lnTo>
                  <a:lnTo>
                    <a:pt x="1189" y="135"/>
                  </a:lnTo>
                  <a:lnTo>
                    <a:pt x="1185" y="106"/>
                  </a:lnTo>
                  <a:lnTo>
                    <a:pt x="987" y="0"/>
                  </a:lnTo>
                  <a:lnTo>
                    <a:pt x="989" y="0"/>
                  </a:lnTo>
                  <a:lnTo>
                    <a:pt x="997" y="0"/>
                  </a:lnTo>
                  <a:lnTo>
                    <a:pt x="1008" y="1"/>
                  </a:lnTo>
                  <a:lnTo>
                    <a:pt x="1025" y="3"/>
                  </a:lnTo>
                  <a:lnTo>
                    <a:pt x="1044" y="5"/>
                  </a:lnTo>
                  <a:lnTo>
                    <a:pt x="1065" y="7"/>
                  </a:lnTo>
                  <a:lnTo>
                    <a:pt x="1088" y="11"/>
                  </a:lnTo>
                  <a:lnTo>
                    <a:pt x="1112" y="15"/>
                  </a:lnTo>
                  <a:lnTo>
                    <a:pt x="1137" y="20"/>
                  </a:lnTo>
                  <a:lnTo>
                    <a:pt x="1163" y="27"/>
                  </a:lnTo>
                  <a:lnTo>
                    <a:pt x="1187" y="34"/>
                  </a:lnTo>
                  <a:lnTo>
                    <a:pt x="1210" y="42"/>
                  </a:lnTo>
                  <a:lnTo>
                    <a:pt x="1231" y="52"/>
                  </a:lnTo>
                  <a:lnTo>
                    <a:pt x="1249" y="64"/>
                  </a:lnTo>
                  <a:lnTo>
                    <a:pt x="1264" y="76"/>
                  </a:lnTo>
                  <a:lnTo>
                    <a:pt x="1276" y="90"/>
                  </a:lnTo>
                  <a:lnTo>
                    <a:pt x="1291" y="125"/>
                  </a:lnTo>
                  <a:lnTo>
                    <a:pt x="1300" y="167"/>
                  </a:lnTo>
                  <a:lnTo>
                    <a:pt x="1303" y="213"/>
                  </a:lnTo>
                  <a:lnTo>
                    <a:pt x="1302" y="259"/>
                  </a:lnTo>
                  <a:lnTo>
                    <a:pt x="1294" y="304"/>
                  </a:lnTo>
                  <a:lnTo>
                    <a:pt x="1281" y="344"/>
                  </a:lnTo>
                  <a:lnTo>
                    <a:pt x="1264" y="374"/>
                  </a:lnTo>
                  <a:lnTo>
                    <a:pt x="1242" y="393"/>
                  </a:lnTo>
                  <a:lnTo>
                    <a:pt x="1240" y="394"/>
                  </a:lnTo>
                  <a:lnTo>
                    <a:pt x="1236" y="395"/>
                  </a:lnTo>
                  <a:lnTo>
                    <a:pt x="1233" y="397"/>
                  </a:lnTo>
                  <a:lnTo>
                    <a:pt x="1228" y="399"/>
                  </a:lnTo>
                  <a:lnTo>
                    <a:pt x="1224" y="401"/>
                  </a:lnTo>
                  <a:lnTo>
                    <a:pt x="1218" y="403"/>
                  </a:lnTo>
                  <a:lnTo>
                    <a:pt x="1212" y="406"/>
                  </a:lnTo>
                  <a:lnTo>
                    <a:pt x="1206" y="409"/>
                  </a:lnTo>
                  <a:lnTo>
                    <a:pt x="1213" y="415"/>
                  </a:lnTo>
                  <a:lnTo>
                    <a:pt x="1218" y="422"/>
                  </a:lnTo>
                  <a:lnTo>
                    <a:pt x="1221" y="430"/>
                  </a:lnTo>
                  <a:lnTo>
                    <a:pt x="1223" y="438"/>
                  </a:lnTo>
                  <a:lnTo>
                    <a:pt x="1221" y="446"/>
                  </a:lnTo>
                  <a:lnTo>
                    <a:pt x="1218" y="454"/>
                  </a:lnTo>
                  <a:lnTo>
                    <a:pt x="1212" y="461"/>
                  </a:lnTo>
                  <a:lnTo>
                    <a:pt x="1204" y="467"/>
                  </a:lnTo>
                  <a:lnTo>
                    <a:pt x="1195" y="473"/>
                  </a:lnTo>
                  <a:lnTo>
                    <a:pt x="1185" y="476"/>
                  </a:lnTo>
                  <a:lnTo>
                    <a:pt x="1173" y="478"/>
                  </a:lnTo>
                  <a:lnTo>
                    <a:pt x="1160" y="479"/>
                  </a:lnTo>
                  <a:lnTo>
                    <a:pt x="1151" y="479"/>
                  </a:lnTo>
                  <a:lnTo>
                    <a:pt x="1143" y="478"/>
                  </a:lnTo>
                  <a:lnTo>
                    <a:pt x="1135" y="476"/>
                  </a:lnTo>
                  <a:lnTo>
                    <a:pt x="1128" y="473"/>
                  </a:lnTo>
                  <a:lnTo>
                    <a:pt x="1121" y="470"/>
                  </a:lnTo>
                  <a:lnTo>
                    <a:pt x="1114" y="466"/>
                  </a:lnTo>
                  <a:lnTo>
                    <a:pt x="1110" y="461"/>
                  </a:lnTo>
                  <a:lnTo>
                    <a:pt x="1105" y="456"/>
                  </a:lnTo>
                  <a:lnTo>
                    <a:pt x="1067" y="474"/>
                  </a:lnTo>
                  <a:lnTo>
                    <a:pt x="1025" y="493"/>
                  </a:lnTo>
                  <a:lnTo>
                    <a:pt x="981" y="514"/>
                  </a:lnTo>
                  <a:lnTo>
                    <a:pt x="935" y="535"/>
                  </a:lnTo>
                  <a:lnTo>
                    <a:pt x="886" y="557"/>
                  </a:lnTo>
                  <a:lnTo>
                    <a:pt x="837" y="579"/>
                  </a:lnTo>
                  <a:lnTo>
                    <a:pt x="786" y="602"/>
                  </a:lnTo>
                  <a:lnTo>
                    <a:pt x="737" y="624"/>
                  </a:lnTo>
                  <a:lnTo>
                    <a:pt x="686" y="645"/>
                  </a:lnTo>
                  <a:lnTo>
                    <a:pt x="638" y="667"/>
                  </a:lnTo>
                  <a:lnTo>
                    <a:pt x="589" y="688"/>
                  </a:lnTo>
                  <a:lnTo>
                    <a:pt x="543" y="708"/>
                  </a:lnTo>
                  <a:lnTo>
                    <a:pt x="499" y="726"/>
                  </a:lnTo>
                  <a:lnTo>
                    <a:pt x="458" y="743"/>
                  </a:lnTo>
                  <a:lnTo>
                    <a:pt x="421" y="758"/>
                  </a:lnTo>
                  <a:lnTo>
                    <a:pt x="386" y="772"/>
                  </a:lnTo>
                  <a:lnTo>
                    <a:pt x="390" y="777"/>
                  </a:lnTo>
                  <a:lnTo>
                    <a:pt x="392" y="781"/>
                  </a:lnTo>
                  <a:lnTo>
                    <a:pt x="393" y="786"/>
                  </a:lnTo>
                  <a:lnTo>
                    <a:pt x="393" y="791"/>
                  </a:lnTo>
                  <a:lnTo>
                    <a:pt x="392" y="800"/>
                  </a:lnTo>
                  <a:lnTo>
                    <a:pt x="389" y="808"/>
                  </a:lnTo>
                  <a:lnTo>
                    <a:pt x="383" y="815"/>
                  </a:lnTo>
                  <a:lnTo>
                    <a:pt x="376" y="821"/>
                  </a:lnTo>
                  <a:lnTo>
                    <a:pt x="367" y="826"/>
                  </a:lnTo>
                  <a:lnTo>
                    <a:pt x="357" y="830"/>
                  </a:lnTo>
                  <a:lnTo>
                    <a:pt x="345" y="832"/>
                  </a:lnTo>
                  <a:lnTo>
                    <a:pt x="332" y="833"/>
                  </a:lnTo>
                  <a:lnTo>
                    <a:pt x="321" y="832"/>
                  </a:lnTo>
                  <a:lnTo>
                    <a:pt x="310" y="831"/>
                  </a:lnTo>
                  <a:lnTo>
                    <a:pt x="300" y="827"/>
                  </a:lnTo>
                  <a:lnTo>
                    <a:pt x="292" y="823"/>
                  </a:lnTo>
                  <a:lnTo>
                    <a:pt x="284" y="817"/>
                  </a:lnTo>
                  <a:lnTo>
                    <a:pt x="278" y="810"/>
                  </a:lnTo>
                  <a:lnTo>
                    <a:pt x="274" y="803"/>
                  </a:lnTo>
                  <a:lnTo>
                    <a:pt x="271" y="795"/>
                  </a:lnTo>
                  <a:lnTo>
                    <a:pt x="244" y="791"/>
                  </a:lnTo>
                  <a:lnTo>
                    <a:pt x="216" y="785"/>
                  </a:lnTo>
                  <a:lnTo>
                    <a:pt x="190" y="777"/>
                  </a:lnTo>
                  <a:lnTo>
                    <a:pt x="164" y="769"/>
                  </a:lnTo>
                  <a:lnTo>
                    <a:pt x="141" y="759"/>
                  </a:lnTo>
                  <a:lnTo>
                    <a:pt x="118" y="750"/>
                  </a:lnTo>
                  <a:lnTo>
                    <a:pt x="97" y="741"/>
                  </a:lnTo>
                  <a:lnTo>
                    <a:pt x="79" y="731"/>
                  </a:lnTo>
                  <a:lnTo>
                    <a:pt x="61" y="721"/>
                  </a:lnTo>
                  <a:lnTo>
                    <a:pt x="46" y="712"/>
                  </a:lnTo>
                  <a:lnTo>
                    <a:pt x="32" y="704"/>
                  </a:lnTo>
                  <a:lnTo>
                    <a:pt x="20" y="697"/>
                  </a:lnTo>
                  <a:lnTo>
                    <a:pt x="11" y="691"/>
                  </a:lnTo>
                  <a:lnTo>
                    <a:pt x="5" y="686"/>
                  </a:lnTo>
                  <a:lnTo>
                    <a:pt x="1" y="683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7870826" y="769938"/>
              <a:ext cx="336550" cy="90488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39" y="0"/>
                </a:cxn>
                <a:cxn ang="0">
                  <a:pos x="425" y="113"/>
                </a:cxn>
                <a:cxn ang="0">
                  <a:pos x="0" y="68"/>
                </a:cxn>
              </a:cxnLst>
              <a:rect l="0" t="0" r="r" b="b"/>
              <a:pathLst>
                <a:path w="425" h="113">
                  <a:moveTo>
                    <a:pt x="0" y="68"/>
                  </a:moveTo>
                  <a:lnTo>
                    <a:pt x="39" y="0"/>
                  </a:lnTo>
                  <a:lnTo>
                    <a:pt x="425" y="113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7918451" y="649288"/>
              <a:ext cx="336550" cy="90488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9" y="0"/>
                </a:cxn>
                <a:cxn ang="0">
                  <a:pos x="425" y="114"/>
                </a:cxn>
                <a:cxn ang="0">
                  <a:pos x="0" y="76"/>
                </a:cxn>
              </a:cxnLst>
              <a:rect l="0" t="0" r="r" b="b"/>
              <a:pathLst>
                <a:path w="425" h="114">
                  <a:moveTo>
                    <a:pt x="0" y="76"/>
                  </a:moveTo>
                  <a:lnTo>
                    <a:pt x="29" y="0"/>
                  </a:lnTo>
                  <a:lnTo>
                    <a:pt x="425" y="114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7953376" y="534988"/>
              <a:ext cx="347663" cy="69850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29" y="0"/>
                </a:cxn>
                <a:cxn ang="0">
                  <a:pos x="437" y="89"/>
                </a:cxn>
                <a:cxn ang="0">
                  <a:pos x="0" y="80"/>
                </a:cxn>
              </a:cxnLst>
              <a:rect l="0" t="0" r="r" b="b"/>
              <a:pathLst>
                <a:path w="437" h="89">
                  <a:moveTo>
                    <a:pt x="0" y="80"/>
                  </a:moveTo>
                  <a:lnTo>
                    <a:pt x="29" y="0"/>
                  </a:lnTo>
                  <a:lnTo>
                    <a:pt x="437" y="89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7586663" y="1201738"/>
              <a:ext cx="93663" cy="47625"/>
            </a:xfrm>
            <a:custGeom>
              <a:avLst/>
              <a:gdLst/>
              <a:ahLst/>
              <a:cxnLst>
                <a:cxn ang="0">
                  <a:pos x="117" y="27"/>
                </a:cxn>
                <a:cxn ang="0">
                  <a:pos x="85" y="60"/>
                </a:cxn>
                <a:cxn ang="0">
                  <a:pos x="0" y="33"/>
                </a:cxn>
                <a:cxn ang="0">
                  <a:pos x="26" y="0"/>
                </a:cxn>
                <a:cxn ang="0">
                  <a:pos x="117" y="27"/>
                </a:cxn>
              </a:cxnLst>
              <a:rect l="0" t="0" r="r" b="b"/>
              <a:pathLst>
                <a:path w="117" h="60">
                  <a:moveTo>
                    <a:pt x="117" y="27"/>
                  </a:moveTo>
                  <a:lnTo>
                    <a:pt x="85" y="60"/>
                  </a:lnTo>
                  <a:lnTo>
                    <a:pt x="0" y="33"/>
                  </a:lnTo>
                  <a:lnTo>
                    <a:pt x="26" y="0"/>
                  </a:lnTo>
                  <a:lnTo>
                    <a:pt x="117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7831138" y="1084263"/>
              <a:ext cx="717550" cy="322263"/>
            </a:xfrm>
            <a:custGeom>
              <a:avLst/>
              <a:gdLst/>
              <a:ahLst/>
              <a:cxnLst>
                <a:cxn ang="0">
                  <a:pos x="894" y="44"/>
                </a:cxn>
                <a:cxn ang="0">
                  <a:pos x="0" y="406"/>
                </a:cxn>
                <a:cxn ang="0">
                  <a:pos x="904" y="0"/>
                </a:cxn>
                <a:cxn ang="0">
                  <a:pos x="894" y="44"/>
                </a:cxn>
              </a:cxnLst>
              <a:rect l="0" t="0" r="r" b="b"/>
              <a:pathLst>
                <a:path w="904" h="406">
                  <a:moveTo>
                    <a:pt x="894" y="44"/>
                  </a:moveTo>
                  <a:lnTo>
                    <a:pt x="0" y="406"/>
                  </a:lnTo>
                  <a:lnTo>
                    <a:pt x="904" y="0"/>
                  </a:lnTo>
                  <a:lnTo>
                    <a:pt x="894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12FF79-148D-4093-8C7D-E04F0364A1D7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인쇄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643311" cy="1285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수식트리로부터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괄호쳐진</a:t>
            </a:r>
            <a:r>
              <a:rPr lang="ko-KR" altLang="en-US" sz="2400" dirty="0" smtClean="0">
                <a:ea typeface="맑은 고딕" pitchFamily="50" charset="-127"/>
              </a:rPr>
              <a:t> 수식을 인쇄하고자 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4572000" y="3786190"/>
            <a:ext cx="3857652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i="1" dirty="0" smtClean="0">
                <a:latin typeface="Times New Roman" pitchFamily="18" charset="0"/>
              </a:rPr>
              <a:t>‘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i="1" dirty="0">
                <a:latin typeface="Times New Roman" pitchFamily="18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 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printExpr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i="1" dirty="0" smtClean="0">
                <a:latin typeface="Times New Roman" pitchFamily="18" charset="0"/>
              </a:rPr>
              <a:t>‘</a:t>
            </a:r>
            <a:r>
              <a:rPr lang="en-US" altLang="ko-KR" sz="20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i="1" dirty="0" smtClean="0">
                <a:latin typeface="Times New Roman" pitchFamily="18" charset="0"/>
              </a:rPr>
              <a:t>’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429124" y="1571625"/>
            <a:ext cx="4071939" cy="214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 smtClean="0">
                <a:latin typeface="맑은 고딕" pitchFamily="50" charset="-127"/>
              </a:rPr>
              <a:t>중위순회</a:t>
            </a:r>
            <a:r>
              <a:rPr kumimoji="0" lang="ko-KR" altLang="en-US" kern="0" dirty="0" smtClean="0">
                <a:latin typeface="맑은 고딕" pitchFamily="50" charset="-127"/>
              </a:rPr>
              <a:t>의 특화</a:t>
            </a:r>
            <a:r>
              <a:rPr kumimoji="0" lang="en-US" altLang="ko-KR" kern="0" dirty="0" smtClean="0">
                <a:latin typeface="맑은 고딕" pitchFamily="50" charset="-127"/>
              </a:rPr>
              <a:t> – </a:t>
            </a:r>
            <a:r>
              <a:rPr kumimoji="0" lang="ko-KR" altLang="en-US" kern="0" dirty="0" smtClean="0">
                <a:latin typeface="맑은 고딕" pitchFamily="50" charset="-127"/>
              </a:rPr>
              <a:t>단</a:t>
            </a:r>
            <a:r>
              <a:rPr kumimoji="0" lang="en-US" altLang="ko-KR" kern="0" dirty="0" smtClean="0">
                <a:latin typeface="맑은 고딕" pitchFamily="50" charset="-127"/>
              </a:rPr>
              <a:t>,</a:t>
            </a:r>
            <a:endParaRPr kumimoji="0" lang="en-US" altLang="ko-KR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err="1" smtClean="0">
                <a:latin typeface="맑은 고딕" pitchFamily="50" charset="-127"/>
              </a:rPr>
              <a:t>노드를</a:t>
            </a:r>
            <a:r>
              <a:rPr kumimoji="0" lang="ko-KR" altLang="en-US" sz="2000" kern="0" dirty="0" smtClean="0">
                <a:latin typeface="맑은 고딕" pitchFamily="50" charset="-127"/>
              </a:rPr>
              <a:t> 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방문시에</a:t>
            </a:r>
            <a:r>
              <a:rPr kumimoji="0" lang="ko-KR" altLang="en-US" sz="2000" kern="0" dirty="0" smtClean="0">
                <a:latin typeface="맑은 고딕" pitchFamily="50" charset="-127"/>
              </a:rPr>
              <a:t> 인쇄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2000" kern="0" dirty="0" smtClean="0">
                <a:latin typeface="맑은 고딕" pitchFamily="50" charset="-127"/>
              </a:rPr>
              <a:t>왼쪽 </a:t>
            </a:r>
            <a:r>
              <a:rPr lang="ko-KR" altLang="en-US" sz="2000" kern="0" dirty="0" err="1" smtClean="0">
                <a:latin typeface="맑은 고딕" pitchFamily="50" charset="-127"/>
              </a:rPr>
              <a:t>부</a:t>
            </a:r>
            <a:r>
              <a:rPr kumimoji="0" lang="ko-KR" altLang="en-US" sz="2000" kern="0" dirty="0" err="1" smtClean="0">
                <a:latin typeface="맑은 고딕" pitchFamily="50" charset="-127"/>
              </a:rPr>
              <a:t>트리를</a:t>
            </a:r>
            <a:r>
              <a:rPr kumimoji="0" lang="ko-KR" altLang="en-US" sz="2000" kern="0" dirty="0" smtClean="0">
                <a:latin typeface="맑은 고딕" pitchFamily="50" charset="-127"/>
              </a:rPr>
              <a:t> 순회하기 전에 </a:t>
            </a:r>
            <a:r>
              <a:rPr kumimoji="0" lang="en-US" altLang="ko-KR" sz="2000" kern="0" dirty="0" smtClean="0">
                <a:latin typeface="맑은 고딕" pitchFamily="50" charset="-127"/>
              </a:rPr>
              <a:t>‘</a:t>
            </a:r>
            <a:r>
              <a:rPr kumimoji="0" lang="en-US" altLang="ko-KR" sz="2000" kern="0" dirty="0" smtClean="0">
                <a:solidFill>
                  <a:schemeClr val="tx2"/>
                </a:solidFill>
                <a:latin typeface="맑은 고딕" pitchFamily="50" charset="-127"/>
              </a:rPr>
              <a:t>(</a:t>
            </a:r>
            <a:r>
              <a:rPr lang="en-US" altLang="ko-KR" sz="2000" kern="0" dirty="0">
                <a:latin typeface="맑은 고딕" pitchFamily="50" charset="-127"/>
              </a:rPr>
              <a:t>’</a:t>
            </a:r>
            <a:r>
              <a:rPr kumimoji="0" lang="ko-KR" altLang="en-US" sz="2000" kern="0" dirty="0" smtClean="0">
                <a:latin typeface="맑은 고딕" pitchFamily="50" charset="-127"/>
              </a:rPr>
              <a:t>를 인쇄</a:t>
            </a:r>
            <a:endParaRPr kumimoji="0" lang="en-US" altLang="ko-KR" sz="2000" kern="0" dirty="0">
              <a:latin typeface="맑은 고딕" pitchFamily="50" charset="-127"/>
            </a:endParaRPr>
          </a:p>
          <a:p>
            <a:pPr marL="742950" lvl="1" indent="-285750" algn="l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kern="0" dirty="0" smtClean="0">
                <a:latin typeface="맑은 고딕" pitchFamily="50" charset="-127"/>
              </a:rPr>
              <a:t>오른쪽 </a:t>
            </a:r>
            <a:r>
              <a:rPr lang="ko-KR" altLang="en-US" sz="2000" kern="0" dirty="0" err="1" smtClean="0">
                <a:latin typeface="맑은 고딕" pitchFamily="50" charset="-127"/>
              </a:rPr>
              <a:t>부트리를</a:t>
            </a:r>
            <a:r>
              <a:rPr lang="ko-KR" altLang="en-US" sz="2000" kern="0" dirty="0" smtClean="0">
                <a:latin typeface="맑은 고딕" pitchFamily="50" charset="-127"/>
              </a:rPr>
              <a:t> 순회하고 나서 </a:t>
            </a:r>
            <a:r>
              <a:rPr lang="en-US" altLang="ko-KR" sz="2000" kern="0" dirty="0" smtClean="0">
                <a:latin typeface="맑은 고딕" pitchFamily="50" charset="-127"/>
              </a:rPr>
              <a:t>‘</a:t>
            </a:r>
            <a:r>
              <a:rPr lang="en-US" altLang="ko-KR" sz="2000" kern="0" dirty="0" smtClean="0">
                <a:solidFill>
                  <a:schemeClr val="tx2"/>
                </a:solidFill>
                <a:latin typeface="맑은 고딕" pitchFamily="50" charset="-127"/>
              </a:rPr>
              <a:t>)</a:t>
            </a:r>
            <a:r>
              <a:rPr lang="en-US" altLang="ko-KR" sz="2000" kern="0" dirty="0" smtClean="0">
                <a:latin typeface="맑은 고딕" pitchFamily="50" charset="-127"/>
              </a:rPr>
              <a:t>’</a:t>
            </a:r>
            <a:r>
              <a:rPr lang="ko-KR" altLang="en-US" sz="2000" kern="0" dirty="0" smtClean="0">
                <a:latin typeface="맑은 고딕" pitchFamily="50" charset="-127"/>
              </a:rPr>
              <a:t>를 인쇄</a:t>
            </a:r>
            <a:endParaRPr kumimoji="0" lang="en-US" altLang="ko-KR" sz="2000" kern="0" dirty="0">
              <a:latin typeface="맑은 고딕" pitchFamily="50" charset="-127"/>
            </a:endParaRPr>
          </a:p>
        </p:txBody>
      </p:sp>
      <p:sp>
        <p:nvSpPr>
          <p:cNvPr id="51" name="모서리가 접힌 도형 50"/>
          <p:cNvSpPr/>
          <p:nvPr/>
        </p:nvSpPr>
        <p:spPr bwMode="auto">
          <a:xfrm>
            <a:off x="928662" y="5500702"/>
            <a:ext cx="3429000" cy="500062"/>
          </a:xfrm>
          <a:prstGeom prst="foldedCorner">
            <a:avLst>
              <a:gd name="adj" fmla="val 21891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</a:rPr>
              <a:t>((2 </a:t>
            </a: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  <a:sym typeface="Symbol"/>
              </a:rPr>
              <a:t></a:t>
            </a: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</a:rPr>
              <a:t>(a – 1))/(3 +</a:t>
            </a: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mtClean="0">
                <a:latin typeface="맑은 고딕" pitchFamily="50" charset="-127"/>
                <a:ea typeface="+mn-ea"/>
                <a:cs typeface="Times New Roman" pitchFamily="18" charset="0"/>
              </a:rPr>
              <a:t>b))</a:t>
            </a:r>
            <a:endParaRPr kumimoji="0" lang="en-US" altLang="ko-KR">
              <a:solidFill>
                <a:schemeClr val="tx2"/>
              </a:solidFill>
              <a:latin typeface="맑은 고딕" pitchFamily="50" charset="-127"/>
              <a:ea typeface="+mn-ea"/>
            </a:endParaRPr>
          </a:p>
        </p:txBody>
      </p:sp>
      <p:sp>
        <p:nvSpPr>
          <p:cNvPr id="44" name="Oval 5"/>
          <p:cNvSpPr>
            <a:spLocks noChangeArrowheads="1"/>
          </p:cNvSpPr>
          <p:nvPr/>
        </p:nvSpPr>
        <p:spPr bwMode="auto">
          <a:xfrm>
            <a:off x="3643291" y="3643315"/>
            <a:ext cx="442919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kumimoji="0" lang="en-US" altLang="ko-KR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1285849" y="3643310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928662" y="42862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2</a:t>
            </a: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714474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2500286" y="4857749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1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286104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3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4071915" y="4286254"/>
            <a:ext cx="380997" cy="38099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cxnSp>
        <p:nvCxnSpPr>
          <p:cNvPr id="53" name="AutoShape 13"/>
          <p:cNvCxnSpPr>
            <a:cxnSpLocks noChangeShapeType="1"/>
            <a:stCxn id="61" idx="3"/>
            <a:endCxn id="45" idx="7"/>
          </p:cNvCxnSpPr>
          <p:nvPr/>
        </p:nvCxnSpPr>
        <p:spPr bwMode="auto">
          <a:xfrm rot="5400000">
            <a:off x="2126550" y="2911690"/>
            <a:ext cx="333126" cy="12584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AutoShape 14"/>
          <p:cNvCxnSpPr>
            <a:cxnSpLocks noChangeShapeType="1"/>
            <a:stCxn id="44" idx="1"/>
            <a:endCxn id="61" idx="5"/>
          </p:cNvCxnSpPr>
          <p:nvPr/>
        </p:nvCxnSpPr>
        <p:spPr bwMode="auto">
          <a:xfrm rot="16200000" flipV="1">
            <a:off x="3305270" y="3304594"/>
            <a:ext cx="333130" cy="4726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AutoShape 15"/>
          <p:cNvCxnSpPr>
            <a:cxnSpLocks noChangeShapeType="1"/>
            <a:stCxn id="50" idx="0"/>
            <a:endCxn id="44" idx="5"/>
          </p:cNvCxnSpPr>
          <p:nvPr/>
        </p:nvCxnSpPr>
        <p:spPr bwMode="auto">
          <a:xfrm rot="16200000" flipV="1">
            <a:off x="4007400" y="4031239"/>
            <a:ext cx="268961" cy="24106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16"/>
          <p:cNvCxnSpPr>
            <a:cxnSpLocks noChangeShapeType="1"/>
            <a:stCxn id="49" idx="0"/>
            <a:endCxn id="44" idx="3"/>
          </p:cNvCxnSpPr>
          <p:nvPr/>
        </p:nvCxnSpPr>
        <p:spPr bwMode="auto">
          <a:xfrm rot="5400000" flipH="1" flipV="1">
            <a:off x="3457898" y="4035997"/>
            <a:ext cx="268961" cy="23155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AutoShape 17"/>
          <p:cNvCxnSpPr>
            <a:cxnSpLocks noChangeShapeType="1"/>
            <a:stCxn id="48" idx="0"/>
            <a:endCxn id="62" idx="5"/>
          </p:cNvCxnSpPr>
          <p:nvPr/>
        </p:nvCxnSpPr>
        <p:spPr bwMode="auto">
          <a:xfrm rot="16200000" flipV="1">
            <a:off x="2435764" y="4602728"/>
            <a:ext cx="268961" cy="24108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AutoShape 18"/>
          <p:cNvCxnSpPr>
            <a:cxnSpLocks noChangeShapeType="1"/>
            <a:stCxn id="47" idx="0"/>
            <a:endCxn id="62" idx="3"/>
          </p:cNvCxnSpPr>
          <p:nvPr/>
        </p:nvCxnSpPr>
        <p:spPr bwMode="auto">
          <a:xfrm rot="5400000" flipH="1" flipV="1">
            <a:off x="1886268" y="4607494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AutoShape 19"/>
          <p:cNvCxnSpPr>
            <a:cxnSpLocks noChangeShapeType="1"/>
            <a:stCxn id="46" idx="0"/>
            <a:endCxn id="45" idx="3"/>
          </p:cNvCxnSpPr>
          <p:nvPr/>
        </p:nvCxnSpPr>
        <p:spPr bwMode="auto">
          <a:xfrm rot="5400000" flipH="1" flipV="1">
            <a:off x="1100456" y="4035993"/>
            <a:ext cx="268961" cy="231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AutoShape 20"/>
          <p:cNvCxnSpPr>
            <a:cxnSpLocks noChangeShapeType="1"/>
            <a:stCxn id="62" idx="1"/>
            <a:endCxn id="45" idx="5"/>
          </p:cNvCxnSpPr>
          <p:nvPr/>
        </p:nvCxnSpPr>
        <p:spPr bwMode="auto">
          <a:xfrm rot="16200000" flipV="1">
            <a:off x="1769363" y="3911815"/>
            <a:ext cx="261688" cy="47263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6"/>
          <p:cNvSpPr>
            <a:spLocks noChangeArrowheads="1"/>
          </p:cNvSpPr>
          <p:nvPr/>
        </p:nvSpPr>
        <p:spPr bwMode="auto">
          <a:xfrm>
            <a:off x="2857474" y="3000372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/</a:t>
            </a:r>
            <a:endParaRPr kumimoji="0" lang="en-US" altLang="ko-KR" b="1">
              <a:latin typeface="맑은 고딕" pitchFamily="50" charset="-127"/>
            </a:endParaRPr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2071662" y="4214811"/>
            <a:ext cx="442903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r>
              <a:rPr lang="en-US" altLang="ko-KR" b="1" smtClean="0">
                <a:latin typeface="Times New Roman" pitchFamily="18" charset="0"/>
                <a:cs typeface="Times New Roman" pitchFamily="18" charset="0"/>
                <a:sym typeface="Symbol"/>
              </a:rPr>
              <a:t>–</a:t>
            </a:r>
            <a:endParaRPr kumimoji="0" lang="en-US" altLang="ko-KR" b="1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B20EE-B647-453A-BFA5-A4F0AD6DC10C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ADT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214684" cy="44291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smtClean="0">
                <a:solidFill>
                  <a:schemeClr val="tx2"/>
                </a:solidFill>
                <a:ea typeface="맑은 고딕" pitchFamily="50" charset="-127"/>
              </a:rPr>
              <a:t>트리</a:t>
            </a:r>
            <a:r>
              <a:rPr lang="en-US" altLang="ko-KR" sz="240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ADT</a:t>
            </a:r>
            <a:r>
              <a:rPr lang="ko-KR" altLang="en-US" sz="2400" dirty="0" smtClean="0">
                <a:ea typeface="맑은 고딕" pitchFamily="50" charset="-127"/>
              </a:rPr>
              <a:t>는 </a:t>
            </a:r>
            <a:r>
              <a:rPr lang="ko-KR" altLang="en-US" sz="2400" b="1" dirty="0" smtClean="0">
                <a:ea typeface="맑은 고딕" pitchFamily="50" charset="-127"/>
              </a:rPr>
              <a:t>계층적</a:t>
            </a:r>
            <a:r>
              <a:rPr lang="ko-KR" altLang="en-US" sz="2400" dirty="0" smtClean="0">
                <a:ea typeface="맑은 고딕" pitchFamily="50" charset="-127"/>
              </a:rPr>
              <a:t>으로 저장된 데이터원소들을 모델링한다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dirty="0" err="1" smtClean="0">
                <a:ea typeface="맑은 고딕" pitchFamily="50" charset="-127"/>
              </a:rPr>
              <a:t>맨위의</a:t>
            </a:r>
            <a:r>
              <a:rPr lang="ko-KR" altLang="en-US" sz="2400" dirty="0" smtClean="0">
                <a:ea typeface="맑은 고딕" pitchFamily="50" charset="-127"/>
              </a:rPr>
              <a:t> 원소를 제외하고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각 트리 원소는 </a:t>
            </a:r>
            <a:r>
              <a:rPr lang="ko-KR" altLang="en-US" sz="2400" b="1" dirty="0" smtClean="0">
                <a:ea typeface="맑은 고딕" pitchFamily="50" charset="-127"/>
              </a:rPr>
              <a:t>부모</a:t>
            </a:r>
            <a:r>
              <a:rPr lang="en-US" altLang="ko-KR" sz="2400" dirty="0" smtClean="0">
                <a:ea typeface="맑은 고딕" pitchFamily="50" charset="-127"/>
              </a:rPr>
              <a:t>(parent) </a:t>
            </a:r>
            <a:r>
              <a:rPr lang="ko-KR" altLang="en-US" sz="2400" dirty="0" smtClean="0">
                <a:ea typeface="맑은 고딕" pitchFamily="50" charset="-127"/>
              </a:rPr>
              <a:t>원소와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2400" dirty="0" smtClean="0">
                <a:ea typeface="맑은 고딕" pitchFamily="50" charset="-127"/>
              </a:rPr>
              <a:t>개 이상의 </a:t>
            </a:r>
            <a:r>
              <a:rPr lang="ko-KR" altLang="en-US" sz="2400" b="1" dirty="0" smtClean="0">
                <a:ea typeface="맑은 고딕" pitchFamily="50" charset="-127"/>
              </a:rPr>
              <a:t>자식</a:t>
            </a:r>
            <a:r>
              <a:rPr lang="en-US" altLang="ko-KR" sz="2400" dirty="0" smtClean="0">
                <a:ea typeface="맑은 고딕" pitchFamily="50" charset="-127"/>
              </a:rPr>
              <a:t>(children) </a:t>
            </a:r>
            <a:r>
              <a:rPr lang="ko-KR" altLang="en-US" sz="2400" dirty="0" smtClean="0">
                <a:ea typeface="맑은 고딕" pitchFamily="50" charset="-127"/>
              </a:rPr>
              <a:t>원소들을 가진다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트리는</a:t>
            </a:r>
            <a:r>
              <a:rPr lang="ko-KR" altLang="en-US" sz="2400" dirty="0" smtClean="0">
                <a:ea typeface="맑은 고딕" pitchFamily="50" charset="-127"/>
              </a:rPr>
              <a:t> 비어 있지 않다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  <p:sp>
        <p:nvSpPr>
          <p:cNvPr id="5127" name="AutoShape 45"/>
          <p:cNvSpPr>
            <a:spLocks noChangeAspect="1" noChangeArrowheads="1"/>
          </p:cNvSpPr>
          <p:nvPr/>
        </p:nvSpPr>
        <p:spPr bwMode="auto">
          <a:xfrm>
            <a:off x="5448452" y="2285866"/>
            <a:ext cx="164275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㈜포도컴퓨터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8" name="AutoShape 46"/>
          <p:cNvSpPr>
            <a:spLocks noChangeAspect="1" noChangeArrowheads="1"/>
          </p:cNvSpPr>
          <p:nvPr/>
        </p:nvSpPr>
        <p:spPr bwMode="auto">
          <a:xfrm>
            <a:off x="4535569" y="328599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판매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9" name="AutoShape 47"/>
          <p:cNvSpPr>
            <a:spLocks noChangeAspect="1" noChangeArrowheads="1"/>
          </p:cNvSpPr>
          <p:nvPr/>
        </p:nvSpPr>
        <p:spPr bwMode="auto">
          <a:xfrm>
            <a:off x="7855031" y="3285991"/>
            <a:ext cx="625313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연구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0" name="AutoShape 48"/>
          <p:cNvSpPr>
            <a:spLocks noChangeAspect="1" noChangeArrowheads="1"/>
          </p:cNvSpPr>
          <p:nvPr/>
        </p:nvSpPr>
        <p:spPr bwMode="auto">
          <a:xfrm>
            <a:off x="6404850" y="328599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제조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1" name="AutoShape 49"/>
          <p:cNvSpPr>
            <a:spLocks noChangeAspect="1" noChangeArrowheads="1"/>
          </p:cNvSpPr>
          <p:nvPr/>
        </p:nvSpPr>
        <p:spPr bwMode="auto">
          <a:xfrm>
            <a:off x="6366562" y="4286116"/>
            <a:ext cx="882868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노트북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2" name="AutoShape 50"/>
          <p:cNvSpPr>
            <a:spLocks noChangeAspect="1" noChangeArrowheads="1"/>
          </p:cNvSpPr>
          <p:nvPr/>
        </p:nvSpPr>
        <p:spPr bwMode="auto">
          <a:xfrm>
            <a:off x="7450834" y="4286116"/>
            <a:ext cx="1130500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데스크톱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3" name="AutoShape 52"/>
          <p:cNvSpPr>
            <a:spLocks noChangeAspect="1" noChangeArrowheads="1"/>
          </p:cNvSpPr>
          <p:nvPr/>
        </p:nvSpPr>
        <p:spPr bwMode="auto">
          <a:xfrm>
            <a:off x="3991850" y="4286116"/>
            <a:ext cx="625313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국내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4" name="AutoShape 54"/>
          <p:cNvSpPr>
            <a:spLocks noChangeAspect="1" noChangeArrowheads="1"/>
          </p:cNvSpPr>
          <p:nvPr/>
        </p:nvSpPr>
        <p:spPr bwMode="auto">
          <a:xfrm>
            <a:off x="5041982" y="4286116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해외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35" name="AutoShape 56"/>
          <p:cNvCxnSpPr>
            <a:cxnSpLocks noChangeShapeType="1"/>
            <a:stCxn id="5127" idx="2"/>
            <a:endCxn id="5128" idx="0"/>
          </p:cNvCxnSpPr>
          <p:nvPr/>
        </p:nvCxnSpPr>
        <p:spPr bwMode="auto">
          <a:xfrm flipH="1">
            <a:off x="4848226" y="2706822"/>
            <a:ext cx="1421605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6" name="AutoShape 57"/>
          <p:cNvCxnSpPr>
            <a:cxnSpLocks noChangeShapeType="1"/>
            <a:stCxn id="5127" idx="2"/>
            <a:endCxn id="5130" idx="0"/>
          </p:cNvCxnSpPr>
          <p:nvPr/>
        </p:nvCxnSpPr>
        <p:spPr bwMode="auto">
          <a:xfrm>
            <a:off x="6269831" y="2706822"/>
            <a:ext cx="447676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7" name="AutoShape 58"/>
          <p:cNvCxnSpPr>
            <a:cxnSpLocks noChangeShapeType="1"/>
            <a:stCxn id="5127" idx="2"/>
            <a:endCxn id="5129" idx="0"/>
          </p:cNvCxnSpPr>
          <p:nvPr/>
        </p:nvCxnSpPr>
        <p:spPr bwMode="auto">
          <a:xfrm>
            <a:off x="6269831" y="2706822"/>
            <a:ext cx="1897857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8" name="AutoShape 60"/>
          <p:cNvCxnSpPr>
            <a:cxnSpLocks noChangeShapeType="1"/>
            <a:stCxn id="5130" idx="2"/>
            <a:endCxn id="5132" idx="0"/>
          </p:cNvCxnSpPr>
          <p:nvPr/>
        </p:nvCxnSpPr>
        <p:spPr bwMode="auto">
          <a:xfrm>
            <a:off x="6717507" y="3706947"/>
            <a:ext cx="1298577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39" name="AutoShape 61"/>
          <p:cNvCxnSpPr>
            <a:cxnSpLocks noChangeShapeType="1"/>
            <a:stCxn id="5130" idx="2"/>
            <a:endCxn id="5131" idx="0"/>
          </p:cNvCxnSpPr>
          <p:nvPr/>
        </p:nvCxnSpPr>
        <p:spPr bwMode="auto">
          <a:xfrm>
            <a:off x="6717507" y="3706947"/>
            <a:ext cx="90489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0" name="AutoShape 62"/>
          <p:cNvCxnSpPr>
            <a:cxnSpLocks noChangeShapeType="1"/>
            <a:stCxn id="5128" idx="2"/>
            <a:endCxn id="5134" idx="0"/>
          </p:cNvCxnSpPr>
          <p:nvPr/>
        </p:nvCxnSpPr>
        <p:spPr bwMode="auto">
          <a:xfrm>
            <a:off x="4848226" y="3706947"/>
            <a:ext cx="506413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1" name="AutoShape 63"/>
          <p:cNvCxnSpPr>
            <a:cxnSpLocks noChangeShapeType="1"/>
            <a:stCxn id="5128" idx="2"/>
            <a:endCxn id="5133" idx="0"/>
          </p:cNvCxnSpPr>
          <p:nvPr/>
        </p:nvCxnSpPr>
        <p:spPr bwMode="auto">
          <a:xfrm flipH="1">
            <a:off x="4304507" y="3706947"/>
            <a:ext cx="543719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2" name="AutoShape 64"/>
          <p:cNvSpPr>
            <a:spLocks noChangeAspect="1" noChangeArrowheads="1"/>
          </p:cNvSpPr>
          <p:nvPr/>
        </p:nvSpPr>
        <p:spPr bwMode="auto">
          <a:xfrm>
            <a:off x="4143375" y="5286375"/>
            <a:ext cx="1000125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아시아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3" name="AutoShape 65"/>
          <p:cNvSpPr>
            <a:spLocks noChangeAspect="1" noChangeArrowheads="1"/>
          </p:cNvSpPr>
          <p:nvPr/>
        </p:nvSpPr>
        <p:spPr bwMode="auto">
          <a:xfrm>
            <a:off x="5255500" y="528624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미국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44" name="AutoShape 66"/>
          <p:cNvCxnSpPr>
            <a:cxnSpLocks noChangeShapeType="1"/>
            <a:stCxn id="5134" idx="2"/>
            <a:endCxn id="5143" idx="0"/>
          </p:cNvCxnSpPr>
          <p:nvPr/>
        </p:nvCxnSpPr>
        <p:spPr bwMode="auto">
          <a:xfrm>
            <a:off x="5354639" y="4707072"/>
            <a:ext cx="213518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5" name="AutoShape 67"/>
          <p:cNvCxnSpPr>
            <a:cxnSpLocks noChangeShapeType="1"/>
            <a:stCxn id="5134" idx="2"/>
            <a:endCxn id="5142" idx="0"/>
          </p:cNvCxnSpPr>
          <p:nvPr/>
        </p:nvCxnSpPr>
        <p:spPr bwMode="auto">
          <a:xfrm flipH="1">
            <a:off x="4643438" y="4707072"/>
            <a:ext cx="711201" cy="5793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5146" name="AutoShape 68"/>
          <p:cNvSpPr>
            <a:spLocks noChangeAspect="1" noChangeArrowheads="1"/>
          </p:cNvSpPr>
          <p:nvPr/>
        </p:nvSpPr>
        <p:spPr bwMode="auto">
          <a:xfrm>
            <a:off x="5973050" y="5286241"/>
            <a:ext cx="625314" cy="4209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유럽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47" name="AutoShape 69"/>
          <p:cNvCxnSpPr>
            <a:cxnSpLocks noChangeShapeType="1"/>
            <a:stCxn id="5134" idx="2"/>
            <a:endCxn id="5146" idx="0"/>
          </p:cNvCxnSpPr>
          <p:nvPr/>
        </p:nvCxnSpPr>
        <p:spPr bwMode="auto">
          <a:xfrm>
            <a:off x="5354639" y="4707072"/>
            <a:ext cx="931068" cy="57916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0" name="Picture 10" descr="C:\Documents and Settings\kook\Local Settings\Temporary Internet Files\Content.IE5\MAREA93U\MCj042824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568638" y="188640"/>
            <a:ext cx="2143200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B6E97-9913-4297-A06D-81CC7D1EA65C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오일러 투어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순회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7745487" cy="13681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오일러</a:t>
            </a:r>
            <a:r>
              <a:rPr lang="ko-KR" altLang="en-US" sz="2200" b="1" dirty="0" smtClean="0">
                <a:ea typeface="맑은 고딕" pitchFamily="50" charset="-127"/>
              </a:rPr>
              <a:t> 투어</a:t>
            </a:r>
            <a:r>
              <a:rPr lang="en-US" altLang="ko-KR" sz="2200" dirty="0" smtClean="0">
                <a:ea typeface="맑은 고딕" pitchFamily="50" charset="-127"/>
              </a:rPr>
              <a:t>(Euler Tour)</a:t>
            </a:r>
            <a:r>
              <a:rPr lang="ko-KR" altLang="en-US" sz="2200" dirty="0" smtClean="0">
                <a:ea typeface="맑은 고딕" pitchFamily="50" charset="-127"/>
              </a:rPr>
              <a:t>는 </a:t>
            </a:r>
            <a:r>
              <a:rPr lang="ko-KR" altLang="en-US" sz="2200" dirty="0" err="1" smtClean="0">
                <a:ea typeface="맑은 고딕" pitchFamily="50" charset="-127"/>
              </a:rPr>
              <a:t>이진트리에</a:t>
            </a:r>
            <a:r>
              <a:rPr lang="ko-KR" altLang="en-US" sz="2200" dirty="0" smtClean="0">
                <a:ea typeface="맑은 고딕" pitchFamily="50" charset="-127"/>
              </a:rPr>
              <a:t> 대한 </a:t>
            </a:r>
            <a:r>
              <a:rPr lang="ko-KR" altLang="en-US" sz="2200" b="1" dirty="0" smtClean="0">
                <a:ea typeface="맑은 고딕" pitchFamily="50" charset="-127"/>
              </a:rPr>
              <a:t>일반순회</a:t>
            </a:r>
            <a:r>
              <a:rPr lang="en-US" altLang="ko-KR" sz="2200" dirty="0" smtClean="0">
                <a:ea typeface="맑은 고딕" pitchFamily="50" charset="-127"/>
              </a:rPr>
              <a:t>(generic traversal)</a:t>
            </a:r>
            <a:r>
              <a:rPr lang="ko-KR" altLang="en-US" sz="2200" dirty="0" smtClean="0">
                <a:ea typeface="맑은 고딕" pitchFamily="50" charset="-127"/>
              </a:rPr>
              <a:t>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왼쪽 자식 방향으로 루트를 출발하여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err="1" smtClean="0">
                <a:ea typeface="맑은 고딕" pitchFamily="50" charset="-127"/>
              </a:rPr>
              <a:t>트리의</a:t>
            </a:r>
            <a:r>
              <a:rPr lang="ko-KR" altLang="en-US" sz="2200" dirty="0" smtClean="0">
                <a:ea typeface="맑은 고딕" pitchFamily="50" charset="-127"/>
              </a:rPr>
              <a:t> 간선들을 항상 왼쪽 벽으로 두면서 트리 주위를 걷는다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9467" name="Text Box 24"/>
          <p:cNvSpPr txBox="1">
            <a:spLocks noChangeArrowheads="1"/>
          </p:cNvSpPr>
          <p:nvPr/>
        </p:nvSpPr>
        <p:spPr bwMode="auto">
          <a:xfrm>
            <a:off x="3724368" y="4262607"/>
            <a:ext cx="34176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L</a:t>
            </a:r>
          </a:p>
        </p:txBody>
      </p:sp>
      <p:sp>
        <p:nvSpPr>
          <p:cNvPr id="19468" name="Text Box 25"/>
          <p:cNvSpPr txBox="1">
            <a:spLocks noChangeArrowheads="1"/>
          </p:cNvSpPr>
          <p:nvPr/>
        </p:nvSpPr>
        <p:spPr bwMode="auto">
          <a:xfrm>
            <a:off x="4222829" y="4762629"/>
            <a:ext cx="38023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B</a:t>
            </a:r>
          </a:p>
        </p:txBody>
      </p:sp>
      <p:sp>
        <p:nvSpPr>
          <p:cNvPr id="19469" name="Text Box 26"/>
          <p:cNvSpPr txBox="1">
            <a:spLocks noChangeArrowheads="1"/>
          </p:cNvSpPr>
          <p:nvPr/>
        </p:nvSpPr>
        <p:spPr bwMode="auto">
          <a:xfrm>
            <a:off x="4510984" y="4191175"/>
            <a:ext cx="38664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R</a:t>
            </a:r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3543287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4614852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2" name="Rectangle 11"/>
          <p:cNvSpPr>
            <a:spLocks noChangeArrowheads="1"/>
          </p:cNvSpPr>
          <p:nvPr/>
        </p:nvSpPr>
        <p:spPr bwMode="auto">
          <a:xfrm>
            <a:off x="5686417" y="5619808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3" name="Rectangle 12"/>
          <p:cNvSpPr>
            <a:spLocks noChangeArrowheads="1"/>
          </p:cNvSpPr>
          <p:nvPr/>
        </p:nvSpPr>
        <p:spPr bwMode="auto">
          <a:xfrm>
            <a:off x="6829420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74" name="Rectangle 13"/>
          <p:cNvSpPr>
            <a:spLocks noChangeArrowheads="1"/>
          </p:cNvSpPr>
          <p:nvPr/>
        </p:nvSpPr>
        <p:spPr bwMode="auto">
          <a:xfrm>
            <a:off x="7900985" y="4976923"/>
            <a:ext cx="380998" cy="380966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19475" name="AutoShape 15"/>
          <p:cNvCxnSpPr>
            <a:cxnSpLocks noChangeShapeType="1"/>
            <a:stCxn id="19483" idx="1"/>
            <a:endCxn id="19484" idx="5"/>
          </p:cNvCxnSpPr>
          <p:nvPr/>
        </p:nvCxnSpPr>
        <p:spPr bwMode="auto">
          <a:xfrm rot="16200000" flipV="1">
            <a:off x="6848612" y="3781031"/>
            <a:ext cx="333098" cy="7583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6" name="AutoShape 16"/>
          <p:cNvCxnSpPr>
            <a:cxnSpLocks noChangeShapeType="1"/>
            <a:stCxn id="19474" idx="0"/>
            <a:endCxn id="19483" idx="5"/>
          </p:cNvCxnSpPr>
          <p:nvPr/>
        </p:nvCxnSpPr>
        <p:spPr bwMode="auto">
          <a:xfrm rot="16200000" flipV="1">
            <a:off x="7729327" y="4614766"/>
            <a:ext cx="340371" cy="3839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7" name="AutoShape 17"/>
          <p:cNvCxnSpPr>
            <a:cxnSpLocks noChangeShapeType="1"/>
            <a:stCxn id="19473" idx="0"/>
            <a:endCxn id="19483" idx="3"/>
          </p:cNvCxnSpPr>
          <p:nvPr/>
        </p:nvCxnSpPr>
        <p:spPr bwMode="auto">
          <a:xfrm rot="5400000" flipH="1" flipV="1">
            <a:off x="7036948" y="4619524"/>
            <a:ext cx="340371" cy="3744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8" name="AutoShape 18"/>
          <p:cNvCxnSpPr>
            <a:cxnSpLocks noChangeShapeType="1"/>
            <a:stCxn id="19472" idx="0"/>
            <a:endCxn id="19486" idx="5"/>
          </p:cNvCxnSpPr>
          <p:nvPr/>
        </p:nvCxnSpPr>
        <p:spPr bwMode="auto">
          <a:xfrm rot="16200000" flipV="1">
            <a:off x="5514752" y="5257644"/>
            <a:ext cx="340371" cy="3839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9" name="AutoShape 19"/>
          <p:cNvCxnSpPr>
            <a:cxnSpLocks noChangeShapeType="1"/>
            <a:stCxn id="19471" idx="0"/>
            <a:endCxn id="19486" idx="3"/>
          </p:cNvCxnSpPr>
          <p:nvPr/>
        </p:nvCxnSpPr>
        <p:spPr bwMode="auto">
          <a:xfrm rot="5400000" flipH="1" flipV="1">
            <a:off x="4822379" y="5262410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0" name="AutoShape 14"/>
          <p:cNvCxnSpPr>
            <a:cxnSpLocks noChangeShapeType="1"/>
            <a:stCxn id="19484" idx="3"/>
            <a:endCxn id="19485" idx="7"/>
          </p:cNvCxnSpPr>
          <p:nvPr/>
        </p:nvCxnSpPr>
        <p:spPr bwMode="auto">
          <a:xfrm rot="5400000">
            <a:off x="5205538" y="3209522"/>
            <a:ext cx="333098" cy="19013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1" name="AutoShape 20"/>
          <p:cNvCxnSpPr>
            <a:cxnSpLocks noChangeShapeType="1"/>
            <a:stCxn id="19470" idx="0"/>
            <a:endCxn id="19485" idx="3"/>
          </p:cNvCxnSpPr>
          <p:nvPr/>
        </p:nvCxnSpPr>
        <p:spPr bwMode="auto">
          <a:xfrm rot="5400000" flipH="1" flipV="1">
            <a:off x="3750814" y="4619525"/>
            <a:ext cx="340371" cy="37442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82" name="AutoShape 21"/>
          <p:cNvCxnSpPr>
            <a:cxnSpLocks noChangeShapeType="1"/>
            <a:stCxn id="19486" idx="1"/>
            <a:endCxn id="19485" idx="5"/>
          </p:cNvCxnSpPr>
          <p:nvPr/>
        </p:nvCxnSpPr>
        <p:spPr bwMode="auto">
          <a:xfrm rot="16200000" flipV="1">
            <a:off x="4634036" y="4423910"/>
            <a:ext cx="333098" cy="7583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9483" name="Oval 5"/>
          <p:cNvSpPr>
            <a:spLocks noChangeArrowheads="1"/>
          </p:cNvSpPr>
          <p:nvPr/>
        </p:nvSpPr>
        <p:spPr bwMode="auto">
          <a:xfrm>
            <a:off x="7329484" y="4262607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4" name="Oval 5"/>
          <p:cNvSpPr>
            <a:spLocks noChangeArrowheads="1"/>
          </p:cNvSpPr>
          <p:nvPr/>
        </p:nvSpPr>
        <p:spPr bwMode="auto">
          <a:xfrm>
            <a:off x="6257918" y="3619722"/>
            <a:ext cx="442920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9485" name="Oval 6"/>
          <p:cNvSpPr>
            <a:spLocks noChangeArrowheads="1"/>
          </p:cNvSpPr>
          <p:nvPr/>
        </p:nvSpPr>
        <p:spPr bwMode="auto">
          <a:xfrm>
            <a:off x="4043351" y="4262607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6" name="Oval 6"/>
          <p:cNvSpPr>
            <a:spLocks noChangeArrowheads="1"/>
          </p:cNvSpPr>
          <p:nvPr/>
        </p:nvSpPr>
        <p:spPr bwMode="auto">
          <a:xfrm>
            <a:off x="5114916" y="4905492"/>
            <a:ext cx="442904" cy="43810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19487" name="Freeform 23"/>
          <p:cNvSpPr>
            <a:spLocks/>
          </p:cNvSpPr>
          <p:nvPr/>
        </p:nvSpPr>
        <p:spPr bwMode="auto">
          <a:xfrm>
            <a:off x="3286125" y="3405427"/>
            <a:ext cx="5257800" cy="2928698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pic>
        <p:nvPicPr>
          <p:cNvPr id="19466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5456528" y="2928938"/>
            <a:ext cx="524255" cy="59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4" name="Freeform 44"/>
          <p:cNvSpPr>
            <a:spLocks/>
          </p:cNvSpPr>
          <p:nvPr/>
        </p:nvSpPr>
        <p:spPr bwMode="auto">
          <a:xfrm>
            <a:off x="1101725" y="5518150"/>
            <a:ext cx="19050" cy="20638"/>
          </a:xfrm>
          <a:custGeom>
            <a:avLst/>
            <a:gdLst>
              <a:gd name="T0" fmla="*/ 2147483647 w 24"/>
              <a:gd name="T1" fmla="*/ 2147483647 h 26"/>
              <a:gd name="T2" fmla="*/ 2147483647 w 24"/>
              <a:gd name="T3" fmla="*/ 0 h 26"/>
              <a:gd name="T4" fmla="*/ 2147483647 w 24"/>
              <a:gd name="T5" fmla="*/ 2147483647 h 26"/>
              <a:gd name="T6" fmla="*/ 2147483647 w 24"/>
              <a:gd name="T7" fmla="*/ 2147483647 h 26"/>
              <a:gd name="T8" fmla="*/ 2147483647 w 24"/>
              <a:gd name="T9" fmla="*/ 2147483647 h 26"/>
              <a:gd name="T10" fmla="*/ 0 w 24"/>
              <a:gd name="T11" fmla="*/ 2147483647 h 26"/>
              <a:gd name="T12" fmla="*/ 2147483647 w 24"/>
              <a:gd name="T13" fmla="*/ 2147483647 h 26"/>
              <a:gd name="T14" fmla="*/ 2147483647 w 24"/>
              <a:gd name="T15" fmla="*/ 2147483647 h 26"/>
              <a:gd name="T16" fmla="*/ 2147483647 w 24"/>
              <a:gd name="T17" fmla="*/ 2147483647 h 26"/>
              <a:gd name="T18" fmla="*/ 2147483647 w 24"/>
              <a:gd name="T19" fmla="*/ 2147483647 h 26"/>
              <a:gd name="T20" fmla="*/ 2147483647 w 24"/>
              <a:gd name="T21" fmla="*/ 2147483647 h 2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26"/>
              <a:gd name="T35" fmla="*/ 24 w 24"/>
              <a:gd name="T36" fmla="*/ 26 h 2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26">
                <a:moveTo>
                  <a:pt x="24" y="25"/>
                </a:moveTo>
                <a:lnTo>
                  <a:pt x="4" y="0"/>
                </a:lnTo>
                <a:lnTo>
                  <a:pt x="3" y="1"/>
                </a:lnTo>
                <a:lnTo>
                  <a:pt x="2" y="2"/>
                </a:lnTo>
                <a:lnTo>
                  <a:pt x="1" y="3"/>
                </a:lnTo>
                <a:lnTo>
                  <a:pt x="0" y="4"/>
                </a:lnTo>
                <a:lnTo>
                  <a:pt x="23" y="26"/>
                </a:lnTo>
                <a:lnTo>
                  <a:pt x="24" y="25"/>
                </a:lnTo>
                <a:close/>
              </a:path>
            </a:pathLst>
          </a:custGeom>
          <a:solidFill>
            <a:srgbClr val="A0E8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itchFamily="50" charset="-127"/>
            </a:endParaRPr>
          </a:p>
        </p:txBody>
      </p:sp>
      <p:pic>
        <p:nvPicPr>
          <p:cNvPr id="33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88639"/>
            <a:ext cx="1429900" cy="160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2924944"/>
            <a:ext cx="3816424" cy="208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그러면 각 </a:t>
            </a:r>
            <a:r>
              <a:rPr kumimoji="0" lang="ko-KR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노드를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 번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방문하게 되는데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 방문 위치는 </a:t>
            </a:r>
            <a:r>
              <a:rPr kumimoji="0" lang="ko-KR" alt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노드의</a:t>
            </a:r>
            <a:r>
              <a:rPr kumimoji="0" lang="en-US" altLang="ko-KR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왼쪽에서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아래에서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오른쪽에서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4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1.38889E-6 4.07407E-6 C 0.00503 0.00069 0.00989 0.00069 0.01476 0.00208 C 0.01753 0.00278 0.01944 0.00324 0.02222 0.00416 C 0.02378 0.00486 0.02673 0.00625 0.02795 0.00764 C 0.02969 0.00949 0.03125 0.0118 0.03281 0.01412 C 0.03333 0.01481 0.03403 0.01551 0.03437 0.0162 C 0.03854 0.0243 0.03663 0.02083 0.04028 0.02731 C 0.04045 0.03055 0.04062 0.03379 0.04097 0.03703 C 0.04184 0.0456 0.04236 0.04259 0.04097 0.04907 C 0.0408 0.05023 0.04062 0.05139 0.04028 0.05231 C 0.03837 0.05625 0.03698 0.0537 0.03368 0.05671 C 0.03281 0.05741 0.03212 0.05833 0.03125 0.05879 C 0.02986 0.05972 0.02673 0.06065 0.02552 0.06111 C 0.01875 0.06366 0.02882 0.06065 0.01805 0.06319 C 0.01528 0.06389 0.0125 0.06435 0.00989 0.06551 C 0.00903 0.06574 0.00833 0.06643 0.00746 0.06643 C 0.00417 0.06713 0.00087 0.06736 -0.00243 0.06759 C -0.00347 0.06805 -0.00469 0.06828 -0.00573 0.06875 C -0.0066 0.06898 -0.00729 0.06944 -0.00816 0.06991 C -0.01042 0.0706 -0.0125 0.07129 -0.01476 0.07199 C -0.0158 0.07245 -0.01684 0.07291 -0.01806 0.07315 C -0.01945 0.07338 -0.02066 0.07384 -0.02205 0.0743 C -0.02327 0.07453 -0.02431 0.07477 -0.02535 0.07523 C -0.02708 0.07592 -0.02865 0.07708 -0.03021 0.07754 C -0.03212 0.07778 -0.0342 0.07801 -0.03611 0.07847 C -0.03715 0.07893 -0.0382 0.0794 -0.03924 0.07963 C -0.04462 0.08078 -0.05313 0.08148 -0.05816 0.08194 C -0.06372 0.08426 -0.05695 0.08148 -0.06545 0.08403 C -0.07344 0.08634 -0.06146 0.08379 -0.07136 0.08611 C -0.07309 0.08657 -0.07517 0.08703 -0.07708 0.08727 C -0.08021 0.08866 -0.08229 0.08981 -0.08594 0.09051 C -0.08767 0.09097 -0.08924 0.0912 -0.09097 0.09166 C -0.09514 0.09282 -0.09306 0.09236 -0.0967 0.09375 C -0.09774 0.09421 -0.09896 0.09444 -0.1 0.09491 C -0.10087 0.09537 -0.10156 0.09583 -0.10243 0.09606 C -0.1059 0.09745 -0.10955 0.09791 -0.11302 0.0993 C -0.11389 0.09953 -0.11476 0.1 -0.11545 0.10046 C -0.11667 0.10092 -0.11771 0.10116 -0.11875 0.10162 C -0.12049 0.10208 -0.12205 0.10324 -0.12379 0.1037 C -0.12483 0.10416 -0.12587 0.1044 -0.12708 0.10486 C -0.12778 0.10509 -0.12865 0.10555 -0.12952 0.10578 C -0.13073 0.10625 -0.13229 0.10648 -0.13351 0.10694 C -0.13524 0.10764 -0.13681 0.10856 -0.13854 0.10926 L -0.14827 0.1125 L -0.15156 0.11342 C -0.15261 0.11389 -0.15382 0.11435 -0.15486 0.11458 C -0.16389 0.1162 -0.1592 0.11528 -0.16875 0.1169 L -0.17535 0.11898 C -0.17639 0.11944 -0.17761 0.11967 -0.17865 0.12014 C -0.17952 0.12037 -0.18021 0.12083 -0.18108 0.12106 C -0.18212 0.12153 -0.18333 0.12176 -0.18438 0.12222 C -0.18611 0.12291 -0.18767 0.12384 -0.18924 0.12453 L -0.19427 0.12662 L -0.19913 0.12893 C -0.20938 0.13217 -0.1967 0.12778 -0.20486 0.13102 C -0.21215 0.13379 -0.20469 0.13055 -0.21059 0.1331 C -0.21389 0.1375 -0.21042 0.13356 -0.21476 0.13657 C -0.22101 0.14074 -0.21337 0.13703 -0.21962 0.13981 C -0.22049 0.14074 -0.22118 0.14213 -0.22205 0.14305 C -0.22309 0.14398 -0.22431 0.14444 -0.22535 0.14514 C -0.22708 0.14653 -0.22865 0.14791 -0.23021 0.14953 C -0.23142 0.15069 -0.23247 0.15162 -0.23351 0.15278 C -0.23438 0.15393 -0.23507 0.15509 -0.23594 0.15625 C -0.2375 0.15787 -0.23958 0.15856 -0.24097 0.16041 C -0.24149 0.16134 -0.24184 0.16227 -0.24254 0.16273 C -0.24323 0.16319 -0.24427 0.16319 -0.24497 0.16389 C -0.24583 0.16435 -0.2467 0.16528 -0.24757 0.16597 C -0.24809 0.16713 -0.24844 0.16828 -0.24913 0.16921 C -0.25382 0.17546 -0.24931 0.16666 -0.25399 0.17477 C -0.25521 0.17685 -0.2559 0.1794 -0.25729 0.18125 L -0.26302 0.18889 C -0.26511 0.19722 -0.26233 0.18703 -0.26545 0.19537 C -0.26892 0.20463 -0.2632 0.19259 -0.26806 0.20208 C -0.26997 0.20995 -0.26858 0.20671 -0.27118 0.2118 C -0.27431 0.22384 -0.26945 0.20578 -0.27379 0.21852 C -0.27448 0.2206 -0.27483 0.22291 -0.27535 0.225 C -0.2757 0.22616 -0.27604 0.22708 -0.27622 0.22824 C -0.27674 0.23125 -0.27743 0.23403 -0.27778 0.23703 C -0.27813 0.23958 -0.27813 0.24213 -0.27865 0.24467 C -0.27899 0.24629 -0.27969 0.24768 -0.28021 0.24907 C -0.28056 0.25903 -0.27986 0.27523 -0.28195 0.28727 C -0.28212 0.28842 -0.28247 0.28935 -0.28264 0.29051 C -0.28247 0.30069 -0.28264 0.31088 -0.28195 0.32106 C -0.28177 0.32245 -0.28073 0.32315 -0.28021 0.32453 C -0.27986 0.32546 -0.27986 0.32662 -0.27952 0.32778 C -0.27656 0.33449 -0.27726 0.33333 -0.27379 0.33634 C -0.27274 0.33819 -0.2684 0.34791 -0.26632 0.34838 C -0.26493 0.34884 -0.26354 0.34907 -0.26215 0.34953 C -0.26059 0.35023 -0.25729 0.35185 -0.25729 0.35185 C -0.25573 0.3537 -0.25521 0.35463 -0.2533 0.35602 C -0.25122 0.35741 -0.24757 0.3581 -0.24583 0.35833 C -0.2434 0.35879 -0.24097 0.35903 -0.23854 0.35949 C -0.23542 0.35903 -0.23247 0.35903 -0.22952 0.35833 C -0.22952 0.35833 -0.22327 0.35555 -0.22205 0.35509 L -0.21962 0.35393 C -0.21875 0.35347 -0.21788 0.35347 -0.21719 0.35278 C -0.21545 0.35139 -0.21406 0.34953 -0.21233 0.34838 C -0.20729 0.34583 -0.20955 0.34699 -0.20573 0.34514 C -0.20486 0.34421 -0.20417 0.34282 -0.2033 0.3419 C -0.20243 0.34097 -0.20139 0.34074 -0.2007 0.33981 C -0.19306 0.32801 -0.19983 0.3375 -0.1967 0.32986 C -0.19566 0.32754 -0.1934 0.32338 -0.1934 0.32338 C -0.19306 0.32222 -0.19288 0.32106 -0.19254 0.32014 C -0.19149 0.31713 -0.19028 0.31597 -0.18854 0.31342 C -0.18785 0.31134 -0.18785 0.30879 -0.18681 0.30694 C -0.18577 0.30486 -0.1842 0.30278 -0.18351 0.30046 C -0.18299 0.29815 -0.18264 0.29583 -0.18195 0.29375 C -0.18142 0.29236 -0.18073 0.29097 -0.18021 0.28935 C -0.17969 0.28727 -0.17917 0.28518 -0.17865 0.28287 C -0.1783 0.28171 -0.17795 0.28078 -0.17778 0.27963 C -0.17761 0.27778 -0.17726 0.27592 -0.17708 0.27407 C -0.17674 0.27315 -0.17639 0.27199 -0.17622 0.27083 C -0.17587 0.26944 -0.1757 0.26805 -0.17535 0.26643 C -0.17517 0.26551 -0.17483 0.26435 -0.17448 0.26319 C -0.17205 0.25162 -0.17604 0.26782 -0.17205 0.25231 C -0.17188 0.25116 -0.1717 0.25 -0.17118 0.24907 C -0.17066 0.24791 -0.17014 0.24699 -0.16962 0.24583 C -0.16927 0.24467 -0.16927 0.24352 -0.16875 0.24236 C -0.1684 0.24166 -0.16771 0.2412 -0.16719 0.24028 C -0.16649 0.23935 -0.16615 0.23819 -0.16545 0.23703 C -0.16441 0.23217 -0.16441 0.23055 -0.16233 0.22708 C -0.16146 0.22592 -0.16059 0.225 -0.15972 0.22384 C -0.15903 0.22268 -0.15781 0.21944 -0.15642 0.21852 C -0.15504 0.21736 -0.1533 0.2169 -0.15156 0.2162 L -0.14913 0.21504 L -0.14427 0.2162 C -0.14236 0.21666 -0.14045 0.2169 -0.13854 0.21736 C -0.13767 0.21759 -0.13681 0.21805 -0.13594 0.21852 C -0.13438 0.21991 -0.13247 0.22083 -0.13108 0.22291 C -0.12969 0.22453 -0.12865 0.22685 -0.12708 0.22824 C -0.12604 0.22916 -0.12483 0.22893 -0.12379 0.2294 C -0.1224 0.23125 -0.12118 0.23333 -0.11962 0.23472 C -0.1184 0.23588 -0.11684 0.23611 -0.11545 0.23703 C -0.11406 0.23796 -0.11267 0.23912 -0.11146 0.24028 C -0.1066 0.24514 -0.11146 0.24236 -0.1066 0.24467 C -0.10573 0.24583 -0.10486 0.24699 -0.10399 0.24791 C -0.10261 0.24953 -0.1 0.25139 -0.09827 0.25231 C -0.09705 0.25301 -0.09549 0.25347 -0.09427 0.2544 C -0.09306 0.25532 -0.09202 0.25671 -0.09097 0.25787 C -0.09011 0.25856 -0.08924 0.25926 -0.08854 0.25995 C -0.08646 0.26805 -0.08958 0.25717 -0.08438 0.26759 C -0.08229 0.27176 -0.08299 0.26967 -0.08195 0.27407 C -0.08212 0.28078 -0.08229 0.28727 -0.08281 0.29375 C -0.08281 0.29491 -0.08316 0.29606 -0.08351 0.29722 C -0.08594 0.30278 -0.08594 0.30254 -0.08854 0.30578 C -0.08872 0.30694 -0.08872 0.30833 -0.08924 0.30903 C -0.09219 0.31296 -0.09358 0.31319 -0.0967 0.31458 C -0.10156 0.3243 -0.09757 0.31875 -0.1033 0.32338 C -0.10486 0.32477 -0.10816 0.32778 -0.10816 0.32778 C -0.11042 0.33657 -0.1066 0.32268 -0.11389 0.3375 C -0.11892 0.34768 -0.1125 0.33518 -0.11719 0.34305 C -0.11771 0.34398 -0.11823 0.34537 -0.11875 0.34629 C -0.12014 0.34815 -0.12188 0.34953 -0.12292 0.35185 C -0.125 0.35602 -0.12361 0.35463 -0.12708 0.35602 C -0.12761 0.35717 -0.12795 0.35856 -0.12865 0.35949 C -0.12934 0.36018 -0.13056 0.35972 -0.13108 0.36041 C -0.13177 0.36134 -0.13142 0.36296 -0.13195 0.36366 C -0.13247 0.36481 -0.13351 0.36528 -0.13438 0.36597 C -0.13594 0.37199 -0.1342 0.3669 -0.13854 0.37361 C -0.14045 0.37662 -0.14028 0.37778 -0.14184 0.38125 C -0.14271 0.38356 -0.14392 0.38565 -0.14497 0.38773 C -0.14566 0.38889 -0.14636 0.38981 -0.1467 0.39097 L -0.14827 0.39768 C -0.14809 0.40231 -0.14792 0.40717 -0.14757 0.4118 C -0.1474 0.41296 -0.14705 0.41412 -0.1467 0.41504 C -0.14549 0.41898 -0.14497 0.41944 -0.1434 0.42268 C -0.14254 0.42778 -0.14306 0.42639 -0.14097 0.43032 C -0.13941 0.43333 -0.13594 0.43912 -0.13594 0.43912 C -0.13524 0.44213 -0.13403 0.44815 -0.13195 0.44907 L -0.12952 0.45 C -0.1283 0.45185 -0.12743 0.45393 -0.12622 0.45555 C -0.12517 0.45694 -0.12379 0.45764 -0.12292 0.45879 C -0.12222 0.45972 -0.12205 0.46134 -0.12118 0.46203 C -0.11997 0.46319 -0.11493 0.46481 -0.11302 0.46551 C -0.10903 0.46504 -0.10486 0.46504 -0.1007 0.46435 C -0.09809 0.46389 -0.09254 0.46203 -0.09254 0.46203 C -0.09097 0.46065 -0.08906 0.45949 -0.08767 0.45764 L -0.08438 0.45347 C -0.08247 0.4456 -0.08524 0.45509 -0.08108 0.44676 C -0.08056 0.44583 -0.08073 0.44444 -0.08021 0.44352 C -0.07917 0.44143 -0.07622 0.43796 -0.07622 0.43796 C -0.07431 0.43032 -0.07604 0.43287 -0.07205 0.4294 C -0.07153 0.42778 -0.07101 0.42639 -0.07049 0.425 C -0.06945 0.42268 -0.06788 0.42083 -0.06719 0.41852 C -0.06615 0.41412 -0.06702 0.41597 -0.06476 0.41296 C -0.06424 0.41111 -0.06354 0.40926 -0.06302 0.40741 C -0.06267 0.40602 -0.06267 0.4044 -0.06233 0.40301 C -0.06146 0.40069 -0.05955 0.39907 -0.05903 0.39653 C -0.05868 0.39537 -0.05851 0.39421 -0.05816 0.39328 C -0.05712 0.39097 -0.05486 0.3868 -0.05486 0.3868 C -0.05452 0.38449 -0.05399 0.38125 -0.0533 0.37916 C -0.04965 0.36782 -0.05365 0.3831 -0.05 0.36805 L -0.04827 0.36157 C -0.04809 0.36041 -0.04809 0.35903 -0.04757 0.35833 L -0.04583 0.35602 L -0.04427 0.34953 C -0.0434 0.34606 -0.04254 0.3419 -0.04011 0.33981 C -0.03924 0.33889 -0.03837 0.33842 -0.03767 0.3375 C -0.03264 0.33194 -0.03646 0.33403 -0.03195 0.33217 C -0.03056 0.33241 -0.02865 0.33171 -0.02778 0.3331 C -0.02674 0.33518 -0.02726 0.33819 -0.02708 0.34074 C -0.02674 0.34305 -0.02656 0.34514 -0.02622 0.34745 C -0.0257 0.35 -0.02517 0.35254 -0.02448 0.35509 C -0.02396 0.35717 -0.02327 0.35926 -0.02292 0.36157 C -0.02274 0.36296 -0.0217 0.36967 -0.02136 0.37153 C -0.02083 0.37291 -0.02014 0.3743 -0.01962 0.37569 C -0.01892 0.37801 -0.01858 0.38009 -0.01806 0.38241 C -0.01771 0.38333 -0.01736 0.38449 -0.01719 0.38565 C -0.01684 0.38773 -0.01632 0.39097 -0.01545 0.39328 C -0.01511 0.39467 -0.01441 0.39629 -0.01389 0.39768 C -0.01354 0.40046 -0.01372 0.40347 -0.01302 0.40648 C -0.01285 0.40764 -0.01181 0.40833 -0.01146 0.40972 C -0.00816 0.42176 -0.01111 0.41458 -0.00903 0.42268 C -0.00868 0.42384 -0.00868 0.425 -0.00816 0.42616 C -0.00781 0.42685 -0.00712 0.42754 -0.0066 0.42824 C -0.00313 0.44213 -0.00886 0.41991 -0.00399 0.43472 C -0.00365 0.43611 -0.00365 0.43773 -0.0033 0.43912 C -0.00278 0.44028 -0.00208 0.4412 -0.00156 0.44236 C -0.00052 0.44514 -0.00122 0.44676 0.00087 0.44907 C 0.00173 0.45 0.00312 0.45046 0.00417 0.45116 C 0.00555 0.45231 0.00694 0.45324 0.00816 0.4544 C 0.01423 0.46018 0.00989 0.4581 0.01562 0.45995 C 0.01649 0.46065 0.01701 0.46203 0.01805 0.46203 C 0.02673 0.4625 0.03559 0.46203 0.04427 0.46111 C 0.04531 0.46088 0.04583 0.45949 0.0467 0.45879 C 0.04757 0.45833 0.04844 0.45833 0.04913 0.45764 C 0.05052 0.45694 0.05243 0.45509 0.0533 0.45347 C 0.05417 0.45185 0.05764 0.44421 0.05903 0.44236 C 0.05972 0.44143 0.06076 0.44097 0.06146 0.44028 C 0.06562 0.43217 0.06042 0.44213 0.06562 0.43379 C 0.06632 0.43264 0.06667 0.43148 0.06719 0.43032 C 0.0691 0.42291 0.06649 0.43194 0.07048 0.42268 C 0.07101 0.42176 0.07101 0.4206 0.07135 0.41944 C 0.0717 0.41828 0.07239 0.41736 0.07292 0.4162 C 0.075 0.40833 0.07257 0.41828 0.07465 0.40856 C 0.07483 0.40741 0.07517 0.40648 0.07552 0.40532 C 0.07517 0.39768 0.075 0.39004 0.07465 0.38241 C 0.07396 0.36944 0.07292 0.3618 0.07135 0.34953 C 0.07118 0.34768 0.07101 0.34583 0.07048 0.34421 C 0.06962 0.34097 0.06805 0.33842 0.06719 0.33541 C 0.06649 0.33217 0.06597 0.32801 0.06389 0.32546 C 0.06319 0.32453 0.06233 0.32407 0.06146 0.32338 C 0.06076 0.32199 0.05972 0.3206 0.05903 0.31898 C 0.05868 0.31805 0.05868 0.31666 0.05816 0.31574 C 0.05764 0.31435 0.05642 0.31366 0.05573 0.3125 C 0.05521 0.31134 0.05469 0.31018 0.05417 0.30903 C 0.0526 0.30625 0.05087 0.30324 0.04913 0.30046 L 0.04427 0.29166 C 0.04375 0.29051 0.04323 0.28935 0.04271 0.28842 C 0.0408 0.28565 0.03854 0.28356 0.03698 0.28078 C 0.03611 0.27916 0.03542 0.27778 0.03437 0.27639 C 0.03403 0.27546 0.03333 0.275 0.03281 0.27407 C 0.03212 0.27315 0.03177 0.27199 0.03125 0.27083 C 0.02517 0.26134 0.03316 0.27754 0.02378 0.25879 C 0.02187 0.25486 0.02066 0.25208 0.01719 0.24907 C 0.01476 0.24699 0.01423 0.24676 0.01233 0.24352 C 0.01163 0.24259 0.01146 0.2412 0.01076 0.24028 C 0.0092 0.23866 0.00573 0.23588 0.00573 0.23588 C 0.00521 0.23449 0.00486 0.23287 0.00417 0.23148 C 0.00295 0.2294 0.00104 0.22824 -1.38889E-6 0.22616 C -0.00156 0.22291 -0.00139 0.22245 -0.00399 0.2206 C -0.00556 0.21967 -0.00816 0.21921 -0.00972 0.21852 C -0.01354 0.21666 -0.0132 0.2162 -0.01632 0.21504 C -0.01858 0.21435 -0.02083 0.21389 -0.02292 0.21296 L -0.02778 0.21088 C -0.02865 0.21041 -0.02952 0.20995 -0.03021 0.20972 L -0.03611 0.20856 C -0.03681 0.20787 -0.03767 0.20694 -0.03854 0.20648 C -0.04045 0.20509 -0.04392 0.20463 -0.04583 0.20416 C -0.04688 0.20347 -0.04792 0.20254 -0.04913 0.20208 C -0.0533 0.2 -0.05521 0.20162 -0.05972 0.19768 L -0.06233 0.19537 C -0.0625 0.19444 -0.06267 0.19328 -0.06302 0.19213 C -0.06458 0.18796 -0.06649 0.18866 -0.06389 0.18241 C -0.06354 0.18148 -0.06215 0.18171 -0.06146 0.18125 C -0.06059 0.18078 -0.0599 0.17963 -0.05903 0.17916 C -0.05816 0.17847 -0.05729 0.17847 -0.0566 0.17801 C -0.05538 0.17731 -0.05434 0.17639 -0.0533 0.17592 C -0.05191 0.17523 -0.05052 0.17523 -0.04913 0.17477 C -0.04688 0.17407 -0.04479 0.17338 -0.04254 0.17245 C -0.04149 0.17222 -0.04045 0.17199 -0.03924 0.17153 C -0.03733 0.1706 -0.03559 0.16967 -0.03351 0.16921 C -0.03142 0.16875 -0.02917 0.16852 -0.02708 0.16805 C -0.02622 0.16736 -0.02552 0.16643 -0.02448 0.16597 C -0.02292 0.16504 -0.02101 0.16504 -0.01962 0.16389 C -0.01875 0.16296 -0.01806 0.16203 -0.01719 0.16157 C -0.01111 0.15856 -0.0066 0.15903 -1.38889E-6 0.15833 C 0.00104 0.15787 0.00226 0.15741 0.0033 0.15717 C 0.025 0.15486 0.03663 0.15486 0.05816 0.15393 C 0.05989 0.1537 0.06146 0.15278 0.06319 0.15278 C 0.06701 0.15278 0.07222 0.15416 0.07621 0.15509 C 0.08576 0.15926 0.07535 0.15486 0.1 0.15717 C 0.10087 0.15741 0.10156 0.1581 0.10243 0.15833 C 0.10417 0.15879 0.10573 0.15903 0.10746 0.15949 C 0.11059 0.16088 0.11267 0.1618 0.11649 0.16273 C 0.11892 0.16319 0.12222 0.16389 0.12465 0.16481 C 0.12604 0.16551 0.12726 0.16643 0.12864 0.16713 C 0.12986 0.16759 0.1309 0.16782 0.13194 0.16805 C 0.13368 0.16875 0.13524 0.16967 0.13698 0.17037 C 0.13767 0.1706 0.13854 0.17129 0.13941 0.17153 C 0.1408 0.17176 0.14219 0.17199 0.1434 0.17245 C 0.14583 0.17338 0.14774 0.17477 0.15 0.17592 C 0.15104 0.17639 0.15226 0.17662 0.1533 0.17685 C 0.15434 0.17801 0.15538 0.17916 0.1566 0.18009 C 0.15833 0.18171 0.16024 0.18264 0.16233 0.18356 C 0.16337 0.18379 0.16458 0.18426 0.16562 0.18449 C 0.16649 0.18518 0.16719 0.18611 0.16805 0.1868 C 0.16962 0.18773 0.17292 0.18889 0.17292 0.18889 C 0.17344 0.19004 0.17448 0.19097 0.17465 0.19213 C 0.175 0.19653 0.17361 0.19838 0.17135 0.20092 C 0.17066 0.20185 0.16979 0.20254 0.16892 0.20324 C 0.16805 0.2037 0.16719 0.2037 0.16649 0.20416 C 0.16545 0.20486 0.16476 0.20578 0.16389 0.20648 C 0.15903 0.20972 0.16094 0.20741 0.1566 0.21088 C 0.15486 0.21203 0.15347 0.21435 0.15173 0.21504 C 0.14548 0.21782 0.15312 0.21412 0.1467 0.21852 C 0.14601 0.21898 0.14514 0.21898 0.14427 0.21944 C 0.1434 0.22014 0.14271 0.22106 0.14184 0.22176 C 0.14028 0.22268 0.13837 0.22268 0.13698 0.22384 C 0.13351 0.22685 0.13542 0.22569 0.13125 0.22708 C 0.12795 0.23148 0.13108 0.22801 0.12465 0.23055 C 0.12326 0.23102 0.12187 0.23217 0.12048 0.23264 C 0.1184 0.23356 0.11389 0.23472 0.11389 0.23472 C 0.11319 0.23565 0.11233 0.23634 0.11146 0.23703 C 0.10816 0.23912 0.10312 0.24074 0.1 0.24236 C 0.09861 0.24328 0.09722 0.24375 0.09601 0.24467 C 0.09392 0.24606 0.09132 0.24838 0.08941 0.25023 C 0.08889 0.25116 0.08837 0.25231 0.08767 0.25347 C 0.08733 0.25416 0.08646 0.25463 0.08611 0.25555 C 0.08559 0.25648 0.08559 0.25787 0.08524 0.25879 C 0.08489 0.25995 0.08403 0.26088 0.08368 0.26203 C 0.08021 0.27129 0.08594 0.25926 0.08125 0.26875 C 0.0809 0.27129 0.08073 0.27384 0.08038 0.27639 C 0.08021 0.27754 0.07969 0.27847 0.07951 0.27963 C 0.07917 0.28148 0.07899 0.28333 0.07864 0.28518 C 0.07899 0.29282 0.0783 0.30046 0.07951 0.3081 C 0.08021 0.3118 0.08333 0.32106 0.08698 0.32453 C 0.09149 0.3287 0.08993 0.32407 0.09514 0.33102 C 0.09601 0.33217 0.09687 0.3331 0.09757 0.33426 C 0.09826 0.33518 0.09844 0.3368 0.09913 0.3375 C 0.09983 0.33819 0.10087 0.33819 0.10173 0.33866 C 0.1026 0.33912 0.1033 0.34028 0.10417 0.34074 C 0.10729 0.34259 0.10989 0.34328 0.11319 0.34421 C 0.11476 0.34444 0.11649 0.34467 0.11805 0.34514 C 0.1191 0.34537 0.12031 0.34583 0.12135 0.34629 C 0.13038 0.34583 0.13646 0.34676 0.14427 0.34421 C 0.14514 0.34375 0.14601 0.34328 0.1467 0.34305 C 0.15746 0.33217 0.14444 0.34467 0.15243 0.33866 C 0.15417 0.33727 0.15555 0.33541 0.15746 0.33426 L 0.16059 0.33217 C 0.16128 0.33102 0.16163 0.32986 0.16233 0.3287 C 0.16302 0.32754 0.16406 0.32685 0.16476 0.32546 C 0.16545 0.3243 0.1658 0.32245 0.16649 0.32106 C 0.16684 0.32037 0.16753 0.31967 0.16805 0.31898 C 0.16927 0.3169 0.17048 0.31481 0.17135 0.3125 C 0.17187 0.31088 0.17222 0.30949 0.17292 0.3081 C 0.17344 0.30717 0.17413 0.30671 0.17465 0.30578 C 0.17639 0.30324 0.17726 0.30116 0.17864 0.29815 C 0.17899 0.29629 0.17899 0.29444 0.17951 0.29282 C 0.18316 0.28194 0.18142 0.28935 0.18437 0.28403 C 0.18559 0.28194 0.18715 0.27986 0.18767 0.27754 C 0.18802 0.27639 0.18802 0.275 0.18854 0.27407 C 0.18923 0.27315 0.1901 0.27268 0.19097 0.27199 C 0.19167 0.2706 0.19305 0.26759 0.19427 0.26643 C 0.19514 0.26574 0.19948 0.26458 0.2 0.26435 C 0.20052 0.26319 0.20087 0.2618 0.20173 0.26111 C 0.20364 0.25903 0.20538 0.26041 0.20746 0.26111 C 0.2092 0.26852 0.20712 0.25926 0.20903 0.26991 C 0.20955 0.27291 0.21076 0.27546 0.21146 0.27847 C 0.2118 0.27986 0.21198 0.28148 0.21233 0.28287 C 0.21267 0.28449 0.21337 0.28588 0.21389 0.28727 C 0.21458 0.28912 0.2151 0.29097 0.21562 0.29282 C 0.21614 0.29491 0.21649 0.29722 0.21719 0.2993 C 0.22153 0.31088 0.21528 0.29444 0.22222 0.31018 C 0.22309 0.31227 0.22378 0.31458 0.22465 0.31666 C 0.22639 0.32199 0.2243 0.31852 0.22708 0.32453 C 0.22986 0.33055 0.22882 0.32754 0.23281 0.33217 C 0.23923 0.33958 0.23333 0.33403 0.23854 0.33866 C 0.23889 0.33981 0.23871 0.3412 0.23941 0.3419 C 0.24201 0.34537 0.25035 0.34838 0.25243 0.34953 C 0.25451 0.35069 0.25625 0.35231 0.25816 0.35393 C 0.25903 0.35463 0.25972 0.35602 0.26059 0.35602 C 0.26528 0.35694 0.26996 0.35694 0.27465 0.35717 C 0.28333 0.36157 0.28246 0.36273 0.29427 0.35833 C 0.29514 0.35787 0.29514 0.35602 0.29583 0.35509 C 0.29653 0.35416 0.29757 0.35347 0.29844 0.35278 C 0.3026 0.34977 0.30226 0.35 0.30573 0.34838 C 0.30625 0.34768 0.30694 0.34699 0.30746 0.34629 C 0.30833 0.34491 0.30885 0.34328 0.30989 0.3419 C 0.31076 0.34074 0.31198 0.33981 0.31319 0.33866 C 0.31476 0.33495 0.31736 0.33194 0.31805 0.32778 C 0.31858 0.32453 0.31892 0.32106 0.31962 0.31782 C 0.31996 0.3162 0.32083 0.31504 0.32135 0.31342 C 0.3217 0.3125 0.32187 0.31134 0.32222 0.31018 C 0.32187 0.30393 0.3217 0.29791 0.32135 0.29166 C 0.32118 0.29004 0.32101 0.28866 0.32048 0.28727 C 0.31996 0.28565 0.31892 0.28426 0.31805 0.28287 L 0.31632 0.27639 C 0.31614 0.27523 0.31597 0.27407 0.31562 0.27315 C 0.3151 0.27129 0.31476 0.26921 0.31389 0.26759 C 0.31337 0.2662 0.31215 0.26551 0.31146 0.26435 C 0.31076 0.26296 0.31042 0.26134 0.30989 0.25995 C 0.30903 0.2581 0.30798 0.25648 0.30746 0.2544 C 0.30642 0.25139 0.3059 0.24791 0.30486 0.24467 C 0.30399 0.2419 0.3026 0.23958 0.30156 0.23703 C 0.29948 0.23171 0.29896 0.2287 0.29583 0.22384 C 0.29201 0.21782 0.28993 0.21713 0.28698 0.21088 C 0.28194 0.20046 0.28576 0.19953 0.27621 0.1868 C 0.27517 0.18518 0.27378 0.18403 0.27292 0.18241 C 0.27135 0.1794 0.27066 0.17546 0.26892 0.17245 C 0.26649 0.16875 0.26337 0.16597 0.26059 0.16273 C 0.26007 0.16134 0.25989 0.15949 0.25903 0.15833 C 0.2559 0.15416 0.25312 0.15347 0.24913 0.15185 C 0.24809 0.15069 0.24722 0.1493 0.24583 0.14861 C 0.24462 0.14768 0.24323 0.14791 0.24184 0.14745 C 0.24097 0.14722 0.24028 0.14653 0.23941 0.14629 C 0.23611 0.14537 0.22951 0.14421 0.22951 0.14421 C 0.22031 0.13912 0.22413 0.14074 0.21805 0.13866 C 0.21302 0.13426 0.21858 0.13842 0.21146 0.13541 C 0.20955 0.13449 0.20764 0.1331 0.20573 0.13217 C 0.19531 0.12639 0.19844 0.12778 0.19184 0.12546 C 0.18663 0.12106 0.19236 0.12546 0.18611 0.12222 C 0.18351 0.12106 0.18125 0.11921 0.17864 0.11782 C 0.17795 0.11736 0.17708 0.11713 0.17621 0.1169 C 0.1743 0.11435 0.17292 0.11088 0.17048 0.10926 C 0.16302 0.10416 0.16597 0.10648 0.16146 0.10254 C 0.16059 0.10116 0.15972 0.09977 0.15903 0.09815 C 0.15868 0.09722 0.15885 0.09583 0.15816 0.09491 C 0.15573 0.09097 0.15208 0.08842 0.15 0.08403 C 0.14948 0.08287 0.14896 0.08171 0.14844 0.08078 C 0.14653 0.07778 0.14514 0.07662 0.14271 0.0743 C 0.14167 0.07222 0.13993 0.06898 0.13941 0.06643 C 0.13889 0.06412 0.13889 0.06134 0.13854 0.05879 C 0.13837 0.05787 0.13802 0.05671 0.13767 0.05555 C 0.13802 0.04768 0.13802 0.03958 0.13854 0.03148 C 0.13854 0.03032 0.13889 0.0294 0.13941 0.02824 C 0.13976 0.02731 0.14097 0.02616 0.14097 0.02616 L 0.14097 0.0261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0F316-DC10-443A-8990-FA7EB42B190D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오일러 투어 순회</a:t>
            </a:r>
            <a:r>
              <a:rPr lang="en-US" altLang="ko-KR" smtClean="0">
                <a:ea typeface="맑은 고딕" pitchFamily="50" charset="-127"/>
              </a:rPr>
              <a:t> (</a:t>
            </a:r>
            <a:r>
              <a:rPr lang="en-US" altLang="ko-KR" err="1" smtClean="0">
                <a:ea typeface="맑은 고딕" pitchFamily="50" charset="-127"/>
              </a:rPr>
              <a:t>conti</a:t>
            </a:r>
            <a:r>
              <a:rPr lang="en-US" altLang="ko-KR" smtClean="0">
                <a:ea typeface="맑은 고딕" pitchFamily="50" charset="-127"/>
              </a:rPr>
              <a:t>.)</a:t>
            </a: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선위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중위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후위</a:t>
            </a:r>
            <a:r>
              <a:rPr lang="ko-KR" altLang="en-US" sz="2400" dirty="0" smtClean="0">
                <a:ea typeface="맑은 고딕" pitchFamily="50" charset="-127"/>
              </a:rPr>
              <a:t> 순회를 모두 포함한다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각 노드를 </a:t>
            </a:r>
            <a:r>
              <a:rPr lang="ko-KR" altLang="en-US" sz="2400" b="1" dirty="0" smtClean="0">
                <a:ea typeface="맑은 고딕" pitchFamily="50" charset="-127"/>
              </a:rPr>
              <a:t>세 번</a:t>
            </a:r>
            <a:r>
              <a:rPr lang="ko-KR" altLang="en-US" sz="2400" dirty="0" smtClean="0">
                <a:ea typeface="맑은 고딕" pitchFamily="50" charset="-127"/>
              </a:rPr>
              <a:t> 방문하므로 위 셋 중 한 가지 순회로는 성취하기 어려운 작업을 수행 가능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이진트리내</a:t>
            </a:r>
            <a:r>
              <a:rPr lang="ko-KR" altLang="en-US" sz="2000" dirty="0" smtClean="0">
                <a:ea typeface="맑은 고딕" pitchFamily="50" charset="-127"/>
              </a:rPr>
              <a:t> 각 </a:t>
            </a:r>
            <a:r>
              <a:rPr lang="ko-KR" altLang="en-US" sz="2000" dirty="0" err="1" smtClean="0">
                <a:ea typeface="맑은 고딕" pitchFamily="50" charset="-127"/>
              </a:rPr>
              <a:t>부트리의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수 계산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3797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>
                <a:latin typeface="Times New Roman" pitchFamily="18" charset="0"/>
              </a:rPr>
              <a:t> </a:t>
            </a:r>
            <a:r>
              <a:rPr kumimoji="0" lang="en-US" altLang="ko-KR" sz="2000" b="1" i="1" err="1">
                <a:solidFill>
                  <a:schemeClr val="tx2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err="1" smtClean="0">
                <a:solidFill>
                  <a:srgbClr val="000000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>
                <a:latin typeface="Times New Roman" pitchFamily="18" charset="0"/>
              </a:rPr>
              <a:t>preorder}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 err="1">
                <a:latin typeface="Times New Roman" pitchFamily="18" charset="0"/>
              </a:rPr>
              <a:t>inorder</a:t>
            </a:r>
            <a:r>
              <a:rPr kumimoji="0" lang="en-US" altLang="ko-KR" sz="2000">
                <a:latin typeface="Times New Roman" pitchFamily="18" charset="0"/>
              </a:rPr>
              <a:t>}</a:t>
            </a: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2000" b="1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  <a:defRPr/>
            </a:pP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2000" b="1" i="1" err="1">
                <a:solidFill>
                  <a:srgbClr val="000000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kumimoji="0"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kumimoji="0" lang="en-US" altLang="ko-KR" sz="2000" smtClean="0">
                <a:latin typeface="Times New Roman" pitchFamily="18" charset="0"/>
              </a:rPr>
              <a:t>{</a:t>
            </a:r>
            <a:r>
              <a:rPr kumimoji="0" lang="en-US" altLang="ko-KR" sz="2000" err="1">
                <a:latin typeface="Times New Roman" pitchFamily="18" charset="0"/>
              </a:rPr>
              <a:t>postorder</a:t>
            </a:r>
            <a:r>
              <a:rPr kumimoji="0" lang="en-US" altLang="ko-KR" sz="2000">
                <a:latin typeface="Times New Roman" pitchFamily="18" charset="0"/>
              </a:rPr>
              <a:t>}</a:t>
            </a:r>
            <a:endParaRPr kumimoji="0" lang="en-US" altLang="ko-KR" sz="20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B956C1-E624-4ADB-82B8-E4A4D42C031F}" type="slidenum">
              <a:rPr lang="en-US" altLang="ko-KR" smtClean="0"/>
              <a:pPr/>
              <a:t>32</a:t>
            </a:fld>
            <a:endParaRPr lang="en-US" altLang="ko-KR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19854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예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부트리들의</a:t>
            </a:r>
            <a:r>
              <a:rPr lang="ko-KR" altLang="en-US" dirty="0" smtClean="0">
                <a:ea typeface="맑은 고딕" pitchFamily="50" charset="-127"/>
              </a:rPr>
              <a:t> 크기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786187" cy="45720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카운터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를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200" dirty="0" smtClean="0">
                <a:ea typeface="맑은 고딕" pitchFamily="50" charset="-127"/>
              </a:rPr>
              <a:t>으로 초기화한 후 </a:t>
            </a:r>
            <a:r>
              <a:rPr lang="ko-KR" altLang="en-US" sz="2200" b="1" dirty="0" err="1" smtClean="0">
                <a:ea typeface="맑은 고딕" pitchFamily="50" charset="-127"/>
              </a:rPr>
              <a:t>오일러</a:t>
            </a:r>
            <a:r>
              <a:rPr lang="ko-KR" altLang="en-US" sz="2200" b="1" dirty="0" smtClean="0">
                <a:ea typeface="맑은 고딕" pitchFamily="50" charset="-127"/>
              </a:rPr>
              <a:t> 투어</a:t>
            </a:r>
            <a:r>
              <a:rPr lang="ko-KR" altLang="en-US" sz="2200" dirty="0" smtClean="0">
                <a:ea typeface="맑은 고딕" pitchFamily="50" charset="-127"/>
              </a:rPr>
              <a:t>를 시작한다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err="1" smtClean="0">
                <a:ea typeface="맑은 고딕" pitchFamily="50" charset="-127"/>
              </a:rPr>
              <a:t>노드를</a:t>
            </a:r>
            <a:r>
              <a:rPr lang="ko-KR" altLang="en-US" sz="2200" dirty="0" smtClean="0">
                <a:ea typeface="맑은 고딕" pitchFamily="50" charset="-127"/>
              </a:rPr>
              <a:t> 왼쪽에서 방문할 때마다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를 하나씩 증가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</a:rPr>
              <a:t>루트가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>
                <a:ea typeface="맑은 고딕" pitchFamily="50" charset="-127"/>
              </a:rPr>
              <a:t>인 </a:t>
            </a:r>
            <a:r>
              <a:rPr lang="ko-KR" altLang="en-US" sz="2200" dirty="0" err="1" smtClean="0">
                <a:ea typeface="맑은 고딕" pitchFamily="50" charset="-127"/>
              </a:rPr>
              <a:t>부트리의</a:t>
            </a:r>
            <a:r>
              <a:rPr lang="ko-KR" altLang="en-US" sz="2200" dirty="0" smtClean="0">
                <a:ea typeface="맑은 고딕" pitchFamily="50" charset="-127"/>
              </a:rPr>
              <a:t> 크기는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200" dirty="0" smtClean="0">
                <a:ea typeface="맑은 고딕" pitchFamily="50" charset="-127"/>
              </a:rPr>
              <a:t>를 왼쪽에서 방문했을 때의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값과 오른쪽에서 방문했을 때의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sz="2200" dirty="0" smtClean="0">
                <a:ea typeface="맑은 고딕" pitchFamily="50" charset="-127"/>
              </a:rPr>
              <a:t>값의 차이에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2200" dirty="0" smtClean="0">
                <a:ea typeface="맑은 고딕" pitchFamily="50" charset="-127"/>
              </a:rPr>
              <a:t>을 더한 것이다</a:t>
            </a:r>
            <a:endParaRPr lang="en-US" altLang="ko-KR" sz="22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실행시간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en-US" altLang="ko-KR" sz="22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4572001" y="1643063"/>
            <a:ext cx="3857652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findSizeOfSubtrees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</a:rPr>
              <a:t>eulerTour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visitLeft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visitBelow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return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visitRight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size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kleft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+ 1</a:t>
            </a:r>
          </a:p>
        </p:txBody>
      </p:sp>
      <p:pic>
        <p:nvPicPr>
          <p:cNvPr id="6146" name="Picture 2" descr="C:\Documents and Settings\kook\Local Settings\Temporary Internet Files\Content.IE5\K5CIBYS7\MCj028733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164" y="188640"/>
            <a:ext cx="1650732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722A7-17D8-4103-B108-6822A66ED5FE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작동 원리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3561" name="Text Box 25"/>
          <p:cNvSpPr txBox="1">
            <a:spLocks noChangeArrowheads="1"/>
          </p:cNvSpPr>
          <p:nvPr/>
        </p:nvSpPr>
        <p:spPr bwMode="auto">
          <a:xfrm>
            <a:off x="1937808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62" name="Text Box 25"/>
          <p:cNvSpPr txBox="1">
            <a:spLocks noChangeArrowheads="1"/>
          </p:cNvSpPr>
          <p:nvPr/>
        </p:nvSpPr>
        <p:spPr bwMode="auto">
          <a:xfrm>
            <a:off x="3509658" y="292893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3" name="Text Box 25"/>
          <p:cNvSpPr txBox="1">
            <a:spLocks noChangeArrowheads="1"/>
          </p:cNvSpPr>
          <p:nvPr/>
        </p:nvSpPr>
        <p:spPr bwMode="auto">
          <a:xfrm>
            <a:off x="86609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64" name="Text Box 25"/>
          <p:cNvSpPr txBox="1">
            <a:spLocks noChangeArrowheads="1"/>
          </p:cNvSpPr>
          <p:nvPr/>
        </p:nvSpPr>
        <p:spPr bwMode="auto">
          <a:xfrm>
            <a:off x="2437942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4</a:t>
            </a:r>
          </a:p>
        </p:txBody>
      </p:sp>
      <p:sp>
        <p:nvSpPr>
          <p:cNvPr id="23565" name="Text Box 25"/>
          <p:cNvSpPr txBox="1">
            <a:spLocks noChangeArrowheads="1"/>
          </p:cNvSpPr>
          <p:nvPr/>
        </p:nvSpPr>
        <p:spPr bwMode="auto">
          <a:xfrm>
            <a:off x="3009524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6</a:t>
            </a:r>
          </a:p>
        </p:txBody>
      </p:sp>
      <p:sp>
        <p:nvSpPr>
          <p:cNvPr id="23566" name="Text Box 25"/>
          <p:cNvSpPr txBox="1">
            <a:spLocks noChangeArrowheads="1"/>
          </p:cNvSpPr>
          <p:nvPr/>
        </p:nvSpPr>
        <p:spPr bwMode="auto">
          <a:xfrm>
            <a:off x="2580837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7" name="Text Box 25"/>
          <p:cNvSpPr txBox="1">
            <a:spLocks noChangeArrowheads="1"/>
          </p:cNvSpPr>
          <p:nvPr/>
        </p:nvSpPr>
        <p:spPr bwMode="auto">
          <a:xfrm>
            <a:off x="1509121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8" name="Text Box 25"/>
          <p:cNvSpPr txBox="1">
            <a:spLocks noChangeArrowheads="1"/>
          </p:cNvSpPr>
          <p:nvPr/>
        </p:nvSpPr>
        <p:spPr bwMode="auto">
          <a:xfrm>
            <a:off x="3652553" y="5072063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69" name="Text Box 25"/>
          <p:cNvSpPr txBox="1">
            <a:spLocks noChangeArrowheads="1"/>
          </p:cNvSpPr>
          <p:nvPr/>
        </p:nvSpPr>
        <p:spPr bwMode="auto">
          <a:xfrm>
            <a:off x="3152419" y="43576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0" name="Text Box 25"/>
          <p:cNvSpPr txBox="1">
            <a:spLocks noChangeArrowheads="1"/>
          </p:cNvSpPr>
          <p:nvPr/>
        </p:nvSpPr>
        <p:spPr bwMode="auto">
          <a:xfrm>
            <a:off x="2080703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5</a:t>
            </a:r>
          </a:p>
        </p:txBody>
      </p:sp>
      <p:sp>
        <p:nvSpPr>
          <p:cNvPr id="23571" name="Text Box 25"/>
          <p:cNvSpPr txBox="1">
            <a:spLocks noChangeArrowheads="1"/>
          </p:cNvSpPr>
          <p:nvPr/>
        </p:nvSpPr>
        <p:spPr bwMode="auto">
          <a:xfrm>
            <a:off x="4438478" y="300037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dirty="0">
                <a:solidFill>
                  <a:schemeClr val="tx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2" name="Text Box 25"/>
          <p:cNvSpPr txBox="1">
            <a:spLocks noChangeArrowheads="1"/>
          </p:cNvSpPr>
          <p:nvPr/>
        </p:nvSpPr>
        <p:spPr bwMode="auto">
          <a:xfrm>
            <a:off x="4652821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7</a:t>
            </a:r>
          </a:p>
        </p:txBody>
      </p:sp>
      <p:sp>
        <p:nvSpPr>
          <p:cNvPr id="23573" name="Text Box 25"/>
          <p:cNvSpPr txBox="1">
            <a:spLocks noChangeArrowheads="1"/>
          </p:cNvSpPr>
          <p:nvPr/>
        </p:nvSpPr>
        <p:spPr bwMode="auto">
          <a:xfrm>
            <a:off x="4867164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4" name="Text Box 25"/>
          <p:cNvSpPr txBox="1">
            <a:spLocks noChangeArrowheads="1"/>
          </p:cNvSpPr>
          <p:nvPr/>
        </p:nvSpPr>
        <p:spPr bwMode="auto">
          <a:xfrm>
            <a:off x="5867432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1</a:t>
            </a:r>
          </a:p>
        </p:txBody>
      </p:sp>
      <p:sp>
        <p:nvSpPr>
          <p:cNvPr id="23575" name="Text Box 25"/>
          <p:cNvSpPr txBox="1">
            <a:spLocks noChangeArrowheads="1"/>
          </p:cNvSpPr>
          <p:nvPr/>
        </p:nvSpPr>
        <p:spPr bwMode="auto">
          <a:xfrm>
            <a:off x="4152687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8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5224403" y="4429125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9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38746" y="3714750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tx2"/>
                </a:solidFill>
                <a:latin typeface="맑은 고딕" pitchFamily="50" charset="-127"/>
              </a:rPr>
              <a:t>3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1366226" y="3786188"/>
            <a:ext cx="3626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>
                <a:solidFill>
                  <a:schemeClr val="accent2"/>
                </a:solidFill>
                <a:latin typeface="맑은 고딕" pitchFamily="50" charset="-127"/>
              </a:rPr>
              <a:t>2</a:t>
            </a:r>
          </a:p>
        </p:txBody>
      </p:sp>
      <p:sp>
        <p:nvSpPr>
          <p:cNvPr id="23579" name="Rectangle 9"/>
          <p:cNvSpPr>
            <a:spLocks noChangeArrowheads="1"/>
          </p:cNvSpPr>
          <p:nvPr/>
        </p:nvSpPr>
        <p:spPr bwMode="auto">
          <a:xfrm>
            <a:off x="1185896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0" name="Rectangle 10"/>
          <p:cNvSpPr>
            <a:spLocks noChangeArrowheads="1"/>
          </p:cNvSpPr>
          <p:nvPr/>
        </p:nvSpPr>
        <p:spPr bwMode="auto">
          <a:xfrm>
            <a:off x="2257611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1" name="Rectangle 11"/>
          <p:cNvSpPr>
            <a:spLocks noChangeArrowheads="1"/>
          </p:cNvSpPr>
          <p:nvPr/>
        </p:nvSpPr>
        <p:spPr bwMode="auto">
          <a:xfrm>
            <a:off x="3329327" y="5143500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2" name="Rectangle 12"/>
          <p:cNvSpPr>
            <a:spLocks noChangeArrowheads="1"/>
          </p:cNvSpPr>
          <p:nvPr/>
        </p:nvSpPr>
        <p:spPr bwMode="auto">
          <a:xfrm>
            <a:off x="4472491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83" name="Rectangle 13"/>
          <p:cNvSpPr>
            <a:spLocks noChangeArrowheads="1"/>
          </p:cNvSpPr>
          <p:nvPr/>
        </p:nvSpPr>
        <p:spPr bwMode="auto">
          <a:xfrm>
            <a:off x="5544207" y="4500563"/>
            <a:ext cx="381052" cy="380997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cxnSp>
        <p:nvCxnSpPr>
          <p:cNvPr id="23584" name="AutoShape 15"/>
          <p:cNvCxnSpPr>
            <a:cxnSpLocks noChangeShapeType="1"/>
            <a:stCxn id="23592" idx="1"/>
            <a:endCxn id="23593" idx="5"/>
          </p:cNvCxnSpPr>
          <p:nvPr/>
        </p:nvCxnSpPr>
        <p:spPr bwMode="auto">
          <a:xfrm rot="16200000" flipV="1">
            <a:off x="4491695" y="3304550"/>
            <a:ext cx="333126" cy="758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5" name="AutoShape 16"/>
          <p:cNvCxnSpPr>
            <a:cxnSpLocks noChangeShapeType="1"/>
            <a:stCxn id="23583" idx="0"/>
            <a:endCxn id="23592" idx="5"/>
          </p:cNvCxnSpPr>
          <p:nvPr/>
        </p:nvCxnSpPr>
        <p:spPr bwMode="auto">
          <a:xfrm rot="16200000" flipV="1">
            <a:off x="5372535" y="4138365"/>
            <a:ext cx="340399" cy="3839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6" name="AutoShape 17"/>
          <p:cNvCxnSpPr>
            <a:cxnSpLocks noChangeShapeType="1"/>
            <a:stCxn id="23582" idx="0"/>
            <a:endCxn id="23592" idx="3"/>
          </p:cNvCxnSpPr>
          <p:nvPr/>
        </p:nvCxnSpPr>
        <p:spPr bwMode="auto">
          <a:xfrm rot="5400000" flipH="1" flipV="1">
            <a:off x="4680058" y="4143123"/>
            <a:ext cx="340399" cy="3744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7" name="AutoShape 18"/>
          <p:cNvCxnSpPr>
            <a:cxnSpLocks noChangeShapeType="1"/>
            <a:stCxn id="23581" idx="0"/>
            <a:endCxn id="23595" idx="5"/>
          </p:cNvCxnSpPr>
          <p:nvPr/>
        </p:nvCxnSpPr>
        <p:spPr bwMode="auto">
          <a:xfrm rot="16200000" flipV="1">
            <a:off x="3157648" y="4781295"/>
            <a:ext cx="340399" cy="3840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8" name="AutoShape 19"/>
          <p:cNvCxnSpPr>
            <a:cxnSpLocks noChangeShapeType="1"/>
            <a:stCxn id="23580" idx="0"/>
            <a:endCxn id="23595" idx="3"/>
          </p:cNvCxnSpPr>
          <p:nvPr/>
        </p:nvCxnSpPr>
        <p:spPr bwMode="auto">
          <a:xfrm rot="5400000" flipH="1" flipV="1">
            <a:off x="2465178" y="4786062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89" name="AutoShape 14"/>
          <p:cNvCxnSpPr>
            <a:cxnSpLocks noChangeShapeType="1"/>
            <a:stCxn id="23593" idx="3"/>
            <a:endCxn id="23594" idx="7"/>
          </p:cNvCxnSpPr>
          <p:nvPr/>
        </p:nvCxnSpPr>
        <p:spPr bwMode="auto">
          <a:xfrm rot="5400000">
            <a:off x="2848391" y="2732961"/>
            <a:ext cx="333126" cy="190165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0" name="AutoShape 20"/>
          <p:cNvCxnSpPr>
            <a:cxnSpLocks noChangeShapeType="1"/>
            <a:stCxn id="23579" idx="0"/>
            <a:endCxn id="23594" idx="3"/>
          </p:cNvCxnSpPr>
          <p:nvPr/>
        </p:nvCxnSpPr>
        <p:spPr bwMode="auto">
          <a:xfrm rot="5400000" flipH="1" flipV="1">
            <a:off x="1393462" y="4143124"/>
            <a:ext cx="340399" cy="3744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91" name="AutoShape 21"/>
          <p:cNvCxnSpPr>
            <a:cxnSpLocks noChangeShapeType="1"/>
            <a:stCxn id="23595" idx="1"/>
            <a:endCxn id="23594" idx="5"/>
          </p:cNvCxnSpPr>
          <p:nvPr/>
        </p:nvCxnSpPr>
        <p:spPr bwMode="auto">
          <a:xfrm rot="16200000" flipV="1">
            <a:off x="2276808" y="3947481"/>
            <a:ext cx="333126" cy="75849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23592" name="Oval 5"/>
          <p:cNvSpPr>
            <a:spLocks noChangeArrowheads="1"/>
          </p:cNvSpPr>
          <p:nvPr/>
        </p:nvSpPr>
        <p:spPr bwMode="auto">
          <a:xfrm>
            <a:off x="4972625" y="3786188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3" name="Oval 5"/>
          <p:cNvSpPr>
            <a:spLocks noChangeArrowheads="1"/>
          </p:cNvSpPr>
          <p:nvPr/>
        </p:nvSpPr>
        <p:spPr bwMode="auto">
          <a:xfrm>
            <a:off x="3900909" y="3143250"/>
            <a:ext cx="442982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3594" name="Oval 6"/>
          <p:cNvSpPr>
            <a:spLocks noChangeArrowheads="1"/>
          </p:cNvSpPr>
          <p:nvPr/>
        </p:nvSpPr>
        <p:spPr bwMode="auto">
          <a:xfrm>
            <a:off x="1686030" y="3786188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5" name="Oval 6"/>
          <p:cNvSpPr>
            <a:spLocks noChangeArrowheads="1"/>
          </p:cNvSpPr>
          <p:nvPr/>
        </p:nvSpPr>
        <p:spPr bwMode="auto">
          <a:xfrm>
            <a:off x="2757746" y="4429125"/>
            <a:ext cx="442966" cy="43814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latinLnBrk="0"/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3596" name="Freeform 23"/>
          <p:cNvSpPr>
            <a:spLocks/>
          </p:cNvSpPr>
          <p:nvPr/>
        </p:nvSpPr>
        <p:spPr bwMode="auto">
          <a:xfrm>
            <a:off x="928698" y="2928938"/>
            <a:ext cx="5258539" cy="2928937"/>
          </a:xfrm>
          <a:custGeom>
            <a:avLst/>
            <a:gdLst>
              <a:gd name="T0" fmla="*/ 2147483647 w 3305"/>
              <a:gd name="T1" fmla="*/ 2147483647 h 1758"/>
              <a:gd name="T2" fmla="*/ 2147483647 w 3305"/>
              <a:gd name="T3" fmla="*/ 2147483647 h 1758"/>
              <a:gd name="T4" fmla="*/ 2147483647 w 3305"/>
              <a:gd name="T5" fmla="*/ 2147483647 h 1758"/>
              <a:gd name="T6" fmla="*/ 2147483647 w 3305"/>
              <a:gd name="T7" fmla="*/ 2147483647 h 1758"/>
              <a:gd name="T8" fmla="*/ 2147483647 w 3305"/>
              <a:gd name="T9" fmla="*/ 2147483647 h 1758"/>
              <a:gd name="T10" fmla="*/ 2147483647 w 3305"/>
              <a:gd name="T11" fmla="*/ 2147483647 h 1758"/>
              <a:gd name="T12" fmla="*/ 2147483647 w 3305"/>
              <a:gd name="T13" fmla="*/ 2147483647 h 1758"/>
              <a:gd name="T14" fmla="*/ 2147483647 w 3305"/>
              <a:gd name="T15" fmla="*/ 2147483647 h 1758"/>
              <a:gd name="T16" fmla="*/ 2147483647 w 3305"/>
              <a:gd name="T17" fmla="*/ 2147483647 h 1758"/>
              <a:gd name="T18" fmla="*/ 2147483647 w 3305"/>
              <a:gd name="T19" fmla="*/ 2147483647 h 1758"/>
              <a:gd name="T20" fmla="*/ 2147483647 w 3305"/>
              <a:gd name="T21" fmla="*/ 2147483647 h 1758"/>
              <a:gd name="T22" fmla="*/ 2147483647 w 3305"/>
              <a:gd name="T23" fmla="*/ 2147483647 h 1758"/>
              <a:gd name="T24" fmla="*/ 2147483647 w 3305"/>
              <a:gd name="T25" fmla="*/ 2147483647 h 1758"/>
              <a:gd name="T26" fmla="*/ 2147483647 w 3305"/>
              <a:gd name="T27" fmla="*/ 2147483647 h 1758"/>
              <a:gd name="T28" fmla="*/ 2147483647 w 3305"/>
              <a:gd name="T29" fmla="*/ 2147483647 h 1758"/>
              <a:gd name="T30" fmla="*/ 2147483647 w 3305"/>
              <a:gd name="T31" fmla="*/ 2147483647 h 1758"/>
              <a:gd name="T32" fmla="*/ 2147483647 w 3305"/>
              <a:gd name="T33" fmla="*/ 2147483647 h 1758"/>
              <a:gd name="T34" fmla="*/ 2147483647 w 3305"/>
              <a:gd name="T35" fmla="*/ 2147483647 h 1758"/>
              <a:gd name="T36" fmla="*/ 2147483647 w 3305"/>
              <a:gd name="T37" fmla="*/ 2147483647 h 1758"/>
              <a:gd name="T38" fmla="*/ 2147483647 w 3305"/>
              <a:gd name="T39" fmla="*/ 2147483647 h 1758"/>
              <a:gd name="T40" fmla="*/ 2147483647 w 3305"/>
              <a:gd name="T41" fmla="*/ 2147483647 h 1758"/>
              <a:gd name="T42" fmla="*/ 2147483647 w 3305"/>
              <a:gd name="T43" fmla="*/ 2147483647 h 1758"/>
              <a:gd name="T44" fmla="*/ 2147483647 w 3305"/>
              <a:gd name="T45" fmla="*/ 2147483647 h 1758"/>
              <a:gd name="T46" fmla="*/ 2147483647 w 3305"/>
              <a:gd name="T47" fmla="*/ 2147483647 h 1758"/>
              <a:gd name="T48" fmla="*/ 2147483647 w 3305"/>
              <a:gd name="T49" fmla="*/ 2147483647 h 1758"/>
              <a:gd name="T50" fmla="*/ 2147483647 w 3305"/>
              <a:gd name="T51" fmla="*/ 2147483647 h 1758"/>
              <a:gd name="T52" fmla="*/ 2147483647 w 3305"/>
              <a:gd name="T53" fmla="*/ 2147483647 h 1758"/>
              <a:gd name="T54" fmla="*/ 2147483647 w 3305"/>
              <a:gd name="T55" fmla="*/ 2147483647 h 1758"/>
              <a:gd name="T56" fmla="*/ 2147483647 w 3305"/>
              <a:gd name="T57" fmla="*/ 2147483647 h 1758"/>
              <a:gd name="T58" fmla="*/ 2147483647 w 3305"/>
              <a:gd name="T59" fmla="*/ 2147483647 h 1758"/>
              <a:gd name="T60" fmla="*/ 2147483647 w 3305"/>
              <a:gd name="T61" fmla="*/ 2147483647 h 1758"/>
              <a:gd name="T62" fmla="*/ 2147483647 w 3305"/>
              <a:gd name="T63" fmla="*/ 2147483647 h 1758"/>
              <a:gd name="T64" fmla="*/ 2147483647 w 3305"/>
              <a:gd name="T65" fmla="*/ 2147483647 h 1758"/>
              <a:gd name="T66" fmla="*/ 2147483647 w 3305"/>
              <a:gd name="T67" fmla="*/ 2147483647 h 1758"/>
              <a:gd name="T68" fmla="*/ 2147483647 w 3305"/>
              <a:gd name="T69" fmla="*/ 0 h 175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05"/>
              <a:gd name="T106" fmla="*/ 0 h 1758"/>
              <a:gd name="T107" fmla="*/ 3305 w 3305"/>
              <a:gd name="T108" fmla="*/ 1758 h 175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05" h="1758">
                <a:moveTo>
                  <a:pt x="1751" y="48"/>
                </a:moveTo>
                <a:cubicBezTo>
                  <a:pt x="1755" y="81"/>
                  <a:pt x="1903" y="194"/>
                  <a:pt x="1775" y="246"/>
                </a:cubicBezTo>
                <a:cubicBezTo>
                  <a:pt x="1647" y="298"/>
                  <a:pt x="1218" y="299"/>
                  <a:pt x="983" y="360"/>
                </a:cubicBezTo>
                <a:cubicBezTo>
                  <a:pt x="748" y="421"/>
                  <a:pt x="525" y="496"/>
                  <a:pt x="365" y="612"/>
                </a:cubicBezTo>
                <a:cubicBezTo>
                  <a:pt x="205" y="728"/>
                  <a:pt x="46" y="945"/>
                  <a:pt x="23" y="1056"/>
                </a:cubicBezTo>
                <a:cubicBezTo>
                  <a:pt x="0" y="1167"/>
                  <a:pt x="139" y="1272"/>
                  <a:pt x="227" y="1278"/>
                </a:cubicBezTo>
                <a:cubicBezTo>
                  <a:pt x="315" y="1284"/>
                  <a:pt x="479" y="1165"/>
                  <a:pt x="551" y="1092"/>
                </a:cubicBezTo>
                <a:cubicBezTo>
                  <a:pt x="623" y="1019"/>
                  <a:pt x="566" y="846"/>
                  <a:pt x="659" y="840"/>
                </a:cubicBezTo>
                <a:cubicBezTo>
                  <a:pt x="752" y="834"/>
                  <a:pt x="1085" y="989"/>
                  <a:pt x="1109" y="1056"/>
                </a:cubicBezTo>
                <a:cubicBezTo>
                  <a:pt x="1133" y="1123"/>
                  <a:pt x="873" y="1171"/>
                  <a:pt x="803" y="1242"/>
                </a:cubicBezTo>
                <a:cubicBezTo>
                  <a:pt x="733" y="1313"/>
                  <a:pt x="661" y="1408"/>
                  <a:pt x="689" y="1482"/>
                </a:cubicBezTo>
                <a:cubicBezTo>
                  <a:pt x="717" y="1556"/>
                  <a:pt x="888" y="1673"/>
                  <a:pt x="971" y="1686"/>
                </a:cubicBezTo>
                <a:cubicBezTo>
                  <a:pt x="1054" y="1699"/>
                  <a:pt x="1129" y="1633"/>
                  <a:pt x="1187" y="1560"/>
                </a:cubicBezTo>
                <a:cubicBezTo>
                  <a:pt x="1245" y="1487"/>
                  <a:pt x="1269" y="1238"/>
                  <a:pt x="1319" y="1248"/>
                </a:cubicBezTo>
                <a:cubicBezTo>
                  <a:pt x="1369" y="1258"/>
                  <a:pt x="1416" y="1543"/>
                  <a:pt x="1487" y="1620"/>
                </a:cubicBezTo>
                <a:cubicBezTo>
                  <a:pt x="1558" y="1697"/>
                  <a:pt x="1672" y="1758"/>
                  <a:pt x="1745" y="1710"/>
                </a:cubicBezTo>
                <a:cubicBezTo>
                  <a:pt x="1818" y="1662"/>
                  <a:pt x="1962" y="1448"/>
                  <a:pt x="1925" y="1332"/>
                </a:cubicBezTo>
                <a:cubicBezTo>
                  <a:pt x="1888" y="1216"/>
                  <a:pt x="1617" y="1101"/>
                  <a:pt x="1523" y="1014"/>
                </a:cubicBezTo>
                <a:cubicBezTo>
                  <a:pt x="1429" y="927"/>
                  <a:pt x="1478" y="870"/>
                  <a:pt x="1361" y="810"/>
                </a:cubicBezTo>
                <a:cubicBezTo>
                  <a:pt x="1244" y="750"/>
                  <a:pt x="717" y="709"/>
                  <a:pt x="821" y="654"/>
                </a:cubicBezTo>
                <a:cubicBezTo>
                  <a:pt x="925" y="599"/>
                  <a:pt x="1707" y="480"/>
                  <a:pt x="1985" y="480"/>
                </a:cubicBezTo>
                <a:cubicBezTo>
                  <a:pt x="2263" y="480"/>
                  <a:pt x="2471" y="578"/>
                  <a:pt x="2489" y="654"/>
                </a:cubicBezTo>
                <a:cubicBezTo>
                  <a:pt x="2507" y="730"/>
                  <a:pt x="2142" y="833"/>
                  <a:pt x="2093" y="936"/>
                </a:cubicBezTo>
                <a:cubicBezTo>
                  <a:pt x="2044" y="1039"/>
                  <a:pt x="2138" y="1216"/>
                  <a:pt x="2195" y="1272"/>
                </a:cubicBezTo>
                <a:cubicBezTo>
                  <a:pt x="2252" y="1328"/>
                  <a:pt x="2372" y="1312"/>
                  <a:pt x="2435" y="1272"/>
                </a:cubicBezTo>
                <a:cubicBezTo>
                  <a:pt x="2498" y="1232"/>
                  <a:pt x="2529" y="1104"/>
                  <a:pt x="2573" y="1032"/>
                </a:cubicBezTo>
                <a:cubicBezTo>
                  <a:pt x="2617" y="960"/>
                  <a:pt x="2660" y="836"/>
                  <a:pt x="2699" y="840"/>
                </a:cubicBezTo>
                <a:cubicBezTo>
                  <a:pt x="2738" y="844"/>
                  <a:pt x="2779" y="985"/>
                  <a:pt x="2807" y="1056"/>
                </a:cubicBezTo>
                <a:cubicBezTo>
                  <a:pt x="2835" y="1127"/>
                  <a:pt x="2814" y="1223"/>
                  <a:pt x="2867" y="1266"/>
                </a:cubicBezTo>
                <a:cubicBezTo>
                  <a:pt x="2920" y="1309"/>
                  <a:pt x="3058" y="1366"/>
                  <a:pt x="3125" y="1314"/>
                </a:cubicBezTo>
                <a:cubicBezTo>
                  <a:pt x="3192" y="1262"/>
                  <a:pt x="3305" y="1066"/>
                  <a:pt x="3269" y="954"/>
                </a:cubicBezTo>
                <a:cubicBezTo>
                  <a:pt x="3233" y="842"/>
                  <a:pt x="2997" y="721"/>
                  <a:pt x="2909" y="642"/>
                </a:cubicBezTo>
                <a:cubicBezTo>
                  <a:pt x="2821" y="563"/>
                  <a:pt x="2851" y="541"/>
                  <a:pt x="2741" y="480"/>
                </a:cubicBezTo>
                <a:cubicBezTo>
                  <a:pt x="2631" y="419"/>
                  <a:pt x="2334" y="356"/>
                  <a:pt x="2249" y="276"/>
                </a:cubicBezTo>
                <a:cubicBezTo>
                  <a:pt x="2164" y="196"/>
                  <a:pt x="2235" y="58"/>
                  <a:pt x="2231" y="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round/>
            <a:headEnd/>
            <a:tailEnd type="triangle" w="med" len="lg"/>
          </a:ln>
        </p:spPr>
        <p:txBody>
          <a:bodyPr wrap="none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3559" name="Text Box 25"/>
          <p:cNvSpPr txBox="1">
            <a:spLocks noChangeArrowheads="1"/>
          </p:cNvSpPr>
          <p:nvPr/>
        </p:nvSpPr>
        <p:spPr bwMode="auto">
          <a:xfrm>
            <a:off x="5076056" y="1922474"/>
            <a:ext cx="3456384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 smtClean="0">
                <a:solidFill>
                  <a:schemeClr val="accent2"/>
                </a:solidFill>
                <a:latin typeface="맑은 고딕" pitchFamily="50" charset="-127"/>
              </a:rPr>
              <a:t>k: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smtClean="0">
                <a:latin typeface="맑은 고딕" pitchFamily="50" charset="-127"/>
              </a:rPr>
              <a:t>각 </a:t>
            </a:r>
            <a:r>
              <a:rPr kumimoji="0" lang="ko-KR" altLang="en-US" sz="2000" dirty="0" err="1" smtClean="0">
                <a:latin typeface="맑은 고딕" pitchFamily="50" charset="-127"/>
              </a:rPr>
              <a:t>노드를</a:t>
            </a:r>
            <a:r>
              <a:rPr kumimoji="0" lang="ko-KR" altLang="en-US" sz="2000" dirty="0" smtClean="0">
                <a:latin typeface="맑은 고딕" pitchFamily="50" charset="-127"/>
              </a:rPr>
              <a:t> 왼쪽에서 </a:t>
            </a:r>
            <a:r>
              <a:rPr kumimoji="0" lang="en-US" altLang="ko-KR" sz="2000" dirty="0" smtClean="0">
                <a:latin typeface="맑은 고딕" pitchFamily="50" charset="-127"/>
              </a:rPr>
              <a:t>	</a:t>
            </a:r>
            <a:r>
              <a:rPr kumimoji="0" lang="ko-KR" altLang="en-US" sz="2000" dirty="0" smtClean="0">
                <a:latin typeface="맑은 고딕" pitchFamily="50" charset="-127"/>
              </a:rPr>
              <a:t>방문했을 </a:t>
            </a:r>
            <a:r>
              <a:rPr lang="ko-KR" altLang="en-US" sz="2000" dirty="0" smtClean="0">
                <a:latin typeface="맑은 고딕" pitchFamily="50" charset="-127"/>
              </a:rPr>
              <a:t>때의 카운터 값</a:t>
            </a:r>
            <a:endParaRPr kumimoji="0" lang="en-US" altLang="ko-KR" sz="2000" dirty="0">
              <a:latin typeface="맑은 고딕" pitchFamily="50" charset="-127"/>
            </a:endParaRPr>
          </a:p>
          <a:p>
            <a:pPr algn="l" latinLnBrk="0">
              <a:lnSpc>
                <a:spcPct val="90000"/>
              </a:lnSpc>
              <a:spcBef>
                <a:spcPts val="575"/>
              </a:spcBef>
              <a:tabLst>
                <a:tab pos="357188" algn="l"/>
              </a:tabLst>
            </a:pPr>
            <a:r>
              <a:rPr kumimoji="0" lang="en-US" altLang="ko-KR" sz="2000" b="1" dirty="0" smtClean="0">
                <a:solidFill>
                  <a:schemeClr val="tx2"/>
                </a:solidFill>
                <a:latin typeface="맑은 고딕" pitchFamily="50" charset="-127"/>
              </a:rPr>
              <a:t>n: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smtClean="0">
                <a:latin typeface="맑은 고딕" pitchFamily="50" charset="-127"/>
              </a:rPr>
              <a:t>각</a:t>
            </a:r>
            <a:r>
              <a:rPr kumimoji="0" lang="en-US" altLang="ko-KR" sz="2000" dirty="0" smtClean="0">
                <a:latin typeface="맑은 고딕" pitchFamily="50" charset="-127"/>
              </a:rPr>
              <a:t> </a:t>
            </a:r>
            <a:r>
              <a:rPr kumimoji="0" lang="ko-KR" altLang="en-US" sz="2000" dirty="0" err="1" smtClean="0">
                <a:latin typeface="맑은 고딕" pitchFamily="50" charset="-127"/>
              </a:rPr>
              <a:t>부트리의</a:t>
            </a:r>
            <a:r>
              <a:rPr kumimoji="0" lang="ko-KR" altLang="en-US" sz="2000" dirty="0" smtClean="0">
                <a:latin typeface="맑은 고딕" pitchFamily="50" charset="-127"/>
              </a:rPr>
              <a:t> 크기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pic>
        <p:nvPicPr>
          <p:cNvPr id="23560" name="Picture 36" descr="C:\Documents and Settings\kook\Local Settings\Temporary Internet Files\Content.IE5\N5ZBEJNB\MCj032307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26929" flipH="1">
            <a:off x="3098800" y="2452688"/>
            <a:ext cx="523875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  <p:bldP spid="23577" grpId="0" animBg="1"/>
      <p:bldP spid="235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D5EF9-C487-4875-BEB2-4E406221B08E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배열에 기초한 </a:t>
            </a:r>
            <a:r>
              <a:rPr lang="ko-KR" altLang="en-US" err="1" smtClean="0">
                <a:ea typeface="맑은 고딕" pitchFamily="50" charset="-127"/>
              </a:rPr>
              <a:t>이진트리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86253" cy="32975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b="1" dirty="0" smtClean="0">
                <a:ea typeface="맑은 고딕" pitchFamily="50" charset="-127"/>
              </a:rPr>
              <a:t>1D </a:t>
            </a:r>
            <a:r>
              <a:rPr lang="ko-KR" altLang="en-US" sz="1800" b="1" dirty="0" smtClean="0">
                <a:ea typeface="맑은 고딕" pitchFamily="50" charset="-127"/>
              </a:rPr>
              <a:t>배열</a:t>
            </a:r>
            <a:r>
              <a:rPr lang="ko-KR" altLang="en-US" sz="1800" dirty="0" smtClean="0">
                <a:ea typeface="맑은 고딕" pitchFamily="50" charset="-127"/>
              </a:rPr>
              <a:t>을 이용하여 </a:t>
            </a:r>
            <a:r>
              <a:rPr lang="ko-KR" altLang="en-US" sz="1800" dirty="0" err="1" smtClean="0">
                <a:ea typeface="맑은 고딕" pitchFamily="50" charset="-127"/>
              </a:rPr>
              <a:t>이진트리를</a:t>
            </a:r>
            <a:r>
              <a:rPr lang="ko-KR" altLang="en-US" sz="1800" dirty="0" smtClean="0">
                <a:ea typeface="맑은 고딕" pitchFamily="50" charset="-127"/>
              </a:rPr>
              <a:t> 표현할 수 있다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랭크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의 노드에 대해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왼쪽 자식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오른쪽 자식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i </a:t>
            </a:r>
            <a:r>
              <a:rPr lang="en-US" altLang="ko-KR" sz="16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smtClean="0">
                <a:ea typeface="맑은 고딕" pitchFamily="50" charset="-127"/>
              </a:rPr>
              <a:t>부모</a:t>
            </a:r>
            <a:r>
              <a:rPr lang="ko-KR" altLang="en-US" sz="1600" dirty="0" smtClean="0">
                <a:ea typeface="맑은 고딕" pitchFamily="50" charset="-127"/>
              </a:rPr>
              <a:t>의 위치는 순위</a:t>
            </a:r>
            <a:r>
              <a:rPr lang="en-US" altLang="ko-KR" sz="1600" dirty="0" smtClean="0">
                <a:ea typeface="맑은 고딕" pitchFamily="50" charset="-127"/>
              </a:rPr>
              <a:t> </a:t>
            </a:r>
            <a:r>
              <a:rPr lang="en-US" altLang="ko-KR" sz="1600" dirty="0" smtClean="0">
                <a:ea typeface="맑은 고딕" pitchFamily="50" charset="-127"/>
                <a:sym typeface="Symbol" pitchFamily="18" charset="2"/>
              </a:rPr>
              <a:t></a:t>
            </a:r>
            <a:r>
              <a:rPr lang="en-US" altLang="ko-KR" sz="16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/2</a:t>
            </a:r>
            <a:r>
              <a:rPr lang="en-US" altLang="ko-KR" sz="1600" dirty="0" smtClean="0">
                <a:ea typeface="맑은 고딕" pitchFamily="50" charset="-127"/>
                <a:sym typeface="Symbol" pitchFamily="18" charset="2"/>
              </a:rPr>
              <a:t></a:t>
            </a:r>
            <a:endParaRPr lang="en-US" altLang="ko-KR" sz="16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노드 간의 링크 저장 불필요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순위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1800" dirty="0" smtClean="0">
                <a:ea typeface="맑은 고딕" pitchFamily="50" charset="-127"/>
              </a:rPr>
              <a:t> 셀은 사용하지 않음</a:t>
            </a:r>
            <a:endParaRPr lang="en-US" altLang="ko-KR" sz="18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미사용 셀은 </a:t>
            </a:r>
            <a:r>
              <a:rPr lang="ko-KR" altLang="en-US" sz="1800" dirty="0" err="1" smtClean="0">
                <a:ea typeface="맑은 고딕" pitchFamily="50" charset="-127"/>
              </a:rPr>
              <a:t>특별값을</a:t>
            </a:r>
            <a:r>
              <a:rPr lang="ko-KR" altLang="en-US" sz="1800" dirty="0" smtClean="0">
                <a:ea typeface="맑은 고딕" pitchFamily="50" charset="-127"/>
              </a:rPr>
              <a:t> 저장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err="1" smtClean="0">
                <a:ea typeface="맑은 고딕" pitchFamily="50" charset="-127"/>
              </a:rPr>
              <a:t>널마커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ko-KR" altLang="en-US" sz="1600" b="1" dirty="0" smtClean="0">
                <a:ea typeface="맑은 고딕" pitchFamily="50" charset="-127"/>
              </a:rPr>
              <a:t>예</a:t>
            </a:r>
            <a:r>
              <a:rPr lang="en-US" altLang="ko-KR" sz="1600" b="1" dirty="0" smtClean="0">
                <a:ea typeface="맑은 고딕" pitchFamily="50" charset="-127"/>
              </a:rPr>
              <a:t>:</a:t>
            </a:r>
            <a:r>
              <a:rPr lang="en-US" altLang="ko-KR" sz="1600" dirty="0" smtClean="0">
                <a:ea typeface="맑은 고딕" pitchFamily="50" charset="-127"/>
              </a:rPr>
              <a:t> ‘#’), </a:t>
            </a:r>
            <a:r>
              <a:rPr lang="ko-KR" altLang="en-US" sz="1600" dirty="0" smtClean="0">
                <a:ea typeface="맑은 고딕" pitchFamily="50" charset="-127"/>
              </a:rPr>
              <a:t>또는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600" dirty="0" err="1" smtClean="0">
                <a:ea typeface="맑은 고딕" pitchFamily="50" charset="-127"/>
              </a:rPr>
              <a:t>널포인터</a:t>
            </a:r>
            <a:r>
              <a:rPr lang="en-US" altLang="ko-KR" sz="1600" dirty="0" smtClean="0">
                <a:ea typeface="맑은 고딕" pitchFamily="50" charset="-127"/>
              </a:rPr>
              <a:t>(</a:t>
            </a:r>
            <a:r>
              <a:rPr lang="ko-KR" altLang="en-US" sz="1600" dirty="0" smtClean="0">
                <a:ea typeface="맑은 고딕" pitchFamily="50" charset="-127"/>
              </a:rPr>
              <a:t>포인터배열인 경우</a:t>
            </a:r>
            <a:r>
              <a:rPr lang="en-US" altLang="ko-KR" sz="1600" dirty="0" smtClean="0"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2" name="그룹 125"/>
          <p:cNvGrpSpPr>
            <a:grpSpLocks/>
          </p:cNvGrpSpPr>
          <p:nvPr/>
        </p:nvGrpSpPr>
        <p:grpSpPr bwMode="auto">
          <a:xfrm>
            <a:off x="5072063" y="1640814"/>
            <a:ext cx="3483886" cy="3075666"/>
            <a:chOff x="5143504" y="1497925"/>
            <a:chExt cx="3484579" cy="3075882"/>
          </a:xfrm>
        </p:grpSpPr>
        <p:sp>
          <p:nvSpPr>
            <p:cNvPr id="24610" name="AutoShape 7"/>
            <p:cNvSpPr>
              <a:spLocks noChangeAspect="1" noChangeArrowheads="1"/>
            </p:cNvSpPr>
            <p:nvPr/>
          </p:nvSpPr>
          <p:spPr bwMode="auto">
            <a:xfrm>
              <a:off x="6776781" y="1497925"/>
              <a:ext cx="427863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4611" name="AutoShape 8"/>
            <p:cNvSpPr>
              <a:spLocks noChangeAspect="1" noChangeArrowheads="1"/>
            </p:cNvSpPr>
            <p:nvPr/>
          </p:nvSpPr>
          <p:spPr bwMode="auto">
            <a:xfrm>
              <a:off x="6000766" y="2357424"/>
              <a:ext cx="404721" cy="497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B</a:t>
              </a:r>
            </a:p>
          </p:txBody>
        </p:sp>
        <p:sp>
          <p:nvSpPr>
            <p:cNvPr id="24612" name="AutoShape 10"/>
            <p:cNvSpPr>
              <a:spLocks noChangeAspect="1" noChangeArrowheads="1"/>
            </p:cNvSpPr>
            <p:nvPr/>
          </p:nvSpPr>
          <p:spPr bwMode="auto">
            <a:xfrm>
              <a:off x="7637579" y="2355175"/>
              <a:ext cx="420768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4613" name="AutoShape 12"/>
            <p:cNvSpPr>
              <a:spLocks noChangeAspect="1" noChangeArrowheads="1"/>
            </p:cNvSpPr>
            <p:nvPr/>
          </p:nvSpPr>
          <p:spPr bwMode="auto">
            <a:xfrm>
              <a:off x="8184256" y="3212436"/>
              <a:ext cx="443827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G</a:t>
              </a:r>
            </a:p>
          </p:txBody>
        </p:sp>
        <p:sp>
          <p:nvSpPr>
            <p:cNvPr id="24614" name="AutoShape 13"/>
            <p:cNvSpPr>
              <a:spLocks noChangeAspect="1" noChangeArrowheads="1"/>
            </p:cNvSpPr>
            <p:nvPr/>
          </p:nvSpPr>
          <p:spPr bwMode="auto">
            <a:xfrm>
              <a:off x="5422116" y="3214670"/>
              <a:ext cx="449149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4615" name="AutoShape 14"/>
            <p:cNvSpPr>
              <a:spLocks noChangeAspect="1" noChangeArrowheads="1"/>
            </p:cNvSpPr>
            <p:nvPr/>
          </p:nvSpPr>
          <p:spPr bwMode="auto">
            <a:xfrm>
              <a:off x="6580207" y="3214670"/>
              <a:ext cx="379967" cy="4974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4616" name="AutoShape 15"/>
            <p:cNvCxnSpPr>
              <a:cxnSpLocks noChangeShapeType="1"/>
              <a:stCxn id="24610" idx="2"/>
              <a:endCxn id="24611" idx="0"/>
            </p:cNvCxnSpPr>
            <p:nvPr/>
          </p:nvCxnSpPr>
          <p:spPr bwMode="auto">
            <a:xfrm rot="5400000">
              <a:off x="6418112" y="1784822"/>
              <a:ext cx="357616" cy="7875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7" name="AutoShape 16"/>
            <p:cNvCxnSpPr>
              <a:cxnSpLocks noChangeShapeType="1"/>
              <a:stCxn id="24610" idx="2"/>
              <a:endCxn id="24612" idx="0"/>
            </p:cNvCxnSpPr>
            <p:nvPr/>
          </p:nvCxnSpPr>
          <p:spPr bwMode="auto">
            <a:xfrm rot="16200000" flipH="1">
              <a:off x="7241654" y="1748866"/>
              <a:ext cx="355367" cy="8572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8" name="AutoShape 18"/>
            <p:cNvCxnSpPr>
              <a:cxnSpLocks noChangeShapeType="1"/>
              <a:stCxn id="24612" idx="2"/>
              <a:endCxn id="24613" idx="0"/>
            </p:cNvCxnSpPr>
            <p:nvPr/>
          </p:nvCxnSpPr>
          <p:spPr bwMode="auto">
            <a:xfrm rot="16200000" flipH="1">
              <a:off x="7949378" y="2755643"/>
              <a:ext cx="355378" cy="558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19" name="AutoShape 20"/>
            <p:cNvCxnSpPr>
              <a:cxnSpLocks noChangeShapeType="1"/>
              <a:stCxn id="24611" idx="2"/>
              <a:endCxn id="24615" idx="0"/>
            </p:cNvCxnSpPr>
            <p:nvPr/>
          </p:nvCxnSpPr>
          <p:spPr bwMode="auto">
            <a:xfrm rot="16200000" flipH="1">
              <a:off x="6306727" y="2751207"/>
              <a:ext cx="359861" cy="5670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620" name="AutoShape 21"/>
            <p:cNvCxnSpPr>
              <a:cxnSpLocks noChangeShapeType="1"/>
              <a:stCxn id="24611" idx="2"/>
              <a:endCxn id="24614" idx="0"/>
            </p:cNvCxnSpPr>
            <p:nvPr/>
          </p:nvCxnSpPr>
          <p:spPr bwMode="auto">
            <a:xfrm rot="5400000">
              <a:off x="5744978" y="2756522"/>
              <a:ext cx="359861" cy="5564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1" name="AutoShape 22"/>
            <p:cNvSpPr>
              <a:spLocks noChangeAspect="1" noChangeArrowheads="1"/>
            </p:cNvSpPr>
            <p:nvPr/>
          </p:nvSpPr>
          <p:spPr bwMode="auto">
            <a:xfrm>
              <a:off x="6276713" y="4071924"/>
              <a:ext cx="450923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H</a:t>
              </a:r>
            </a:p>
          </p:txBody>
        </p:sp>
        <p:cxnSp>
          <p:nvCxnSpPr>
            <p:cNvPr id="24622" name="AutoShape 25"/>
            <p:cNvCxnSpPr>
              <a:cxnSpLocks noChangeShapeType="1"/>
              <a:stCxn id="24615" idx="2"/>
              <a:endCxn id="24621" idx="0"/>
            </p:cNvCxnSpPr>
            <p:nvPr/>
          </p:nvCxnSpPr>
          <p:spPr bwMode="auto">
            <a:xfrm rot="5400000">
              <a:off x="6456265" y="3757998"/>
              <a:ext cx="359835" cy="2680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3" name="AutoShape 26"/>
            <p:cNvSpPr>
              <a:spLocks noChangeAspect="1" noChangeArrowheads="1"/>
            </p:cNvSpPr>
            <p:nvPr/>
          </p:nvSpPr>
          <p:spPr bwMode="auto">
            <a:xfrm>
              <a:off x="6909414" y="4074157"/>
              <a:ext cx="377659" cy="4974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I</a:t>
              </a:r>
            </a:p>
          </p:txBody>
        </p:sp>
        <p:cxnSp>
          <p:nvCxnSpPr>
            <p:cNvPr id="24624" name="AutoShape 27"/>
            <p:cNvCxnSpPr>
              <a:cxnSpLocks noChangeShapeType="1"/>
              <a:stCxn id="24615" idx="2"/>
              <a:endCxn id="24623" idx="0"/>
            </p:cNvCxnSpPr>
            <p:nvPr/>
          </p:nvCxnSpPr>
          <p:spPr bwMode="auto">
            <a:xfrm rot="16200000" flipH="1">
              <a:off x="6753183" y="3729096"/>
              <a:ext cx="362068" cy="3280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4625" name="AutoShape 22"/>
            <p:cNvSpPr>
              <a:spLocks noChangeAspect="1" noChangeArrowheads="1"/>
            </p:cNvSpPr>
            <p:nvPr/>
          </p:nvSpPr>
          <p:spPr bwMode="auto">
            <a:xfrm>
              <a:off x="7215206" y="3214686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r>
                <a:rPr kumimoji="0" lang="en-US" altLang="ko-KR" smtClean="0">
                  <a:latin typeface="맑은 고딕" pitchFamily="50" charset="-127"/>
                </a:rPr>
                <a:t>F</a:t>
              </a:r>
              <a:endParaRPr kumimoji="0" lang="en-US" altLang="ko-KR">
                <a:latin typeface="맑은 고딕" pitchFamily="50" charset="-127"/>
              </a:endParaRPr>
            </a:p>
          </p:txBody>
        </p:sp>
        <p:cxnSp>
          <p:nvCxnSpPr>
            <p:cNvPr id="24626" name="AutoShape 25"/>
            <p:cNvCxnSpPr>
              <a:cxnSpLocks noChangeShapeType="1"/>
              <a:stCxn id="24612" idx="2"/>
              <a:endCxn id="24625" idx="0"/>
            </p:cNvCxnSpPr>
            <p:nvPr/>
          </p:nvCxnSpPr>
          <p:spPr bwMode="auto">
            <a:xfrm rot="5400000">
              <a:off x="7451353" y="2818076"/>
              <a:ext cx="357628" cy="43559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24627" name="AutoShape 22"/>
            <p:cNvSpPr>
              <a:spLocks noChangeAspect="1" noChangeArrowheads="1"/>
            </p:cNvSpPr>
            <p:nvPr/>
          </p:nvSpPr>
          <p:spPr bwMode="auto">
            <a:xfrm>
              <a:off x="5143504" y="4071942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4628" name="AutoShape 25"/>
            <p:cNvCxnSpPr>
              <a:cxnSpLocks noChangeShapeType="1"/>
              <a:stCxn id="24614" idx="2"/>
              <a:endCxn id="24627" idx="0"/>
            </p:cNvCxnSpPr>
            <p:nvPr/>
          </p:nvCxnSpPr>
          <p:spPr bwMode="auto">
            <a:xfrm rot="5400000">
              <a:off x="5320242" y="3745493"/>
              <a:ext cx="355389" cy="297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4629" name="AutoShape 26"/>
            <p:cNvSpPr>
              <a:spLocks noChangeAspect="1" noChangeArrowheads="1"/>
            </p:cNvSpPr>
            <p:nvPr/>
          </p:nvSpPr>
          <p:spPr bwMode="auto">
            <a:xfrm>
              <a:off x="5715008" y="4071942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4630" name="AutoShape 27"/>
            <p:cNvCxnSpPr>
              <a:cxnSpLocks noChangeShapeType="1"/>
              <a:stCxn id="24614" idx="2"/>
              <a:endCxn id="24629" idx="0"/>
            </p:cNvCxnSpPr>
            <p:nvPr/>
          </p:nvCxnSpPr>
          <p:spPr bwMode="auto">
            <a:xfrm rot="16200000" flipH="1">
              <a:off x="5605994" y="3757250"/>
              <a:ext cx="355389" cy="2739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4588" name="Rectangle 29"/>
          <p:cNvSpPr>
            <a:spLocks noChangeArrowheads="1"/>
          </p:cNvSpPr>
          <p:nvPr/>
        </p:nvSpPr>
        <p:spPr bwMode="auto">
          <a:xfrm>
            <a:off x="56435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F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589" name="Rectangle 30"/>
          <p:cNvSpPr>
            <a:spLocks noChangeArrowheads="1"/>
          </p:cNvSpPr>
          <p:nvPr/>
        </p:nvSpPr>
        <p:spPr bwMode="auto">
          <a:xfrm>
            <a:off x="39290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sp>
        <p:nvSpPr>
          <p:cNvPr id="24590" name="Rectangle 31"/>
          <p:cNvSpPr>
            <a:spLocks noChangeArrowheads="1"/>
          </p:cNvSpPr>
          <p:nvPr/>
        </p:nvSpPr>
        <p:spPr bwMode="auto">
          <a:xfrm>
            <a:off x="43577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C</a:t>
            </a:r>
          </a:p>
        </p:txBody>
      </p:sp>
      <p:sp>
        <p:nvSpPr>
          <p:cNvPr id="24591" name="Rectangle 32"/>
          <p:cNvSpPr>
            <a:spLocks noChangeArrowheads="1"/>
          </p:cNvSpPr>
          <p:nvPr/>
        </p:nvSpPr>
        <p:spPr bwMode="auto">
          <a:xfrm>
            <a:off x="478633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D</a:t>
            </a:r>
          </a:p>
        </p:txBody>
      </p:sp>
      <p:sp>
        <p:nvSpPr>
          <p:cNvPr id="24592" name="Rectangle 33"/>
          <p:cNvSpPr>
            <a:spLocks noChangeArrowheads="1"/>
          </p:cNvSpPr>
          <p:nvPr/>
        </p:nvSpPr>
        <p:spPr bwMode="auto">
          <a:xfrm>
            <a:off x="521495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E</a:t>
            </a:r>
          </a:p>
        </p:txBody>
      </p:sp>
      <p:sp>
        <p:nvSpPr>
          <p:cNvPr id="24593" name="Rectangle 34"/>
          <p:cNvSpPr>
            <a:spLocks noChangeArrowheads="1"/>
          </p:cNvSpPr>
          <p:nvPr/>
        </p:nvSpPr>
        <p:spPr bwMode="auto">
          <a:xfrm>
            <a:off x="60722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G</a:t>
            </a:r>
          </a:p>
        </p:txBody>
      </p:sp>
      <p:sp>
        <p:nvSpPr>
          <p:cNvPr id="24594" name="Rectangle 37"/>
          <p:cNvSpPr>
            <a:spLocks noChangeArrowheads="1"/>
          </p:cNvSpPr>
          <p:nvPr/>
        </p:nvSpPr>
        <p:spPr bwMode="auto">
          <a:xfrm>
            <a:off x="3571931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595" name="Rectangle 38"/>
          <p:cNvSpPr>
            <a:spLocks noChangeArrowheads="1"/>
          </p:cNvSpPr>
          <p:nvPr/>
        </p:nvSpPr>
        <p:spPr bwMode="auto">
          <a:xfrm>
            <a:off x="4000554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4596" name="Rectangle 39"/>
          <p:cNvSpPr>
            <a:spLocks noChangeArrowheads="1"/>
          </p:cNvSpPr>
          <p:nvPr/>
        </p:nvSpPr>
        <p:spPr bwMode="auto">
          <a:xfrm>
            <a:off x="4429178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4597" name="Rectangle 40"/>
          <p:cNvSpPr>
            <a:spLocks noChangeArrowheads="1"/>
          </p:cNvSpPr>
          <p:nvPr/>
        </p:nvSpPr>
        <p:spPr bwMode="auto">
          <a:xfrm>
            <a:off x="4857801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4598" name="Rectangle 41"/>
          <p:cNvSpPr>
            <a:spLocks noChangeArrowheads="1"/>
          </p:cNvSpPr>
          <p:nvPr/>
        </p:nvSpPr>
        <p:spPr bwMode="auto">
          <a:xfrm>
            <a:off x="5286424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599" name="Rectangle 42"/>
          <p:cNvSpPr>
            <a:spLocks noChangeArrowheads="1"/>
          </p:cNvSpPr>
          <p:nvPr/>
        </p:nvSpPr>
        <p:spPr bwMode="auto">
          <a:xfrm>
            <a:off x="5715047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4600" name="Rectangle 30"/>
          <p:cNvSpPr>
            <a:spLocks noChangeArrowheads="1"/>
          </p:cNvSpPr>
          <p:nvPr/>
        </p:nvSpPr>
        <p:spPr bwMode="auto">
          <a:xfrm>
            <a:off x="350045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24601" name="Rectangle 42"/>
          <p:cNvSpPr>
            <a:spLocks noChangeArrowheads="1"/>
          </p:cNvSpPr>
          <p:nvPr/>
        </p:nvSpPr>
        <p:spPr bwMode="auto">
          <a:xfrm>
            <a:off x="6143670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4602" name="Rectangle 34"/>
          <p:cNvSpPr>
            <a:spLocks noChangeArrowheads="1"/>
          </p:cNvSpPr>
          <p:nvPr/>
        </p:nvSpPr>
        <p:spPr bwMode="auto">
          <a:xfrm>
            <a:off x="7358082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H</a:t>
            </a:r>
          </a:p>
        </p:txBody>
      </p:sp>
      <p:sp>
        <p:nvSpPr>
          <p:cNvPr id="24603" name="Rectangle 42"/>
          <p:cNvSpPr>
            <a:spLocks noChangeArrowheads="1"/>
          </p:cNvSpPr>
          <p:nvPr/>
        </p:nvSpPr>
        <p:spPr bwMode="auto">
          <a:xfrm>
            <a:off x="7358103" y="5072086"/>
            <a:ext cx="428623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6500832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605" name="Rectangle 42"/>
          <p:cNvSpPr>
            <a:spLocks noChangeArrowheads="1"/>
          </p:cNvSpPr>
          <p:nvPr/>
        </p:nvSpPr>
        <p:spPr bwMode="auto">
          <a:xfrm>
            <a:off x="6572293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6929457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4607" name="Rectangle 42"/>
          <p:cNvSpPr>
            <a:spLocks noChangeArrowheads="1"/>
          </p:cNvSpPr>
          <p:nvPr/>
        </p:nvSpPr>
        <p:spPr bwMode="auto">
          <a:xfrm>
            <a:off x="7000917" y="5072086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4608" name="Rectangle 34"/>
          <p:cNvSpPr>
            <a:spLocks noChangeArrowheads="1"/>
          </p:cNvSpPr>
          <p:nvPr/>
        </p:nvSpPr>
        <p:spPr bwMode="auto">
          <a:xfrm>
            <a:off x="7786707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I</a:t>
            </a:r>
          </a:p>
        </p:txBody>
      </p:sp>
      <p:sp>
        <p:nvSpPr>
          <p:cNvPr id="24609" name="Rectangle 42"/>
          <p:cNvSpPr>
            <a:spLocks noChangeArrowheads="1"/>
          </p:cNvSpPr>
          <p:nvPr/>
        </p:nvSpPr>
        <p:spPr bwMode="auto">
          <a:xfrm>
            <a:off x="7786726" y="5072086"/>
            <a:ext cx="428623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날짜 개체 틀 12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2000232" y="5000636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4586" name="Rectangle 30"/>
          <p:cNvSpPr>
            <a:spLocks noChangeArrowheads="1"/>
          </p:cNvSpPr>
          <p:nvPr/>
        </p:nvSpPr>
        <p:spPr bwMode="auto">
          <a:xfrm>
            <a:off x="2000250" y="5429276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8215353" y="5786454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429388" y="157161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5929322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Text Box 27"/>
          <p:cNvSpPr txBox="1">
            <a:spLocks noChangeArrowheads="1"/>
          </p:cNvSpPr>
          <p:nvPr/>
        </p:nvSpPr>
        <p:spPr bwMode="auto">
          <a:xfrm>
            <a:off x="7643834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8" name="Text Box 27"/>
          <p:cNvSpPr txBox="1">
            <a:spLocks noChangeArrowheads="1"/>
          </p:cNvSpPr>
          <p:nvPr/>
        </p:nvSpPr>
        <p:spPr bwMode="auto">
          <a:xfrm>
            <a:off x="5357818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6572264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7143768" y="3000372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8215338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5072066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5715008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6154857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 Box 27"/>
          <p:cNvSpPr txBox="1">
            <a:spLocks noChangeArrowheads="1"/>
          </p:cNvSpPr>
          <p:nvPr/>
        </p:nvSpPr>
        <p:spPr bwMode="auto">
          <a:xfrm>
            <a:off x="6873982" y="3857628"/>
            <a:ext cx="4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2643189" y="5429264"/>
            <a:ext cx="428625" cy="428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ko-KR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3071817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3143255" y="5072074"/>
            <a:ext cx="275329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28042-3EC5-48A9-90DB-563452533C1F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최선과 최악의 경우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354139" cy="328613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MAX</a:t>
            </a:r>
            <a:r>
              <a:rPr lang="ko-KR" altLang="en-US" sz="2200" dirty="0" smtClean="0">
                <a:ea typeface="맑은 고딕" pitchFamily="50" charset="-127"/>
              </a:rPr>
              <a:t>를 노드 순위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중 최대값이라 하면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smtClean="0">
                <a:ea typeface="맑은 고딕" pitchFamily="50" charset="-127"/>
              </a:rPr>
              <a:t>배열크기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MAX</a:t>
            </a:r>
            <a:endParaRPr lang="en-US" altLang="ko-KR" sz="2200" dirty="0" smtClean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최선의 경우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>
                <a:ea typeface="맑은 고딕" pitchFamily="50" charset="-127"/>
              </a:rPr>
              <a:t> (</a:t>
            </a:r>
            <a:r>
              <a:rPr lang="ko-KR" altLang="en-US" sz="2200" b="1" dirty="0">
                <a:ea typeface="맑은 고딕" pitchFamily="50" charset="-127"/>
              </a:rPr>
              <a:t>완전이진트리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en-US" altLang="ko-KR" sz="2200" b="1" dirty="0">
                <a:ea typeface="맑은 고딕" pitchFamily="50" charset="-127"/>
              </a:rPr>
              <a:t> </a:t>
            </a:r>
            <a:r>
              <a:rPr lang="en-US" altLang="ko-KR" sz="2200" dirty="0">
                <a:ea typeface="맑은 고딕" pitchFamily="50" charset="-127"/>
              </a:rPr>
              <a:t>complete binary tree)</a:t>
            </a:r>
          </a:p>
          <a:p>
            <a:pPr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최악</a:t>
            </a:r>
            <a:r>
              <a:rPr lang="ko-KR" altLang="en-US" sz="2200" dirty="0" smtClean="0">
                <a:ea typeface="맑은 고딕" pitchFamily="50" charset="-127"/>
              </a:rPr>
              <a:t>의 경우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200" b="1" i="1" baseline="30000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22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200" dirty="0" smtClean="0">
                <a:ea typeface="맑은 고딕" pitchFamily="50" charset="-127"/>
              </a:rPr>
              <a:t> (</a:t>
            </a:r>
            <a:r>
              <a:rPr lang="ko-KR" altLang="en-US" sz="2200" dirty="0" smtClean="0">
                <a:ea typeface="맑은 고딕" pitchFamily="50" charset="-127"/>
              </a:rPr>
              <a:t>단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ko-KR" altLang="en-US" sz="2200" dirty="0" err="1" smtClean="0">
                <a:ea typeface="맑은 고딕" pitchFamily="50" charset="-127"/>
              </a:rPr>
              <a:t>부적정이진트리</a:t>
            </a:r>
            <a:r>
              <a:rPr lang="ko-KR" altLang="en-US" sz="2200" dirty="0" smtClean="0">
                <a:ea typeface="맑은 고딕" pitchFamily="50" charset="-127"/>
              </a:rPr>
              <a:t> 경우임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endParaRPr lang="en-US" altLang="ko-KR" sz="2200" baseline="30000" dirty="0" smtClean="0">
              <a:ea typeface="맑은 고딕" pitchFamily="50" charset="-127"/>
            </a:endParaRPr>
          </a:p>
        </p:txBody>
      </p:sp>
      <p:sp>
        <p:nvSpPr>
          <p:cNvPr id="25606" name="Rectangle 29"/>
          <p:cNvSpPr>
            <a:spLocks noChangeArrowheads="1"/>
          </p:cNvSpPr>
          <p:nvPr/>
        </p:nvSpPr>
        <p:spPr bwMode="auto">
          <a:xfrm>
            <a:off x="42148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07" name="Rectangle 30"/>
          <p:cNvSpPr>
            <a:spLocks noChangeArrowheads="1"/>
          </p:cNvSpPr>
          <p:nvPr/>
        </p:nvSpPr>
        <p:spPr bwMode="auto">
          <a:xfrm>
            <a:off x="29289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B</a:t>
            </a:r>
          </a:p>
        </p:txBody>
      </p:sp>
      <p:sp>
        <p:nvSpPr>
          <p:cNvPr id="25608" name="Rectangle 31"/>
          <p:cNvSpPr>
            <a:spLocks noChangeArrowheads="1"/>
          </p:cNvSpPr>
          <p:nvPr/>
        </p:nvSpPr>
        <p:spPr bwMode="auto">
          <a:xfrm>
            <a:off x="46434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C</a:t>
            </a:r>
          </a:p>
        </p:txBody>
      </p:sp>
      <p:sp>
        <p:nvSpPr>
          <p:cNvPr id="25609" name="Rectangle 32"/>
          <p:cNvSpPr>
            <a:spLocks noChangeArrowheads="1"/>
          </p:cNvSpPr>
          <p:nvPr/>
        </p:nvSpPr>
        <p:spPr bwMode="auto">
          <a:xfrm>
            <a:off x="807244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D</a:t>
            </a:r>
          </a:p>
        </p:txBody>
      </p:sp>
      <p:sp>
        <p:nvSpPr>
          <p:cNvPr id="25610" name="Rectangle 33"/>
          <p:cNvSpPr>
            <a:spLocks noChangeArrowheads="1"/>
          </p:cNvSpPr>
          <p:nvPr/>
        </p:nvSpPr>
        <p:spPr bwMode="auto">
          <a:xfrm>
            <a:off x="37861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11" name="Rectangle 34"/>
          <p:cNvSpPr>
            <a:spLocks noChangeArrowheads="1"/>
          </p:cNvSpPr>
          <p:nvPr/>
        </p:nvSpPr>
        <p:spPr bwMode="auto">
          <a:xfrm>
            <a:off x="33575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12" name="Rectangle 37"/>
          <p:cNvSpPr>
            <a:spLocks noChangeArrowheads="1"/>
          </p:cNvSpPr>
          <p:nvPr/>
        </p:nvSpPr>
        <p:spPr bwMode="auto">
          <a:xfrm>
            <a:off x="21431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613" name="Rectangle 38"/>
          <p:cNvSpPr>
            <a:spLocks noChangeArrowheads="1"/>
          </p:cNvSpPr>
          <p:nvPr/>
        </p:nvSpPr>
        <p:spPr bwMode="auto">
          <a:xfrm>
            <a:off x="257175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5614" name="Rectangle 39"/>
          <p:cNvSpPr>
            <a:spLocks noChangeArrowheads="1"/>
          </p:cNvSpPr>
          <p:nvPr/>
        </p:nvSpPr>
        <p:spPr bwMode="auto">
          <a:xfrm>
            <a:off x="300038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5615" name="Rectangle 40"/>
          <p:cNvSpPr>
            <a:spLocks noChangeArrowheads="1"/>
          </p:cNvSpPr>
          <p:nvPr/>
        </p:nvSpPr>
        <p:spPr bwMode="auto">
          <a:xfrm>
            <a:off x="342900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16" name="Rectangle 41"/>
          <p:cNvSpPr>
            <a:spLocks noChangeArrowheads="1"/>
          </p:cNvSpPr>
          <p:nvPr/>
        </p:nvSpPr>
        <p:spPr bwMode="auto">
          <a:xfrm>
            <a:off x="38576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5617" name="Rectangle 42"/>
          <p:cNvSpPr>
            <a:spLocks noChangeArrowheads="1"/>
          </p:cNvSpPr>
          <p:nvPr/>
        </p:nvSpPr>
        <p:spPr bwMode="auto">
          <a:xfrm>
            <a:off x="428625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5618" name="Rectangle 30"/>
          <p:cNvSpPr>
            <a:spLocks noChangeArrowheads="1"/>
          </p:cNvSpPr>
          <p:nvPr/>
        </p:nvSpPr>
        <p:spPr bwMode="auto">
          <a:xfrm>
            <a:off x="2071694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맑은 고딕" pitchFamily="50" charset="-127"/>
              </a:rPr>
              <a:t>A</a:t>
            </a:r>
          </a:p>
        </p:txBody>
      </p:sp>
      <p:sp>
        <p:nvSpPr>
          <p:cNvPr id="25619" name="Rectangle 42"/>
          <p:cNvSpPr>
            <a:spLocks noChangeArrowheads="1"/>
          </p:cNvSpPr>
          <p:nvPr/>
        </p:nvSpPr>
        <p:spPr bwMode="auto">
          <a:xfrm>
            <a:off x="471488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5620" name="Rectangle 34"/>
          <p:cNvSpPr>
            <a:spLocks noChangeArrowheads="1"/>
          </p:cNvSpPr>
          <p:nvPr/>
        </p:nvSpPr>
        <p:spPr bwMode="auto">
          <a:xfrm>
            <a:off x="59293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21" name="Rectangle 42"/>
          <p:cNvSpPr>
            <a:spLocks noChangeArrowheads="1"/>
          </p:cNvSpPr>
          <p:nvPr/>
        </p:nvSpPr>
        <p:spPr bwMode="auto">
          <a:xfrm>
            <a:off x="592932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50720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23" name="Rectangle 42"/>
          <p:cNvSpPr>
            <a:spLocks noChangeArrowheads="1"/>
          </p:cNvSpPr>
          <p:nvPr/>
        </p:nvSpPr>
        <p:spPr bwMode="auto">
          <a:xfrm>
            <a:off x="5143507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55006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sp>
        <p:nvSpPr>
          <p:cNvPr id="25625" name="Rectangle 42"/>
          <p:cNvSpPr>
            <a:spLocks noChangeArrowheads="1"/>
          </p:cNvSpPr>
          <p:nvPr/>
        </p:nvSpPr>
        <p:spPr bwMode="auto">
          <a:xfrm>
            <a:off x="5572132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5626" name="Rectangle 34"/>
          <p:cNvSpPr>
            <a:spLocks noChangeArrowheads="1"/>
          </p:cNvSpPr>
          <p:nvPr/>
        </p:nvSpPr>
        <p:spPr bwMode="auto">
          <a:xfrm>
            <a:off x="635794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27" name="Rectangle 42"/>
          <p:cNvSpPr>
            <a:spLocks noChangeArrowheads="1"/>
          </p:cNvSpPr>
          <p:nvPr/>
        </p:nvSpPr>
        <p:spPr bwMode="auto">
          <a:xfrm>
            <a:off x="635794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5628" name="Rectangle 29"/>
          <p:cNvSpPr>
            <a:spLocks noChangeArrowheads="1"/>
          </p:cNvSpPr>
          <p:nvPr/>
        </p:nvSpPr>
        <p:spPr bwMode="auto">
          <a:xfrm>
            <a:off x="25003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ko-KR" altLang="en-US">
              <a:latin typeface="맑은 고딕" pitchFamily="50" charset="-127"/>
            </a:endParaRPr>
          </a:p>
        </p:txBody>
      </p:sp>
      <p:grpSp>
        <p:nvGrpSpPr>
          <p:cNvPr id="2" name="그룹 437"/>
          <p:cNvGrpSpPr>
            <a:grpSpLocks/>
          </p:cNvGrpSpPr>
          <p:nvPr/>
        </p:nvGrpSpPr>
        <p:grpSpPr bwMode="auto">
          <a:xfrm>
            <a:off x="4143375" y="1640814"/>
            <a:ext cx="4371128" cy="3075667"/>
            <a:chOff x="4214810" y="1640801"/>
            <a:chExt cx="4371052" cy="3075883"/>
          </a:xfrm>
        </p:grpSpPr>
        <p:sp>
          <p:nvSpPr>
            <p:cNvPr id="25641" name="AutoShape 7"/>
            <p:cNvSpPr>
              <a:spLocks noChangeAspect="1" noChangeArrowheads="1"/>
            </p:cNvSpPr>
            <p:nvPr/>
          </p:nvSpPr>
          <p:spPr bwMode="auto">
            <a:xfrm>
              <a:off x="6133886" y="1640801"/>
              <a:ext cx="427771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5642" name="AutoShape 10"/>
            <p:cNvSpPr>
              <a:spLocks noChangeAspect="1" noChangeArrowheads="1"/>
            </p:cNvSpPr>
            <p:nvPr/>
          </p:nvSpPr>
          <p:spPr bwMode="auto">
            <a:xfrm>
              <a:off x="7286644" y="2500306"/>
              <a:ext cx="404721" cy="497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B</a:t>
              </a:r>
            </a:p>
          </p:txBody>
        </p:sp>
        <p:sp>
          <p:nvSpPr>
            <p:cNvPr id="25643" name="AutoShape 12"/>
            <p:cNvSpPr>
              <a:spLocks noChangeAspect="1" noChangeArrowheads="1"/>
            </p:cNvSpPr>
            <p:nvPr/>
          </p:nvSpPr>
          <p:spPr bwMode="auto">
            <a:xfrm>
              <a:off x="7851950" y="3355319"/>
              <a:ext cx="420677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C</a:t>
              </a:r>
            </a:p>
          </p:txBody>
        </p:sp>
        <p:cxnSp>
          <p:nvCxnSpPr>
            <p:cNvPr id="25644" name="AutoShape 15"/>
            <p:cNvCxnSpPr>
              <a:cxnSpLocks noChangeShapeType="1"/>
              <a:stCxn id="25641" idx="2"/>
              <a:endCxn id="25663" idx="0"/>
            </p:cNvCxnSpPr>
            <p:nvPr/>
          </p:nvCxnSpPr>
          <p:spPr bwMode="auto">
            <a:xfrm rot="5400000">
              <a:off x="5629690" y="1782224"/>
              <a:ext cx="357622" cy="10785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5645" name="AutoShape 16"/>
            <p:cNvCxnSpPr>
              <a:cxnSpLocks noChangeShapeType="1"/>
              <a:stCxn id="25641" idx="2"/>
              <a:endCxn id="25642" idx="0"/>
            </p:cNvCxnSpPr>
            <p:nvPr/>
          </p:nvCxnSpPr>
          <p:spPr bwMode="auto">
            <a:xfrm rot="16200000" flipH="1">
              <a:off x="6739576" y="1750878"/>
              <a:ext cx="357622" cy="1141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6" name="AutoShape 18"/>
            <p:cNvCxnSpPr>
              <a:cxnSpLocks noChangeShapeType="1"/>
              <a:stCxn id="25642" idx="2"/>
              <a:endCxn id="25643" idx="0"/>
            </p:cNvCxnSpPr>
            <p:nvPr/>
          </p:nvCxnSpPr>
          <p:spPr bwMode="auto">
            <a:xfrm rot="16200000" flipH="1">
              <a:off x="7596831" y="2889863"/>
              <a:ext cx="357629" cy="573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647" name="AutoShape 20"/>
            <p:cNvCxnSpPr>
              <a:cxnSpLocks noChangeShapeType="1"/>
              <a:stCxn id="25663" idx="2"/>
              <a:endCxn id="25664" idx="0"/>
            </p:cNvCxnSpPr>
            <p:nvPr/>
          </p:nvCxnSpPr>
          <p:spPr bwMode="auto">
            <a:xfrm rot="16200000" flipH="1">
              <a:off x="5376387" y="2893215"/>
              <a:ext cx="357190" cy="5715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25648" name="AutoShape 21"/>
            <p:cNvCxnSpPr>
              <a:cxnSpLocks noChangeShapeType="1"/>
              <a:stCxn id="25663" idx="2"/>
              <a:endCxn id="25665" idx="0"/>
            </p:cNvCxnSpPr>
            <p:nvPr/>
          </p:nvCxnSpPr>
          <p:spPr bwMode="auto">
            <a:xfrm rot="5400000">
              <a:off x="4804883" y="2893215"/>
              <a:ext cx="357190" cy="57150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49" name="AutoShape 22"/>
            <p:cNvSpPr>
              <a:spLocks noChangeAspect="1" noChangeArrowheads="1"/>
            </p:cNvSpPr>
            <p:nvPr/>
          </p:nvSpPr>
          <p:spPr bwMode="auto">
            <a:xfrm>
              <a:off x="6715140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0" name="AutoShape 25"/>
            <p:cNvCxnSpPr>
              <a:cxnSpLocks noChangeShapeType="1"/>
              <a:stCxn id="25642" idx="2"/>
              <a:endCxn id="25649" idx="0"/>
            </p:cNvCxnSpPr>
            <p:nvPr/>
          </p:nvCxnSpPr>
          <p:spPr bwMode="auto">
            <a:xfrm rot="5400000">
              <a:off x="7020719" y="2889276"/>
              <a:ext cx="359872" cy="5767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1" name="AutoShape 22"/>
            <p:cNvSpPr>
              <a:spLocks noChangeAspect="1" noChangeArrowheads="1"/>
            </p:cNvSpPr>
            <p:nvPr/>
          </p:nvSpPr>
          <p:spPr bwMode="auto">
            <a:xfrm>
              <a:off x="4214810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2" name="AutoShape 25"/>
            <p:cNvCxnSpPr>
              <a:cxnSpLocks noChangeShapeType="1"/>
              <a:stCxn id="25665" idx="2"/>
              <a:endCxn id="25651" idx="0"/>
            </p:cNvCxnSpPr>
            <p:nvPr/>
          </p:nvCxnSpPr>
          <p:spPr bwMode="auto">
            <a:xfrm rot="5400000">
              <a:off x="4380512" y="3897604"/>
              <a:ext cx="357190" cy="277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3" name="AutoShape 26"/>
            <p:cNvSpPr>
              <a:spLocks noChangeAspect="1" noChangeArrowheads="1"/>
            </p:cNvSpPr>
            <p:nvPr/>
          </p:nvSpPr>
          <p:spPr bwMode="auto">
            <a:xfrm>
              <a:off x="4786314" y="4214818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4" name="AutoShape 27"/>
            <p:cNvCxnSpPr>
              <a:cxnSpLocks noChangeShapeType="1"/>
              <a:stCxn id="25665" idx="2"/>
              <a:endCxn id="25653" idx="0"/>
            </p:cNvCxnSpPr>
            <p:nvPr/>
          </p:nvCxnSpPr>
          <p:spPr bwMode="auto">
            <a:xfrm rot="16200000" flipH="1">
              <a:off x="4666264" y="3889090"/>
              <a:ext cx="357190" cy="294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5" name="AutoShape 22"/>
            <p:cNvSpPr>
              <a:spLocks noChangeAspect="1" noChangeArrowheads="1"/>
            </p:cNvSpPr>
            <p:nvPr/>
          </p:nvSpPr>
          <p:spPr bwMode="auto">
            <a:xfrm>
              <a:off x="6429382" y="4214812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6" name="AutoShape 25"/>
            <p:cNvCxnSpPr>
              <a:cxnSpLocks noChangeShapeType="1"/>
              <a:stCxn id="25649" idx="2"/>
              <a:endCxn id="25655" idx="0"/>
            </p:cNvCxnSpPr>
            <p:nvPr/>
          </p:nvCxnSpPr>
          <p:spPr bwMode="auto">
            <a:xfrm rot="5400000">
              <a:off x="6595090" y="3897598"/>
              <a:ext cx="357184" cy="277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7" name="AutoShape 26"/>
            <p:cNvSpPr>
              <a:spLocks noChangeAspect="1" noChangeArrowheads="1"/>
            </p:cNvSpPr>
            <p:nvPr/>
          </p:nvSpPr>
          <p:spPr bwMode="auto">
            <a:xfrm>
              <a:off x="7000886" y="4214812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58" name="AutoShape 27"/>
            <p:cNvCxnSpPr>
              <a:cxnSpLocks noChangeShapeType="1"/>
              <a:stCxn id="25649" idx="2"/>
              <a:endCxn id="25657" idx="0"/>
            </p:cNvCxnSpPr>
            <p:nvPr/>
          </p:nvCxnSpPr>
          <p:spPr bwMode="auto">
            <a:xfrm rot="16200000" flipH="1">
              <a:off x="6880842" y="3889090"/>
              <a:ext cx="357184" cy="2942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59" name="AutoShape 12"/>
            <p:cNvSpPr>
              <a:spLocks noChangeAspect="1" noChangeArrowheads="1"/>
            </p:cNvSpPr>
            <p:nvPr/>
          </p:nvSpPr>
          <p:spPr bwMode="auto">
            <a:xfrm>
              <a:off x="8136810" y="4214801"/>
              <a:ext cx="449052" cy="5018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D</a:t>
              </a:r>
            </a:p>
          </p:txBody>
        </p:sp>
        <p:cxnSp>
          <p:nvCxnSpPr>
            <p:cNvPr id="25660" name="AutoShape 18"/>
            <p:cNvCxnSpPr>
              <a:cxnSpLocks noChangeShapeType="1"/>
              <a:stCxn id="25643" idx="2"/>
              <a:endCxn id="25659" idx="0"/>
            </p:cNvCxnSpPr>
            <p:nvPr/>
          </p:nvCxnSpPr>
          <p:spPr bwMode="auto">
            <a:xfrm rot="16200000" flipH="1">
              <a:off x="8033013" y="3886477"/>
              <a:ext cx="357598" cy="2990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5661" name="AutoShape 22"/>
            <p:cNvSpPr>
              <a:spLocks noChangeAspect="1" noChangeArrowheads="1"/>
            </p:cNvSpPr>
            <p:nvPr/>
          </p:nvSpPr>
          <p:spPr bwMode="auto">
            <a:xfrm>
              <a:off x="7572396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2" name="AutoShape 25"/>
            <p:cNvCxnSpPr>
              <a:cxnSpLocks noChangeShapeType="1"/>
              <a:stCxn id="25643" idx="2"/>
              <a:endCxn id="25661" idx="0"/>
            </p:cNvCxnSpPr>
            <p:nvPr/>
          </p:nvCxnSpPr>
          <p:spPr bwMode="auto">
            <a:xfrm rot="5400000">
              <a:off x="7741373" y="3893903"/>
              <a:ext cx="357615" cy="284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63" name="AutoShape 22"/>
            <p:cNvSpPr>
              <a:spLocks noChangeAspect="1" noChangeArrowheads="1"/>
            </p:cNvSpPr>
            <p:nvPr/>
          </p:nvSpPr>
          <p:spPr bwMode="auto">
            <a:xfrm>
              <a:off x="5072066" y="2500306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4" name="AutoShape 22"/>
            <p:cNvSpPr>
              <a:spLocks noChangeAspect="1" noChangeArrowheads="1"/>
            </p:cNvSpPr>
            <p:nvPr/>
          </p:nvSpPr>
          <p:spPr bwMode="auto">
            <a:xfrm>
              <a:off x="5643570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5" name="AutoShape 22"/>
            <p:cNvSpPr>
              <a:spLocks noChangeAspect="1" noChangeArrowheads="1"/>
            </p:cNvSpPr>
            <p:nvPr/>
          </p:nvSpPr>
          <p:spPr bwMode="auto">
            <a:xfrm>
              <a:off x="4500562" y="3357562"/>
              <a:ext cx="394327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5666" name="AutoShape 22"/>
            <p:cNvSpPr>
              <a:spLocks noChangeAspect="1" noChangeArrowheads="1"/>
            </p:cNvSpPr>
            <p:nvPr/>
          </p:nvSpPr>
          <p:spPr bwMode="auto">
            <a:xfrm>
              <a:off x="5357818" y="4214818"/>
              <a:ext cx="411355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7" name="AutoShape 25"/>
            <p:cNvCxnSpPr>
              <a:cxnSpLocks noChangeShapeType="1"/>
              <a:stCxn id="25664" idx="2"/>
              <a:endCxn id="25666" idx="0"/>
            </p:cNvCxnSpPr>
            <p:nvPr/>
          </p:nvCxnSpPr>
          <p:spPr bwMode="auto">
            <a:xfrm rot="5400000">
              <a:off x="5523520" y="3897604"/>
              <a:ext cx="357190" cy="277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5668" name="AutoShape 26"/>
            <p:cNvSpPr>
              <a:spLocks noChangeAspect="1" noChangeArrowheads="1"/>
            </p:cNvSpPr>
            <p:nvPr/>
          </p:nvSpPr>
          <p:spPr bwMode="auto">
            <a:xfrm>
              <a:off x="5929322" y="4214818"/>
              <a:ext cx="411356" cy="5000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 latinLnBrk="0"/>
              <a:endParaRPr kumimoji="0" lang="en-US" altLang="ko-KR" sz="2000">
                <a:latin typeface="맑은 고딕" pitchFamily="50" charset="-127"/>
              </a:endParaRPr>
            </a:p>
          </p:txBody>
        </p:sp>
        <p:cxnSp>
          <p:nvCxnSpPr>
            <p:cNvPr id="25669" name="AutoShape 27"/>
            <p:cNvCxnSpPr>
              <a:cxnSpLocks noChangeShapeType="1"/>
              <a:stCxn id="25664" idx="2"/>
              <a:endCxn id="25668" idx="0"/>
            </p:cNvCxnSpPr>
            <p:nvPr/>
          </p:nvCxnSpPr>
          <p:spPr bwMode="auto">
            <a:xfrm rot="16200000" flipH="1">
              <a:off x="5809272" y="3889090"/>
              <a:ext cx="357190" cy="29426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sp>
        <p:nvSpPr>
          <p:cNvPr id="25630" name="Rectangle 34"/>
          <p:cNvSpPr>
            <a:spLocks noChangeArrowheads="1"/>
          </p:cNvSpPr>
          <p:nvPr/>
        </p:nvSpPr>
        <p:spPr bwMode="auto">
          <a:xfrm>
            <a:off x="678656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1" name="Rectangle 42"/>
          <p:cNvSpPr>
            <a:spLocks noChangeArrowheads="1"/>
          </p:cNvSpPr>
          <p:nvPr/>
        </p:nvSpPr>
        <p:spPr bwMode="auto">
          <a:xfrm>
            <a:off x="678657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5632" name="Rectangle 34"/>
          <p:cNvSpPr>
            <a:spLocks noChangeArrowheads="1"/>
          </p:cNvSpPr>
          <p:nvPr/>
        </p:nvSpPr>
        <p:spPr bwMode="auto">
          <a:xfrm>
            <a:off x="7215194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3" name="Rectangle 42"/>
          <p:cNvSpPr>
            <a:spLocks noChangeArrowheads="1"/>
          </p:cNvSpPr>
          <p:nvPr/>
        </p:nvSpPr>
        <p:spPr bwMode="auto">
          <a:xfrm>
            <a:off x="721519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643819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mtClean="0">
                <a:latin typeface="맑은 고딕" pitchFamily="50" charset="-127"/>
              </a:rPr>
              <a:t>#</a:t>
            </a:r>
            <a:endParaRPr kumimoji="0" lang="en-US" altLang="ko-KR">
              <a:latin typeface="맑은 고딕" pitchFamily="50" charset="-127"/>
            </a:endParaRPr>
          </a:p>
        </p:txBody>
      </p:sp>
      <p:sp>
        <p:nvSpPr>
          <p:cNvPr id="25635" name="Rectangle 42"/>
          <p:cNvSpPr>
            <a:spLocks noChangeArrowheads="1"/>
          </p:cNvSpPr>
          <p:nvPr/>
        </p:nvSpPr>
        <p:spPr bwMode="auto">
          <a:xfrm>
            <a:off x="7643820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5636" name="Rectangle 42"/>
          <p:cNvSpPr>
            <a:spLocks noChangeArrowheads="1"/>
          </p:cNvSpPr>
          <p:nvPr/>
        </p:nvSpPr>
        <p:spPr bwMode="auto">
          <a:xfrm>
            <a:off x="8072445" y="5072074"/>
            <a:ext cx="42862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5637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5638" name="Rectangle 30"/>
          <p:cNvSpPr>
            <a:spLocks noChangeArrowheads="1"/>
          </p:cNvSpPr>
          <p:nvPr/>
        </p:nvSpPr>
        <p:spPr bwMode="auto">
          <a:xfrm>
            <a:off x="714348" y="5429264"/>
            <a:ext cx="428625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5639" name="Rectangle 8"/>
          <p:cNvSpPr>
            <a:spLocks noChangeArrowheads="1"/>
          </p:cNvSpPr>
          <p:nvPr/>
        </p:nvSpPr>
        <p:spPr bwMode="auto">
          <a:xfrm>
            <a:off x="714348" y="5000636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5640" name="Rectangle 8"/>
          <p:cNvSpPr>
            <a:spLocks noChangeArrowheads="1"/>
          </p:cNvSpPr>
          <p:nvPr/>
        </p:nvSpPr>
        <p:spPr bwMode="auto">
          <a:xfrm>
            <a:off x="8429652" y="5786454"/>
            <a:ext cx="428625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5785513" y="157161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4999695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7285711" y="2143116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4428191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5642637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6643702" y="3000372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7857215" y="3000372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4142439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4785381" y="3857628"/>
            <a:ext cx="3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5226938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5874625" y="3857628"/>
            <a:ext cx="431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6297733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 Box 27"/>
          <p:cNvSpPr txBox="1">
            <a:spLocks noChangeArrowheads="1"/>
          </p:cNvSpPr>
          <p:nvPr/>
        </p:nvSpPr>
        <p:spPr bwMode="auto">
          <a:xfrm>
            <a:off x="6940675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 Box 27"/>
          <p:cNvSpPr txBox="1">
            <a:spLocks noChangeArrowheads="1"/>
          </p:cNvSpPr>
          <p:nvPr/>
        </p:nvSpPr>
        <p:spPr bwMode="auto">
          <a:xfrm>
            <a:off x="7440741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 Box 27"/>
          <p:cNvSpPr txBox="1">
            <a:spLocks noChangeArrowheads="1"/>
          </p:cNvSpPr>
          <p:nvPr/>
        </p:nvSpPr>
        <p:spPr bwMode="auto">
          <a:xfrm>
            <a:off x="8083683" y="385762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1214414" y="5429264"/>
            <a:ext cx="428625" cy="4286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b="1" i="1" smtClean="0">
                <a:latin typeface="Times New Roman" pitchFamily="18" charset="0"/>
                <a:cs typeface="Times New Roman" pitchFamily="18" charset="0"/>
              </a:rPr>
              <a:t>T</a:t>
            </a:r>
            <a:endParaRPr kumimoji="0" lang="en-US" altLang="ko-KR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1714480" y="5072074"/>
            <a:ext cx="274638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20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1643042" y="5429264"/>
            <a:ext cx="428625" cy="428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Text Box 78"/>
          <p:cNvSpPr txBox="1">
            <a:spLocks noChangeArrowheads="1"/>
          </p:cNvSpPr>
          <p:nvPr/>
        </p:nvSpPr>
        <p:spPr bwMode="auto">
          <a:xfrm>
            <a:off x="785786" y="1643051"/>
            <a:ext cx="7715250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13CC7-CB9A-4109-A528-B2DCB90C7B8C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맑은 고딕" pitchFamily="50" charset="-127"/>
              </a:rPr>
              <a:t>배열에 기초한 </a:t>
            </a:r>
            <a:r>
              <a:rPr lang="ko-KR" altLang="en-US" err="1" smtClean="0">
                <a:ea typeface="맑은 고딕" pitchFamily="50" charset="-127"/>
              </a:rPr>
              <a:t>이진트리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6629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6630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1785923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69" name="Text Box 78"/>
          <p:cNvSpPr txBox="1">
            <a:spLocks noChangeArrowheads="1"/>
          </p:cNvSpPr>
          <p:nvPr/>
        </p:nvSpPr>
        <p:spPr bwMode="auto">
          <a:xfrm>
            <a:off x="2571736" y="1643050"/>
            <a:ext cx="2000264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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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even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 Box 78"/>
          <p:cNvSpPr txBox="1">
            <a:spLocks noChangeArrowheads="1"/>
          </p:cNvSpPr>
          <p:nvPr/>
        </p:nvSpPr>
        <p:spPr bwMode="auto">
          <a:xfrm>
            <a:off x="4572000" y="1643050"/>
            <a:ext cx="3929063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&lt;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≠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≥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[2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Null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76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76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51DDB-57B9-4E20-8186-6603DF14D595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연결이진트리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857625" cy="1895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필요 시 사용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왼쪽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오른쪽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06"/>
          <p:cNvGrpSpPr>
            <a:grpSpLocks/>
          </p:cNvGrpSpPr>
          <p:nvPr/>
        </p:nvGrpSpPr>
        <p:grpSpPr bwMode="auto">
          <a:xfrm>
            <a:off x="1142976" y="4143380"/>
            <a:ext cx="2857500" cy="1928812"/>
            <a:chOff x="1357290" y="4143380"/>
            <a:chExt cx="2857517" cy="1928823"/>
          </a:xfrm>
        </p:grpSpPr>
        <p:sp>
          <p:nvSpPr>
            <p:cNvPr id="27690" name="Oval 4"/>
            <p:cNvSpPr>
              <a:spLocks noChangeArrowheads="1"/>
            </p:cNvSpPr>
            <p:nvPr/>
          </p:nvSpPr>
          <p:spPr bwMode="auto">
            <a:xfrm>
              <a:off x="2214546" y="4143380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7691" name="Oval 5"/>
            <p:cNvSpPr>
              <a:spLocks noChangeArrowheads="1"/>
            </p:cNvSpPr>
            <p:nvPr/>
          </p:nvSpPr>
          <p:spPr bwMode="auto">
            <a:xfrm>
              <a:off x="3071802" y="4857760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7692" name="Rectangle 6"/>
            <p:cNvSpPr>
              <a:spLocks noChangeArrowheads="1"/>
            </p:cNvSpPr>
            <p:nvPr/>
          </p:nvSpPr>
          <p:spPr bwMode="auto">
            <a:xfrm>
              <a:off x="1357290" y="485776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7693" name="Rectangle 7"/>
            <p:cNvSpPr>
              <a:spLocks noChangeArrowheads="1"/>
            </p:cNvSpPr>
            <p:nvPr/>
          </p:nvSpPr>
          <p:spPr bwMode="auto">
            <a:xfrm>
              <a:off x="2428860" y="557214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7694" name="Rectangle 8"/>
            <p:cNvSpPr>
              <a:spLocks noChangeArrowheads="1"/>
            </p:cNvSpPr>
            <p:nvPr/>
          </p:nvSpPr>
          <p:spPr bwMode="auto">
            <a:xfrm>
              <a:off x="3714744" y="5572140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7695" name="AutoShape 9"/>
            <p:cNvCxnSpPr>
              <a:cxnSpLocks noChangeShapeType="1"/>
              <a:stCxn id="27694" idx="0"/>
              <a:endCxn id="27691" idx="5"/>
            </p:cNvCxnSpPr>
            <p:nvPr/>
          </p:nvCxnSpPr>
          <p:spPr bwMode="auto">
            <a:xfrm rot="16200000" flipV="1">
              <a:off x="3588608" y="5195971"/>
              <a:ext cx="287549" cy="4647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AutoShape 10"/>
            <p:cNvCxnSpPr>
              <a:cxnSpLocks noChangeShapeType="1"/>
              <a:stCxn id="27693" idx="0"/>
              <a:endCxn id="27691" idx="3"/>
            </p:cNvCxnSpPr>
            <p:nvPr/>
          </p:nvCxnSpPr>
          <p:spPr bwMode="auto">
            <a:xfrm rot="5400000" flipH="1" flipV="1">
              <a:off x="2768305" y="5195179"/>
              <a:ext cx="287549" cy="466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AutoShape 11"/>
            <p:cNvCxnSpPr>
              <a:cxnSpLocks noChangeShapeType="1"/>
              <a:stCxn id="27692" idx="0"/>
              <a:endCxn id="27690" idx="3"/>
            </p:cNvCxnSpPr>
            <p:nvPr/>
          </p:nvCxnSpPr>
          <p:spPr bwMode="auto">
            <a:xfrm rot="5400000" flipH="1" flipV="1">
              <a:off x="1803892" y="4373642"/>
              <a:ext cx="287549" cy="6806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8" name="AutoShape 12"/>
            <p:cNvCxnSpPr>
              <a:cxnSpLocks noChangeShapeType="1"/>
              <a:stCxn id="27691" idx="0"/>
              <a:endCxn id="27690" idx="5"/>
            </p:cNvCxnSpPr>
            <p:nvPr/>
          </p:nvCxnSpPr>
          <p:spPr bwMode="auto">
            <a:xfrm rot="16200000" flipV="1">
              <a:off x="2838905" y="4374038"/>
              <a:ext cx="287549" cy="6798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14"/>
          <p:cNvGrpSpPr>
            <a:grpSpLocks/>
          </p:cNvGrpSpPr>
          <p:nvPr/>
        </p:nvGrpSpPr>
        <p:grpSpPr bwMode="auto">
          <a:xfrm>
            <a:off x="4000500" y="1857375"/>
            <a:ext cx="4572000" cy="3786188"/>
            <a:chOff x="3929058" y="1714488"/>
            <a:chExt cx="4572032" cy="3786214"/>
          </a:xfrm>
        </p:grpSpPr>
        <p:sp>
          <p:nvSpPr>
            <p:cNvPr id="27658" name="Rectangle 8"/>
            <p:cNvSpPr>
              <a:spLocks noChangeArrowheads="1"/>
            </p:cNvSpPr>
            <p:nvPr/>
          </p:nvSpPr>
          <p:spPr bwMode="auto">
            <a:xfrm>
              <a:off x="7358082" y="1714488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7358082" y="2214554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5</a:t>
              </a:r>
            </a:p>
          </p:txBody>
        </p:sp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7715274" y="1714488"/>
              <a:ext cx="714407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r>
                <a:rPr kumimoji="0" lang="en-US" altLang="ko-KR" b="1" i="1">
                  <a:latin typeface="Times New Roman" pitchFamily="18" charset="0"/>
                  <a:cs typeface="Times New Roman" pitchFamily="18" charset="0"/>
                </a:rPr>
                <a:t>root</a:t>
              </a:r>
            </a:p>
          </p:txBody>
        </p:sp>
        <p:grpSp>
          <p:nvGrpSpPr>
            <p:cNvPr id="4" name="그룹 79"/>
            <p:cNvGrpSpPr>
              <a:grpSpLocks/>
            </p:cNvGrpSpPr>
            <p:nvPr/>
          </p:nvGrpSpPr>
          <p:grpSpPr bwMode="auto">
            <a:xfrm>
              <a:off x="5072066" y="1928802"/>
              <a:ext cx="1143008" cy="571504"/>
              <a:chOff x="3643306" y="1357298"/>
              <a:chExt cx="1143008" cy="571504"/>
            </a:xfrm>
          </p:grpSpPr>
          <p:sp>
            <p:nvSpPr>
              <p:cNvPr id="27687" name="모서리가 둥근 직사각형 76"/>
              <p:cNvSpPr>
                <a:spLocks noChangeArrowheads="1"/>
              </p:cNvSpPr>
              <p:nvPr/>
            </p:nvSpPr>
            <p:spPr bwMode="auto">
              <a:xfrm>
                <a:off x="3643306" y="1357298"/>
                <a:ext cx="1143008" cy="57150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88" name="Rectangle 75"/>
              <p:cNvSpPr>
                <a:spLocks noChangeArrowheads="1"/>
              </p:cNvSpPr>
              <p:nvPr/>
            </p:nvSpPr>
            <p:spPr bwMode="auto">
              <a:xfrm>
                <a:off x="3929058" y="1357298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 b="1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27689" name="Rectangle 75"/>
              <p:cNvSpPr>
                <a:spLocks noChangeArrowheads="1"/>
              </p:cNvSpPr>
              <p:nvPr/>
            </p:nvSpPr>
            <p:spPr bwMode="auto">
              <a:xfrm>
                <a:off x="3929058" y="1643050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B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</p:grpSp>
        <p:sp>
          <p:nvSpPr>
            <p:cNvPr id="27662" name="Rectangle 75"/>
            <p:cNvSpPr>
              <a:spLocks noChangeArrowheads="1"/>
            </p:cNvSpPr>
            <p:nvPr/>
          </p:nvSpPr>
          <p:spPr bwMode="auto">
            <a:xfrm>
              <a:off x="7643834" y="4929198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3" name="Rectangle 75"/>
            <p:cNvSpPr>
              <a:spLocks noChangeArrowheads="1"/>
            </p:cNvSpPr>
            <p:nvPr/>
          </p:nvSpPr>
          <p:spPr bwMode="auto">
            <a:xfrm>
              <a:off x="7643834" y="521495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4" name="Rectangle 75"/>
            <p:cNvSpPr>
              <a:spLocks noChangeArrowheads="1"/>
            </p:cNvSpPr>
            <p:nvPr/>
          </p:nvSpPr>
          <p:spPr bwMode="auto">
            <a:xfrm>
              <a:off x="5357818" y="4929198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5" name="Rectangle 75"/>
            <p:cNvSpPr>
              <a:spLocks noChangeArrowheads="1"/>
            </p:cNvSpPr>
            <p:nvPr/>
          </p:nvSpPr>
          <p:spPr bwMode="auto">
            <a:xfrm>
              <a:off x="5357818" y="521495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6" name="Rectangle 75"/>
            <p:cNvSpPr>
              <a:spLocks noChangeArrowheads="1"/>
            </p:cNvSpPr>
            <p:nvPr/>
          </p:nvSpPr>
          <p:spPr bwMode="auto">
            <a:xfrm>
              <a:off x="4214810" y="3429000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7" name="Rectangle 75"/>
            <p:cNvSpPr>
              <a:spLocks noChangeArrowheads="1"/>
            </p:cNvSpPr>
            <p:nvPr/>
          </p:nvSpPr>
          <p:spPr bwMode="auto">
            <a:xfrm>
              <a:off x="4214810" y="3714752"/>
              <a:ext cx="571504" cy="28575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68" name="Freeform 124"/>
            <p:cNvSpPr>
              <a:spLocks/>
            </p:cNvSpPr>
            <p:nvPr/>
          </p:nvSpPr>
          <p:spPr bwMode="auto">
            <a:xfrm>
              <a:off x="4357686" y="2500306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69" name="Freeform 128"/>
            <p:cNvSpPr>
              <a:spLocks/>
            </p:cNvSpPr>
            <p:nvPr/>
          </p:nvSpPr>
          <p:spPr bwMode="auto">
            <a:xfrm>
              <a:off x="4071934" y="2214555"/>
              <a:ext cx="1143008" cy="1214446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0" name="자유형 70"/>
            <p:cNvSpPr>
              <a:spLocks noChangeArrowheads="1"/>
            </p:cNvSpPr>
            <p:nvPr/>
          </p:nvSpPr>
          <p:spPr bwMode="auto">
            <a:xfrm>
              <a:off x="6143636" y="1785926"/>
              <a:ext cx="1387509" cy="142876"/>
            </a:xfrm>
            <a:custGeom>
              <a:avLst/>
              <a:gdLst>
                <a:gd name="T0" fmla="*/ 1755748 w 1323703"/>
                <a:gd name="T1" fmla="*/ 181993 h 127726"/>
                <a:gd name="T2" fmla="*/ 797017 w 1323703"/>
                <a:gd name="T3" fmla="*/ 11375 h 127726"/>
                <a:gd name="T4" fmla="*/ 0 w 1323703"/>
                <a:gd name="T5" fmla="*/ 250242 h 127726"/>
                <a:gd name="T6" fmla="*/ 0 60000 65536"/>
                <a:gd name="T7" fmla="*/ 0 60000 65536"/>
                <a:gd name="T8" fmla="*/ 0 60000 65536"/>
                <a:gd name="T9" fmla="*/ 0 w 1323703"/>
                <a:gd name="T10" fmla="*/ 0 h 127726"/>
                <a:gd name="T11" fmla="*/ 1323703 w 1323703"/>
                <a:gd name="T12" fmla="*/ 127726 h 127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23703" h="127726">
                  <a:moveTo>
                    <a:pt x="1323703" y="92891"/>
                  </a:moveTo>
                  <a:cubicBezTo>
                    <a:pt x="1072605" y="46445"/>
                    <a:pt x="821508" y="0"/>
                    <a:pt x="600891" y="5806"/>
                  </a:cubicBezTo>
                  <a:cubicBezTo>
                    <a:pt x="380274" y="11612"/>
                    <a:pt x="190137" y="69669"/>
                    <a:pt x="0" y="127726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grpSp>
          <p:nvGrpSpPr>
            <p:cNvPr id="5" name="그룹 89"/>
            <p:cNvGrpSpPr>
              <a:grpSpLocks/>
            </p:cNvGrpSpPr>
            <p:nvPr/>
          </p:nvGrpSpPr>
          <p:grpSpPr bwMode="auto">
            <a:xfrm>
              <a:off x="6215074" y="3429000"/>
              <a:ext cx="1143008" cy="571504"/>
              <a:chOff x="3643306" y="1357298"/>
              <a:chExt cx="1143008" cy="571504"/>
            </a:xfrm>
          </p:grpSpPr>
          <p:sp>
            <p:nvSpPr>
              <p:cNvPr id="27684" name="모서리가 둥근 직사각형 90"/>
              <p:cNvSpPr>
                <a:spLocks noChangeArrowheads="1"/>
              </p:cNvSpPr>
              <p:nvPr/>
            </p:nvSpPr>
            <p:spPr bwMode="auto">
              <a:xfrm>
                <a:off x="3643306" y="1357298"/>
                <a:ext cx="1143008" cy="57150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85" name="Rectangle 75"/>
              <p:cNvSpPr>
                <a:spLocks noChangeArrowheads="1"/>
              </p:cNvSpPr>
              <p:nvPr/>
            </p:nvSpPr>
            <p:spPr bwMode="auto">
              <a:xfrm>
                <a:off x="3929058" y="1357298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  <p:sp>
            <p:nvSpPr>
              <p:cNvPr id="27686" name="Rectangle 75"/>
              <p:cNvSpPr>
                <a:spLocks noChangeArrowheads="1"/>
              </p:cNvSpPr>
              <p:nvPr/>
            </p:nvSpPr>
            <p:spPr bwMode="auto">
              <a:xfrm>
                <a:off x="3929058" y="1643050"/>
                <a:ext cx="571504" cy="28575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D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</p:grpSp>
        <p:sp>
          <p:nvSpPr>
            <p:cNvPr id="27672" name="Freeform 126"/>
            <p:cNvSpPr>
              <a:spLocks/>
            </p:cNvSpPr>
            <p:nvPr/>
          </p:nvSpPr>
          <p:spPr bwMode="auto">
            <a:xfrm flipH="1">
              <a:off x="6929454" y="4000504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3" name="Freeform 130"/>
            <p:cNvSpPr>
              <a:spLocks/>
            </p:cNvSpPr>
            <p:nvPr/>
          </p:nvSpPr>
          <p:spPr bwMode="auto">
            <a:xfrm flipH="1">
              <a:off x="7215206" y="3714752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4" name="Freeform 127"/>
            <p:cNvSpPr>
              <a:spLocks/>
            </p:cNvSpPr>
            <p:nvPr/>
          </p:nvSpPr>
          <p:spPr bwMode="auto">
            <a:xfrm>
              <a:off x="5500694" y="4000504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5" name="Freeform 131"/>
            <p:cNvSpPr>
              <a:spLocks/>
            </p:cNvSpPr>
            <p:nvPr/>
          </p:nvSpPr>
          <p:spPr bwMode="auto">
            <a:xfrm>
              <a:off x="5214942" y="3714752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6" name="Freeform 125"/>
            <p:cNvSpPr>
              <a:spLocks/>
            </p:cNvSpPr>
            <p:nvPr/>
          </p:nvSpPr>
          <p:spPr bwMode="auto">
            <a:xfrm flipH="1">
              <a:off x="5786446" y="2500306"/>
              <a:ext cx="1143000" cy="1066800"/>
            </a:xfrm>
            <a:custGeom>
              <a:avLst/>
              <a:gdLst>
                <a:gd name="T0" fmla="*/ 2147483647 w 720"/>
                <a:gd name="T1" fmla="*/ 2147483647 h 672"/>
                <a:gd name="T2" fmla="*/ 2147483647 w 720"/>
                <a:gd name="T3" fmla="*/ 2147483647 h 672"/>
                <a:gd name="T4" fmla="*/ 2147483647 w 720"/>
                <a:gd name="T5" fmla="*/ 2147483647 h 672"/>
                <a:gd name="T6" fmla="*/ 2147483647 w 72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672"/>
                <a:gd name="T14" fmla="*/ 720 w 720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672">
                  <a:moveTo>
                    <a:pt x="88" y="672"/>
                  </a:moveTo>
                  <a:cubicBezTo>
                    <a:pt x="44" y="568"/>
                    <a:pt x="0" y="464"/>
                    <a:pt x="88" y="384"/>
                  </a:cubicBezTo>
                  <a:cubicBezTo>
                    <a:pt x="176" y="304"/>
                    <a:pt x="512" y="256"/>
                    <a:pt x="616" y="192"/>
                  </a:cubicBezTo>
                  <a:cubicBezTo>
                    <a:pt x="720" y="128"/>
                    <a:pt x="716" y="64"/>
                    <a:pt x="71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7" name="Freeform 129"/>
            <p:cNvSpPr>
              <a:spLocks/>
            </p:cNvSpPr>
            <p:nvPr/>
          </p:nvSpPr>
          <p:spPr bwMode="auto">
            <a:xfrm flipH="1">
              <a:off x="6072198" y="2214554"/>
              <a:ext cx="1143008" cy="1209675"/>
            </a:xfrm>
            <a:custGeom>
              <a:avLst/>
              <a:gdLst>
                <a:gd name="T0" fmla="*/ 2147483647 w 699"/>
                <a:gd name="T1" fmla="*/ 0 h 762"/>
                <a:gd name="T2" fmla="*/ 2147483647 w 699"/>
                <a:gd name="T3" fmla="*/ 2147483647 h 762"/>
                <a:gd name="T4" fmla="*/ 2147483647 w 699"/>
                <a:gd name="T5" fmla="*/ 2147483647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7678" name="Rectangle 75"/>
            <p:cNvSpPr>
              <a:spLocks noChangeArrowheads="1"/>
            </p:cNvSpPr>
            <p:nvPr/>
          </p:nvSpPr>
          <p:spPr bwMode="auto">
            <a:xfrm>
              <a:off x="5929322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79" name="Rectangle 75"/>
            <p:cNvSpPr>
              <a:spLocks noChangeArrowheads="1"/>
            </p:cNvSpPr>
            <p:nvPr/>
          </p:nvSpPr>
          <p:spPr bwMode="auto">
            <a:xfrm>
              <a:off x="5072066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0" name="Rectangle 75"/>
            <p:cNvSpPr>
              <a:spLocks noChangeArrowheads="1"/>
            </p:cNvSpPr>
            <p:nvPr/>
          </p:nvSpPr>
          <p:spPr bwMode="auto">
            <a:xfrm>
              <a:off x="7358082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1" name="Rectangle 75"/>
            <p:cNvSpPr>
              <a:spLocks noChangeArrowheads="1"/>
            </p:cNvSpPr>
            <p:nvPr/>
          </p:nvSpPr>
          <p:spPr bwMode="auto">
            <a:xfrm>
              <a:off x="8215338" y="4929198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2" name="Rectangle 75"/>
            <p:cNvSpPr>
              <a:spLocks noChangeArrowheads="1"/>
            </p:cNvSpPr>
            <p:nvPr/>
          </p:nvSpPr>
          <p:spPr bwMode="auto">
            <a:xfrm>
              <a:off x="4786314" y="3429000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  <p:sp>
          <p:nvSpPr>
            <p:cNvPr id="27683" name="Rectangle 75"/>
            <p:cNvSpPr>
              <a:spLocks noChangeArrowheads="1"/>
            </p:cNvSpPr>
            <p:nvPr/>
          </p:nvSpPr>
          <p:spPr bwMode="auto">
            <a:xfrm>
              <a:off x="3929058" y="3429000"/>
              <a:ext cx="285752" cy="571504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</a:t>
              </a:r>
              <a:endParaRPr kumimoji="0" lang="ko-KR" altLang="en-US" sz="2000">
                <a:latin typeface="맑은 고딕" pitchFamily="50" charset="-127"/>
              </a:endParaRPr>
            </a:p>
          </p:txBody>
        </p:sp>
      </p:grp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7786688" y="2357438"/>
            <a:ext cx="42862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715250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867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E44BC-EFC9-4CE4-901F-05B35CCA61BE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>
                <a:ea typeface="맑은 고딕" pitchFamily="50" charset="-127"/>
              </a:rPr>
              <a:t>연결이진트리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28677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8678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1857361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 </a:t>
            </a:r>
          </a:p>
        </p:txBody>
      </p:sp>
      <p:sp>
        <p:nvSpPr>
          <p:cNvPr id="28679" name="Text Box 78"/>
          <p:cNvSpPr txBox="1">
            <a:spLocks noChangeArrowheads="1"/>
          </p:cNvSpPr>
          <p:nvPr/>
        </p:nvSpPr>
        <p:spPr bwMode="auto">
          <a:xfrm>
            <a:off x="2643174" y="1643050"/>
            <a:ext cx="2214577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leftChild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rightChild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else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 return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80" name="Text Box 78"/>
          <p:cNvSpPr txBox="1">
            <a:spLocks noChangeArrowheads="1"/>
          </p:cNvSpPr>
          <p:nvPr/>
        </p:nvSpPr>
        <p:spPr bwMode="auto">
          <a:xfrm>
            <a:off x="4857752" y="1643050"/>
            <a:ext cx="3643311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&amp;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left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right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D4E14-EB33-498C-B7BE-F7F1EFC39DF4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en-US" altLang="ko-KR" smtClean="0">
                <a:ea typeface="맑은 고딕" pitchFamily="50" charset="-127"/>
              </a:rPr>
              <a:t> (Ver.1)</a:t>
            </a: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3857625" cy="17886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자식노드들의</a:t>
            </a:r>
            <a:r>
              <a:rPr lang="ko-KR" altLang="en-US" sz="2000" dirty="0" smtClean="0">
                <a:ea typeface="맑은 고딕" pitchFamily="50" charset="-127"/>
              </a:rPr>
              <a:t> 리스트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73"/>
          <p:cNvGrpSpPr>
            <a:grpSpLocks/>
          </p:cNvGrpSpPr>
          <p:nvPr/>
        </p:nvGrpSpPr>
        <p:grpSpPr bwMode="auto">
          <a:xfrm>
            <a:off x="1142976" y="4143380"/>
            <a:ext cx="2643188" cy="1928812"/>
            <a:chOff x="1214414" y="4214818"/>
            <a:chExt cx="2643202" cy="1928823"/>
          </a:xfrm>
        </p:grpSpPr>
        <p:sp>
          <p:nvSpPr>
            <p:cNvPr id="29755" name="Oval 7"/>
            <p:cNvSpPr>
              <a:spLocks noChangeArrowheads="1"/>
            </p:cNvSpPr>
            <p:nvPr/>
          </p:nvSpPr>
          <p:spPr bwMode="auto">
            <a:xfrm>
              <a:off x="2285984" y="421481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29756" name="Oval 8"/>
            <p:cNvSpPr>
              <a:spLocks noChangeArrowheads="1"/>
            </p:cNvSpPr>
            <p:nvPr/>
          </p:nvSpPr>
          <p:spPr bwMode="auto">
            <a:xfrm>
              <a:off x="2285984" y="492919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29757" name="Rectangle 9"/>
            <p:cNvSpPr>
              <a:spLocks noChangeArrowheads="1"/>
            </p:cNvSpPr>
            <p:nvPr/>
          </p:nvSpPr>
          <p:spPr bwMode="auto">
            <a:xfrm>
              <a:off x="1214414" y="492919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29758" name="Rectangle 10"/>
            <p:cNvSpPr>
              <a:spLocks noChangeArrowheads="1"/>
            </p:cNvSpPr>
            <p:nvPr/>
          </p:nvSpPr>
          <p:spPr bwMode="auto">
            <a:xfrm>
              <a:off x="1857356" y="564357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29759" name="Rectangle 11"/>
            <p:cNvSpPr>
              <a:spLocks noChangeArrowheads="1"/>
            </p:cNvSpPr>
            <p:nvPr/>
          </p:nvSpPr>
          <p:spPr bwMode="auto">
            <a:xfrm>
              <a:off x="2714612" y="5643578"/>
              <a:ext cx="500062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29760" name="AutoShape 18"/>
            <p:cNvCxnSpPr>
              <a:cxnSpLocks noChangeShapeType="1"/>
              <a:stCxn id="29759" idx="0"/>
              <a:endCxn id="29756" idx="5"/>
            </p:cNvCxnSpPr>
            <p:nvPr/>
          </p:nvCxnSpPr>
          <p:spPr bwMode="auto">
            <a:xfrm rot="16200000" flipV="1">
              <a:off x="2695632" y="5374567"/>
              <a:ext cx="287549" cy="25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1" name="AutoShape 19"/>
            <p:cNvCxnSpPr>
              <a:cxnSpLocks noChangeShapeType="1"/>
              <a:stCxn id="29758" idx="0"/>
              <a:endCxn id="29756" idx="3"/>
            </p:cNvCxnSpPr>
            <p:nvPr/>
          </p:nvCxnSpPr>
          <p:spPr bwMode="auto">
            <a:xfrm rot="5400000" flipH="1" flipV="1">
              <a:off x="2089644" y="5373774"/>
              <a:ext cx="287549" cy="2520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AutoShape 20"/>
            <p:cNvCxnSpPr>
              <a:cxnSpLocks noChangeShapeType="1"/>
              <a:stCxn id="29757" idx="0"/>
              <a:endCxn id="29755" idx="3"/>
            </p:cNvCxnSpPr>
            <p:nvPr/>
          </p:nvCxnSpPr>
          <p:spPr bwMode="auto">
            <a:xfrm rot="5400000" flipH="1" flipV="1">
              <a:off x="1768173" y="4337923"/>
              <a:ext cx="287549" cy="8950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3" name="AutoShape 21"/>
            <p:cNvCxnSpPr>
              <a:cxnSpLocks noChangeShapeType="1"/>
              <a:stCxn id="29756" idx="0"/>
              <a:endCxn id="29755" idx="4"/>
            </p:cNvCxnSpPr>
            <p:nvPr/>
          </p:nvCxnSpPr>
          <p:spPr bwMode="auto">
            <a:xfrm rot="5400000" flipH="1" flipV="1">
              <a:off x="2429651" y="4822040"/>
              <a:ext cx="214317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4" name="Rectangle 38"/>
            <p:cNvSpPr>
              <a:spLocks noChangeArrowheads="1"/>
            </p:cNvSpPr>
            <p:nvPr/>
          </p:nvSpPr>
          <p:spPr bwMode="auto">
            <a:xfrm>
              <a:off x="3357554" y="4929198"/>
              <a:ext cx="500062" cy="50006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F</a:t>
              </a:r>
            </a:p>
          </p:txBody>
        </p:sp>
        <p:cxnSp>
          <p:nvCxnSpPr>
            <p:cNvPr id="29765" name="AutoShape 39"/>
            <p:cNvCxnSpPr>
              <a:cxnSpLocks noChangeShapeType="1"/>
              <a:stCxn id="29764" idx="0"/>
              <a:endCxn id="29755" idx="5"/>
            </p:cNvCxnSpPr>
            <p:nvPr/>
          </p:nvCxnSpPr>
          <p:spPr bwMode="auto">
            <a:xfrm rot="16200000" flipV="1">
              <a:off x="3017103" y="4338716"/>
              <a:ext cx="287549" cy="8934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74"/>
          <p:cNvGrpSpPr>
            <a:grpSpLocks/>
          </p:cNvGrpSpPr>
          <p:nvPr/>
        </p:nvGrpSpPr>
        <p:grpSpPr bwMode="auto">
          <a:xfrm>
            <a:off x="4286250" y="1857375"/>
            <a:ext cx="4214813" cy="4173538"/>
            <a:chOff x="4500562" y="1640115"/>
            <a:chExt cx="4214842" cy="4174307"/>
          </a:xfrm>
        </p:grpSpPr>
        <p:sp>
          <p:nvSpPr>
            <p:cNvPr id="29707" name="AutoShape 53"/>
            <p:cNvSpPr>
              <a:spLocks noChangeArrowheads="1"/>
            </p:cNvSpPr>
            <p:nvPr/>
          </p:nvSpPr>
          <p:spPr bwMode="auto">
            <a:xfrm>
              <a:off x="5500694" y="2357430"/>
              <a:ext cx="1371600" cy="50006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cxnSp>
          <p:nvCxnSpPr>
            <p:cNvPr id="29708" name="AutoShape 54"/>
            <p:cNvCxnSpPr>
              <a:cxnSpLocks noChangeShapeType="1"/>
              <a:stCxn id="29711" idx="2"/>
              <a:endCxn id="29709" idx="6"/>
            </p:cNvCxnSpPr>
            <p:nvPr/>
          </p:nvCxnSpPr>
          <p:spPr bwMode="auto">
            <a:xfrm flipH="1">
              <a:off x="5892807" y="2584443"/>
              <a:ext cx="6064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09" name="Oval 55"/>
            <p:cNvSpPr>
              <a:spLocks noChangeArrowheads="1"/>
            </p:cNvSpPr>
            <p:nvPr/>
          </p:nvSpPr>
          <p:spPr bwMode="auto">
            <a:xfrm>
              <a:off x="5572132" y="2428868"/>
              <a:ext cx="312737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0" name="Oval 56"/>
            <p:cNvSpPr>
              <a:spLocks noChangeArrowheads="1"/>
            </p:cNvSpPr>
            <p:nvPr/>
          </p:nvSpPr>
          <p:spPr bwMode="auto">
            <a:xfrm>
              <a:off x="6040444" y="2428868"/>
              <a:ext cx="311150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1" name="Oval 57"/>
            <p:cNvSpPr>
              <a:spLocks noChangeArrowheads="1"/>
            </p:cNvSpPr>
            <p:nvPr/>
          </p:nvSpPr>
          <p:spPr bwMode="auto">
            <a:xfrm>
              <a:off x="6507169" y="2428868"/>
              <a:ext cx="312738" cy="31115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grpSp>
          <p:nvGrpSpPr>
            <p:cNvPr id="4" name="Group 86"/>
            <p:cNvGrpSpPr>
              <a:grpSpLocks/>
            </p:cNvGrpSpPr>
            <p:nvPr/>
          </p:nvGrpSpPr>
          <p:grpSpPr bwMode="auto">
            <a:xfrm>
              <a:off x="6572271" y="4357694"/>
              <a:ext cx="1000126" cy="500063"/>
              <a:chOff x="4560" y="3216"/>
              <a:chExt cx="630" cy="315"/>
            </a:xfrm>
          </p:grpSpPr>
          <p:sp>
            <p:nvSpPr>
              <p:cNvPr id="29751" name="AutoShape 70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630" cy="315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cxnSp>
            <p:nvCxnSpPr>
              <p:cNvPr id="29752" name="AutoShape 71"/>
              <p:cNvCxnSpPr>
                <a:cxnSpLocks noChangeShapeType="1"/>
                <a:stCxn id="29754" idx="2"/>
                <a:endCxn id="29753" idx="6"/>
              </p:cNvCxnSpPr>
              <p:nvPr/>
            </p:nvCxnSpPr>
            <p:spPr bwMode="auto">
              <a:xfrm rot="10800000">
                <a:off x="4822" y="3359"/>
                <a:ext cx="98" cy="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9753" name="Oval 72"/>
              <p:cNvSpPr>
                <a:spLocks noChangeArrowheads="1"/>
              </p:cNvSpPr>
              <p:nvPr/>
            </p:nvSpPr>
            <p:spPr bwMode="auto">
              <a:xfrm>
                <a:off x="4625" y="3261"/>
                <a:ext cx="197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54" name="Oval 73"/>
              <p:cNvSpPr>
                <a:spLocks noChangeArrowheads="1"/>
              </p:cNvSpPr>
              <p:nvPr/>
            </p:nvSpPr>
            <p:spPr bwMode="auto">
              <a:xfrm>
                <a:off x="4920" y="3261"/>
                <a:ext cx="196" cy="19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</p:grpSp>
        <p:sp>
          <p:nvSpPr>
            <p:cNvPr id="29713" name="Oval 125"/>
            <p:cNvSpPr>
              <a:spLocks noChangeArrowheads="1"/>
            </p:cNvSpPr>
            <p:nvPr/>
          </p:nvSpPr>
          <p:spPr bwMode="auto">
            <a:xfrm>
              <a:off x="6927850" y="3309938"/>
              <a:ext cx="76200" cy="76200"/>
            </a:xfrm>
            <a:prstGeom prst="ellipse">
              <a:avLst/>
            </a:prstGeom>
            <a:noFill/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14" name="Rectangle 8"/>
            <p:cNvSpPr>
              <a:spLocks noChangeArrowheads="1"/>
            </p:cNvSpPr>
            <p:nvPr/>
          </p:nvSpPr>
          <p:spPr bwMode="auto">
            <a:xfrm>
              <a:off x="7643834" y="1643050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29715" name="Rectangle 8"/>
            <p:cNvSpPr>
              <a:spLocks noChangeArrowheads="1"/>
            </p:cNvSpPr>
            <p:nvPr/>
          </p:nvSpPr>
          <p:spPr bwMode="auto">
            <a:xfrm>
              <a:off x="7643834" y="214311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6</a:t>
              </a:r>
            </a:p>
          </p:txBody>
        </p:sp>
        <p:grpSp>
          <p:nvGrpSpPr>
            <p:cNvPr id="5" name="그룹 96"/>
            <p:cNvGrpSpPr>
              <a:grpSpLocks/>
            </p:cNvGrpSpPr>
            <p:nvPr/>
          </p:nvGrpSpPr>
          <p:grpSpPr bwMode="auto">
            <a:xfrm>
              <a:off x="5929322" y="5214950"/>
              <a:ext cx="1071570" cy="357190"/>
              <a:chOff x="4572000" y="4714884"/>
              <a:chExt cx="1071570" cy="357190"/>
            </a:xfrm>
          </p:grpSpPr>
          <p:sp>
            <p:nvSpPr>
              <p:cNvPr id="29748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49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C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50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6" name="그룹 98"/>
            <p:cNvGrpSpPr>
              <a:grpSpLocks/>
            </p:cNvGrpSpPr>
            <p:nvPr/>
          </p:nvGrpSpPr>
          <p:grpSpPr bwMode="auto">
            <a:xfrm>
              <a:off x="4500562" y="1857364"/>
              <a:ext cx="1071570" cy="357190"/>
              <a:chOff x="4214810" y="5214950"/>
              <a:chExt cx="1071570" cy="357190"/>
            </a:xfrm>
          </p:grpSpPr>
          <p:sp>
            <p:nvSpPr>
              <p:cNvPr id="29746" name="모서리가 둥근 직사각형 99"/>
              <p:cNvSpPr>
                <a:spLocks noChangeArrowheads="1"/>
              </p:cNvSpPr>
              <p:nvPr/>
            </p:nvSpPr>
            <p:spPr bwMode="auto">
              <a:xfrm>
                <a:off x="4214810" y="5214950"/>
                <a:ext cx="107157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2800" anchor="ctr"/>
              <a:lstStyle/>
              <a:p>
                <a:pPr algn="l" latinLnBrk="0"/>
                <a:r>
                  <a:rPr kumimoji="0" lang="en-US" altLang="ko-KR" sz="2000" smtClean="0">
                    <a:latin typeface="맑은 고딕" pitchFamily="50" charset="-127"/>
                  </a:rPr>
                  <a:t>B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7" name="Rectangle 76"/>
              <p:cNvSpPr>
                <a:spLocks noChangeArrowheads="1"/>
              </p:cNvSpPr>
              <p:nvPr/>
            </p:nvSpPr>
            <p:spPr bwMode="auto">
              <a:xfrm>
                <a:off x="4572000" y="5214950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5214942" y="3143248"/>
              <a:ext cx="1071570" cy="357190"/>
              <a:chOff x="4572000" y="4714884"/>
              <a:chExt cx="1071570" cy="357190"/>
            </a:xfrm>
          </p:grpSpPr>
          <p:sp>
            <p:nvSpPr>
              <p:cNvPr id="29743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44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A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5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8" name="그룹 105"/>
            <p:cNvGrpSpPr>
              <a:grpSpLocks/>
            </p:cNvGrpSpPr>
            <p:nvPr/>
          </p:nvGrpSpPr>
          <p:grpSpPr bwMode="auto">
            <a:xfrm>
              <a:off x="6429388" y="3143248"/>
              <a:ext cx="1071570" cy="357190"/>
              <a:chOff x="4214810" y="5214950"/>
              <a:chExt cx="1071570" cy="357190"/>
            </a:xfrm>
          </p:grpSpPr>
          <p:sp>
            <p:nvSpPr>
              <p:cNvPr id="29741" name="모서리가 둥근 직사각형 106"/>
              <p:cNvSpPr>
                <a:spLocks noChangeArrowheads="1"/>
              </p:cNvSpPr>
              <p:nvPr/>
            </p:nvSpPr>
            <p:spPr bwMode="auto">
              <a:xfrm>
                <a:off x="4214810" y="5214950"/>
                <a:ext cx="107157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82800" anchor="ctr"/>
              <a:lstStyle/>
              <a:p>
                <a:pPr algn="l" latinLnBrk="0"/>
                <a:r>
                  <a:rPr kumimoji="0" lang="en-US" altLang="ko-KR" sz="2000" smtClean="0">
                    <a:latin typeface="맑은 고딕" pitchFamily="50" charset="-127"/>
                  </a:rPr>
                  <a:t>D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2" name="Rectangle 76"/>
              <p:cNvSpPr>
                <a:spLocks noChangeArrowheads="1"/>
              </p:cNvSpPr>
              <p:nvPr/>
            </p:nvSpPr>
            <p:spPr bwMode="auto">
              <a:xfrm>
                <a:off x="4572000" y="5214950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grpSp>
          <p:nvGrpSpPr>
            <p:cNvPr id="9" name="그룹 108"/>
            <p:cNvGrpSpPr>
              <a:grpSpLocks/>
            </p:cNvGrpSpPr>
            <p:nvPr/>
          </p:nvGrpSpPr>
          <p:grpSpPr bwMode="auto">
            <a:xfrm>
              <a:off x="7643834" y="3143248"/>
              <a:ext cx="1071570" cy="357190"/>
              <a:chOff x="4572000" y="4714884"/>
              <a:chExt cx="1071570" cy="357190"/>
            </a:xfrm>
          </p:grpSpPr>
          <p:sp>
            <p:nvSpPr>
              <p:cNvPr id="29738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39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F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40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10" name="그룹 112"/>
            <p:cNvGrpSpPr>
              <a:grpSpLocks/>
            </p:cNvGrpSpPr>
            <p:nvPr/>
          </p:nvGrpSpPr>
          <p:grpSpPr bwMode="auto">
            <a:xfrm>
              <a:off x="7143768" y="5214950"/>
              <a:ext cx="1071570" cy="357190"/>
              <a:chOff x="4572000" y="4714884"/>
              <a:chExt cx="1071570" cy="357190"/>
            </a:xfrm>
          </p:grpSpPr>
          <p:sp>
            <p:nvSpPr>
              <p:cNvPr id="29735" name="Rectangle 76"/>
              <p:cNvSpPr>
                <a:spLocks noChangeArrowheads="1"/>
              </p:cNvSpPr>
              <p:nvPr/>
            </p:nvSpPr>
            <p:spPr bwMode="auto">
              <a:xfrm>
                <a:off x="492919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736" name="Rectangle 76"/>
              <p:cNvSpPr>
                <a:spLocks noChangeArrowheads="1"/>
              </p:cNvSpPr>
              <p:nvPr/>
            </p:nvSpPr>
            <p:spPr bwMode="auto">
              <a:xfrm>
                <a:off x="457200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E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29737" name="Rectangle 76"/>
              <p:cNvSpPr>
                <a:spLocks noChangeArrowheads="1"/>
              </p:cNvSpPr>
              <p:nvPr/>
            </p:nvSpPr>
            <p:spPr bwMode="auto">
              <a:xfrm>
                <a:off x="5286380" y="471488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sp>
          <p:nvSpPr>
            <p:cNvPr id="29722" name="자유형 142"/>
            <p:cNvSpPr>
              <a:spLocks noChangeArrowheads="1"/>
            </p:cNvSpPr>
            <p:nvPr/>
          </p:nvSpPr>
          <p:spPr bwMode="auto">
            <a:xfrm>
              <a:off x="5390744" y="2020389"/>
              <a:ext cx="538578" cy="337041"/>
            </a:xfrm>
            <a:custGeom>
              <a:avLst/>
              <a:gdLst>
                <a:gd name="T0" fmla="*/ 0 w 470263"/>
                <a:gd name="T1" fmla="*/ 0 h 156754"/>
                <a:gd name="T2" fmla="*/ 668149 w 470263"/>
                <a:gd name="T3" fmla="*/ 3441830 h 156754"/>
                <a:gd name="T4" fmla="*/ 1061177 w 470263"/>
                <a:gd name="T5" fmla="*/ 15488266 h 156754"/>
                <a:gd name="T6" fmla="*/ 0 60000 65536"/>
                <a:gd name="T7" fmla="*/ 0 60000 65536"/>
                <a:gd name="T8" fmla="*/ 0 60000 65536"/>
                <a:gd name="T9" fmla="*/ 0 w 470263"/>
                <a:gd name="T10" fmla="*/ 0 h 156754"/>
                <a:gd name="T11" fmla="*/ 470263 w 470263"/>
                <a:gd name="T12" fmla="*/ 156754 h 1567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0263" h="156754">
                  <a:moveTo>
                    <a:pt x="0" y="0"/>
                  </a:moveTo>
                  <a:cubicBezTo>
                    <a:pt x="108857" y="4354"/>
                    <a:pt x="217715" y="8708"/>
                    <a:pt x="296092" y="34834"/>
                  </a:cubicBezTo>
                  <a:cubicBezTo>
                    <a:pt x="374469" y="60960"/>
                    <a:pt x="422366" y="108857"/>
                    <a:pt x="470263" y="156754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3" name="자유형 143"/>
            <p:cNvSpPr>
              <a:spLocks noChangeArrowheads="1"/>
            </p:cNvSpPr>
            <p:nvPr/>
          </p:nvSpPr>
          <p:spPr bwMode="auto">
            <a:xfrm>
              <a:off x="4920343" y="2211977"/>
              <a:ext cx="818606" cy="1524000"/>
            </a:xfrm>
            <a:custGeom>
              <a:avLst/>
              <a:gdLst>
                <a:gd name="T0" fmla="*/ 818606 w 818606"/>
                <a:gd name="T1" fmla="*/ 1105989 h 1524000"/>
                <a:gd name="T2" fmla="*/ 696686 w 818606"/>
                <a:gd name="T3" fmla="*/ 1480457 h 1524000"/>
                <a:gd name="T4" fmla="*/ 269966 w 818606"/>
                <a:gd name="T5" fmla="*/ 1367246 h 1524000"/>
                <a:gd name="T6" fmla="*/ 52251 w 818606"/>
                <a:gd name="T7" fmla="*/ 836023 h 1524000"/>
                <a:gd name="T8" fmla="*/ 0 w 818606"/>
                <a:gd name="T9" fmla="*/ 0 h 1524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8606"/>
                <a:gd name="T16" fmla="*/ 0 h 1524000"/>
                <a:gd name="T17" fmla="*/ 818606 w 818606"/>
                <a:gd name="T18" fmla="*/ 1524000 h 1524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8606" h="1524000">
                  <a:moveTo>
                    <a:pt x="818606" y="1105989"/>
                  </a:moveTo>
                  <a:cubicBezTo>
                    <a:pt x="803366" y="1271451"/>
                    <a:pt x="788126" y="1436914"/>
                    <a:pt x="696686" y="1480457"/>
                  </a:cubicBezTo>
                  <a:cubicBezTo>
                    <a:pt x="605246" y="1524000"/>
                    <a:pt x="377372" y="1474652"/>
                    <a:pt x="269966" y="1367246"/>
                  </a:cubicBezTo>
                  <a:cubicBezTo>
                    <a:pt x="162560" y="1259840"/>
                    <a:pt x="97245" y="1063897"/>
                    <a:pt x="52251" y="836023"/>
                  </a:cubicBezTo>
                  <a:cubicBezTo>
                    <a:pt x="7257" y="608149"/>
                    <a:pt x="3628" y="30407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4" name="자유형 145"/>
            <p:cNvSpPr>
              <a:spLocks noChangeArrowheads="1"/>
            </p:cNvSpPr>
            <p:nvPr/>
          </p:nvSpPr>
          <p:spPr bwMode="auto">
            <a:xfrm>
              <a:off x="4763589" y="2211977"/>
              <a:ext cx="2271485" cy="1709783"/>
            </a:xfrm>
            <a:custGeom>
              <a:avLst/>
              <a:gdLst>
                <a:gd name="T0" fmla="*/ 2194561 w 2271485"/>
                <a:gd name="T1" fmla="*/ 1097280 h 1709783"/>
                <a:gd name="T2" fmla="*/ 2002977 w 2271485"/>
                <a:gd name="T3" fmla="*/ 1584960 h 1709783"/>
                <a:gd name="T4" fmla="*/ 583474 w 2271485"/>
                <a:gd name="T5" fmla="*/ 1654629 h 1709783"/>
                <a:gd name="T6" fmla="*/ 165462 w 2271485"/>
                <a:gd name="T7" fmla="*/ 1254034 h 1709783"/>
                <a:gd name="T8" fmla="*/ 0 w 2271485"/>
                <a:gd name="T9" fmla="*/ 0 h 17097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71485"/>
                <a:gd name="T16" fmla="*/ 0 h 1709783"/>
                <a:gd name="T17" fmla="*/ 2271485 w 2271485"/>
                <a:gd name="T18" fmla="*/ 1709783 h 17097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71485" h="1709783">
                  <a:moveTo>
                    <a:pt x="2194560" y="1097280"/>
                  </a:moveTo>
                  <a:cubicBezTo>
                    <a:pt x="2233022" y="1294674"/>
                    <a:pt x="2271485" y="1492069"/>
                    <a:pt x="2002971" y="1584960"/>
                  </a:cubicBezTo>
                  <a:cubicBezTo>
                    <a:pt x="1734457" y="1677851"/>
                    <a:pt x="889725" y="1709783"/>
                    <a:pt x="583474" y="1654629"/>
                  </a:cubicBezTo>
                  <a:cubicBezTo>
                    <a:pt x="277223" y="1599475"/>
                    <a:pt x="262708" y="1529806"/>
                    <a:pt x="165462" y="1254034"/>
                  </a:cubicBezTo>
                  <a:cubicBezTo>
                    <a:pt x="68216" y="978263"/>
                    <a:pt x="0" y="0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5" name="자유형 149"/>
            <p:cNvSpPr>
              <a:spLocks noChangeArrowheads="1"/>
            </p:cNvSpPr>
            <p:nvPr/>
          </p:nvSpPr>
          <p:spPr bwMode="auto">
            <a:xfrm>
              <a:off x="4615543" y="2211977"/>
              <a:ext cx="3561806" cy="1939108"/>
            </a:xfrm>
            <a:custGeom>
              <a:avLst/>
              <a:gdLst>
                <a:gd name="T0" fmla="*/ 3561806 w 3561806"/>
                <a:gd name="T1" fmla="*/ 1097280 h 1939108"/>
                <a:gd name="T2" fmla="*/ 3257006 w 3561806"/>
                <a:gd name="T3" fmla="*/ 1463040 h 1939108"/>
                <a:gd name="T4" fmla="*/ 1889760 w 3561806"/>
                <a:gd name="T5" fmla="*/ 1863634 h 1939108"/>
                <a:gd name="T6" fmla="*/ 592183 w 3561806"/>
                <a:gd name="T7" fmla="*/ 1863634 h 1939108"/>
                <a:gd name="T8" fmla="*/ 182880 w 3561806"/>
                <a:gd name="T9" fmla="*/ 1410789 h 1939108"/>
                <a:gd name="T10" fmla="*/ 0 w 3561806"/>
                <a:gd name="T11" fmla="*/ 0 h 1939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61806"/>
                <a:gd name="T19" fmla="*/ 0 h 1939108"/>
                <a:gd name="T20" fmla="*/ 3561806 w 3561806"/>
                <a:gd name="T21" fmla="*/ 1939108 h 1939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61806" h="1939108">
                  <a:moveTo>
                    <a:pt x="3561806" y="1097280"/>
                  </a:moveTo>
                  <a:cubicBezTo>
                    <a:pt x="3548743" y="1216297"/>
                    <a:pt x="3535680" y="1335314"/>
                    <a:pt x="3257006" y="1463040"/>
                  </a:cubicBezTo>
                  <a:cubicBezTo>
                    <a:pt x="2978332" y="1590766"/>
                    <a:pt x="2333897" y="1796868"/>
                    <a:pt x="1889760" y="1863634"/>
                  </a:cubicBezTo>
                  <a:cubicBezTo>
                    <a:pt x="1445623" y="1930400"/>
                    <a:pt x="876663" y="1939108"/>
                    <a:pt x="592183" y="1863634"/>
                  </a:cubicBezTo>
                  <a:cubicBezTo>
                    <a:pt x="307703" y="1788160"/>
                    <a:pt x="281577" y="1721395"/>
                    <a:pt x="182880" y="1410789"/>
                  </a:cubicBezTo>
                  <a:cubicBezTo>
                    <a:pt x="84183" y="1100183"/>
                    <a:pt x="42091" y="550091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6" name="자유형 151"/>
            <p:cNvSpPr>
              <a:spLocks noChangeArrowheads="1"/>
            </p:cNvSpPr>
            <p:nvPr/>
          </p:nvSpPr>
          <p:spPr bwMode="auto">
            <a:xfrm>
              <a:off x="5657669" y="2577737"/>
              <a:ext cx="124822" cy="557349"/>
            </a:xfrm>
            <a:custGeom>
              <a:avLst/>
              <a:gdLst>
                <a:gd name="T0" fmla="*/ 55154 w 124822"/>
                <a:gd name="T1" fmla="*/ 0 h 557349"/>
                <a:gd name="T2" fmla="*/ 11611 w 124822"/>
                <a:gd name="T3" fmla="*/ 322217 h 557349"/>
                <a:gd name="T4" fmla="*/ 124822 w 124822"/>
                <a:gd name="T5" fmla="*/ 557349 h 557349"/>
                <a:gd name="T6" fmla="*/ 0 60000 65536"/>
                <a:gd name="T7" fmla="*/ 0 60000 65536"/>
                <a:gd name="T8" fmla="*/ 0 60000 65536"/>
                <a:gd name="T9" fmla="*/ 0 w 124822"/>
                <a:gd name="T10" fmla="*/ 0 h 557349"/>
                <a:gd name="T11" fmla="*/ 124822 w 124822"/>
                <a:gd name="T12" fmla="*/ 557349 h 557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22" h="557349">
                  <a:moveTo>
                    <a:pt x="55154" y="0"/>
                  </a:moveTo>
                  <a:cubicBezTo>
                    <a:pt x="27577" y="114663"/>
                    <a:pt x="0" y="229326"/>
                    <a:pt x="11611" y="322217"/>
                  </a:cubicBezTo>
                  <a:cubicBezTo>
                    <a:pt x="23222" y="415109"/>
                    <a:pt x="74022" y="486229"/>
                    <a:pt x="124822" y="55734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7" name="자유형 153"/>
            <p:cNvSpPr>
              <a:spLocks noChangeArrowheads="1"/>
            </p:cNvSpPr>
            <p:nvPr/>
          </p:nvSpPr>
          <p:spPr bwMode="auto">
            <a:xfrm>
              <a:off x="6644640" y="2577737"/>
              <a:ext cx="1123406" cy="566057"/>
            </a:xfrm>
            <a:custGeom>
              <a:avLst/>
              <a:gdLst>
                <a:gd name="T0" fmla="*/ 0 w 1123406"/>
                <a:gd name="T1" fmla="*/ 0 h 566057"/>
                <a:gd name="T2" fmla="*/ 200297 w 1123406"/>
                <a:gd name="T3" fmla="*/ 330926 h 566057"/>
                <a:gd name="T4" fmla="*/ 940526 w 1123406"/>
                <a:gd name="T5" fmla="*/ 444137 h 566057"/>
                <a:gd name="T6" fmla="*/ 1123406 w 1123406"/>
                <a:gd name="T7" fmla="*/ 566057 h 56605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3406"/>
                <a:gd name="T13" fmla="*/ 0 h 566057"/>
                <a:gd name="T14" fmla="*/ 1123406 w 1123406"/>
                <a:gd name="T15" fmla="*/ 566057 h 56605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3406" h="566057">
                  <a:moveTo>
                    <a:pt x="0" y="0"/>
                  </a:moveTo>
                  <a:cubicBezTo>
                    <a:pt x="21771" y="128451"/>
                    <a:pt x="43543" y="256903"/>
                    <a:pt x="200297" y="330926"/>
                  </a:cubicBezTo>
                  <a:cubicBezTo>
                    <a:pt x="357051" y="404949"/>
                    <a:pt x="786675" y="404949"/>
                    <a:pt x="940526" y="444137"/>
                  </a:cubicBezTo>
                  <a:cubicBezTo>
                    <a:pt x="1094378" y="483326"/>
                    <a:pt x="1108892" y="524691"/>
                    <a:pt x="1123406" y="566057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8" name="자유형 154"/>
            <p:cNvSpPr>
              <a:spLocks noChangeArrowheads="1"/>
            </p:cNvSpPr>
            <p:nvPr/>
          </p:nvSpPr>
          <p:spPr bwMode="auto">
            <a:xfrm>
              <a:off x="6191794" y="2586446"/>
              <a:ext cx="383177" cy="557348"/>
            </a:xfrm>
            <a:custGeom>
              <a:avLst/>
              <a:gdLst>
                <a:gd name="T0" fmla="*/ 0 w 383177"/>
                <a:gd name="T1" fmla="*/ 0 h 557348"/>
                <a:gd name="T2" fmla="*/ 69669 w 383177"/>
                <a:gd name="T3" fmla="*/ 313508 h 557348"/>
                <a:gd name="T4" fmla="*/ 278675 w 383177"/>
                <a:gd name="T5" fmla="*/ 400594 h 557348"/>
                <a:gd name="T6" fmla="*/ 383177 w 383177"/>
                <a:gd name="T7" fmla="*/ 557348 h 557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3177"/>
                <a:gd name="T13" fmla="*/ 0 h 557348"/>
                <a:gd name="T14" fmla="*/ 383177 w 383177"/>
                <a:gd name="T15" fmla="*/ 557348 h 557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3177" h="557348">
                  <a:moveTo>
                    <a:pt x="0" y="0"/>
                  </a:moveTo>
                  <a:cubicBezTo>
                    <a:pt x="11611" y="123371"/>
                    <a:pt x="23223" y="246742"/>
                    <a:pt x="69669" y="313508"/>
                  </a:cubicBezTo>
                  <a:cubicBezTo>
                    <a:pt x="116115" y="380274"/>
                    <a:pt x="226424" y="359954"/>
                    <a:pt x="278675" y="400594"/>
                  </a:cubicBezTo>
                  <a:cubicBezTo>
                    <a:pt x="330926" y="441234"/>
                    <a:pt x="357051" y="499291"/>
                    <a:pt x="383177" y="557348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29" name="자유형 157"/>
            <p:cNvSpPr>
              <a:spLocks noChangeArrowheads="1"/>
            </p:cNvSpPr>
            <p:nvPr/>
          </p:nvSpPr>
          <p:spPr bwMode="auto">
            <a:xfrm>
              <a:off x="6461760" y="4589417"/>
              <a:ext cx="374469" cy="618309"/>
            </a:xfrm>
            <a:custGeom>
              <a:avLst/>
              <a:gdLst>
                <a:gd name="T0" fmla="*/ 374469 w 374469"/>
                <a:gd name="T1" fmla="*/ 0 h 618309"/>
                <a:gd name="T2" fmla="*/ 296091 w 374469"/>
                <a:gd name="T3" fmla="*/ 374469 h 618309"/>
                <a:gd name="T4" fmla="*/ 95794 w 374469"/>
                <a:gd name="T5" fmla="*/ 461554 h 618309"/>
                <a:gd name="T6" fmla="*/ 0 w 374469"/>
                <a:gd name="T7" fmla="*/ 618309 h 618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469"/>
                <a:gd name="T13" fmla="*/ 0 h 618309"/>
                <a:gd name="T14" fmla="*/ 374469 w 374469"/>
                <a:gd name="T15" fmla="*/ 618309 h 618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469" h="618309">
                  <a:moveTo>
                    <a:pt x="374469" y="0"/>
                  </a:moveTo>
                  <a:cubicBezTo>
                    <a:pt x="358503" y="148771"/>
                    <a:pt x="342537" y="297543"/>
                    <a:pt x="296091" y="374469"/>
                  </a:cubicBezTo>
                  <a:cubicBezTo>
                    <a:pt x="249645" y="451395"/>
                    <a:pt x="145142" y="420914"/>
                    <a:pt x="95794" y="461554"/>
                  </a:cubicBezTo>
                  <a:cubicBezTo>
                    <a:pt x="46446" y="502194"/>
                    <a:pt x="23223" y="560251"/>
                    <a:pt x="0" y="61830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0" name="자유형 158"/>
            <p:cNvSpPr>
              <a:spLocks noChangeArrowheads="1"/>
            </p:cNvSpPr>
            <p:nvPr/>
          </p:nvSpPr>
          <p:spPr bwMode="auto">
            <a:xfrm flipH="1">
              <a:off x="7286643" y="4572008"/>
              <a:ext cx="428628" cy="642942"/>
            </a:xfrm>
            <a:custGeom>
              <a:avLst/>
              <a:gdLst>
                <a:gd name="T0" fmla="*/ 842178 w 374469"/>
                <a:gd name="T1" fmla="*/ 0 h 618309"/>
                <a:gd name="T2" fmla="*/ 665907 w 374469"/>
                <a:gd name="T3" fmla="*/ 473385 h 618309"/>
                <a:gd name="T4" fmla="*/ 215440 w 374469"/>
                <a:gd name="T5" fmla="*/ 583470 h 618309"/>
                <a:gd name="T6" fmla="*/ 0 w 374469"/>
                <a:gd name="T7" fmla="*/ 781633 h 618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469"/>
                <a:gd name="T13" fmla="*/ 0 h 618309"/>
                <a:gd name="T14" fmla="*/ 374469 w 374469"/>
                <a:gd name="T15" fmla="*/ 618309 h 618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469" h="618309">
                  <a:moveTo>
                    <a:pt x="374469" y="0"/>
                  </a:moveTo>
                  <a:cubicBezTo>
                    <a:pt x="358503" y="148771"/>
                    <a:pt x="342537" y="297543"/>
                    <a:pt x="296091" y="374469"/>
                  </a:cubicBezTo>
                  <a:cubicBezTo>
                    <a:pt x="249645" y="451395"/>
                    <a:pt x="145142" y="420914"/>
                    <a:pt x="95794" y="461554"/>
                  </a:cubicBezTo>
                  <a:cubicBezTo>
                    <a:pt x="46446" y="502194"/>
                    <a:pt x="23223" y="560251"/>
                    <a:pt x="0" y="61830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1" name="자유형 159"/>
            <p:cNvSpPr>
              <a:spLocks noChangeArrowheads="1"/>
            </p:cNvSpPr>
            <p:nvPr/>
          </p:nvSpPr>
          <p:spPr bwMode="auto">
            <a:xfrm>
              <a:off x="5580743" y="3500846"/>
              <a:ext cx="1124857" cy="2313576"/>
            </a:xfrm>
            <a:custGeom>
              <a:avLst/>
              <a:gdLst>
                <a:gd name="T0" fmla="*/ 872308 w 1124857"/>
                <a:gd name="T1" fmla="*/ 1898468 h 2313576"/>
                <a:gd name="T2" fmla="*/ 611051 w 1124857"/>
                <a:gd name="T3" fmla="*/ 2281644 h 2313576"/>
                <a:gd name="T4" fmla="*/ 123371 w 1124857"/>
                <a:gd name="T5" fmla="*/ 2090057 h 2313576"/>
                <a:gd name="T6" fmla="*/ 123371 w 1124857"/>
                <a:gd name="T7" fmla="*/ 1436914 h 2313576"/>
                <a:gd name="T8" fmla="*/ 863600 w 1124857"/>
                <a:gd name="T9" fmla="*/ 766354 h 2313576"/>
                <a:gd name="T10" fmla="*/ 1124857 w 1124857"/>
                <a:gd name="T11" fmla="*/ 0 h 2313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4857"/>
                <a:gd name="T19" fmla="*/ 0 h 2313576"/>
                <a:gd name="T20" fmla="*/ 1124857 w 1124857"/>
                <a:gd name="T21" fmla="*/ 2313576 h 2313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4857" h="2313576">
                  <a:moveTo>
                    <a:pt x="872308" y="1898468"/>
                  </a:moveTo>
                  <a:cubicBezTo>
                    <a:pt x="804091" y="2074091"/>
                    <a:pt x="735874" y="2249714"/>
                    <a:pt x="611051" y="2281645"/>
                  </a:cubicBezTo>
                  <a:cubicBezTo>
                    <a:pt x="486228" y="2313576"/>
                    <a:pt x="204651" y="2230845"/>
                    <a:pt x="123371" y="2090057"/>
                  </a:cubicBezTo>
                  <a:cubicBezTo>
                    <a:pt x="42091" y="1949269"/>
                    <a:pt x="0" y="1657531"/>
                    <a:pt x="123371" y="1436914"/>
                  </a:cubicBezTo>
                  <a:cubicBezTo>
                    <a:pt x="246743" y="1216297"/>
                    <a:pt x="696686" y="1005840"/>
                    <a:pt x="863600" y="766354"/>
                  </a:cubicBezTo>
                  <a:cubicBezTo>
                    <a:pt x="1030514" y="526868"/>
                    <a:pt x="1077685" y="263434"/>
                    <a:pt x="1124857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2" name="자유형 160"/>
            <p:cNvSpPr>
              <a:spLocks noChangeArrowheads="1"/>
            </p:cNvSpPr>
            <p:nvPr/>
          </p:nvSpPr>
          <p:spPr bwMode="auto">
            <a:xfrm flipH="1">
              <a:off x="7429520" y="3500438"/>
              <a:ext cx="1089723" cy="2313576"/>
            </a:xfrm>
            <a:custGeom>
              <a:avLst/>
              <a:gdLst>
                <a:gd name="T0" fmla="*/ 721078 w 1124857"/>
                <a:gd name="T1" fmla="*/ 1898468 h 2313576"/>
                <a:gd name="T2" fmla="*/ 505113 w 1124857"/>
                <a:gd name="T3" fmla="*/ 2281644 h 2313576"/>
                <a:gd name="T4" fmla="*/ 101983 w 1124857"/>
                <a:gd name="T5" fmla="*/ 2090057 h 2313576"/>
                <a:gd name="T6" fmla="*/ 101983 w 1124857"/>
                <a:gd name="T7" fmla="*/ 1436914 h 2313576"/>
                <a:gd name="T8" fmla="*/ 713880 w 1124857"/>
                <a:gd name="T9" fmla="*/ 766354 h 2313576"/>
                <a:gd name="T10" fmla="*/ 929844 w 1124857"/>
                <a:gd name="T11" fmla="*/ 0 h 2313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4857"/>
                <a:gd name="T19" fmla="*/ 0 h 2313576"/>
                <a:gd name="T20" fmla="*/ 1124857 w 1124857"/>
                <a:gd name="T21" fmla="*/ 2313576 h 2313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4857" h="2313576">
                  <a:moveTo>
                    <a:pt x="872308" y="1898468"/>
                  </a:moveTo>
                  <a:cubicBezTo>
                    <a:pt x="804091" y="2074091"/>
                    <a:pt x="735874" y="2249714"/>
                    <a:pt x="611051" y="2281645"/>
                  </a:cubicBezTo>
                  <a:cubicBezTo>
                    <a:pt x="486228" y="2313576"/>
                    <a:pt x="204651" y="2230845"/>
                    <a:pt x="123371" y="2090057"/>
                  </a:cubicBezTo>
                  <a:cubicBezTo>
                    <a:pt x="42091" y="1949269"/>
                    <a:pt x="0" y="1657531"/>
                    <a:pt x="123371" y="1436914"/>
                  </a:cubicBezTo>
                  <a:cubicBezTo>
                    <a:pt x="246743" y="1216297"/>
                    <a:pt x="696686" y="1005840"/>
                    <a:pt x="863600" y="766354"/>
                  </a:cubicBezTo>
                  <a:cubicBezTo>
                    <a:pt x="1030514" y="526868"/>
                    <a:pt x="1077685" y="263434"/>
                    <a:pt x="1124857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3" name="자유형 163"/>
            <p:cNvSpPr>
              <a:spLocks noChangeArrowheads="1"/>
            </p:cNvSpPr>
            <p:nvPr/>
          </p:nvSpPr>
          <p:spPr bwMode="auto">
            <a:xfrm>
              <a:off x="5564777" y="1640115"/>
              <a:ext cx="2255520" cy="319314"/>
            </a:xfrm>
            <a:custGeom>
              <a:avLst/>
              <a:gdLst>
                <a:gd name="T0" fmla="*/ 2255520 w 2255520"/>
                <a:gd name="T1" fmla="*/ 171268 h 319314"/>
                <a:gd name="T2" fmla="*/ 1227909 w 2255520"/>
                <a:gd name="T3" fmla="*/ 14514 h 319314"/>
                <a:gd name="T4" fmla="*/ 748937 w 2255520"/>
                <a:gd name="T5" fmla="*/ 258354 h 319314"/>
                <a:gd name="T6" fmla="*/ 0 w 2255520"/>
                <a:gd name="T7" fmla="*/ 319314 h 3193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5520"/>
                <a:gd name="T13" fmla="*/ 0 h 319314"/>
                <a:gd name="T14" fmla="*/ 2255520 w 2255520"/>
                <a:gd name="T15" fmla="*/ 319314 h 3193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5520" h="319314">
                  <a:moveTo>
                    <a:pt x="2255520" y="171268"/>
                  </a:moveTo>
                  <a:cubicBezTo>
                    <a:pt x="1867263" y="85634"/>
                    <a:pt x="1479006" y="0"/>
                    <a:pt x="1227909" y="14514"/>
                  </a:cubicBezTo>
                  <a:cubicBezTo>
                    <a:pt x="976812" y="29028"/>
                    <a:pt x="953589" y="207554"/>
                    <a:pt x="748937" y="258354"/>
                  </a:cubicBezTo>
                  <a:cubicBezTo>
                    <a:pt x="544286" y="309154"/>
                    <a:pt x="272143" y="314234"/>
                    <a:pt x="0" y="319314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29734" name="자유형 164"/>
            <p:cNvSpPr>
              <a:spLocks noChangeArrowheads="1"/>
            </p:cNvSpPr>
            <p:nvPr/>
          </p:nvSpPr>
          <p:spPr bwMode="auto">
            <a:xfrm>
              <a:off x="7045234" y="3309257"/>
              <a:ext cx="269966" cy="1036320"/>
            </a:xfrm>
            <a:custGeom>
              <a:avLst/>
              <a:gdLst>
                <a:gd name="T0" fmla="*/ 269966 w 269966"/>
                <a:gd name="T1" fmla="*/ 0 h 1036320"/>
                <a:gd name="T2" fmla="*/ 130629 w 269966"/>
                <a:gd name="T3" fmla="*/ 783772 h 1036320"/>
                <a:gd name="T4" fmla="*/ 0 w 269966"/>
                <a:gd name="T5" fmla="*/ 1036320 h 1036320"/>
                <a:gd name="T6" fmla="*/ 0 60000 65536"/>
                <a:gd name="T7" fmla="*/ 0 60000 65536"/>
                <a:gd name="T8" fmla="*/ 0 60000 65536"/>
                <a:gd name="T9" fmla="*/ 0 w 269966"/>
                <a:gd name="T10" fmla="*/ 0 h 1036320"/>
                <a:gd name="T11" fmla="*/ 269966 w 269966"/>
                <a:gd name="T12" fmla="*/ 1036320 h 1036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966" h="1036320">
                  <a:moveTo>
                    <a:pt x="269966" y="0"/>
                  </a:moveTo>
                  <a:cubicBezTo>
                    <a:pt x="222794" y="305526"/>
                    <a:pt x="175623" y="611052"/>
                    <a:pt x="130629" y="783772"/>
                  </a:cubicBezTo>
                  <a:cubicBezTo>
                    <a:pt x="85635" y="956492"/>
                    <a:pt x="42817" y="996406"/>
                    <a:pt x="0" y="103632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</p:grp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7786688" y="1857375"/>
            <a:ext cx="714375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  <p:sp>
        <p:nvSpPr>
          <p:cNvPr id="29706" name="Rectangle 8"/>
          <p:cNvSpPr>
            <a:spLocks noChangeArrowheads="1"/>
          </p:cNvSpPr>
          <p:nvPr/>
        </p:nvSpPr>
        <p:spPr bwMode="auto">
          <a:xfrm>
            <a:off x="7786688" y="2357438"/>
            <a:ext cx="42862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E4127-81B3-4D9B-98F7-D7BC4DC2F34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14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614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6149" name="AutoShape 28"/>
          <p:cNvSpPr>
            <a:spLocks noChangeArrowheads="1"/>
          </p:cNvSpPr>
          <p:nvPr/>
        </p:nvSpPr>
        <p:spPr bwMode="auto">
          <a:xfrm>
            <a:off x="6357938" y="2643188"/>
            <a:ext cx="2214562" cy="2071687"/>
          </a:xfrm>
          <a:prstGeom prst="triangle">
            <a:avLst>
              <a:gd name="adj" fmla="val 50000"/>
            </a:avLst>
          </a:prstGeom>
          <a:solidFill>
            <a:srgbClr val="CFDBFD"/>
          </a:solidFill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 용어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61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57686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루트</a:t>
            </a:r>
            <a:r>
              <a:rPr lang="en-US" altLang="ko-KR" sz="1800" dirty="0" smtClean="0">
                <a:ea typeface="맑은 고딕" pitchFamily="50" charset="-127"/>
              </a:rPr>
              <a:t>(root): </a:t>
            </a:r>
            <a:r>
              <a:rPr lang="ko-KR" altLang="en-US" sz="1800" dirty="0" smtClean="0">
                <a:ea typeface="맑은 고딕" pitchFamily="50" charset="-127"/>
              </a:rPr>
              <a:t>부모가 없는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(internal node): </a:t>
            </a:r>
            <a:r>
              <a:rPr lang="ko-KR" altLang="en-US" sz="1800" dirty="0" smtClean="0">
                <a:ea typeface="맑은 고딕" pitchFamily="50" charset="-127"/>
              </a:rPr>
              <a:t>적어도 한 개의 자식을 가진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(A, B, C, F)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(external node), </a:t>
            </a:r>
            <a:r>
              <a:rPr lang="ko-KR" altLang="en-US" sz="1800" dirty="0" smtClean="0">
                <a:ea typeface="맑은 고딕" pitchFamily="50" charset="-127"/>
              </a:rPr>
              <a:t>또는 </a:t>
            </a:r>
            <a:r>
              <a:rPr lang="ko-KR" altLang="en-US" sz="1800" b="1" dirty="0" err="1" smtClean="0">
                <a:ea typeface="맑은 고딕" pitchFamily="50" charset="-127"/>
              </a:rPr>
              <a:t>리프</a:t>
            </a:r>
            <a:r>
              <a:rPr lang="en-US" altLang="ko-KR" sz="1800" dirty="0" smtClean="0">
                <a:ea typeface="맑은 고딕" pitchFamily="50" charset="-127"/>
              </a:rPr>
              <a:t> (leaf): </a:t>
            </a:r>
            <a:r>
              <a:rPr lang="ko-KR" altLang="en-US" sz="1800" dirty="0" smtClean="0">
                <a:ea typeface="맑은 고딕" pitchFamily="50" charset="-127"/>
              </a:rPr>
              <a:t>자식이 없는 </a:t>
            </a:r>
            <a:r>
              <a:rPr lang="ko-KR" altLang="en-US" sz="1800" dirty="0" err="1" smtClean="0">
                <a:ea typeface="맑은 고딕" pitchFamily="50" charset="-127"/>
              </a:rPr>
              <a:t>노드</a:t>
            </a:r>
            <a:r>
              <a:rPr lang="en-US" altLang="ko-KR" sz="1800" dirty="0" smtClean="0">
                <a:ea typeface="맑은 고딕" pitchFamily="50" charset="-127"/>
              </a:rPr>
              <a:t>(E, I, J, K, G, H, D)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형제</a:t>
            </a:r>
            <a:r>
              <a:rPr lang="en-US" altLang="ko-KR" sz="1800" dirty="0" smtClean="0">
                <a:ea typeface="맑은 고딕" pitchFamily="50" charset="-127"/>
              </a:rPr>
              <a:t>(siblings): </a:t>
            </a:r>
            <a:r>
              <a:rPr lang="ko-KR" altLang="en-US" sz="1800" dirty="0" smtClean="0">
                <a:ea typeface="맑은 고딕" pitchFamily="50" charset="-127"/>
              </a:rPr>
              <a:t>같은 부모를 가진 </a:t>
            </a:r>
            <a:r>
              <a:rPr lang="ko-KR" altLang="en-US" sz="1800" dirty="0" err="1" smtClean="0">
                <a:ea typeface="맑은 고딕" pitchFamily="50" charset="-127"/>
              </a:rPr>
              <a:t>노드들</a:t>
            </a:r>
            <a:r>
              <a:rPr lang="en-US" altLang="ko-KR" sz="1800" dirty="0" smtClean="0">
                <a:ea typeface="맑은 고딕" pitchFamily="50" charset="-127"/>
              </a:rPr>
              <a:t>(G, H)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b="1" dirty="0" smtClean="0">
                <a:ea typeface="맑은 고딕" pitchFamily="50" charset="-127"/>
              </a:rPr>
              <a:t>조상</a:t>
            </a:r>
            <a:r>
              <a:rPr lang="en-US" altLang="ko-KR" sz="1800" dirty="0" smtClean="0">
                <a:ea typeface="맑은 고딕" pitchFamily="50" charset="-127"/>
              </a:rPr>
              <a:t>(ancestor): </a:t>
            </a:r>
            <a:r>
              <a:rPr lang="ko-KR" altLang="en-US" sz="1800" dirty="0" smtClean="0">
                <a:ea typeface="맑은 고딕" pitchFamily="50" charset="-127"/>
              </a:rPr>
              <a:t>부모</a:t>
            </a:r>
            <a:r>
              <a:rPr lang="en-US" altLang="ko-KR" sz="1800" dirty="0" smtClean="0">
                <a:ea typeface="맑은 고딕" pitchFamily="50" charset="-127"/>
              </a:rPr>
              <a:t>(parent), </a:t>
            </a:r>
            <a:r>
              <a:rPr lang="ko-KR" altLang="en-US" sz="1800" dirty="0" smtClean="0">
                <a:ea typeface="맑은 고딕" pitchFamily="50" charset="-127"/>
              </a:rPr>
              <a:t>조부모</a:t>
            </a:r>
            <a:r>
              <a:rPr lang="en-US" altLang="ko-KR" sz="1800" dirty="0" smtClean="0">
                <a:ea typeface="맑은 고딕" pitchFamily="50" charset="-127"/>
              </a:rPr>
              <a:t>(grandparent), </a:t>
            </a:r>
            <a:r>
              <a:rPr lang="ko-KR" altLang="en-US" sz="1800" dirty="0" smtClean="0">
                <a:ea typeface="맑은 고딕" pitchFamily="50" charset="-127"/>
              </a:rPr>
              <a:t>증조부모</a:t>
            </a:r>
            <a:r>
              <a:rPr lang="en-US" altLang="ko-KR" sz="1800" dirty="0" smtClean="0">
                <a:ea typeface="맑은 고딕" pitchFamily="50" charset="-127"/>
              </a:rPr>
              <a:t>(grand-grandparent), </a:t>
            </a:r>
            <a:r>
              <a:rPr lang="ko-KR" altLang="en-US" sz="1800" dirty="0" smtClean="0">
                <a:ea typeface="맑은 고딕" pitchFamily="50" charset="-127"/>
              </a:rPr>
              <a:t>등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ko-KR" altLang="en-US" sz="1800" b="1" dirty="0" smtClean="0">
                <a:ea typeface="맑은 고딕" pitchFamily="50" charset="-127"/>
              </a:rPr>
              <a:t>자손</a:t>
            </a:r>
            <a:r>
              <a:rPr lang="en-US" altLang="ko-KR" sz="1800" dirty="0" smtClean="0">
                <a:ea typeface="맑은 고딕" pitchFamily="50" charset="-127"/>
              </a:rPr>
              <a:t>(descendant): </a:t>
            </a:r>
            <a:r>
              <a:rPr lang="ko-KR" altLang="en-US" sz="1800" dirty="0" smtClean="0">
                <a:ea typeface="맑은 고딕" pitchFamily="50" charset="-127"/>
              </a:rPr>
              <a:t>자식</a:t>
            </a:r>
            <a:r>
              <a:rPr lang="en-US" altLang="ko-KR" sz="1800" dirty="0" smtClean="0">
                <a:ea typeface="맑은 고딕" pitchFamily="50" charset="-127"/>
              </a:rPr>
              <a:t>(child), </a:t>
            </a:r>
            <a:r>
              <a:rPr lang="ko-KR" altLang="en-US" sz="1800" dirty="0" smtClean="0">
                <a:ea typeface="맑은 고딕" pitchFamily="50" charset="-127"/>
              </a:rPr>
              <a:t>손주</a:t>
            </a:r>
            <a:r>
              <a:rPr lang="en-US" altLang="ko-KR" sz="1800" dirty="0" smtClean="0">
                <a:ea typeface="맑은 고딕" pitchFamily="50" charset="-127"/>
              </a:rPr>
              <a:t>(grandchild), </a:t>
            </a:r>
            <a:r>
              <a:rPr lang="ko-KR" altLang="en-US" sz="1800" dirty="0" smtClean="0">
                <a:ea typeface="맑은 고딕" pitchFamily="50" charset="-127"/>
              </a:rPr>
              <a:t>증손주</a:t>
            </a:r>
            <a:r>
              <a:rPr lang="en-US" altLang="ko-KR" sz="1800" dirty="0" smtClean="0">
                <a:ea typeface="맑은 고딕" pitchFamily="50" charset="-127"/>
              </a:rPr>
              <a:t>(grand-grandchild), </a:t>
            </a:r>
            <a:r>
              <a:rPr lang="ko-KR" altLang="en-US" sz="1800" dirty="0" smtClean="0">
                <a:ea typeface="맑은 고딕" pitchFamily="50" charset="-127"/>
              </a:rPr>
              <a:t>등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1800" b="1" dirty="0" smtClean="0">
                <a:ea typeface="맑은 고딕" pitchFamily="50" charset="-127"/>
              </a:rPr>
              <a:t>부트리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en-US" altLang="ko-KR" sz="1800" dirty="0" err="1" smtClean="0">
                <a:ea typeface="맑은 고딕" pitchFamily="50" charset="-127"/>
              </a:rPr>
              <a:t>subtree</a:t>
            </a:r>
            <a:r>
              <a:rPr lang="en-US" altLang="ko-KR" sz="1800" dirty="0" smtClean="0">
                <a:ea typeface="맑은 고딕" pitchFamily="50" charset="-127"/>
              </a:rPr>
              <a:t>): </a:t>
            </a:r>
            <a:r>
              <a:rPr lang="ko-KR" altLang="en-US" sz="1800" dirty="0" err="1" smtClean="0">
                <a:ea typeface="맑은 고딕" pitchFamily="50" charset="-127"/>
              </a:rPr>
              <a:t>노드와</a:t>
            </a:r>
            <a:r>
              <a:rPr lang="ko-KR" altLang="en-US" sz="1800" dirty="0" smtClean="0">
                <a:ea typeface="맑은 고딕" pitchFamily="50" charset="-127"/>
              </a:rPr>
              <a:t> 그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자손들로 구성된 트리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6152" name="AutoShape 5"/>
          <p:cNvSpPr>
            <a:spLocks noChangeAspect="1" noChangeArrowheads="1"/>
          </p:cNvSpPr>
          <p:nvPr/>
        </p:nvSpPr>
        <p:spPr bwMode="auto">
          <a:xfrm>
            <a:off x="6643688" y="1785938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6153" name="AutoShape 6"/>
          <p:cNvSpPr>
            <a:spLocks noChangeAspect="1" noChangeArrowheads="1"/>
          </p:cNvSpPr>
          <p:nvPr/>
        </p:nvSpPr>
        <p:spPr bwMode="auto">
          <a:xfrm>
            <a:off x="5857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6154" name="AutoShape 7"/>
          <p:cNvSpPr>
            <a:spLocks noChangeAspect="1" noChangeArrowheads="1"/>
          </p:cNvSpPr>
          <p:nvPr/>
        </p:nvSpPr>
        <p:spPr bwMode="auto">
          <a:xfrm>
            <a:off x="8143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6155" name="AutoShape 8"/>
          <p:cNvSpPr>
            <a:spLocks noChangeAspect="1" noChangeArrowheads="1"/>
          </p:cNvSpPr>
          <p:nvPr/>
        </p:nvSpPr>
        <p:spPr bwMode="auto">
          <a:xfrm>
            <a:off x="728662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6156" name="AutoShape 9"/>
          <p:cNvSpPr>
            <a:spLocks noChangeAspect="1" noChangeArrowheads="1"/>
          </p:cNvSpPr>
          <p:nvPr/>
        </p:nvSpPr>
        <p:spPr bwMode="auto">
          <a:xfrm>
            <a:off x="6929438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6157" name="AutoShape 10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6158" name="AutoShape 11"/>
          <p:cNvSpPr>
            <a:spLocks noChangeAspect="1" noChangeArrowheads="1"/>
          </p:cNvSpPr>
          <p:nvPr/>
        </p:nvSpPr>
        <p:spPr bwMode="auto">
          <a:xfrm>
            <a:off x="514350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6159" name="AutoShape 12"/>
          <p:cNvSpPr>
            <a:spLocks noChangeAspect="1" noChangeArrowheads="1"/>
          </p:cNvSpPr>
          <p:nvPr/>
        </p:nvSpPr>
        <p:spPr bwMode="auto">
          <a:xfrm>
            <a:off x="59293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6160" name="AutoShape 13"/>
          <p:cNvCxnSpPr>
            <a:cxnSpLocks noChangeShapeType="1"/>
            <a:stCxn id="6152" idx="2"/>
            <a:endCxn id="6153" idx="0"/>
          </p:cNvCxnSpPr>
          <p:nvPr/>
        </p:nvCxnSpPr>
        <p:spPr bwMode="auto">
          <a:xfrm rot="5400000">
            <a:off x="6030119" y="2207419"/>
            <a:ext cx="800100" cy="785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1" name="AutoShape 14"/>
          <p:cNvCxnSpPr>
            <a:cxnSpLocks noChangeShapeType="1"/>
            <a:stCxn id="6152" idx="2"/>
            <a:endCxn id="6155" idx="0"/>
          </p:cNvCxnSpPr>
          <p:nvPr/>
        </p:nvCxnSpPr>
        <p:spPr bwMode="auto">
          <a:xfrm rot="16200000" flipH="1">
            <a:off x="6744494" y="2278856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2" name="AutoShape 15"/>
          <p:cNvCxnSpPr>
            <a:cxnSpLocks noChangeShapeType="1"/>
            <a:stCxn id="6152" idx="2"/>
            <a:endCxn id="6154" idx="0"/>
          </p:cNvCxnSpPr>
          <p:nvPr/>
        </p:nvCxnSpPr>
        <p:spPr bwMode="auto">
          <a:xfrm rot="16200000" flipH="1">
            <a:off x="7173119" y="1850231"/>
            <a:ext cx="800100" cy="150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3" name="AutoShape 16"/>
          <p:cNvCxnSpPr>
            <a:cxnSpLocks noChangeShapeType="1"/>
            <a:stCxn id="6155" idx="2"/>
            <a:endCxn id="6157" idx="0"/>
          </p:cNvCxnSpPr>
          <p:nvPr/>
        </p:nvCxnSpPr>
        <p:spPr bwMode="auto">
          <a:xfrm rot="16200000" flipH="1">
            <a:off x="7280276" y="3600450"/>
            <a:ext cx="8001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4" name="AutoShape 17"/>
          <p:cNvCxnSpPr>
            <a:cxnSpLocks noChangeShapeType="1"/>
            <a:stCxn id="6155" idx="2"/>
            <a:endCxn id="6156" idx="0"/>
          </p:cNvCxnSpPr>
          <p:nvPr/>
        </p:nvCxnSpPr>
        <p:spPr bwMode="auto">
          <a:xfrm rot="5400000">
            <a:off x="6887369" y="3636169"/>
            <a:ext cx="80010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5" name="AutoShape 18"/>
          <p:cNvCxnSpPr>
            <a:cxnSpLocks noChangeShapeType="1"/>
            <a:stCxn id="6153" idx="2"/>
            <a:endCxn id="6159" idx="0"/>
          </p:cNvCxnSpPr>
          <p:nvPr/>
        </p:nvCxnSpPr>
        <p:spPr bwMode="auto">
          <a:xfrm rot="16200000" flipH="1">
            <a:off x="5672932" y="3779044"/>
            <a:ext cx="800100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66" name="AutoShape 19"/>
          <p:cNvCxnSpPr>
            <a:cxnSpLocks noChangeShapeType="1"/>
            <a:stCxn id="6153" idx="2"/>
            <a:endCxn id="6158" idx="0"/>
          </p:cNvCxnSpPr>
          <p:nvPr/>
        </p:nvCxnSpPr>
        <p:spPr bwMode="auto">
          <a:xfrm rot="5400000">
            <a:off x="5280026" y="3457575"/>
            <a:ext cx="8001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67" name="AutoShape 20"/>
          <p:cNvSpPr>
            <a:spLocks noChangeAspect="1" noChangeArrowheads="1"/>
          </p:cNvSpPr>
          <p:nvPr/>
        </p:nvSpPr>
        <p:spPr bwMode="auto">
          <a:xfrm>
            <a:off x="5429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6168" name="AutoShape 21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6169" name="AutoShape 22"/>
          <p:cNvCxnSpPr>
            <a:cxnSpLocks noChangeShapeType="1"/>
            <a:stCxn id="6159" idx="2"/>
            <a:endCxn id="6168" idx="0"/>
          </p:cNvCxnSpPr>
          <p:nvPr/>
        </p:nvCxnSpPr>
        <p:spPr bwMode="auto">
          <a:xfrm rot="16200000" flipH="1">
            <a:off x="5744369" y="4993481"/>
            <a:ext cx="800100" cy="7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70" name="AutoShape 23"/>
          <p:cNvCxnSpPr>
            <a:cxnSpLocks noChangeShapeType="1"/>
            <a:stCxn id="6159" idx="2"/>
            <a:endCxn id="6167" idx="0"/>
          </p:cNvCxnSpPr>
          <p:nvPr/>
        </p:nvCxnSpPr>
        <p:spPr bwMode="auto">
          <a:xfrm rot="5400000">
            <a:off x="5458619" y="4779169"/>
            <a:ext cx="800100" cy="500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71" name="AutoShape 24"/>
          <p:cNvSpPr>
            <a:spLocks noChangeAspect="1" noChangeArrowheads="1"/>
          </p:cNvSpPr>
          <p:nvPr/>
        </p:nvSpPr>
        <p:spPr bwMode="auto">
          <a:xfrm>
            <a:off x="6572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cxnSp>
        <p:nvCxnSpPr>
          <p:cNvPr id="6172" name="AutoShape 25"/>
          <p:cNvCxnSpPr>
            <a:cxnSpLocks noChangeShapeType="1"/>
            <a:stCxn id="6159" idx="2"/>
            <a:endCxn id="6171" idx="0"/>
          </p:cNvCxnSpPr>
          <p:nvPr/>
        </p:nvCxnSpPr>
        <p:spPr bwMode="auto">
          <a:xfrm rot="16200000" flipH="1">
            <a:off x="6030119" y="4707731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0ACEB3-3574-4A96-91FE-AD2D0AEDB867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en-US" altLang="ko-KR" smtClean="0">
                <a:ea typeface="맑은 고딕" pitchFamily="50" charset="-127"/>
              </a:rPr>
              <a:t> (Ver.2)</a:t>
            </a: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6"/>
            <a:ext cx="3857625" cy="20526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노드 저장내용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부모노드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첫째 </a:t>
            </a:r>
            <a:r>
              <a:rPr lang="ko-KR" altLang="en-US" sz="2000" dirty="0" err="1" smtClean="0">
                <a:ea typeface="맑은 고딕" pitchFamily="50" charset="-127"/>
              </a:rPr>
              <a:t>자식노드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바로 아래 </a:t>
            </a:r>
            <a:r>
              <a:rPr lang="ko-KR" altLang="en-US" sz="2000" dirty="0" err="1" smtClean="0">
                <a:ea typeface="맑은 고딕" pitchFamily="50" charset="-127"/>
              </a:rPr>
              <a:t>동생노드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" name="그룹 173"/>
          <p:cNvGrpSpPr>
            <a:grpSpLocks/>
          </p:cNvGrpSpPr>
          <p:nvPr/>
        </p:nvGrpSpPr>
        <p:grpSpPr bwMode="auto">
          <a:xfrm>
            <a:off x="1142976" y="4143380"/>
            <a:ext cx="2643188" cy="1928812"/>
            <a:chOff x="1214414" y="4214818"/>
            <a:chExt cx="2643202" cy="1928823"/>
          </a:xfrm>
        </p:grpSpPr>
        <p:sp>
          <p:nvSpPr>
            <p:cNvPr id="30771" name="Oval 7"/>
            <p:cNvSpPr>
              <a:spLocks noChangeArrowheads="1"/>
            </p:cNvSpPr>
            <p:nvPr/>
          </p:nvSpPr>
          <p:spPr bwMode="auto">
            <a:xfrm>
              <a:off x="2285984" y="421481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latinLnBrk="0"/>
              <a:r>
                <a:rPr kumimoji="0" lang="en-US" altLang="ko-KR" sz="2000">
                  <a:latin typeface="맑은 고딕" pitchFamily="50" charset="-127"/>
                  <a:sym typeface="Symbol" pitchFamily="18" charset="2"/>
                </a:rPr>
                <a:t>B</a:t>
              </a:r>
              <a:endParaRPr kumimoji="0" lang="en-US" altLang="ko-KR" sz="2000">
                <a:latin typeface="맑은 고딕" pitchFamily="50" charset="-127"/>
              </a:endParaRPr>
            </a:p>
          </p:txBody>
        </p:sp>
        <p:sp>
          <p:nvSpPr>
            <p:cNvPr id="30772" name="Oval 8"/>
            <p:cNvSpPr>
              <a:spLocks noChangeArrowheads="1"/>
            </p:cNvSpPr>
            <p:nvPr/>
          </p:nvSpPr>
          <p:spPr bwMode="auto">
            <a:xfrm>
              <a:off x="2285984" y="4929198"/>
              <a:ext cx="501650" cy="50006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</a:p>
          </p:txBody>
        </p:sp>
        <p:sp>
          <p:nvSpPr>
            <p:cNvPr id="30773" name="Rectangle 9"/>
            <p:cNvSpPr>
              <a:spLocks noChangeArrowheads="1"/>
            </p:cNvSpPr>
            <p:nvPr/>
          </p:nvSpPr>
          <p:spPr bwMode="auto">
            <a:xfrm>
              <a:off x="1214414" y="492919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A</a:t>
              </a:r>
            </a:p>
          </p:txBody>
        </p:sp>
        <p:sp>
          <p:nvSpPr>
            <p:cNvPr id="30774" name="Rectangle 10"/>
            <p:cNvSpPr>
              <a:spLocks noChangeArrowheads="1"/>
            </p:cNvSpPr>
            <p:nvPr/>
          </p:nvSpPr>
          <p:spPr bwMode="auto">
            <a:xfrm>
              <a:off x="1857356" y="5643578"/>
              <a:ext cx="500063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C</a:t>
              </a:r>
            </a:p>
          </p:txBody>
        </p:sp>
        <p:sp>
          <p:nvSpPr>
            <p:cNvPr id="30775" name="Rectangle 11"/>
            <p:cNvSpPr>
              <a:spLocks noChangeArrowheads="1"/>
            </p:cNvSpPr>
            <p:nvPr/>
          </p:nvSpPr>
          <p:spPr bwMode="auto">
            <a:xfrm>
              <a:off x="2714612" y="5643578"/>
              <a:ext cx="500062" cy="500063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E</a:t>
              </a:r>
            </a:p>
          </p:txBody>
        </p:sp>
        <p:cxnSp>
          <p:nvCxnSpPr>
            <p:cNvPr id="30776" name="AutoShape 18"/>
            <p:cNvCxnSpPr>
              <a:cxnSpLocks noChangeShapeType="1"/>
              <a:stCxn id="30775" idx="0"/>
              <a:endCxn id="30772" idx="5"/>
            </p:cNvCxnSpPr>
            <p:nvPr/>
          </p:nvCxnSpPr>
          <p:spPr bwMode="auto">
            <a:xfrm rot="16200000" flipV="1">
              <a:off x="2695632" y="5374567"/>
              <a:ext cx="287549" cy="2504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7" name="AutoShape 19"/>
            <p:cNvCxnSpPr>
              <a:cxnSpLocks noChangeShapeType="1"/>
              <a:stCxn id="30774" idx="0"/>
              <a:endCxn id="30772" idx="3"/>
            </p:cNvCxnSpPr>
            <p:nvPr/>
          </p:nvCxnSpPr>
          <p:spPr bwMode="auto">
            <a:xfrm rot="5400000" flipH="1" flipV="1">
              <a:off x="2089644" y="5373774"/>
              <a:ext cx="287549" cy="2520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8" name="AutoShape 20"/>
            <p:cNvCxnSpPr>
              <a:cxnSpLocks noChangeShapeType="1"/>
              <a:stCxn id="30773" idx="0"/>
              <a:endCxn id="30771" idx="3"/>
            </p:cNvCxnSpPr>
            <p:nvPr/>
          </p:nvCxnSpPr>
          <p:spPr bwMode="auto">
            <a:xfrm rot="5400000" flipH="1" flipV="1">
              <a:off x="1768173" y="4337923"/>
              <a:ext cx="287549" cy="8950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0779" name="AutoShape 21"/>
            <p:cNvCxnSpPr>
              <a:cxnSpLocks noChangeShapeType="1"/>
              <a:stCxn id="30772" idx="0"/>
              <a:endCxn id="30771" idx="4"/>
            </p:cNvCxnSpPr>
            <p:nvPr/>
          </p:nvCxnSpPr>
          <p:spPr bwMode="auto">
            <a:xfrm rot="5400000" flipH="1" flipV="1">
              <a:off x="2429651" y="4822040"/>
              <a:ext cx="214317" cy="158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780" name="Rectangle 38"/>
            <p:cNvSpPr>
              <a:spLocks noChangeArrowheads="1"/>
            </p:cNvSpPr>
            <p:nvPr/>
          </p:nvSpPr>
          <p:spPr bwMode="auto">
            <a:xfrm>
              <a:off x="3357554" y="4929198"/>
              <a:ext cx="500062" cy="500062"/>
            </a:xfrm>
            <a:prstGeom prst="rect">
              <a:avLst/>
            </a:prstGeom>
            <a:solidFill>
              <a:srgbClr val="CFDBF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 sz="2000">
                  <a:latin typeface="맑은 고딕" pitchFamily="50" charset="-127"/>
                </a:rPr>
                <a:t>F</a:t>
              </a:r>
            </a:p>
          </p:txBody>
        </p:sp>
        <p:cxnSp>
          <p:nvCxnSpPr>
            <p:cNvPr id="30781" name="AutoShape 39"/>
            <p:cNvCxnSpPr>
              <a:cxnSpLocks noChangeShapeType="1"/>
              <a:stCxn id="30780" idx="0"/>
              <a:endCxn id="30771" idx="5"/>
            </p:cNvCxnSpPr>
            <p:nvPr/>
          </p:nvCxnSpPr>
          <p:spPr bwMode="auto">
            <a:xfrm rot="16200000" flipV="1">
              <a:off x="3017103" y="4338716"/>
              <a:ext cx="287549" cy="8934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그룹 133"/>
          <p:cNvGrpSpPr>
            <a:grpSpLocks/>
          </p:cNvGrpSpPr>
          <p:nvPr/>
        </p:nvGrpSpPr>
        <p:grpSpPr bwMode="auto">
          <a:xfrm>
            <a:off x="3929063" y="2214563"/>
            <a:ext cx="4572000" cy="3346450"/>
            <a:chOff x="4143372" y="2071678"/>
            <a:chExt cx="4572032" cy="3346504"/>
          </a:xfrm>
        </p:grpSpPr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7286644" y="2071678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>
                <a:latin typeface="맑은 고딕" pitchFamily="50" charset="-127"/>
              </a:endParaRPr>
            </a:p>
          </p:txBody>
        </p:sp>
        <p:sp>
          <p:nvSpPr>
            <p:cNvPr id="30732" name="Rectangle 8"/>
            <p:cNvSpPr>
              <a:spLocks noChangeArrowheads="1"/>
            </p:cNvSpPr>
            <p:nvPr/>
          </p:nvSpPr>
          <p:spPr bwMode="auto">
            <a:xfrm>
              <a:off x="7286644" y="2571744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en-US" altLang="ko-KR">
                  <a:latin typeface="맑은 고딕" pitchFamily="50" charset="-127"/>
                </a:rPr>
                <a:t>6</a:t>
              </a:r>
            </a:p>
          </p:txBody>
        </p:sp>
        <p:grpSp>
          <p:nvGrpSpPr>
            <p:cNvPr id="4" name="그룹 84"/>
            <p:cNvGrpSpPr>
              <a:grpSpLocks/>
            </p:cNvGrpSpPr>
            <p:nvPr/>
          </p:nvGrpSpPr>
          <p:grpSpPr bwMode="auto">
            <a:xfrm>
              <a:off x="4143372" y="3571876"/>
              <a:ext cx="1428760" cy="357190"/>
              <a:chOff x="4286248" y="3357562"/>
              <a:chExt cx="1428760" cy="357190"/>
            </a:xfrm>
          </p:grpSpPr>
          <p:sp>
            <p:nvSpPr>
              <p:cNvPr id="30767" name="Rectangle 76"/>
              <p:cNvSpPr>
                <a:spLocks noChangeArrowheads="1"/>
              </p:cNvSpPr>
              <p:nvPr/>
            </p:nvSpPr>
            <p:spPr bwMode="auto">
              <a:xfrm>
                <a:off x="464343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68" name="Rectangle 76"/>
              <p:cNvSpPr>
                <a:spLocks noChangeArrowheads="1"/>
              </p:cNvSpPr>
              <p:nvPr/>
            </p:nvSpPr>
            <p:spPr bwMode="auto">
              <a:xfrm>
                <a:off x="428624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A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69" name="Rectangle 76"/>
              <p:cNvSpPr>
                <a:spLocks noChangeArrowheads="1"/>
              </p:cNvSpPr>
              <p:nvPr/>
            </p:nvSpPr>
            <p:spPr bwMode="auto">
              <a:xfrm>
                <a:off x="500062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70" name="Rectangle 76"/>
              <p:cNvSpPr>
                <a:spLocks noChangeArrowheads="1"/>
              </p:cNvSpPr>
              <p:nvPr/>
            </p:nvSpPr>
            <p:spPr bwMode="auto">
              <a:xfrm>
                <a:off x="5357818" y="3357562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그룹 132"/>
            <p:cNvGrpSpPr>
              <a:grpSpLocks/>
            </p:cNvGrpSpPr>
            <p:nvPr/>
          </p:nvGrpSpPr>
          <p:grpSpPr bwMode="auto">
            <a:xfrm>
              <a:off x="7286644" y="3571876"/>
              <a:ext cx="1428760" cy="357190"/>
              <a:chOff x="7286644" y="3571876"/>
              <a:chExt cx="1428760" cy="357190"/>
            </a:xfrm>
          </p:grpSpPr>
          <p:sp>
            <p:nvSpPr>
              <p:cNvPr id="30763" name="Rectangle 76"/>
              <p:cNvSpPr>
                <a:spLocks noChangeArrowheads="1"/>
              </p:cNvSpPr>
              <p:nvPr/>
            </p:nvSpPr>
            <p:spPr bwMode="auto">
              <a:xfrm>
                <a:off x="764383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64" name="Rectangle 76"/>
              <p:cNvSpPr>
                <a:spLocks noChangeArrowheads="1"/>
              </p:cNvSpPr>
              <p:nvPr/>
            </p:nvSpPr>
            <p:spPr bwMode="auto">
              <a:xfrm>
                <a:off x="728664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F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65" name="Rectangle 76"/>
              <p:cNvSpPr>
                <a:spLocks noChangeArrowheads="1"/>
              </p:cNvSpPr>
              <p:nvPr/>
            </p:nvSpPr>
            <p:spPr bwMode="auto">
              <a:xfrm>
                <a:off x="800102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6" name="Rectangle 76"/>
              <p:cNvSpPr>
                <a:spLocks noChangeArrowheads="1"/>
              </p:cNvSpPr>
              <p:nvPr/>
            </p:nvSpPr>
            <p:spPr bwMode="auto">
              <a:xfrm>
                <a:off x="8358214" y="3571876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6" name="그룹 105"/>
            <p:cNvGrpSpPr>
              <a:grpSpLocks/>
            </p:cNvGrpSpPr>
            <p:nvPr/>
          </p:nvGrpSpPr>
          <p:grpSpPr bwMode="auto">
            <a:xfrm>
              <a:off x="4143372" y="2285992"/>
              <a:ext cx="1428760" cy="357190"/>
              <a:chOff x="4143372" y="2285992"/>
              <a:chExt cx="1428760" cy="357190"/>
            </a:xfrm>
          </p:grpSpPr>
          <p:sp>
            <p:nvSpPr>
              <p:cNvPr id="30760" name="모서리가 둥근 직사각형 99"/>
              <p:cNvSpPr>
                <a:spLocks noChangeArrowheads="1"/>
              </p:cNvSpPr>
              <p:nvPr/>
            </p:nvSpPr>
            <p:spPr bwMode="auto">
              <a:xfrm>
                <a:off x="4143372" y="2285992"/>
                <a:ext cx="1428760" cy="35719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36000" rIns="0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B           </a:t>
                </a:r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1" name="Rectangle 76"/>
              <p:cNvSpPr>
                <a:spLocks noChangeArrowheads="1"/>
              </p:cNvSpPr>
              <p:nvPr/>
            </p:nvSpPr>
            <p:spPr bwMode="auto">
              <a:xfrm>
                <a:off x="4500562" y="2285992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62" name="Rectangle 76"/>
              <p:cNvSpPr>
                <a:spLocks noChangeArrowheads="1"/>
              </p:cNvSpPr>
              <p:nvPr/>
            </p:nvSpPr>
            <p:spPr bwMode="auto">
              <a:xfrm>
                <a:off x="4857752" y="2285992"/>
                <a:ext cx="357190" cy="35719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sp>
          <p:nvSpPr>
            <p:cNvPr id="30736" name="모서리가 둥근 직사각형 75"/>
            <p:cNvSpPr>
              <a:spLocks noChangeArrowheads="1"/>
            </p:cNvSpPr>
            <p:nvPr/>
          </p:nvSpPr>
          <p:spPr bwMode="auto">
            <a:xfrm>
              <a:off x="5715008" y="3571876"/>
              <a:ext cx="1428760" cy="35719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rIns="0" anchor="ctr"/>
            <a:lstStyle/>
            <a:p>
              <a:pPr algn="l" latinLnBrk="0"/>
              <a:r>
                <a:rPr kumimoji="0" lang="en-US" altLang="ko-KR" sz="2000">
                  <a:latin typeface="맑은 고딕" pitchFamily="50" charset="-127"/>
                </a:rPr>
                <a:t>D</a:t>
              </a:r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30737" name="Rectangle 76"/>
            <p:cNvSpPr>
              <a:spLocks noChangeArrowheads="1"/>
            </p:cNvSpPr>
            <p:nvPr/>
          </p:nvSpPr>
          <p:spPr bwMode="auto">
            <a:xfrm>
              <a:off x="6072198" y="357187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grpSp>
          <p:nvGrpSpPr>
            <p:cNvPr id="7" name="그룹 85"/>
            <p:cNvGrpSpPr>
              <a:grpSpLocks/>
            </p:cNvGrpSpPr>
            <p:nvPr/>
          </p:nvGrpSpPr>
          <p:grpSpPr bwMode="auto">
            <a:xfrm>
              <a:off x="6573868" y="4831011"/>
              <a:ext cx="1428760" cy="357190"/>
              <a:chOff x="7429520" y="3286124"/>
              <a:chExt cx="1428760" cy="357190"/>
            </a:xfrm>
          </p:grpSpPr>
          <p:sp>
            <p:nvSpPr>
              <p:cNvPr id="30756" name="Rectangle 76"/>
              <p:cNvSpPr>
                <a:spLocks noChangeArrowheads="1"/>
              </p:cNvSpPr>
              <p:nvPr/>
            </p:nvSpPr>
            <p:spPr bwMode="auto">
              <a:xfrm>
                <a:off x="778671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57" name="Rectangle 76"/>
              <p:cNvSpPr>
                <a:spLocks noChangeArrowheads="1"/>
              </p:cNvSpPr>
              <p:nvPr/>
            </p:nvSpPr>
            <p:spPr bwMode="auto">
              <a:xfrm>
                <a:off x="742952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E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58" name="Rectangle 76"/>
              <p:cNvSpPr>
                <a:spLocks noChangeArrowheads="1"/>
              </p:cNvSpPr>
              <p:nvPr/>
            </p:nvSpPr>
            <p:spPr bwMode="auto">
              <a:xfrm>
                <a:off x="814390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59" name="Rectangle 76"/>
              <p:cNvSpPr>
                <a:spLocks noChangeArrowheads="1"/>
              </p:cNvSpPr>
              <p:nvPr/>
            </p:nvSpPr>
            <p:spPr bwMode="auto">
              <a:xfrm>
                <a:off x="8501090" y="3286124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</p:grpSp>
        <p:grpSp>
          <p:nvGrpSpPr>
            <p:cNvPr id="8" name="그룹 98"/>
            <p:cNvGrpSpPr>
              <a:grpSpLocks/>
            </p:cNvGrpSpPr>
            <p:nvPr/>
          </p:nvGrpSpPr>
          <p:grpSpPr bwMode="auto">
            <a:xfrm>
              <a:off x="4930794" y="4831011"/>
              <a:ext cx="1428760" cy="357190"/>
              <a:chOff x="4930794" y="4688135"/>
              <a:chExt cx="1428760" cy="357190"/>
            </a:xfrm>
          </p:grpSpPr>
          <p:sp>
            <p:nvSpPr>
              <p:cNvPr id="30752" name="Rectangle 76"/>
              <p:cNvSpPr>
                <a:spLocks noChangeArrowheads="1"/>
              </p:cNvSpPr>
              <p:nvPr/>
            </p:nvSpPr>
            <p:spPr bwMode="auto">
              <a:xfrm>
                <a:off x="528798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53" name="Rectangle 76"/>
              <p:cNvSpPr>
                <a:spLocks noChangeArrowheads="1"/>
              </p:cNvSpPr>
              <p:nvPr/>
            </p:nvSpPr>
            <p:spPr bwMode="auto">
              <a:xfrm>
                <a:off x="493079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</a:rPr>
                  <a:t>C</a:t>
                </a:r>
                <a:endParaRPr kumimoji="0" lang="ko-KR" altLang="en-US" sz="2000">
                  <a:latin typeface="맑은 고딕" pitchFamily="50" charset="-127"/>
                </a:endParaRPr>
              </a:p>
            </p:txBody>
          </p:sp>
          <p:sp>
            <p:nvSpPr>
              <p:cNvPr id="30754" name="Rectangle 76"/>
              <p:cNvSpPr>
                <a:spLocks noChangeArrowheads="1"/>
              </p:cNvSpPr>
              <p:nvPr/>
            </p:nvSpPr>
            <p:spPr bwMode="auto">
              <a:xfrm>
                <a:off x="564517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r>
                  <a:rPr kumimoji="0" lang="en-US" altLang="ko-KR" sz="2000">
                    <a:latin typeface="맑은 고딕" pitchFamily="50" charset="-127"/>
                    <a:sym typeface="Symbol" pitchFamily="18" charset="2"/>
                  </a:rPr>
                  <a:t></a:t>
                </a:r>
              </a:p>
            </p:txBody>
          </p:sp>
          <p:sp>
            <p:nvSpPr>
              <p:cNvPr id="30755" name="Rectangle 76"/>
              <p:cNvSpPr>
                <a:spLocks noChangeArrowheads="1"/>
              </p:cNvSpPr>
              <p:nvPr/>
            </p:nvSpPr>
            <p:spPr bwMode="auto">
              <a:xfrm>
                <a:off x="6002364" y="4688135"/>
                <a:ext cx="357190" cy="357190"/>
              </a:xfrm>
              <a:prstGeom prst="rect">
                <a:avLst/>
              </a:prstGeom>
              <a:solidFill>
                <a:srgbClr val="CFDBFD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latinLnBrk="0"/>
                <a:endParaRPr kumimoji="0" lang="en-US" altLang="ko-KR" sz="2000" b="1">
                  <a:latin typeface="맑은 고딕" pitchFamily="50" charset="-127"/>
                  <a:sym typeface="Symbol" pitchFamily="18" charset="2"/>
                </a:endParaRPr>
              </a:p>
            </p:txBody>
          </p:sp>
        </p:grpSp>
        <p:sp>
          <p:nvSpPr>
            <p:cNvPr id="30740" name="Rectangle 76"/>
            <p:cNvSpPr>
              <a:spLocks noChangeArrowheads="1"/>
            </p:cNvSpPr>
            <p:nvPr/>
          </p:nvSpPr>
          <p:spPr bwMode="auto">
            <a:xfrm>
              <a:off x="6429388" y="3571876"/>
              <a:ext cx="357190" cy="357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/>
              <a:endParaRPr kumimoji="0" lang="en-US" altLang="ko-KR" sz="2000" b="1">
                <a:latin typeface="맑은 고딕" pitchFamily="50" charset="-127"/>
                <a:sym typeface="Symbol" pitchFamily="18" charset="2"/>
              </a:endParaRPr>
            </a:p>
          </p:txBody>
        </p:sp>
        <p:sp>
          <p:nvSpPr>
            <p:cNvPr id="30741" name="자유형 116"/>
            <p:cNvSpPr>
              <a:spLocks noChangeArrowheads="1"/>
            </p:cNvSpPr>
            <p:nvPr/>
          </p:nvSpPr>
          <p:spPr bwMode="auto">
            <a:xfrm>
              <a:off x="5320937" y="2638697"/>
              <a:ext cx="924560" cy="1114697"/>
            </a:xfrm>
            <a:custGeom>
              <a:avLst/>
              <a:gdLst>
                <a:gd name="T0" fmla="*/ 923109 w 924560"/>
                <a:gd name="T1" fmla="*/ 1114697 h 1114697"/>
                <a:gd name="T2" fmla="*/ 827314 w 924560"/>
                <a:gd name="T3" fmla="*/ 766354 h 1114697"/>
                <a:gd name="T4" fmla="*/ 339634 w 924560"/>
                <a:gd name="T5" fmla="*/ 557349 h 1114697"/>
                <a:gd name="T6" fmla="*/ 0 w 924560"/>
                <a:gd name="T7" fmla="*/ 0 h 11146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4560"/>
                <a:gd name="T13" fmla="*/ 0 h 1114697"/>
                <a:gd name="T14" fmla="*/ 924560 w 924560"/>
                <a:gd name="T15" fmla="*/ 1114697 h 11146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4560" h="1114697">
                  <a:moveTo>
                    <a:pt x="923109" y="1114697"/>
                  </a:moveTo>
                  <a:cubicBezTo>
                    <a:pt x="923834" y="986971"/>
                    <a:pt x="924560" y="859245"/>
                    <a:pt x="827314" y="766354"/>
                  </a:cubicBezTo>
                  <a:cubicBezTo>
                    <a:pt x="730068" y="673463"/>
                    <a:pt x="477520" y="685075"/>
                    <a:pt x="339634" y="557349"/>
                  </a:cubicBezTo>
                  <a:cubicBezTo>
                    <a:pt x="201748" y="429623"/>
                    <a:pt x="100874" y="214811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2" name="자유형 118"/>
            <p:cNvSpPr>
              <a:spLocks noChangeArrowheads="1"/>
            </p:cNvSpPr>
            <p:nvPr/>
          </p:nvSpPr>
          <p:spPr bwMode="auto">
            <a:xfrm>
              <a:off x="5486400" y="2647406"/>
              <a:ext cx="2358571" cy="1088571"/>
            </a:xfrm>
            <a:custGeom>
              <a:avLst/>
              <a:gdLst>
                <a:gd name="T0" fmla="*/ 2333897 w 2358571"/>
                <a:gd name="T1" fmla="*/ 1088571 h 1088571"/>
                <a:gd name="T2" fmla="*/ 2177143 w 2358571"/>
                <a:gd name="T3" fmla="*/ 775063 h 1088571"/>
                <a:gd name="T4" fmla="*/ 1245332 w 2358571"/>
                <a:gd name="T5" fmla="*/ 618308 h 1088571"/>
                <a:gd name="T6" fmla="*/ 400594 w 2358571"/>
                <a:gd name="T7" fmla="*/ 426720 h 1088571"/>
                <a:gd name="T8" fmla="*/ 0 w 2358571"/>
                <a:gd name="T9" fmla="*/ 0 h 10885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8571"/>
                <a:gd name="T16" fmla="*/ 0 h 1088571"/>
                <a:gd name="T17" fmla="*/ 2358571 w 2358571"/>
                <a:gd name="T18" fmla="*/ 1088571 h 10885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8571" h="1088571">
                  <a:moveTo>
                    <a:pt x="2333897" y="1088571"/>
                  </a:moveTo>
                  <a:cubicBezTo>
                    <a:pt x="2346234" y="971005"/>
                    <a:pt x="2358571" y="853440"/>
                    <a:pt x="2177143" y="775063"/>
                  </a:cubicBezTo>
                  <a:cubicBezTo>
                    <a:pt x="1995715" y="696686"/>
                    <a:pt x="1541417" y="676365"/>
                    <a:pt x="1245326" y="618308"/>
                  </a:cubicBezTo>
                  <a:cubicBezTo>
                    <a:pt x="949235" y="560251"/>
                    <a:pt x="608148" y="529771"/>
                    <a:pt x="400594" y="426720"/>
                  </a:cubicBezTo>
                  <a:cubicBezTo>
                    <a:pt x="193040" y="323669"/>
                    <a:pt x="96520" y="16183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3" name="자유형 119"/>
            <p:cNvSpPr>
              <a:spLocks noChangeArrowheads="1"/>
            </p:cNvSpPr>
            <p:nvPr/>
          </p:nvSpPr>
          <p:spPr bwMode="auto">
            <a:xfrm>
              <a:off x="4675052" y="2647406"/>
              <a:ext cx="523965" cy="1097280"/>
            </a:xfrm>
            <a:custGeom>
              <a:avLst/>
              <a:gdLst>
                <a:gd name="T0" fmla="*/ 10159 w 523965"/>
                <a:gd name="T1" fmla="*/ 1097280 h 1097280"/>
                <a:gd name="T2" fmla="*/ 62411 w 523965"/>
                <a:gd name="T3" fmla="*/ 670560 h 1097280"/>
                <a:gd name="T4" fmla="*/ 384628 w 523965"/>
                <a:gd name="T5" fmla="*/ 435428 h 1097280"/>
                <a:gd name="T6" fmla="*/ 523965 w 523965"/>
                <a:gd name="T7" fmla="*/ 0 h 1097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3965"/>
                <a:gd name="T13" fmla="*/ 0 h 1097280"/>
                <a:gd name="T14" fmla="*/ 523965 w 523965"/>
                <a:gd name="T15" fmla="*/ 1097280 h 1097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3965" h="1097280">
                  <a:moveTo>
                    <a:pt x="10159" y="1097280"/>
                  </a:moveTo>
                  <a:cubicBezTo>
                    <a:pt x="5079" y="939074"/>
                    <a:pt x="0" y="780869"/>
                    <a:pt x="62411" y="670560"/>
                  </a:cubicBezTo>
                  <a:cubicBezTo>
                    <a:pt x="124822" y="560251"/>
                    <a:pt x="307702" y="547188"/>
                    <a:pt x="384628" y="435428"/>
                  </a:cubicBezTo>
                  <a:cubicBezTo>
                    <a:pt x="461554" y="323668"/>
                    <a:pt x="492759" y="161834"/>
                    <a:pt x="523965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4" name="자유형 120"/>
            <p:cNvSpPr>
              <a:spLocks noChangeArrowheads="1"/>
            </p:cNvSpPr>
            <p:nvPr/>
          </p:nvSpPr>
          <p:spPr bwMode="auto">
            <a:xfrm>
              <a:off x="4319451" y="2455817"/>
              <a:ext cx="714103" cy="1105989"/>
            </a:xfrm>
            <a:custGeom>
              <a:avLst/>
              <a:gdLst>
                <a:gd name="T0" fmla="*/ 714103 w 714103"/>
                <a:gd name="T1" fmla="*/ 0 h 1105989"/>
                <a:gd name="T2" fmla="*/ 478972 w 714103"/>
                <a:gd name="T3" fmla="*/ 548640 h 1105989"/>
                <a:gd name="T4" fmla="*/ 87086 w 714103"/>
                <a:gd name="T5" fmla="*/ 792480 h 1105989"/>
                <a:gd name="T6" fmla="*/ 0 w 714103"/>
                <a:gd name="T7" fmla="*/ 1105989 h 11059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4103"/>
                <a:gd name="T13" fmla="*/ 0 h 1105989"/>
                <a:gd name="T14" fmla="*/ 714103 w 714103"/>
                <a:gd name="T15" fmla="*/ 1105989 h 11059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4103" h="1105989">
                  <a:moveTo>
                    <a:pt x="714103" y="0"/>
                  </a:moveTo>
                  <a:cubicBezTo>
                    <a:pt x="648789" y="208280"/>
                    <a:pt x="583475" y="416560"/>
                    <a:pt x="478972" y="548640"/>
                  </a:cubicBezTo>
                  <a:cubicBezTo>
                    <a:pt x="374469" y="680720"/>
                    <a:pt x="166915" y="699589"/>
                    <a:pt x="87086" y="792480"/>
                  </a:cubicBezTo>
                  <a:cubicBezTo>
                    <a:pt x="7257" y="885372"/>
                    <a:pt x="3628" y="995680"/>
                    <a:pt x="0" y="110598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5" name="자유형 121"/>
            <p:cNvSpPr>
              <a:spLocks noChangeArrowheads="1"/>
            </p:cNvSpPr>
            <p:nvPr/>
          </p:nvSpPr>
          <p:spPr bwMode="auto">
            <a:xfrm>
              <a:off x="5468983" y="3927566"/>
              <a:ext cx="1219200" cy="1079863"/>
            </a:xfrm>
            <a:custGeom>
              <a:avLst/>
              <a:gdLst>
                <a:gd name="T0" fmla="*/ 0 w 1219200"/>
                <a:gd name="T1" fmla="*/ 1079863 h 1079863"/>
                <a:gd name="T2" fmla="*/ 174171 w 1219200"/>
                <a:gd name="T3" fmla="*/ 775063 h 1079863"/>
                <a:gd name="T4" fmla="*/ 661851 w 1219200"/>
                <a:gd name="T5" fmla="*/ 670560 h 1079863"/>
                <a:gd name="T6" fmla="*/ 1088571 w 1219200"/>
                <a:gd name="T7" fmla="*/ 357051 h 1079863"/>
                <a:gd name="T8" fmla="*/ 1219200 w 1219200"/>
                <a:gd name="T9" fmla="*/ 0 h 10798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19200"/>
                <a:gd name="T16" fmla="*/ 0 h 1079863"/>
                <a:gd name="T17" fmla="*/ 1219200 w 1219200"/>
                <a:gd name="T18" fmla="*/ 1079863 h 10798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19200" h="1079863">
                  <a:moveTo>
                    <a:pt x="0" y="1079863"/>
                  </a:moveTo>
                  <a:cubicBezTo>
                    <a:pt x="31931" y="961571"/>
                    <a:pt x="63863" y="843280"/>
                    <a:pt x="174171" y="775063"/>
                  </a:cubicBezTo>
                  <a:cubicBezTo>
                    <a:pt x="284479" y="706846"/>
                    <a:pt x="509451" y="740229"/>
                    <a:pt x="661851" y="670560"/>
                  </a:cubicBezTo>
                  <a:cubicBezTo>
                    <a:pt x="814251" y="600891"/>
                    <a:pt x="995680" y="468811"/>
                    <a:pt x="1088571" y="357051"/>
                  </a:cubicBezTo>
                  <a:cubicBezTo>
                    <a:pt x="1181462" y="245291"/>
                    <a:pt x="1200331" y="122645"/>
                    <a:pt x="12192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6" name="자유형 122"/>
            <p:cNvSpPr>
              <a:spLocks noChangeArrowheads="1"/>
            </p:cNvSpPr>
            <p:nvPr/>
          </p:nvSpPr>
          <p:spPr bwMode="auto">
            <a:xfrm>
              <a:off x="6836229" y="3918857"/>
              <a:ext cx="288834" cy="1097280"/>
            </a:xfrm>
            <a:custGeom>
              <a:avLst/>
              <a:gdLst>
                <a:gd name="T0" fmla="*/ 269965 w 288834"/>
                <a:gd name="T1" fmla="*/ 1097280 h 1097280"/>
                <a:gd name="T2" fmla="*/ 252548 w 288834"/>
                <a:gd name="T3" fmla="*/ 757646 h 1097280"/>
                <a:gd name="T4" fmla="*/ 52251 w 288834"/>
                <a:gd name="T5" fmla="*/ 470263 h 1097280"/>
                <a:gd name="T6" fmla="*/ 0 w 288834"/>
                <a:gd name="T7" fmla="*/ 0 h 1097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834"/>
                <a:gd name="T13" fmla="*/ 0 h 1097280"/>
                <a:gd name="T14" fmla="*/ 288834 w 288834"/>
                <a:gd name="T15" fmla="*/ 1097280 h 1097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834" h="1097280">
                  <a:moveTo>
                    <a:pt x="269965" y="1097280"/>
                  </a:moveTo>
                  <a:cubicBezTo>
                    <a:pt x="279399" y="979714"/>
                    <a:pt x="288834" y="862149"/>
                    <a:pt x="252548" y="757646"/>
                  </a:cubicBezTo>
                  <a:cubicBezTo>
                    <a:pt x="216262" y="653143"/>
                    <a:pt x="94342" y="596537"/>
                    <a:pt x="52251" y="470263"/>
                  </a:cubicBezTo>
                  <a:cubicBezTo>
                    <a:pt x="10160" y="343989"/>
                    <a:pt x="5080" y="171994"/>
                    <a:pt x="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7" name="자유형 123"/>
            <p:cNvSpPr>
              <a:spLocks noChangeArrowheads="1"/>
            </p:cNvSpPr>
            <p:nvPr/>
          </p:nvSpPr>
          <p:spPr bwMode="auto">
            <a:xfrm>
              <a:off x="5390606" y="3735977"/>
              <a:ext cx="618308" cy="403497"/>
            </a:xfrm>
            <a:custGeom>
              <a:avLst/>
              <a:gdLst>
                <a:gd name="T0" fmla="*/ 0 w 618308"/>
                <a:gd name="T1" fmla="*/ 0 h 403497"/>
                <a:gd name="T2" fmla="*/ 209005 w 618308"/>
                <a:gd name="T3" fmla="*/ 313509 h 403497"/>
                <a:gd name="T4" fmla="*/ 470263 w 618308"/>
                <a:gd name="T5" fmla="*/ 383177 h 403497"/>
                <a:gd name="T6" fmla="*/ 618308 w 618308"/>
                <a:gd name="T7" fmla="*/ 191589 h 4034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8308"/>
                <a:gd name="T13" fmla="*/ 0 h 403497"/>
                <a:gd name="T14" fmla="*/ 618308 w 618308"/>
                <a:gd name="T15" fmla="*/ 403497 h 4034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8308" h="403497">
                  <a:moveTo>
                    <a:pt x="0" y="0"/>
                  </a:moveTo>
                  <a:cubicBezTo>
                    <a:pt x="65314" y="124823"/>
                    <a:pt x="130628" y="249646"/>
                    <a:pt x="209005" y="313509"/>
                  </a:cubicBezTo>
                  <a:cubicBezTo>
                    <a:pt x="287382" y="377372"/>
                    <a:pt x="402046" y="403497"/>
                    <a:pt x="470263" y="383177"/>
                  </a:cubicBezTo>
                  <a:cubicBezTo>
                    <a:pt x="538480" y="362857"/>
                    <a:pt x="578394" y="277223"/>
                    <a:pt x="618308" y="191589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8" name="자유형 128"/>
            <p:cNvSpPr>
              <a:spLocks noChangeArrowheads="1"/>
            </p:cNvSpPr>
            <p:nvPr/>
          </p:nvSpPr>
          <p:spPr bwMode="auto">
            <a:xfrm>
              <a:off x="6958149" y="3727269"/>
              <a:ext cx="627017" cy="420914"/>
            </a:xfrm>
            <a:custGeom>
              <a:avLst/>
              <a:gdLst>
                <a:gd name="T0" fmla="*/ 0 w 627017"/>
                <a:gd name="T1" fmla="*/ 0 h 420914"/>
                <a:gd name="T2" fmla="*/ 278674 w 627017"/>
                <a:gd name="T3" fmla="*/ 322217 h 420914"/>
                <a:gd name="T4" fmla="*/ 539931 w 627017"/>
                <a:gd name="T5" fmla="*/ 400594 h 420914"/>
                <a:gd name="T6" fmla="*/ 627017 w 627017"/>
                <a:gd name="T7" fmla="*/ 200297 h 4209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7017"/>
                <a:gd name="T13" fmla="*/ 0 h 420914"/>
                <a:gd name="T14" fmla="*/ 627017 w 627017"/>
                <a:gd name="T15" fmla="*/ 420914 h 4209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7017" h="420914">
                  <a:moveTo>
                    <a:pt x="0" y="0"/>
                  </a:moveTo>
                  <a:cubicBezTo>
                    <a:pt x="94343" y="127725"/>
                    <a:pt x="188686" y="255451"/>
                    <a:pt x="278674" y="322217"/>
                  </a:cubicBezTo>
                  <a:cubicBezTo>
                    <a:pt x="368662" y="388983"/>
                    <a:pt x="481874" y="420914"/>
                    <a:pt x="539931" y="400594"/>
                  </a:cubicBezTo>
                  <a:cubicBezTo>
                    <a:pt x="597988" y="380274"/>
                    <a:pt x="612502" y="290285"/>
                    <a:pt x="627017" y="200297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49" name="자유형 129"/>
            <p:cNvSpPr>
              <a:spLocks noChangeArrowheads="1"/>
            </p:cNvSpPr>
            <p:nvPr/>
          </p:nvSpPr>
          <p:spPr bwMode="auto">
            <a:xfrm>
              <a:off x="5077097" y="3735977"/>
              <a:ext cx="1515292" cy="1088572"/>
            </a:xfrm>
            <a:custGeom>
              <a:avLst/>
              <a:gdLst>
                <a:gd name="T0" fmla="*/ 1515292 w 1515292"/>
                <a:gd name="T1" fmla="*/ 0 h 1088572"/>
                <a:gd name="T2" fmla="*/ 1245326 w 1515292"/>
                <a:gd name="T3" fmla="*/ 539932 h 1088572"/>
                <a:gd name="T4" fmla="*/ 365760 w 1515292"/>
                <a:gd name="T5" fmla="*/ 801189 h 1088572"/>
                <a:gd name="T6" fmla="*/ 78377 w 1515292"/>
                <a:gd name="T7" fmla="*/ 931817 h 1088572"/>
                <a:gd name="T8" fmla="*/ 0 w 1515292"/>
                <a:gd name="T9" fmla="*/ 1088572 h 1088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5292"/>
                <a:gd name="T16" fmla="*/ 0 h 1088572"/>
                <a:gd name="T17" fmla="*/ 1515292 w 1515292"/>
                <a:gd name="T18" fmla="*/ 1088572 h 10885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5292" h="1088572">
                  <a:moveTo>
                    <a:pt x="1515292" y="0"/>
                  </a:moveTo>
                  <a:cubicBezTo>
                    <a:pt x="1476103" y="203200"/>
                    <a:pt x="1436915" y="406401"/>
                    <a:pt x="1245326" y="539932"/>
                  </a:cubicBezTo>
                  <a:cubicBezTo>
                    <a:pt x="1053737" y="673464"/>
                    <a:pt x="560251" y="735875"/>
                    <a:pt x="365760" y="801189"/>
                  </a:cubicBezTo>
                  <a:cubicBezTo>
                    <a:pt x="171269" y="866503"/>
                    <a:pt x="139337" y="883920"/>
                    <a:pt x="78377" y="931817"/>
                  </a:cubicBezTo>
                  <a:cubicBezTo>
                    <a:pt x="17417" y="979714"/>
                    <a:pt x="8708" y="1034143"/>
                    <a:pt x="0" y="1088572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50" name="자유형 130"/>
            <p:cNvSpPr>
              <a:spLocks noChangeArrowheads="1"/>
            </p:cNvSpPr>
            <p:nvPr/>
          </p:nvSpPr>
          <p:spPr bwMode="auto">
            <a:xfrm>
              <a:off x="6165669" y="5007429"/>
              <a:ext cx="696685" cy="410753"/>
            </a:xfrm>
            <a:custGeom>
              <a:avLst/>
              <a:gdLst>
                <a:gd name="T0" fmla="*/ 0 w 696685"/>
                <a:gd name="T1" fmla="*/ 0 h 410753"/>
                <a:gd name="T2" fmla="*/ 313508 w 696685"/>
                <a:gd name="T3" fmla="*/ 348342 h 410753"/>
                <a:gd name="T4" fmla="*/ 583474 w 696685"/>
                <a:gd name="T5" fmla="*/ 374468 h 410753"/>
                <a:gd name="T6" fmla="*/ 696685 w 696685"/>
                <a:gd name="T7" fmla="*/ 182880 h 4107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6685"/>
                <a:gd name="T13" fmla="*/ 0 h 410753"/>
                <a:gd name="T14" fmla="*/ 696685 w 696685"/>
                <a:gd name="T15" fmla="*/ 410753 h 4107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6685" h="410753">
                  <a:moveTo>
                    <a:pt x="0" y="0"/>
                  </a:moveTo>
                  <a:cubicBezTo>
                    <a:pt x="108131" y="142965"/>
                    <a:pt x="216262" y="285931"/>
                    <a:pt x="313508" y="348342"/>
                  </a:cubicBezTo>
                  <a:cubicBezTo>
                    <a:pt x="410754" y="410753"/>
                    <a:pt x="519611" y="402045"/>
                    <a:pt x="583474" y="374468"/>
                  </a:cubicBezTo>
                  <a:cubicBezTo>
                    <a:pt x="647337" y="346891"/>
                    <a:pt x="672011" y="264885"/>
                    <a:pt x="696685" y="18288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  <p:sp>
          <p:nvSpPr>
            <p:cNvPr id="30751" name="자유형 131"/>
            <p:cNvSpPr>
              <a:spLocks noChangeArrowheads="1"/>
            </p:cNvSpPr>
            <p:nvPr/>
          </p:nvSpPr>
          <p:spPr bwMode="auto">
            <a:xfrm>
              <a:off x="5573486" y="2123440"/>
              <a:ext cx="1889760" cy="236583"/>
            </a:xfrm>
            <a:custGeom>
              <a:avLst/>
              <a:gdLst>
                <a:gd name="T0" fmla="*/ 1889760 w 1889760"/>
                <a:gd name="T1" fmla="*/ 123371 h 236583"/>
                <a:gd name="T2" fmla="*/ 1105988 w 1889760"/>
                <a:gd name="T3" fmla="*/ 1451 h 236583"/>
                <a:gd name="T4" fmla="*/ 627017 w 1889760"/>
                <a:gd name="T5" fmla="*/ 114663 h 236583"/>
                <a:gd name="T6" fmla="*/ 0 w 1889760"/>
                <a:gd name="T7" fmla="*/ 236583 h 2365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89760"/>
                <a:gd name="T13" fmla="*/ 0 h 236583"/>
                <a:gd name="T14" fmla="*/ 1889760 w 1889760"/>
                <a:gd name="T15" fmla="*/ 236583 h 2365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89760" h="236583">
                  <a:moveTo>
                    <a:pt x="1889760" y="123371"/>
                  </a:moveTo>
                  <a:cubicBezTo>
                    <a:pt x="1603102" y="63136"/>
                    <a:pt x="1316445" y="2902"/>
                    <a:pt x="1105988" y="1451"/>
                  </a:cubicBezTo>
                  <a:cubicBezTo>
                    <a:pt x="895531" y="0"/>
                    <a:pt x="811348" y="75474"/>
                    <a:pt x="627017" y="114663"/>
                  </a:cubicBezTo>
                  <a:cubicBezTo>
                    <a:pt x="442686" y="153852"/>
                    <a:pt x="221343" y="195217"/>
                    <a:pt x="0" y="236583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 anchor="ctr"/>
            <a:lstStyle/>
            <a:p>
              <a:pPr algn="ctr" latinLnBrk="0"/>
              <a:endParaRPr kumimoji="0" lang="ko-KR" altLang="en-US">
                <a:latin typeface="맑은 고딕" pitchFamily="50" charset="-127"/>
              </a:endParaRPr>
            </a:p>
          </p:txBody>
        </p:sp>
      </p:grp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7429500" y="2714625"/>
            <a:ext cx="428625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30730" name="Rectangle 8"/>
          <p:cNvSpPr>
            <a:spLocks noChangeArrowheads="1"/>
          </p:cNvSpPr>
          <p:nvPr/>
        </p:nvSpPr>
        <p:spPr bwMode="auto">
          <a:xfrm>
            <a:off x="7429500" y="2214563"/>
            <a:ext cx="714375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r>
              <a:rPr kumimoji="0" lang="en-US" altLang="ko-KR" b="1" i="1">
                <a:latin typeface="Times New Roman" pitchFamily="18" charset="0"/>
                <a:cs typeface="Times New Roman" pitchFamily="18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576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7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BC7A5-BE38-4BD7-B93F-B15F46672C87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 smtClean="0">
                <a:ea typeface="맑은 고딕" pitchFamily="50" charset="-127"/>
              </a:rPr>
              <a:t>연결트리</a:t>
            </a:r>
            <a:r>
              <a:rPr lang="ko-KR" altLang="en-US" smtClean="0">
                <a:ea typeface="맑은 고딕" pitchFamily="50" charset="-127"/>
              </a:rPr>
              <a:t>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r>
              <a:rPr lang="en-US" altLang="ko-KR" smtClean="0">
                <a:ea typeface="맑은 고딕" pitchFamily="50" charset="-127"/>
              </a:rPr>
              <a:t> (Ver.2)</a:t>
            </a:r>
          </a:p>
        </p:txBody>
      </p:sp>
      <p:sp>
        <p:nvSpPr>
          <p:cNvPr id="31749" name="날짜 개체 틀 45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1750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207167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isRoot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 </a:t>
            </a:r>
          </a:p>
        </p:txBody>
      </p:sp>
      <p:sp>
        <p:nvSpPr>
          <p:cNvPr id="31751" name="Text Box 78"/>
          <p:cNvSpPr txBox="1">
            <a:spLocks noChangeArrowheads="1"/>
          </p:cNvSpPr>
          <p:nvPr/>
        </p:nvSpPr>
        <p:spPr bwMode="auto">
          <a:xfrm>
            <a:off x="2857488" y="1643050"/>
            <a:ext cx="242889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parent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while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</a:t>
            </a:r>
            <a:r>
              <a:rPr kumimoji="0"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C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∪ {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1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altLang="ko-KR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endParaRPr lang="en-US" altLang="ko-KR" sz="1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endParaRPr lang="en-US" altLang="ko-KR" sz="180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752" name="Text Box 78"/>
          <p:cNvSpPr txBox="1">
            <a:spLocks noChangeArrowheads="1"/>
          </p:cNvSpPr>
          <p:nvPr/>
        </p:nvSpPr>
        <p:spPr bwMode="auto">
          <a:xfrm>
            <a:off x="5286381" y="1643050"/>
            <a:ext cx="3143272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isInternal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≠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isExternal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first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setElement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swapElements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tmp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327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05472-B88F-4844-8444-119F127C007D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6265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성능</a:t>
            </a:r>
            <a:endParaRPr lang="en-US" altLang="ko-KR" smtClean="0">
              <a:ea typeface="맑은 고딕" pitchFamily="50" charset="-127"/>
            </a:endParaRP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620931"/>
              </p:ext>
            </p:extLst>
          </p:nvPr>
        </p:nvGraphicFramePr>
        <p:xfrm>
          <a:off x="785786" y="1643050"/>
          <a:ext cx="7215188" cy="3234690"/>
        </p:xfrm>
        <a:graphic>
          <a:graphicData uri="http://schemas.openxmlformats.org/drawingml/2006/table">
            <a:tbl>
              <a:tblPr/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kumimoji="0" lang="en-US" altLang="ko-K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이진트리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endParaRPr kumimoji="0" lang="en-US" altLang="ko-K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</a:t>
                      </a:r>
                      <a:endParaRPr kumimoji="0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size,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isEmpty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root, parent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children(v)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c</a:t>
                      </a:r>
                      <a:r>
                        <a:rPr kumimoji="0" lang="en-US" altLang="ko-KR" sz="2000" b="1" i="1" u="none" strike="noStrike" cap="none" normalizeH="0" baseline="-2500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v</a:t>
                      </a:r>
                      <a:endParaRPr kumimoji="0" lang="en-US" altLang="ko-KR" sz="20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leftChild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rightChild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sibling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isInternal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isExternal</a:t>
                      </a: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isRoot</a:t>
                      </a:r>
                      <a:endParaRPr kumimoji="0" lang="en-US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setElement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swapElements</a:t>
                      </a:r>
                      <a:endParaRPr kumimoji="0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  <a:endParaRPr kumimoji="0" lang="en-US" altLang="ko-KR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7020272" y="188640"/>
            <a:ext cx="1643063" cy="1357312"/>
            <a:chOff x="6851650" y="214313"/>
            <a:chExt cx="1643063" cy="1357312"/>
          </a:xfrm>
        </p:grpSpPr>
        <p:sp>
          <p:nvSpPr>
            <p:cNvPr id="7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6851650" y="214313"/>
              <a:ext cx="1643063" cy="1357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7859713" y="658813"/>
              <a:ext cx="615950" cy="850900"/>
            </a:xfrm>
            <a:custGeom>
              <a:avLst/>
              <a:gdLst/>
              <a:ahLst/>
              <a:cxnLst>
                <a:cxn ang="0">
                  <a:pos x="355" y="86"/>
                </a:cxn>
                <a:cxn ang="0">
                  <a:pos x="330" y="57"/>
                </a:cxn>
                <a:cxn ang="0">
                  <a:pos x="302" y="33"/>
                </a:cxn>
                <a:cxn ang="0">
                  <a:pos x="268" y="15"/>
                </a:cxn>
                <a:cxn ang="0">
                  <a:pos x="231" y="4"/>
                </a:cxn>
                <a:cxn ang="0">
                  <a:pos x="193" y="0"/>
                </a:cxn>
                <a:cxn ang="0">
                  <a:pos x="155" y="4"/>
                </a:cxn>
                <a:cxn ang="0">
                  <a:pos x="119" y="16"/>
                </a:cxn>
                <a:cxn ang="0">
                  <a:pos x="85" y="34"/>
                </a:cxn>
                <a:cxn ang="0">
                  <a:pos x="55" y="58"/>
                </a:cxn>
                <a:cxn ang="0">
                  <a:pos x="32" y="87"/>
                </a:cxn>
                <a:cxn ang="0">
                  <a:pos x="13" y="121"/>
                </a:cxn>
                <a:cxn ang="0">
                  <a:pos x="0" y="176"/>
                </a:cxn>
                <a:cxn ang="0">
                  <a:pos x="6" y="247"/>
                </a:cxn>
                <a:cxn ang="0">
                  <a:pos x="37" y="310"/>
                </a:cxn>
                <a:cxn ang="0">
                  <a:pos x="88" y="358"/>
                </a:cxn>
                <a:cxn ang="0">
                  <a:pos x="123" y="455"/>
                </a:cxn>
                <a:cxn ang="0">
                  <a:pos x="51" y="474"/>
                </a:cxn>
                <a:cxn ang="0">
                  <a:pos x="43" y="488"/>
                </a:cxn>
                <a:cxn ang="0">
                  <a:pos x="47" y="503"/>
                </a:cxn>
                <a:cxn ang="0">
                  <a:pos x="60" y="510"/>
                </a:cxn>
                <a:cxn ang="0">
                  <a:pos x="166" y="485"/>
                </a:cxn>
                <a:cxn ang="0">
                  <a:pos x="172" y="388"/>
                </a:cxn>
                <a:cxn ang="0">
                  <a:pos x="194" y="389"/>
                </a:cxn>
                <a:cxn ang="0">
                  <a:pos x="214" y="388"/>
                </a:cxn>
                <a:cxn ang="0">
                  <a:pos x="235" y="385"/>
                </a:cxn>
                <a:cxn ang="0">
                  <a:pos x="258" y="474"/>
                </a:cxn>
                <a:cxn ang="0">
                  <a:pos x="195" y="501"/>
                </a:cxn>
                <a:cxn ang="0">
                  <a:pos x="189" y="515"/>
                </a:cxn>
                <a:cxn ang="0">
                  <a:pos x="194" y="530"/>
                </a:cxn>
                <a:cxn ang="0">
                  <a:pos x="208" y="536"/>
                </a:cxn>
                <a:cxn ang="0">
                  <a:pos x="304" y="499"/>
                </a:cxn>
                <a:cxn ang="0">
                  <a:pos x="302" y="356"/>
                </a:cxn>
                <a:cxn ang="0">
                  <a:pos x="331" y="333"/>
                </a:cxn>
                <a:cxn ang="0">
                  <a:pos x="356" y="303"/>
                </a:cxn>
                <a:cxn ang="0">
                  <a:pos x="373" y="269"/>
                </a:cxn>
                <a:cxn ang="0">
                  <a:pos x="388" y="213"/>
                </a:cxn>
                <a:cxn ang="0">
                  <a:pos x="379" y="138"/>
                </a:cxn>
              </a:cxnLst>
              <a:rect l="0" t="0" r="r" b="b"/>
              <a:pathLst>
                <a:path w="388" h="536">
                  <a:moveTo>
                    <a:pt x="365" y="103"/>
                  </a:moveTo>
                  <a:lnTo>
                    <a:pt x="355" y="86"/>
                  </a:lnTo>
                  <a:lnTo>
                    <a:pt x="344" y="71"/>
                  </a:lnTo>
                  <a:lnTo>
                    <a:pt x="330" y="57"/>
                  </a:lnTo>
                  <a:lnTo>
                    <a:pt x="317" y="44"/>
                  </a:lnTo>
                  <a:lnTo>
                    <a:pt x="302" y="33"/>
                  </a:lnTo>
                  <a:lnTo>
                    <a:pt x="285" y="23"/>
                  </a:lnTo>
                  <a:lnTo>
                    <a:pt x="268" y="15"/>
                  </a:lnTo>
                  <a:lnTo>
                    <a:pt x="249" y="8"/>
                  </a:lnTo>
                  <a:lnTo>
                    <a:pt x="231" y="4"/>
                  </a:lnTo>
                  <a:lnTo>
                    <a:pt x="211" y="1"/>
                  </a:lnTo>
                  <a:lnTo>
                    <a:pt x="193" y="0"/>
                  </a:lnTo>
                  <a:lnTo>
                    <a:pt x="174" y="1"/>
                  </a:lnTo>
                  <a:lnTo>
                    <a:pt x="155" y="4"/>
                  </a:lnTo>
                  <a:lnTo>
                    <a:pt x="136" y="9"/>
                  </a:lnTo>
                  <a:lnTo>
                    <a:pt x="119" y="16"/>
                  </a:lnTo>
                  <a:lnTo>
                    <a:pt x="102" y="24"/>
                  </a:lnTo>
                  <a:lnTo>
                    <a:pt x="85" y="34"/>
                  </a:lnTo>
                  <a:lnTo>
                    <a:pt x="70" y="45"/>
                  </a:lnTo>
                  <a:lnTo>
                    <a:pt x="55" y="58"/>
                  </a:lnTo>
                  <a:lnTo>
                    <a:pt x="43" y="72"/>
                  </a:lnTo>
                  <a:lnTo>
                    <a:pt x="32" y="87"/>
                  </a:lnTo>
                  <a:lnTo>
                    <a:pt x="21" y="104"/>
                  </a:lnTo>
                  <a:lnTo>
                    <a:pt x="13" y="121"/>
                  </a:lnTo>
                  <a:lnTo>
                    <a:pt x="7" y="140"/>
                  </a:lnTo>
                  <a:lnTo>
                    <a:pt x="0" y="176"/>
                  </a:lnTo>
                  <a:lnTo>
                    <a:pt x="0" y="212"/>
                  </a:lnTo>
                  <a:lnTo>
                    <a:pt x="6" y="247"/>
                  </a:lnTo>
                  <a:lnTo>
                    <a:pt x="18" y="279"/>
                  </a:lnTo>
                  <a:lnTo>
                    <a:pt x="37" y="310"/>
                  </a:lnTo>
                  <a:lnTo>
                    <a:pt x="59" y="336"/>
                  </a:lnTo>
                  <a:lnTo>
                    <a:pt x="88" y="358"/>
                  </a:lnTo>
                  <a:lnTo>
                    <a:pt x="120" y="375"/>
                  </a:lnTo>
                  <a:lnTo>
                    <a:pt x="123" y="455"/>
                  </a:lnTo>
                  <a:lnTo>
                    <a:pt x="58" y="471"/>
                  </a:lnTo>
                  <a:lnTo>
                    <a:pt x="51" y="474"/>
                  </a:lnTo>
                  <a:lnTo>
                    <a:pt x="46" y="481"/>
                  </a:lnTo>
                  <a:lnTo>
                    <a:pt x="43" y="488"/>
                  </a:lnTo>
                  <a:lnTo>
                    <a:pt x="44" y="496"/>
                  </a:lnTo>
                  <a:lnTo>
                    <a:pt x="47" y="503"/>
                  </a:lnTo>
                  <a:lnTo>
                    <a:pt x="53" y="508"/>
                  </a:lnTo>
                  <a:lnTo>
                    <a:pt x="60" y="510"/>
                  </a:lnTo>
                  <a:lnTo>
                    <a:pt x="69" y="510"/>
                  </a:lnTo>
                  <a:lnTo>
                    <a:pt x="166" y="485"/>
                  </a:lnTo>
                  <a:lnTo>
                    <a:pt x="162" y="387"/>
                  </a:lnTo>
                  <a:lnTo>
                    <a:pt x="172" y="388"/>
                  </a:lnTo>
                  <a:lnTo>
                    <a:pt x="183" y="389"/>
                  </a:lnTo>
                  <a:lnTo>
                    <a:pt x="194" y="389"/>
                  </a:lnTo>
                  <a:lnTo>
                    <a:pt x="204" y="389"/>
                  </a:lnTo>
                  <a:lnTo>
                    <a:pt x="214" y="388"/>
                  </a:lnTo>
                  <a:lnTo>
                    <a:pt x="225" y="387"/>
                  </a:lnTo>
                  <a:lnTo>
                    <a:pt x="235" y="385"/>
                  </a:lnTo>
                  <a:lnTo>
                    <a:pt x="245" y="382"/>
                  </a:lnTo>
                  <a:lnTo>
                    <a:pt x="258" y="474"/>
                  </a:lnTo>
                  <a:lnTo>
                    <a:pt x="201" y="497"/>
                  </a:lnTo>
                  <a:lnTo>
                    <a:pt x="195" y="501"/>
                  </a:lnTo>
                  <a:lnTo>
                    <a:pt x="190" y="508"/>
                  </a:lnTo>
                  <a:lnTo>
                    <a:pt x="189" y="515"/>
                  </a:lnTo>
                  <a:lnTo>
                    <a:pt x="190" y="524"/>
                  </a:lnTo>
                  <a:lnTo>
                    <a:pt x="194" y="530"/>
                  </a:lnTo>
                  <a:lnTo>
                    <a:pt x="201" y="535"/>
                  </a:lnTo>
                  <a:lnTo>
                    <a:pt x="208" y="536"/>
                  </a:lnTo>
                  <a:lnTo>
                    <a:pt x="216" y="535"/>
                  </a:lnTo>
                  <a:lnTo>
                    <a:pt x="304" y="499"/>
                  </a:lnTo>
                  <a:lnTo>
                    <a:pt x="285" y="367"/>
                  </a:lnTo>
                  <a:lnTo>
                    <a:pt x="302" y="356"/>
                  </a:lnTo>
                  <a:lnTo>
                    <a:pt x="317" y="345"/>
                  </a:lnTo>
                  <a:lnTo>
                    <a:pt x="331" y="333"/>
                  </a:lnTo>
                  <a:lnTo>
                    <a:pt x="345" y="318"/>
                  </a:lnTo>
                  <a:lnTo>
                    <a:pt x="356" y="303"/>
                  </a:lnTo>
                  <a:lnTo>
                    <a:pt x="365" y="287"/>
                  </a:lnTo>
                  <a:lnTo>
                    <a:pt x="373" y="269"/>
                  </a:lnTo>
                  <a:lnTo>
                    <a:pt x="379" y="251"/>
                  </a:lnTo>
                  <a:lnTo>
                    <a:pt x="388" y="213"/>
                  </a:lnTo>
                  <a:lnTo>
                    <a:pt x="388" y="175"/>
                  </a:lnTo>
                  <a:lnTo>
                    <a:pt x="379" y="138"/>
                  </a:lnTo>
                  <a:lnTo>
                    <a:pt x="365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7924800" y="723900"/>
              <a:ext cx="485775" cy="487362"/>
            </a:xfrm>
            <a:custGeom>
              <a:avLst/>
              <a:gdLst/>
              <a:ahLst/>
              <a:cxnLst>
                <a:cxn ang="0">
                  <a:pos x="294" y="213"/>
                </a:cxn>
                <a:cxn ang="0">
                  <a:pos x="281" y="239"/>
                </a:cxn>
                <a:cxn ang="0">
                  <a:pos x="262" y="262"/>
                </a:cxn>
                <a:cxn ang="0">
                  <a:pos x="239" y="280"/>
                </a:cxn>
                <a:cxn ang="0">
                  <a:pos x="212" y="295"/>
                </a:cxn>
                <a:cxn ang="0">
                  <a:pos x="184" y="304"/>
                </a:cxn>
                <a:cxn ang="0">
                  <a:pos x="154" y="307"/>
                </a:cxn>
                <a:cxn ang="0">
                  <a:pos x="123" y="305"/>
                </a:cxn>
                <a:cxn ang="0">
                  <a:pos x="91" y="295"/>
                </a:cxn>
                <a:cxn ang="0">
                  <a:pos x="61" y="276"/>
                </a:cxn>
                <a:cxn ang="0">
                  <a:pos x="35" y="251"/>
                </a:cxn>
                <a:cxn ang="0">
                  <a:pos x="15" y="221"/>
                </a:cxn>
                <a:cxn ang="0">
                  <a:pos x="15" y="210"/>
                </a:cxn>
                <a:cxn ang="0">
                  <a:pos x="31" y="220"/>
                </a:cxn>
                <a:cxn ang="0">
                  <a:pos x="47" y="229"/>
                </a:cxn>
                <a:cxn ang="0">
                  <a:pos x="65" y="237"/>
                </a:cxn>
                <a:cxn ang="0">
                  <a:pos x="80" y="244"/>
                </a:cxn>
                <a:cxn ang="0">
                  <a:pos x="92" y="248"/>
                </a:cxn>
                <a:cxn ang="0">
                  <a:pos x="105" y="252"/>
                </a:cxn>
                <a:cxn ang="0">
                  <a:pos x="118" y="255"/>
                </a:cxn>
                <a:cxn ang="0">
                  <a:pos x="136" y="259"/>
                </a:cxn>
                <a:cxn ang="0">
                  <a:pos x="159" y="263"/>
                </a:cxn>
                <a:cxn ang="0">
                  <a:pos x="182" y="265"/>
                </a:cxn>
                <a:cxn ang="0">
                  <a:pos x="203" y="265"/>
                </a:cxn>
                <a:cxn ang="0">
                  <a:pos x="214" y="263"/>
                </a:cxn>
                <a:cxn ang="0">
                  <a:pos x="229" y="258"/>
                </a:cxn>
                <a:cxn ang="0">
                  <a:pos x="237" y="244"/>
                </a:cxn>
                <a:cxn ang="0">
                  <a:pos x="234" y="225"/>
                </a:cxn>
                <a:cxn ang="0">
                  <a:pos x="218" y="214"/>
                </a:cxn>
                <a:cxn ang="0">
                  <a:pos x="214" y="213"/>
                </a:cxn>
                <a:cxn ang="0">
                  <a:pos x="210" y="213"/>
                </a:cxn>
                <a:cxn ang="0">
                  <a:pos x="192" y="214"/>
                </a:cxn>
                <a:cxn ang="0">
                  <a:pos x="172" y="213"/>
                </a:cxn>
                <a:cxn ang="0">
                  <a:pos x="152" y="212"/>
                </a:cxn>
                <a:cxn ang="0">
                  <a:pos x="131" y="208"/>
                </a:cxn>
                <a:cxn ang="0">
                  <a:pos x="123" y="206"/>
                </a:cxn>
                <a:cxn ang="0">
                  <a:pos x="115" y="202"/>
                </a:cxn>
                <a:cxn ang="0">
                  <a:pos x="106" y="199"/>
                </a:cxn>
                <a:cxn ang="0">
                  <a:pos x="97" y="196"/>
                </a:cxn>
                <a:cxn ang="0">
                  <a:pos x="77" y="187"/>
                </a:cxn>
                <a:cxn ang="0">
                  <a:pos x="58" y="177"/>
                </a:cxn>
                <a:cxn ang="0">
                  <a:pos x="42" y="167"/>
                </a:cxn>
                <a:cxn ang="0">
                  <a:pos x="27" y="154"/>
                </a:cxn>
                <a:cxn ang="0">
                  <a:pos x="24" y="152"/>
                </a:cxn>
                <a:cxn ang="0">
                  <a:pos x="20" y="151"/>
                </a:cxn>
                <a:cxn ang="0">
                  <a:pos x="10" y="149"/>
                </a:cxn>
                <a:cxn ang="0">
                  <a:pos x="0" y="152"/>
                </a:cxn>
                <a:cxn ang="0">
                  <a:pos x="2" y="131"/>
                </a:cxn>
                <a:cxn ang="0">
                  <a:pos x="6" y="110"/>
                </a:cxn>
                <a:cxn ang="0">
                  <a:pos x="17" y="82"/>
                </a:cxn>
                <a:cxn ang="0">
                  <a:pos x="34" y="57"/>
                </a:cxn>
                <a:cxn ang="0">
                  <a:pos x="55" y="36"/>
                </a:cxn>
                <a:cxn ang="0">
                  <a:pos x="80" y="19"/>
                </a:cxn>
                <a:cxn ang="0">
                  <a:pos x="108" y="7"/>
                </a:cxn>
                <a:cxn ang="0">
                  <a:pos x="137" y="1"/>
                </a:cxn>
                <a:cxn ang="0">
                  <a:pos x="167" y="1"/>
                </a:cxn>
                <a:cxn ang="0">
                  <a:pos x="197" y="7"/>
                </a:cxn>
                <a:cxn ang="0">
                  <a:pos x="225" y="19"/>
                </a:cxn>
                <a:cxn ang="0">
                  <a:pos x="249" y="35"/>
                </a:cxn>
                <a:cxn ang="0">
                  <a:pos x="271" y="57"/>
                </a:cxn>
                <a:cxn ang="0">
                  <a:pos x="287" y="81"/>
                </a:cxn>
                <a:cxn ang="0">
                  <a:pos x="306" y="138"/>
                </a:cxn>
                <a:cxn ang="0">
                  <a:pos x="300" y="198"/>
                </a:cxn>
              </a:cxnLst>
              <a:rect l="0" t="0" r="r" b="b"/>
              <a:pathLst>
                <a:path w="306" h="307">
                  <a:moveTo>
                    <a:pt x="300" y="198"/>
                  </a:moveTo>
                  <a:lnTo>
                    <a:pt x="294" y="213"/>
                  </a:lnTo>
                  <a:lnTo>
                    <a:pt x="288" y="226"/>
                  </a:lnTo>
                  <a:lnTo>
                    <a:pt x="281" y="239"/>
                  </a:lnTo>
                  <a:lnTo>
                    <a:pt x="272" y="251"/>
                  </a:lnTo>
                  <a:lnTo>
                    <a:pt x="262" y="262"/>
                  </a:lnTo>
                  <a:lnTo>
                    <a:pt x="250" y="272"/>
                  </a:lnTo>
                  <a:lnTo>
                    <a:pt x="239" y="280"/>
                  </a:lnTo>
                  <a:lnTo>
                    <a:pt x="226" y="289"/>
                  </a:lnTo>
                  <a:lnTo>
                    <a:pt x="212" y="295"/>
                  </a:lnTo>
                  <a:lnTo>
                    <a:pt x="198" y="301"/>
                  </a:lnTo>
                  <a:lnTo>
                    <a:pt x="184" y="304"/>
                  </a:lnTo>
                  <a:lnTo>
                    <a:pt x="168" y="307"/>
                  </a:lnTo>
                  <a:lnTo>
                    <a:pt x="154" y="307"/>
                  </a:lnTo>
                  <a:lnTo>
                    <a:pt x="138" y="307"/>
                  </a:lnTo>
                  <a:lnTo>
                    <a:pt x="123" y="305"/>
                  </a:lnTo>
                  <a:lnTo>
                    <a:pt x="109" y="301"/>
                  </a:lnTo>
                  <a:lnTo>
                    <a:pt x="91" y="295"/>
                  </a:lnTo>
                  <a:lnTo>
                    <a:pt x="75" y="287"/>
                  </a:lnTo>
                  <a:lnTo>
                    <a:pt x="61" y="276"/>
                  </a:lnTo>
                  <a:lnTo>
                    <a:pt x="46" y="264"/>
                  </a:lnTo>
                  <a:lnTo>
                    <a:pt x="35" y="251"/>
                  </a:lnTo>
                  <a:lnTo>
                    <a:pt x="24" y="236"/>
                  </a:lnTo>
                  <a:lnTo>
                    <a:pt x="15" y="221"/>
                  </a:lnTo>
                  <a:lnTo>
                    <a:pt x="8" y="205"/>
                  </a:lnTo>
                  <a:lnTo>
                    <a:pt x="15" y="210"/>
                  </a:lnTo>
                  <a:lnTo>
                    <a:pt x="23" y="215"/>
                  </a:lnTo>
                  <a:lnTo>
                    <a:pt x="31" y="220"/>
                  </a:lnTo>
                  <a:lnTo>
                    <a:pt x="39" y="224"/>
                  </a:lnTo>
                  <a:lnTo>
                    <a:pt x="47" y="229"/>
                  </a:lnTo>
                  <a:lnTo>
                    <a:pt x="55" y="233"/>
                  </a:lnTo>
                  <a:lnTo>
                    <a:pt x="65" y="237"/>
                  </a:lnTo>
                  <a:lnTo>
                    <a:pt x="74" y="241"/>
                  </a:lnTo>
                  <a:lnTo>
                    <a:pt x="80" y="244"/>
                  </a:lnTo>
                  <a:lnTo>
                    <a:pt x="86" y="246"/>
                  </a:lnTo>
                  <a:lnTo>
                    <a:pt x="92" y="248"/>
                  </a:lnTo>
                  <a:lnTo>
                    <a:pt x="98" y="250"/>
                  </a:lnTo>
                  <a:lnTo>
                    <a:pt x="105" y="252"/>
                  </a:lnTo>
                  <a:lnTo>
                    <a:pt x="111" y="254"/>
                  </a:lnTo>
                  <a:lnTo>
                    <a:pt x="118" y="255"/>
                  </a:lnTo>
                  <a:lnTo>
                    <a:pt x="124" y="257"/>
                  </a:lnTo>
                  <a:lnTo>
                    <a:pt x="136" y="259"/>
                  </a:lnTo>
                  <a:lnTo>
                    <a:pt x="148" y="261"/>
                  </a:lnTo>
                  <a:lnTo>
                    <a:pt x="159" y="263"/>
                  </a:lnTo>
                  <a:lnTo>
                    <a:pt x="170" y="264"/>
                  </a:lnTo>
                  <a:lnTo>
                    <a:pt x="182" y="265"/>
                  </a:lnTo>
                  <a:lnTo>
                    <a:pt x="193" y="265"/>
                  </a:lnTo>
                  <a:lnTo>
                    <a:pt x="203" y="265"/>
                  </a:lnTo>
                  <a:lnTo>
                    <a:pt x="213" y="264"/>
                  </a:lnTo>
                  <a:lnTo>
                    <a:pt x="214" y="263"/>
                  </a:lnTo>
                  <a:lnTo>
                    <a:pt x="223" y="262"/>
                  </a:lnTo>
                  <a:lnTo>
                    <a:pt x="229" y="258"/>
                  </a:lnTo>
                  <a:lnTo>
                    <a:pt x="234" y="252"/>
                  </a:lnTo>
                  <a:lnTo>
                    <a:pt x="237" y="244"/>
                  </a:lnTo>
                  <a:lnTo>
                    <a:pt x="237" y="233"/>
                  </a:lnTo>
                  <a:lnTo>
                    <a:pt x="234" y="225"/>
                  </a:lnTo>
                  <a:lnTo>
                    <a:pt x="228" y="218"/>
                  </a:lnTo>
                  <a:lnTo>
                    <a:pt x="218" y="214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10" y="213"/>
                  </a:lnTo>
                  <a:lnTo>
                    <a:pt x="201" y="214"/>
                  </a:lnTo>
                  <a:lnTo>
                    <a:pt x="192" y="214"/>
                  </a:lnTo>
                  <a:lnTo>
                    <a:pt x="183" y="214"/>
                  </a:lnTo>
                  <a:lnTo>
                    <a:pt x="172" y="213"/>
                  </a:lnTo>
                  <a:lnTo>
                    <a:pt x="162" y="213"/>
                  </a:lnTo>
                  <a:lnTo>
                    <a:pt x="152" y="212"/>
                  </a:lnTo>
                  <a:lnTo>
                    <a:pt x="142" y="210"/>
                  </a:lnTo>
                  <a:lnTo>
                    <a:pt x="131" y="208"/>
                  </a:lnTo>
                  <a:lnTo>
                    <a:pt x="127" y="207"/>
                  </a:lnTo>
                  <a:lnTo>
                    <a:pt x="123" y="206"/>
                  </a:lnTo>
                  <a:lnTo>
                    <a:pt x="119" y="203"/>
                  </a:lnTo>
                  <a:lnTo>
                    <a:pt x="115" y="202"/>
                  </a:lnTo>
                  <a:lnTo>
                    <a:pt x="110" y="200"/>
                  </a:lnTo>
                  <a:lnTo>
                    <a:pt x="106" y="199"/>
                  </a:lnTo>
                  <a:lnTo>
                    <a:pt x="102" y="197"/>
                  </a:lnTo>
                  <a:lnTo>
                    <a:pt x="97" y="196"/>
                  </a:lnTo>
                  <a:lnTo>
                    <a:pt x="87" y="192"/>
                  </a:lnTo>
                  <a:lnTo>
                    <a:pt x="77" y="187"/>
                  </a:lnTo>
                  <a:lnTo>
                    <a:pt x="68" y="182"/>
                  </a:lnTo>
                  <a:lnTo>
                    <a:pt x="58" y="177"/>
                  </a:lnTo>
                  <a:lnTo>
                    <a:pt x="50" y="172"/>
                  </a:lnTo>
                  <a:lnTo>
                    <a:pt x="42" y="167"/>
                  </a:lnTo>
                  <a:lnTo>
                    <a:pt x="34" y="160"/>
                  </a:lnTo>
                  <a:lnTo>
                    <a:pt x="27" y="154"/>
                  </a:lnTo>
                  <a:lnTo>
                    <a:pt x="26" y="153"/>
                  </a:lnTo>
                  <a:lnTo>
                    <a:pt x="24" y="152"/>
                  </a:lnTo>
                  <a:lnTo>
                    <a:pt x="23" y="152"/>
                  </a:lnTo>
                  <a:lnTo>
                    <a:pt x="20" y="151"/>
                  </a:lnTo>
                  <a:lnTo>
                    <a:pt x="15" y="149"/>
                  </a:lnTo>
                  <a:lnTo>
                    <a:pt x="10" y="149"/>
                  </a:lnTo>
                  <a:lnTo>
                    <a:pt x="5" y="150"/>
                  </a:lnTo>
                  <a:lnTo>
                    <a:pt x="0" y="152"/>
                  </a:lnTo>
                  <a:lnTo>
                    <a:pt x="0" y="142"/>
                  </a:lnTo>
                  <a:lnTo>
                    <a:pt x="2" y="131"/>
                  </a:lnTo>
                  <a:lnTo>
                    <a:pt x="3" y="120"/>
                  </a:lnTo>
                  <a:lnTo>
                    <a:pt x="6" y="110"/>
                  </a:lnTo>
                  <a:lnTo>
                    <a:pt x="11" y="96"/>
                  </a:lnTo>
                  <a:lnTo>
                    <a:pt x="17" y="82"/>
                  </a:lnTo>
                  <a:lnTo>
                    <a:pt x="25" y="69"/>
                  </a:lnTo>
                  <a:lnTo>
                    <a:pt x="34" y="57"/>
                  </a:lnTo>
                  <a:lnTo>
                    <a:pt x="44" y="45"/>
                  </a:lnTo>
                  <a:lnTo>
                    <a:pt x="55" y="36"/>
                  </a:lnTo>
                  <a:lnTo>
                    <a:pt x="67" y="27"/>
                  </a:lnTo>
                  <a:lnTo>
                    <a:pt x="80" y="19"/>
                  </a:lnTo>
                  <a:lnTo>
                    <a:pt x="93" y="13"/>
                  </a:lnTo>
                  <a:lnTo>
                    <a:pt x="108" y="7"/>
                  </a:lnTo>
                  <a:lnTo>
                    <a:pt x="122" y="3"/>
                  </a:lnTo>
                  <a:lnTo>
                    <a:pt x="137" y="1"/>
                  </a:lnTo>
                  <a:lnTo>
                    <a:pt x="152" y="0"/>
                  </a:lnTo>
                  <a:lnTo>
                    <a:pt x="167" y="1"/>
                  </a:lnTo>
                  <a:lnTo>
                    <a:pt x="182" y="3"/>
                  </a:lnTo>
                  <a:lnTo>
                    <a:pt x="197" y="7"/>
                  </a:lnTo>
                  <a:lnTo>
                    <a:pt x="211" y="13"/>
                  </a:lnTo>
                  <a:lnTo>
                    <a:pt x="225" y="19"/>
                  </a:lnTo>
                  <a:lnTo>
                    <a:pt x="238" y="26"/>
                  </a:lnTo>
                  <a:lnTo>
                    <a:pt x="249" y="35"/>
                  </a:lnTo>
                  <a:lnTo>
                    <a:pt x="261" y="45"/>
                  </a:lnTo>
                  <a:lnTo>
                    <a:pt x="271" y="57"/>
                  </a:lnTo>
                  <a:lnTo>
                    <a:pt x="279" y="68"/>
                  </a:lnTo>
                  <a:lnTo>
                    <a:pt x="287" y="81"/>
                  </a:lnTo>
                  <a:lnTo>
                    <a:pt x="300" y="109"/>
                  </a:lnTo>
                  <a:lnTo>
                    <a:pt x="306" y="138"/>
                  </a:lnTo>
                  <a:lnTo>
                    <a:pt x="306" y="169"/>
                  </a:lnTo>
                  <a:lnTo>
                    <a:pt x="300" y="19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auto">
            <a:xfrm>
              <a:off x="6900863" y="231775"/>
              <a:ext cx="942975" cy="1335087"/>
            </a:xfrm>
            <a:custGeom>
              <a:avLst/>
              <a:gdLst/>
              <a:ahLst/>
              <a:cxnLst>
                <a:cxn ang="0">
                  <a:pos x="360" y="6"/>
                </a:cxn>
                <a:cxn ang="0">
                  <a:pos x="331" y="2"/>
                </a:cxn>
                <a:cxn ang="0">
                  <a:pos x="301" y="0"/>
                </a:cxn>
                <a:cxn ang="0">
                  <a:pos x="273" y="0"/>
                </a:cxn>
                <a:cxn ang="0">
                  <a:pos x="244" y="4"/>
                </a:cxn>
                <a:cxn ang="0">
                  <a:pos x="216" y="11"/>
                </a:cxn>
                <a:cxn ang="0">
                  <a:pos x="189" y="21"/>
                </a:cxn>
                <a:cxn ang="0">
                  <a:pos x="162" y="32"/>
                </a:cxn>
                <a:cxn ang="0">
                  <a:pos x="124" y="56"/>
                </a:cxn>
                <a:cxn ang="0">
                  <a:pos x="80" y="94"/>
                </a:cxn>
                <a:cxn ang="0">
                  <a:pos x="45" y="140"/>
                </a:cxn>
                <a:cxn ang="0">
                  <a:pos x="19" y="192"/>
                </a:cxn>
                <a:cxn ang="0">
                  <a:pos x="4" y="248"/>
                </a:cxn>
                <a:cxn ang="0">
                  <a:pos x="0" y="303"/>
                </a:cxn>
                <a:cxn ang="0">
                  <a:pos x="5" y="356"/>
                </a:cxn>
                <a:cxn ang="0">
                  <a:pos x="20" y="408"/>
                </a:cxn>
                <a:cxn ang="0">
                  <a:pos x="45" y="456"/>
                </a:cxn>
                <a:cxn ang="0">
                  <a:pos x="78" y="498"/>
                </a:cxn>
                <a:cxn ang="0">
                  <a:pos x="118" y="535"/>
                </a:cxn>
                <a:cxn ang="0">
                  <a:pos x="164" y="564"/>
                </a:cxn>
                <a:cxn ang="0">
                  <a:pos x="181" y="796"/>
                </a:cxn>
                <a:cxn ang="0">
                  <a:pos x="335" y="841"/>
                </a:cxn>
                <a:cxn ang="0">
                  <a:pos x="344" y="840"/>
                </a:cxn>
                <a:cxn ang="0">
                  <a:pos x="354" y="835"/>
                </a:cxn>
                <a:cxn ang="0">
                  <a:pos x="360" y="828"/>
                </a:cxn>
                <a:cxn ang="0">
                  <a:pos x="363" y="812"/>
                </a:cxn>
                <a:cxn ang="0">
                  <a:pos x="354" y="796"/>
                </a:cxn>
                <a:cxn ang="0">
                  <a:pos x="234" y="758"/>
                </a:cxn>
                <a:cxn ang="0">
                  <a:pos x="255" y="592"/>
                </a:cxn>
                <a:cxn ang="0">
                  <a:pos x="285" y="595"/>
                </a:cxn>
                <a:cxn ang="0">
                  <a:pos x="315" y="594"/>
                </a:cxn>
                <a:cxn ang="0">
                  <a:pos x="343" y="590"/>
                </a:cxn>
                <a:cxn ang="0">
                  <a:pos x="363" y="768"/>
                </a:cxn>
                <a:cxn ang="0">
                  <a:pos x="515" y="783"/>
                </a:cxn>
                <a:cxn ang="0">
                  <a:pos x="530" y="772"/>
                </a:cxn>
                <a:cxn ang="0">
                  <a:pos x="532" y="753"/>
                </a:cxn>
                <a:cxn ang="0">
                  <a:pos x="521" y="738"/>
                </a:cxn>
                <a:cxn ang="0">
                  <a:pos x="412" y="723"/>
                </a:cxn>
                <a:cxn ang="0">
                  <a:pos x="423" y="566"/>
                </a:cxn>
                <a:cxn ang="0">
                  <a:pos x="453" y="550"/>
                </a:cxn>
                <a:cxn ang="0">
                  <a:pos x="481" y="531"/>
                </a:cxn>
                <a:cxn ang="0">
                  <a:pos x="505" y="508"/>
                </a:cxn>
                <a:cxn ang="0">
                  <a:pos x="528" y="484"/>
                </a:cxn>
                <a:cxn ang="0">
                  <a:pos x="549" y="455"/>
                </a:cxn>
                <a:cxn ang="0">
                  <a:pos x="565" y="425"/>
                </a:cxn>
                <a:cxn ang="0">
                  <a:pos x="578" y="392"/>
                </a:cxn>
                <a:cxn ang="0">
                  <a:pos x="590" y="346"/>
                </a:cxn>
                <a:cxn ang="0">
                  <a:pos x="594" y="288"/>
                </a:cxn>
                <a:cxn ang="0">
                  <a:pos x="587" y="230"/>
                </a:cxn>
                <a:cxn ang="0">
                  <a:pos x="567" y="176"/>
                </a:cxn>
                <a:cxn ang="0">
                  <a:pos x="547" y="137"/>
                </a:cxn>
                <a:cxn ang="0">
                  <a:pos x="529" y="112"/>
                </a:cxn>
                <a:cxn ang="0">
                  <a:pos x="511" y="91"/>
                </a:cxn>
                <a:cxn ang="0">
                  <a:pos x="489" y="71"/>
                </a:cxn>
                <a:cxn ang="0">
                  <a:pos x="466" y="54"/>
                </a:cxn>
                <a:cxn ang="0">
                  <a:pos x="442" y="38"/>
                </a:cxn>
                <a:cxn ang="0">
                  <a:pos x="416" y="25"/>
                </a:cxn>
                <a:cxn ang="0">
                  <a:pos x="389" y="15"/>
                </a:cxn>
              </a:cxnLst>
              <a:rect l="0" t="0" r="r" b="b"/>
              <a:pathLst>
                <a:path w="594" h="841">
                  <a:moveTo>
                    <a:pt x="374" y="11"/>
                  </a:moveTo>
                  <a:lnTo>
                    <a:pt x="360" y="6"/>
                  </a:lnTo>
                  <a:lnTo>
                    <a:pt x="345" y="4"/>
                  </a:lnTo>
                  <a:lnTo>
                    <a:pt x="331" y="2"/>
                  </a:lnTo>
                  <a:lnTo>
                    <a:pt x="316" y="0"/>
                  </a:lnTo>
                  <a:lnTo>
                    <a:pt x="301" y="0"/>
                  </a:lnTo>
                  <a:lnTo>
                    <a:pt x="287" y="0"/>
                  </a:lnTo>
                  <a:lnTo>
                    <a:pt x="273" y="0"/>
                  </a:lnTo>
                  <a:lnTo>
                    <a:pt x="258" y="2"/>
                  </a:lnTo>
                  <a:lnTo>
                    <a:pt x="244" y="4"/>
                  </a:lnTo>
                  <a:lnTo>
                    <a:pt x="230" y="7"/>
                  </a:lnTo>
                  <a:lnTo>
                    <a:pt x="216" y="11"/>
                  </a:lnTo>
                  <a:lnTo>
                    <a:pt x="202" y="16"/>
                  </a:lnTo>
                  <a:lnTo>
                    <a:pt x="189" y="21"/>
                  </a:lnTo>
                  <a:lnTo>
                    <a:pt x="175" y="26"/>
                  </a:lnTo>
                  <a:lnTo>
                    <a:pt x="162" y="32"/>
                  </a:lnTo>
                  <a:lnTo>
                    <a:pt x="149" y="39"/>
                  </a:lnTo>
                  <a:lnTo>
                    <a:pt x="124" y="56"/>
                  </a:lnTo>
                  <a:lnTo>
                    <a:pt x="100" y="73"/>
                  </a:lnTo>
                  <a:lnTo>
                    <a:pt x="80" y="94"/>
                  </a:lnTo>
                  <a:lnTo>
                    <a:pt x="61" y="115"/>
                  </a:lnTo>
                  <a:lnTo>
                    <a:pt x="45" y="140"/>
                  </a:lnTo>
                  <a:lnTo>
                    <a:pt x="31" y="165"/>
                  </a:lnTo>
                  <a:lnTo>
                    <a:pt x="19" y="192"/>
                  </a:lnTo>
                  <a:lnTo>
                    <a:pt x="10" y="220"/>
                  </a:lnTo>
                  <a:lnTo>
                    <a:pt x="4" y="248"/>
                  </a:lnTo>
                  <a:lnTo>
                    <a:pt x="0" y="275"/>
                  </a:lnTo>
                  <a:lnTo>
                    <a:pt x="0" y="303"/>
                  </a:lnTo>
                  <a:lnTo>
                    <a:pt x="1" y="330"/>
                  </a:lnTo>
                  <a:lnTo>
                    <a:pt x="5" y="356"/>
                  </a:lnTo>
                  <a:lnTo>
                    <a:pt x="12" y="383"/>
                  </a:lnTo>
                  <a:lnTo>
                    <a:pt x="20" y="408"/>
                  </a:lnTo>
                  <a:lnTo>
                    <a:pt x="32" y="432"/>
                  </a:lnTo>
                  <a:lnTo>
                    <a:pt x="45" y="456"/>
                  </a:lnTo>
                  <a:lnTo>
                    <a:pt x="60" y="478"/>
                  </a:lnTo>
                  <a:lnTo>
                    <a:pt x="78" y="498"/>
                  </a:lnTo>
                  <a:lnTo>
                    <a:pt x="96" y="518"/>
                  </a:lnTo>
                  <a:lnTo>
                    <a:pt x="118" y="535"/>
                  </a:lnTo>
                  <a:lnTo>
                    <a:pt x="140" y="550"/>
                  </a:lnTo>
                  <a:lnTo>
                    <a:pt x="164" y="564"/>
                  </a:lnTo>
                  <a:lnTo>
                    <a:pt x="190" y="575"/>
                  </a:lnTo>
                  <a:lnTo>
                    <a:pt x="181" y="796"/>
                  </a:lnTo>
                  <a:lnTo>
                    <a:pt x="330" y="840"/>
                  </a:lnTo>
                  <a:lnTo>
                    <a:pt x="335" y="841"/>
                  </a:lnTo>
                  <a:lnTo>
                    <a:pt x="340" y="841"/>
                  </a:lnTo>
                  <a:lnTo>
                    <a:pt x="344" y="840"/>
                  </a:lnTo>
                  <a:lnTo>
                    <a:pt x="350" y="838"/>
                  </a:lnTo>
                  <a:lnTo>
                    <a:pt x="354" y="835"/>
                  </a:lnTo>
                  <a:lnTo>
                    <a:pt x="357" y="832"/>
                  </a:lnTo>
                  <a:lnTo>
                    <a:pt x="360" y="828"/>
                  </a:lnTo>
                  <a:lnTo>
                    <a:pt x="362" y="822"/>
                  </a:lnTo>
                  <a:lnTo>
                    <a:pt x="363" y="812"/>
                  </a:lnTo>
                  <a:lnTo>
                    <a:pt x="360" y="803"/>
                  </a:lnTo>
                  <a:lnTo>
                    <a:pt x="354" y="796"/>
                  </a:lnTo>
                  <a:lnTo>
                    <a:pt x="344" y="791"/>
                  </a:lnTo>
                  <a:lnTo>
                    <a:pt x="234" y="758"/>
                  </a:lnTo>
                  <a:lnTo>
                    <a:pt x="241" y="589"/>
                  </a:lnTo>
                  <a:lnTo>
                    <a:pt x="255" y="592"/>
                  </a:lnTo>
                  <a:lnTo>
                    <a:pt x="271" y="594"/>
                  </a:lnTo>
                  <a:lnTo>
                    <a:pt x="285" y="595"/>
                  </a:lnTo>
                  <a:lnTo>
                    <a:pt x="299" y="595"/>
                  </a:lnTo>
                  <a:lnTo>
                    <a:pt x="315" y="594"/>
                  </a:lnTo>
                  <a:lnTo>
                    <a:pt x="329" y="593"/>
                  </a:lnTo>
                  <a:lnTo>
                    <a:pt x="343" y="590"/>
                  </a:lnTo>
                  <a:lnTo>
                    <a:pt x="358" y="588"/>
                  </a:lnTo>
                  <a:lnTo>
                    <a:pt x="363" y="768"/>
                  </a:lnTo>
                  <a:lnTo>
                    <a:pt x="504" y="784"/>
                  </a:lnTo>
                  <a:lnTo>
                    <a:pt x="515" y="783"/>
                  </a:lnTo>
                  <a:lnTo>
                    <a:pt x="524" y="779"/>
                  </a:lnTo>
                  <a:lnTo>
                    <a:pt x="530" y="772"/>
                  </a:lnTo>
                  <a:lnTo>
                    <a:pt x="533" y="763"/>
                  </a:lnTo>
                  <a:lnTo>
                    <a:pt x="532" y="753"/>
                  </a:lnTo>
                  <a:lnTo>
                    <a:pt x="528" y="744"/>
                  </a:lnTo>
                  <a:lnTo>
                    <a:pt x="521" y="738"/>
                  </a:lnTo>
                  <a:lnTo>
                    <a:pt x="511" y="735"/>
                  </a:lnTo>
                  <a:lnTo>
                    <a:pt x="412" y="723"/>
                  </a:lnTo>
                  <a:lnTo>
                    <a:pt x="408" y="573"/>
                  </a:lnTo>
                  <a:lnTo>
                    <a:pt x="423" y="566"/>
                  </a:lnTo>
                  <a:lnTo>
                    <a:pt x="439" y="559"/>
                  </a:lnTo>
                  <a:lnTo>
                    <a:pt x="453" y="550"/>
                  </a:lnTo>
                  <a:lnTo>
                    <a:pt x="466" y="541"/>
                  </a:lnTo>
                  <a:lnTo>
                    <a:pt x="481" y="531"/>
                  </a:lnTo>
                  <a:lnTo>
                    <a:pt x="493" y="520"/>
                  </a:lnTo>
                  <a:lnTo>
                    <a:pt x="505" y="508"/>
                  </a:lnTo>
                  <a:lnTo>
                    <a:pt x="518" y="496"/>
                  </a:lnTo>
                  <a:lnTo>
                    <a:pt x="528" y="484"/>
                  </a:lnTo>
                  <a:lnTo>
                    <a:pt x="538" y="469"/>
                  </a:lnTo>
                  <a:lnTo>
                    <a:pt x="549" y="455"/>
                  </a:lnTo>
                  <a:lnTo>
                    <a:pt x="557" y="441"/>
                  </a:lnTo>
                  <a:lnTo>
                    <a:pt x="565" y="425"/>
                  </a:lnTo>
                  <a:lnTo>
                    <a:pt x="572" y="409"/>
                  </a:lnTo>
                  <a:lnTo>
                    <a:pt x="578" y="392"/>
                  </a:lnTo>
                  <a:lnTo>
                    <a:pt x="583" y="375"/>
                  </a:lnTo>
                  <a:lnTo>
                    <a:pt x="590" y="346"/>
                  </a:lnTo>
                  <a:lnTo>
                    <a:pt x="593" y="316"/>
                  </a:lnTo>
                  <a:lnTo>
                    <a:pt x="594" y="288"/>
                  </a:lnTo>
                  <a:lnTo>
                    <a:pt x="592" y="259"/>
                  </a:lnTo>
                  <a:lnTo>
                    <a:pt x="587" y="230"/>
                  </a:lnTo>
                  <a:lnTo>
                    <a:pt x="578" y="202"/>
                  </a:lnTo>
                  <a:lnTo>
                    <a:pt x="567" y="176"/>
                  </a:lnTo>
                  <a:lnTo>
                    <a:pt x="554" y="149"/>
                  </a:lnTo>
                  <a:lnTo>
                    <a:pt x="547" y="137"/>
                  </a:lnTo>
                  <a:lnTo>
                    <a:pt x="538" y="124"/>
                  </a:lnTo>
                  <a:lnTo>
                    <a:pt x="529" y="112"/>
                  </a:lnTo>
                  <a:lnTo>
                    <a:pt x="520" y="101"/>
                  </a:lnTo>
                  <a:lnTo>
                    <a:pt x="511" y="91"/>
                  </a:lnTo>
                  <a:lnTo>
                    <a:pt x="500" y="80"/>
                  </a:lnTo>
                  <a:lnTo>
                    <a:pt x="489" y="71"/>
                  </a:lnTo>
                  <a:lnTo>
                    <a:pt x="478" y="62"/>
                  </a:lnTo>
                  <a:lnTo>
                    <a:pt x="466" y="54"/>
                  </a:lnTo>
                  <a:lnTo>
                    <a:pt x="454" y="45"/>
                  </a:lnTo>
                  <a:lnTo>
                    <a:pt x="442" y="38"/>
                  </a:lnTo>
                  <a:lnTo>
                    <a:pt x="430" y="31"/>
                  </a:lnTo>
                  <a:lnTo>
                    <a:pt x="416" y="25"/>
                  </a:lnTo>
                  <a:lnTo>
                    <a:pt x="402" y="20"/>
                  </a:lnTo>
                  <a:lnTo>
                    <a:pt x="389" y="15"/>
                  </a:lnTo>
                  <a:lnTo>
                    <a:pt x="374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6981825" y="312738"/>
              <a:ext cx="779463" cy="781050"/>
            </a:xfrm>
            <a:custGeom>
              <a:avLst/>
              <a:gdLst/>
              <a:ahLst/>
              <a:cxnLst>
                <a:cxn ang="0">
                  <a:pos x="471" y="344"/>
                </a:cxn>
                <a:cxn ang="0">
                  <a:pos x="452" y="371"/>
                </a:cxn>
                <a:cxn ang="0">
                  <a:pos x="442" y="359"/>
                </a:cxn>
                <a:cxn ang="0">
                  <a:pos x="429" y="352"/>
                </a:cxn>
                <a:cxn ang="0">
                  <a:pos x="419" y="350"/>
                </a:cxn>
                <a:cxn ang="0">
                  <a:pos x="398" y="353"/>
                </a:cxn>
                <a:cxn ang="0">
                  <a:pos x="352" y="354"/>
                </a:cxn>
                <a:cxn ang="0">
                  <a:pos x="303" y="351"/>
                </a:cxn>
                <a:cxn ang="0">
                  <a:pos x="271" y="344"/>
                </a:cxn>
                <a:cxn ang="0">
                  <a:pos x="250" y="340"/>
                </a:cxn>
                <a:cxn ang="0">
                  <a:pos x="230" y="334"/>
                </a:cxn>
                <a:cxn ang="0">
                  <a:pos x="185" y="316"/>
                </a:cxn>
                <a:cxn ang="0">
                  <a:pos x="144" y="293"/>
                </a:cxn>
                <a:cxn ang="0">
                  <a:pos x="118" y="276"/>
                </a:cxn>
                <a:cxn ang="0">
                  <a:pos x="110" y="272"/>
                </a:cxn>
                <a:cxn ang="0">
                  <a:pos x="87" y="271"/>
                </a:cxn>
                <a:cxn ang="0">
                  <a:pos x="68" y="283"/>
                </a:cxn>
                <a:cxn ang="0">
                  <a:pos x="58" y="309"/>
                </a:cxn>
                <a:cxn ang="0">
                  <a:pos x="73" y="340"/>
                </a:cxn>
                <a:cxn ang="0">
                  <a:pos x="101" y="361"/>
                </a:cxn>
                <a:cxn ang="0">
                  <a:pos x="147" y="386"/>
                </a:cxn>
                <a:cxn ang="0">
                  <a:pos x="199" y="407"/>
                </a:cxn>
                <a:cxn ang="0">
                  <a:pos x="230" y="416"/>
                </a:cxn>
                <a:cxn ang="0">
                  <a:pos x="260" y="423"/>
                </a:cxn>
                <a:cxn ang="0">
                  <a:pos x="295" y="430"/>
                </a:cxn>
                <a:cxn ang="0">
                  <a:pos x="346" y="434"/>
                </a:cxn>
                <a:cxn ang="0">
                  <a:pos x="393" y="433"/>
                </a:cxn>
                <a:cxn ang="0">
                  <a:pos x="384" y="450"/>
                </a:cxn>
                <a:cxn ang="0">
                  <a:pos x="345" y="472"/>
                </a:cxn>
                <a:cxn ang="0">
                  <a:pos x="303" y="485"/>
                </a:cxn>
                <a:cxn ang="0">
                  <a:pos x="259" y="492"/>
                </a:cxn>
                <a:cxn ang="0">
                  <a:pos x="212" y="490"/>
                </a:cxn>
                <a:cxn ang="0">
                  <a:pos x="158" y="476"/>
                </a:cxn>
                <a:cxn ang="0">
                  <a:pos x="94" y="440"/>
                </a:cxn>
                <a:cxn ang="0">
                  <a:pos x="45" y="389"/>
                </a:cxn>
                <a:cxn ang="0">
                  <a:pos x="12" y="326"/>
                </a:cxn>
                <a:cxn ang="0">
                  <a:pos x="0" y="255"/>
                </a:cxn>
                <a:cxn ang="0">
                  <a:pos x="8" y="182"/>
                </a:cxn>
                <a:cxn ang="0">
                  <a:pos x="37" y="116"/>
                </a:cxn>
                <a:cxn ang="0">
                  <a:pos x="83" y="61"/>
                </a:cxn>
                <a:cxn ang="0">
                  <a:pos x="133" y="26"/>
                </a:cxn>
                <a:cxn ang="0">
                  <a:pos x="167" y="13"/>
                </a:cxn>
                <a:cxn ang="0">
                  <a:pos x="202" y="4"/>
                </a:cxn>
                <a:cxn ang="0">
                  <a:pos x="238" y="0"/>
                </a:cxn>
                <a:cxn ang="0">
                  <a:pos x="274" y="2"/>
                </a:cxn>
                <a:cxn ang="0">
                  <a:pos x="310" y="9"/>
                </a:cxn>
                <a:cxn ang="0">
                  <a:pos x="377" y="38"/>
                </a:cxn>
                <a:cxn ang="0">
                  <a:pos x="431" y="84"/>
                </a:cxn>
                <a:cxn ang="0">
                  <a:pos x="470" y="145"/>
                </a:cxn>
                <a:cxn ang="0">
                  <a:pos x="489" y="214"/>
                </a:cxn>
                <a:cxn ang="0">
                  <a:pos x="488" y="287"/>
                </a:cxn>
              </a:cxnLst>
              <a:rect l="0" t="0" r="r" b="b"/>
              <a:pathLst>
                <a:path w="491" h="492">
                  <a:moveTo>
                    <a:pt x="483" y="311"/>
                  </a:moveTo>
                  <a:lnTo>
                    <a:pt x="477" y="328"/>
                  </a:lnTo>
                  <a:lnTo>
                    <a:pt x="471" y="344"/>
                  </a:lnTo>
                  <a:lnTo>
                    <a:pt x="463" y="361"/>
                  </a:lnTo>
                  <a:lnTo>
                    <a:pt x="454" y="376"/>
                  </a:lnTo>
                  <a:lnTo>
                    <a:pt x="452" y="371"/>
                  </a:lnTo>
                  <a:lnTo>
                    <a:pt x="449" y="367"/>
                  </a:lnTo>
                  <a:lnTo>
                    <a:pt x="446" y="363"/>
                  </a:lnTo>
                  <a:lnTo>
                    <a:pt x="442" y="359"/>
                  </a:lnTo>
                  <a:lnTo>
                    <a:pt x="438" y="356"/>
                  </a:lnTo>
                  <a:lnTo>
                    <a:pt x="434" y="354"/>
                  </a:lnTo>
                  <a:lnTo>
                    <a:pt x="429" y="352"/>
                  </a:lnTo>
                  <a:lnTo>
                    <a:pt x="424" y="351"/>
                  </a:lnTo>
                  <a:lnTo>
                    <a:pt x="421" y="350"/>
                  </a:lnTo>
                  <a:lnTo>
                    <a:pt x="419" y="350"/>
                  </a:lnTo>
                  <a:lnTo>
                    <a:pt x="415" y="350"/>
                  </a:lnTo>
                  <a:lnTo>
                    <a:pt x="412" y="351"/>
                  </a:lnTo>
                  <a:lnTo>
                    <a:pt x="398" y="353"/>
                  </a:lnTo>
                  <a:lnTo>
                    <a:pt x="383" y="354"/>
                  </a:lnTo>
                  <a:lnTo>
                    <a:pt x="367" y="354"/>
                  </a:lnTo>
                  <a:lnTo>
                    <a:pt x="352" y="354"/>
                  </a:lnTo>
                  <a:lnTo>
                    <a:pt x="335" y="354"/>
                  </a:lnTo>
                  <a:lnTo>
                    <a:pt x="319" y="353"/>
                  </a:lnTo>
                  <a:lnTo>
                    <a:pt x="303" y="351"/>
                  </a:lnTo>
                  <a:lnTo>
                    <a:pt x="285" y="348"/>
                  </a:lnTo>
                  <a:lnTo>
                    <a:pt x="278" y="347"/>
                  </a:lnTo>
                  <a:lnTo>
                    <a:pt x="271" y="344"/>
                  </a:lnTo>
                  <a:lnTo>
                    <a:pt x="264" y="343"/>
                  </a:lnTo>
                  <a:lnTo>
                    <a:pt x="258" y="341"/>
                  </a:lnTo>
                  <a:lnTo>
                    <a:pt x="250" y="340"/>
                  </a:lnTo>
                  <a:lnTo>
                    <a:pt x="243" y="338"/>
                  </a:lnTo>
                  <a:lnTo>
                    <a:pt x="236" y="336"/>
                  </a:lnTo>
                  <a:lnTo>
                    <a:pt x="230" y="334"/>
                  </a:lnTo>
                  <a:lnTo>
                    <a:pt x="214" y="328"/>
                  </a:lnTo>
                  <a:lnTo>
                    <a:pt x="199" y="322"/>
                  </a:lnTo>
                  <a:lnTo>
                    <a:pt x="185" y="316"/>
                  </a:lnTo>
                  <a:lnTo>
                    <a:pt x="170" y="309"/>
                  </a:lnTo>
                  <a:lnTo>
                    <a:pt x="157" y="301"/>
                  </a:lnTo>
                  <a:lnTo>
                    <a:pt x="144" y="293"/>
                  </a:lnTo>
                  <a:lnTo>
                    <a:pt x="131" y="285"/>
                  </a:lnTo>
                  <a:lnTo>
                    <a:pt x="120" y="277"/>
                  </a:lnTo>
                  <a:lnTo>
                    <a:pt x="118" y="276"/>
                  </a:lnTo>
                  <a:lnTo>
                    <a:pt x="115" y="274"/>
                  </a:lnTo>
                  <a:lnTo>
                    <a:pt x="113" y="273"/>
                  </a:lnTo>
                  <a:lnTo>
                    <a:pt x="110" y="272"/>
                  </a:lnTo>
                  <a:lnTo>
                    <a:pt x="102" y="270"/>
                  </a:lnTo>
                  <a:lnTo>
                    <a:pt x="94" y="270"/>
                  </a:lnTo>
                  <a:lnTo>
                    <a:pt x="87" y="271"/>
                  </a:lnTo>
                  <a:lnTo>
                    <a:pt x="80" y="274"/>
                  </a:lnTo>
                  <a:lnTo>
                    <a:pt x="73" y="278"/>
                  </a:lnTo>
                  <a:lnTo>
                    <a:pt x="68" y="283"/>
                  </a:lnTo>
                  <a:lnTo>
                    <a:pt x="63" y="289"/>
                  </a:lnTo>
                  <a:lnTo>
                    <a:pt x="60" y="296"/>
                  </a:lnTo>
                  <a:lnTo>
                    <a:pt x="58" y="309"/>
                  </a:lnTo>
                  <a:lnTo>
                    <a:pt x="60" y="321"/>
                  </a:lnTo>
                  <a:lnTo>
                    <a:pt x="65" y="332"/>
                  </a:lnTo>
                  <a:lnTo>
                    <a:pt x="73" y="340"/>
                  </a:lnTo>
                  <a:lnTo>
                    <a:pt x="74" y="342"/>
                  </a:lnTo>
                  <a:lnTo>
                    <a:pt x="87" y="352"/>
                  </a:lnTo>
                  <a:lnTo>
                    <a:pt x="101" y="361"/>
                  </a:lnTo>
                  <a:lnTo>
                    <a:pt x="115" y="369"/>
                  </a:lnTo>
                  <a:lnTo>
                    <a:pt x="130" y="377"/>
                  </a:lnTo>
                  <a:lnTo>
                    <a:pt x="147" y="386"/>
                  </a:lnTo>
                  <a:lnTo>
                    <a:pt x="163" y="393"/>
                  </a:lnTo>
                  <a:lnTo>
                    <a:pt x="181" y="400"/>
                  </a:lnTo>
                  <a:lnTo>
                    <a:pt x="199" y="407"/>
                  </a:lnTo>
                  <a:lnTo>
                    <a:pt x="209" y="410"/>
                  </a:lnTo>
                  <a:lnTo>
                    <a:pt x="220" y="413"/>
                  </a:lnTo>
                  <a:lnTo>
                    <a:pt x="230" y="416"/>
                  </a:lnTo>
                  <a:lnTo>
                    <a:pt x="239" y="418"/>
                  </a:lnTo>
                  <a:lnTo>
                    <a:pt x="249" y="421"/>
                  </a:lnTo>
                  <a:lnTo>
                    <a:pt x="260" y="423"/>
                  </a:lnTo>
                  <a:lnTo>
                    <a:pt x="270" y="425"/>
                  </a:lnTo>
                  <a:lnTo>
                    <a:pt x="279" y="427"/>
                  </a:lnTo>
                  <a:lnTo>
                    <a:pt x="295" y="430"/>
                  </a:lnTo>
                  <a:lnTo>
                    <a:pt x="313" y="432"/>
                  </a:lnTo>
                  <a:lnTo>
                    <a:pt x="329" y="433"/>
                  </a:lnTo>
                  <a:lnTo>
                    <a:pt x="346" y="434"/>
                  </a:lnTo>
                  <a:lnTo>
                    <a:pt x="361" y="434"/>
                  </a:lnTo>
                  <a:lnTo>
                    <a:pt x="378" y="434"/>
                  </a:lnTo>
                  <a:lnTo>
                    <a:pt x="393" y="433"/>
                  </a:lnTo>
                  <a:lnTo>
                    <a:pt x="407" y="432"/>
                  </a:lnTo>
                  <a:lnTo>
                    <a:pt x="396" y="441"/>
                  </a:lnTo>
                  <a:lnTo>
                    <a:pt x="384" y="450"/>
                  </a:lnTo>
                  <a:lnTo>
                    <a:pt x="371" y="457"/>
                  </a:lnTo>
                  <a:lnTo>
                    <a:pt x="358" y="465"/>
                  </a:lnTo>
                  <a:lnTo>
                    <a:pt x="345" y="472"/>
                  </a:lnTo>
                  <a:lnTo>
                    <a:pt x="331" y="477"/>
                  </a:lnTo>
                  <a:lnTo>
                    <a:pt x="317" y="482"/>
                  </a:lnTo>
                  <a:lnTo>
                    <a:pt x="303" y="485"/>
                  </a:lnTo>
                  <a:lnTo>
                    <a:pt x="288" y="488"/>
                  </a:lnTo>
                  <a:lnTo>
                    <a:pt x="273" y="491"/>
                  </a:lnTo>
                  <a:lnTo>
                    <a:pt x="259" y="492"/>
                  </a:lnTo>
                  <a:lnTo>
                    <a:pt x="243" y="492"/>
                  </a:lnTo>
                  <a:lnTo>
                    <a:pt x="228" y="491"/>
                  </a:lnTo>
                  <a:lnTo>
                    <a:pt x="212" y="490"/>
                  </a:lnTo>
                  <a:lnTo>
                    <a:pt x="197" y="487"/>
                  </a:lnTo>
                  <a:lnTo>
                    <a:pt x="182" y="484"/>
                  </a:lnTo>
                  <a:lnTo>
                    <a:pt x="158" y="476"/>
                  </a:lnTo>
                  <a:lnTo>
                    <a:pt x="135" y="467"/>
                  </a:lnTo>
                  <a:lnTo>
                    <a:pt x="114" y="454"/>
                  </a:lnTo>
                  <a:lnTo>
                    <a:pt x="94" y="440"/>
                  </a:lnTo>
                  <a:lnTo>
                    <a:pt x="76" y="425"/>
                  </a:lnTo>
                  <a:lnTo>
                    <a:pt x="60" y="407"/>
                  </a:lnTo>
                  <a:lnTo>
                    <a:pt x="45" y="389"/>
                  </a:lnTo>
                  <a:lnTo>
                    <a:pt x="32" y="368"/>
                  </a:lnTo>
                  <a:lnTo>
                    <a:pt x="22" y="348"/>
                  </a:lnTo>
                  <a:lnTo>
                    <a:pt x="12" y="326"/>
                  </a:lnTo>
                  <a:lnTo>
                    <a:pt x="6" y="302"/>
                  </a:lnTo>
                  <a:lnTo>
                    <a:pt x="2" y="280"/>
                  </a:lnTo>
                  <a:lnTo>
                    <a:pt x="0" y="255"/>
                  </a:lnTo>
                  <a:lnTo>
                    <a:pt x="0" y="232"/>
                  </a:lnTo>
                  <a:lnTo>
                    <a:pt x="3" y="207"/>
                  </a:lnTo>
                  <a:lnTo>
                    <a:pt x="8" y="182"/>
                  </a:lnTo>
                  <a:lnTo>
                    <a:pt x="15" y="159"/>
                  </a:lnTo>
                  <a:lnTo>
                    <a:pt x="25" y="137"/>
                  </a:lnTo>
                  <a:lnTo>
                    <a:pt x="37" y="116"/>
                  </a:lnTo>
                  <a:lnTo>
                    <a:pt x="50" y="96"/>
                  </a:lnTo>
                  <a:lnTo>
                    <a:pt x="66" y="78"/>
                  </a:lnTo>
                  <a:lnTo>
                    <a:pt x="83" y="61"/>
                  </a:lnTo>
                  <a:lnTo>
                    <a:pt x="103" y="46"/>
                  </a:lnTo>
                  <a:lnTo>
                    <a:pt x="123" y="32"/>
                  </a:lnTo>
                  <a:lnTo>
                    <a:pt x="133" y="26"/>
                  </a:lnTo>
                  <a:lnTo>
                    <a:pt x="145" y="21"/>
                  </a:lnTo>
                  <a:lnTo>
                    <a:pt x="156" y="17"/>
                  </a:lnTo>
                  <a:lnTo>
                    <a:pt x="167" y="13"/>
                  </a:lnTo>
                  <a:lnTo>
                    <a:pt x="179" y="9"/>
                  </a:lnTo>
                  <a:lnTo>
                    <a:pt x="190" y="6"/>
                  </a:lnTo>
                  <a:lnTo>
                    <a:pt x="202" y="4"/>
                  </a:lnTo>
                  <a:lnTo>
                    <a:pt x="213" y="2"/>
                  </a:lnTo>
                  <a:lnTo>
                    <a:pt x="226" y="1"/>
                  </a:lnTo>
                  <a:lnTo>
                    <a:pt x="238" y="0"/>
                  </a:lnTo>
                  <a:lnTo>
                    <a:pt x="249" y="0"/>
                  </a:lnTo>
                  <a:lnTo>
                    <a:pt x="262" y="1"/>
                  </a:lnTo>
                  <a:lnTo>
                    <a:pt x="274" y="2"/>
                  </a:lnTo>
                  <a:lnTo>
                    <a:pt x="286" y="4"/>
                  </a:lnTo>
                  <a:lnTo>
                    <a:pt x="298" y="6"/>
                  </a:lnTo>
                  <a:lnTo>
                    <a:pt x="310" y="9"/>
                  </a:lnTo>
                  <a:lnTo>
                    <a:pt x="333" y="16"/>
                  </a:lnTo>
                  <a:lnTo>
                    <a:pt x="355" y="26"/>
                  </a:lnTo>
                  <a:lnTo>
                    <a:pt x="377" y="38"/>
                  </a:lnTo>
                  <a:lnTo>
                    <a:pt x="396" y="51"/>
                  </a:lnTo>
                  <a:lnTo>
                    <a:pt x="413" y="66"/>
                  </a:lnTo>
                  <a:lnTo>
                    <a:pt x="431" y="84"/>
                  </a:lnTo>
                  <a:lnTo>
                    <a:pt x="445" y="103"/>
                  </a:lnTo>
                  <a:lnTo>
                    <a:pt x="459" y="124"/>
                  </a:lnTo>
                  <a:lnTo>
                    <a:pt x="470" y="145"/>
                  </a:lnTo>
                  <a:lnTo>
                    <a:pt x="479" y="168"/>
                  </a:lnTo>
                  <a:lnTo>
                    <a:pt x="485" y="190"/>
                  </a:lnTo>
                  <a:lnTo>
                    <a:pt x="489" y="214"/>
                  </a:lnTo>
                  <a:lnTo>
                    <a:pt x="491" y="239"/>
                  </a:lnTo>
                  <a:lnTo>
                    <a:pt x="491" y="262"/>
                  </a:lnTo>
                  <a:lnTo>
                    <a:pt x="488" y="287"/>
                  </a:lnTo>
                  <a:lnTo>
                    <a:pt x="483" y="311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8189913" y="857250"/>
              <a:ext cx="42863" cy="42862"/>
            </a:xfrm>
            <a:custGeom>
              <a:avLst/>
              <a:gdLst/>
              <a:ahLst/>
              <a:cxnLst>
                <a:cxn ang="0">
                  <a:pos x="18" y="1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3" y="5"/>
                </a:cxn>
                <a:cxn ang="0">
                  <a:pos x="1" y="10"/>
                </a:cxn>
                <a:cxn ang="0">
                  <a:pos x="0" y="15"/>
                </a:cxn>
                <a:cxn ang="0">
                  <a:pos x="1" y="20"/>
                </a:cxn>
                <a:cxn ang="0">
                  <a:pos x="4" y="24"/>
                </a:cxn>
                <a:cxn ang="0">
                  <a:pos x="9" y="27"/>
                </a:cxn>
                <a:cxn ang="0">
                  <a:pos x="15" y="27"/>
                </a:cxn>
                <a:cxn ang="0">
                  <a:pos x="20" y="26"/>
                </a:cxn>
                <a:cxn ang="0">
                  <a:pos x="24" y="23"/>
                </a:cxn>
                <a:cxn ang="0">
                  <a:pos x="27" y="18"/>
                </a:cxn>
                <a:cxn ang="0">
                  <a:pos x="27" y="13"/>
                </a:cxn>
                <a:cxn ang="0">
                  <a:pos x="26" y="8"/>
                </a:cxn>
                <a:cxn ang="0">
                  <a:pos x="23" y="4"/>
                </a:cxn>
                <a:cxn ang="0">
                  <a:pos x="18" y="1"/>
                </a:cxn>
              </a:cxnLst>
              <a:rect l="0" t="0" r="r" b="b"/>
              <a:pathLst>
                <a:path w="27" h="27">
                  <a:moveTo>
                    <a:pt x="18" y="1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5" y="27"/>
                  </a:lnTo>
                  <a:lnTo>
                    <a:pt x="20" y="26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27" y="13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7353300" y="515938"/>
              <a:ext cx="65088" cy="666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3" y="4"/>
                </a:cxn>
                <a:cxn ang="0">
                  <a:pos x="39" y="10"/>
                </a:cxn>
                <a:cxn ang="0">
                  <a:pos x="41" y="18"/>
                </a:cxn>
                <a:cxn ang="0">
                  <a:pos x="41" y="27"/>
                </a:cxn>
                <a:cxn ang="0">
                  <a:pos x="37" y="34"/>
                </a:cxn>
                <a:cxn ang="0">
                  <a:pos x="32" y="39"/>
                </a:cxn>
                <a:cxn ang="0">
                  <a:pos x="24" y="42"/>
                </a:cxn>
                <a:cxn ang="0">
                  <a:pos x="15" y="41"/>
                </a:cxn>
                <a:cxn ang="0">
                  <a:pos x="8" y="37"/>
                </a:cxn>
                <a:cxn ang="0">
                  <a:pos x="2" y="31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4" y="8"/>
                </a:cxn>
                <a:cxn ang="0">
                  <a:pos x="10" y="2"/>
                </a:cxn>
                <a:cxn ang="0">
                  <a:pos x="17" y="0"/>
                </a:cxn>
                <a:cxn ang="0">
                  <a:pos x="26" y="0"/>
                </a:cxn>
              </a:cxnLst>
              <a:rect l="0" t="0" r="r" b="b"/>
              <a:pathLst>
                <a:path w="41" h="42">
                  <a:moveTo>
                    <a:pt x="26" y="0"/>
                  </a:moveTo>
                  <a:lnTo>
                    <a:pt x="33" y="4"/>
                  </a:lnTo>
                  <a:lnTo>
                    <a:pt x="39" y="10"/>
                  </a:lnTo>
                  <a:lnTo>
                    <a:pt x="41" y="18"/>
                  </a:lnTo>
                  <a:lnTo>
                    <a:pt x="41" y="27"/>
                  </a:lnTo>
                  <a:lnTo>
                    <a:pt x="37" y="34"/>
                  </a:lnTo>
                  <a:lnTo>
                    <a:pt x="32" y="39"/>
                  </a:lnTo>
                  <a:lnTo>
                    <a:pt x="24" y="42"/>
                  </a:lnTo>
                  <a:lnTo>
                    <a:pt x="15" y="41"/>
                  </a:lnTo>
                  <a:lnTo>
                    <a:pt x="8" y="37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4" y="8"/>
                  </a:lnTo>
                  <a:lnTo>
                    <a:pt x="10" y="2"/>
                  </a:lnTo>
                  <a:lnTo>
                    <a:pt x="1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7523163" y="393700"/>
              <a:ext cx="298450" cy="292100"/>
            </a:xfrm>
            <a:custGeom>
              <a:avLst/>
              <a:gdLst/>
              <a:ahLst/>
              <a:cxnLst>
                <a:cxn ang="0">
                  <a:pos x="185" y="117"/>
                </a:cxn>
                <a:cxn ang="0">
                  <a:pos x="188" y="98"/>
                </a:cxn>
                <a:cxn ang="0">
                  <a:pos x="187" y="80"/>
                </a:cxn>
                <a:cxn ang="0">
                  <a:pos x="183" y="63"/>
                </a:cxn>
                <a:cxn ang="0">
                  <a:pos x="175" y="47"/>
                </a:cxn>
                <a:cxn ang="0">
                  <a:pos x="165" y="33"/>
                </a:cxn>
                <a:cxn ang="0">
                  <a:pos x="151" y="19"/>
                </a:cxn>
                <a:cxn ang="0">
                  <a:pos x="135" y="10"/>
                </a:cxn>
                <a:cxn ang="0">
                  <a:pos x="118" y="3"/>
                </a:cxn>
                <a:cxn ang="0">
                  <a:pos x="108" y="1"/>
                </a:cxn>
                <a:cxn ang="0">
                  <a:pos x="99" y="0"/>
                </a:cxn>
                <a:cxn ang="0">
                  <a:pos x="90" y="0"/>
                </a:cxn>
                <a:cxn ang="0">
                  <a:pos x="81" y="1"/>
                </a:cxn>
                <a:cxn ang="0">
                  <a:pos x="71" y="2"/>
                </a:cxn>
                <a:cxn ang="0">
                  <a:pos x="62" y="5"/>
                </a:cxn>
                <a:cxn ang="0">
                  <a:pos x="54" y="8"/>
                </a:cxn>
                <a:cxn ang="0">
                  <a:pos x="46" y="12"/>
                </a:cxn>
                <a:cxn ang="0">
                  <a:pos x="38" y="17"/>
                </a:cxn>
                <a:cxn ang="0">
                  <a:pos x="30" y="22"/>
                </a:cxn>
                <a:cxn ang="0">
                  <a:pos x="24" y="29"/>
                </a:cxn>
                <a:cxn ang="0">
                  <a:pos x="18" y="36"/>
                </a:cxn>
                <a:cxn ang="0">
                  <a:pos x="13" y="43"/>
                </a:cxn>
                <a:cxn ang="0">
                  <a:pos x="9" y="51"/>
                </a:cxn>
                <a:cxn ang="0">
                  <a:pos x="6" y="59"/>
                </a:cxn>
                <a:cxn ang="0">
                  <a:pos x="3" y="68"/>
                </a:cxn>
                <a:cxn ang="0">
                  <a:pos x="0" y="85"/>
                </a:cxn>
                <a:cxn ang="0">
                  <a:pos x="1" y="103"/>
                </a:cxn>
                <a:cxn ang="0">
                  <a:pos x="5" y="120"/>
                </a:cxn>
                <a:cxn ang="0">
                  <a:pos x="12" y="136"/>
                </a:cxn>
                <a:cxn ang="0">
                  <a:pos x="17" y="145"/>
                </a:cxn>
                <a:cxn ang="0">
                  <a:pos x="22" y="152"/>
                </a:cxn>
                <a:cxn ang="0">
                  <a:pos x="29" y="158"/>
                </a:cxn>
                <a:cxn ang="0">
                  <a:pos x="37" y="164"/>
                </a:cxn>
                <a:cxn ang="0">
                  <a:pos x="44" y="169"/>
                </a:cxn>
                <a:cxn ang="0">
                  <a:pos x="52" y="174"/>
                </a:cxn>
                <a:cxn ang="0">
                  <a:pos x="61" y="177"/>
                </a:cxn>
                <a:cxn ang="0">
                  <a:pos x="70" y="181"/>
                </a:cxn>
                <a:cxn ang="0">
                  <a:pos x="89" y="184"/>
                </a:cxn>
                <a:cxn ang="0">
                  <a:pos x="107" y="183"/>
                </a:cxn>
                <a:cxn ang="0">
                  <a:pos x="125" y="179"/>
                </a:cxn>
                <a:cxn ang="0">
                  <a:pos x="141" y="171"/>
                </a:cxn>
                <a:cxn ang="0">
                  <a:pos x="157" y="162"/>
                </a:cxn>
                <a:cxn ang="0">
                  <a:pos x="169" y="149"/>
                </a:cxn>
                <a:cxn ang="0">
                  <a:pos x="178" y="134"/>
                </a:cxn>
                <a:cxn ang="0">
                  <a:pos x="185" y="117"/>
                </a:cxn>
              </a:cxnLst>
              <a:rect l="0" t="0" r="r" b="b"/>
              <a:pathLst>
                <a:path w="188" h="184">
                  <a:moveTo>
                    <a:pt x="185" y="117"/>
                  </a:moveTo>
                  <a:lnTo>
                    <a:pt x="188" y="98"/>
                  </a:lnTo>
                  <a:lnTo>
                    <a:pt x="187" y="80"/>
                  </a:lnTo>
                  <a:lnTo>
                    <a:pt x="183" y="63"/>
                  </a:lnTo>
                  <a:lnTo>
                    <a:pt x="175" y="47"/>
                  </a:lnTo>
                  <a:lnTo>
                    <a:pt x="165" y="33"/>
                  </a:lnTo>
                  <a:lnTo>
                    <a:pt x="151" y="19"/>
                  </a:lnTo>
                  <a:lnTo>
                    <a:pt x="135" y="10"/>
                  </a:lnTo>
                  <a:lnTo>
                    <a:pt x="118" y="3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2" y="5"/>
                  </a:lnTo>
                  <a:lnTo>
                    <a:pt x="54" y="8"/>
                  </a:lnTo>
                  <a:lnTo>
                    <a:pt x="46" y="12"/>
                  </a:lnTo>
                  <a:lnTo>
                    <a:pt x="38" y="17"/>
                  </a:lnTo>
                  <a:lnTo>
                    <a:pt x="30" y="22"/>
                  </a:lnTo>
                  <a:lnTo>
                    <a:pt x="24" y="29"/>
                  </a:lnTo>
                  <a:lnTo>
                    <a:pt x="18" y="36"/>
                  </a:lnTo>
                  <a:lnTo>
                    <a:pt x="13" y="43"/>
                  </a:lnTo>
                  <a:lnTo>
                    <a:pt x="9" y="51"/>
                  </a:lnTo>
                  <a:lnTo>
                    <a:pt x="6" y="59"/>
                  </a:lnTo>
                  <a:lnTo>
                    <a:pt x="3" y="68"/>
                  </a:lnTo>
                  <a:lnTo>
                    <a:pt x="0" y="85"/>
                  </a:lnTo>
                  <a:lnTo>
                    <a:pt x="1" y="103"/>
                  </a:lnTo>
                  <a:lnTo>
                    <a:pt x="5" y="120"/>
                  </a:lnTo>
                  <a:lnTo>
                    <a:pt x="12" y="136"/>
                  </a:lnTo>
                  <a:lnTo>
                    <a:pt x="17" y="145"/>
                  </a:lnTo>
                  <a:lnTo>
                    <a:pt x="22" y="152"/>
                  </a:lnTo>
                  <a:lnTo>
                    <a:pt x="29" y="158"/>
                  </a:lnTo>
                  <a:lnTo>
                    <a:pt x="37" y="164"/>
                  </a:lnTo>
                  <a:lnTo>
                    <a:pt x="44" y="169"/>
                  </a:lnTo>
                  <a:lnTo>
                    <a:pt x="52" y="174"/>
                  </a:lnTo>
                  <a:lnTo>
                    <a:pt x="61" y="177"/>
                  </a:lnTo>
                  <a:lnTo>
                    <a:pt x="70" y="181"/>
                  </a:lnTo>
                  <a:lnTo>
                    <a:pt x="89" y="184"/>
                  </a:lnTo>
                  <a:lnTo>
                    <a:pt x="107" y="183"/>
                  </a:lnTo>
                  <a:lnTo>
                    <a:pt x="125" y="179"/>
                  </a:lnTo>
                  <a:lnTo>
                    <a:pt x="141" y="171"/>
                  </a:lnTo>
                  <a:lnTo>
                    <a:pt x="157" y="162"/>
                  </a:lnTo>
                  <a:lnTo>
                    <a:pt x="169" y="149"/>
                  </a:lnTo>
                  <a:lnTo>
                    <a:pt x="178" y="134"/>
                  </a:lnTo>
                  <a:lnTo>
                    <a:pt x="185" y="1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7577138" y="447675"/>
              <a:ext cx="188913" cy="184150"/>
            </a:xfrm>
            <a:custGeom>
              <a:avLst/>
              <a:gdLst/>
              <a:ahLst/>
              <a:cxnLst>
                <a:cxn ang="0">
                  <a:pos x="45" y="114"/>
                </a:cxn>
                <a:cxn ang="0">
                  <a:pos x="38" y="112"/>
                </a:cxn>
                <a:cxn ang="0">
                  <a:pos x="33" y="110"/>
                </a:cxn>
                <a:cxn ang="0">
                  <a:pos x="28" y="107"/>
                </a:cxn>
                <a:cxn ang="0">
                  <a:pos x="23" y="103"/>
                </a:cxn>
                <a:cxn ang="0">
                  <a:pos x="19" y="99"/>
                </a:cxn>
                <a:cxn ang="0">
                  <a:pos x="15" y="95"/>
                </a:cxn>
                <a:cxn ang="0">
                  <a:pos x="11" y="90"/>
                </a:cxn>
                <a:cxn ang="0">
                  <a:pos x="8" y="85"/>
                </a:cxn>
                <a:cxn ang="0">
                  <a:pos x="4" y="75"/>
                </a:cxn>
                <a:cxn ang="0">
                  <a:pos x="0" y="63"/>
                </a:cxn>
                <a:cxn ang="0">
                  <a:pos x="0" y="53"/>
                </a:cxn>
                <a:cxn ang="0">
                  <a:pos x="2" y="42"/>
                </a:cxn>
                <a:cxn ang="0">
                  <a:pos x="6" y="32"/>
                </a:cxn>
                <a:cxn ang="0">
                  <a:pos x="12" y="22"/>
                </a:cxn>
                <a:cxn ang="0">
                  <a:pos x="19" y="15"/>
                </a:cxn>
                <a:cxn ang="0">
                  <a:pos x="28" y="8"/>
                </a:cxn>
                <a:cxn ang="0">
                  <a:pos x="33" y="5"/>
                </a:cxn>
                <a:cxn ang="0">
                  <a:pos x="39" y="3"/>
                </a:cxn>
                <a:cxn ang="0">
                  <a:pos x="45" y="2"/>
                </a:cxn>
                <a:cxn ang="0">
                  <a:pos x="51" y="1"/>
                </a:cxn>
                <a:cxn ang="0">
                  <a:pos x="57" y="0"/>
                </a:cxn>
                <a:cxn ang="0">
                  <a:pos x="63" y="1"/>
                </a:cxn>
                <a:cxn ang="0">
                  <a:pos x="69" y="1"/>
                </a:cxn>
                <a:cxn ang="0">
                  <a:pos x="75" y="3"/>
                </a:cxn>
                <a:cxn ang="0">
                  <a:pos x="87" y="7"/>
                </a:cxn>
                <a:cxn ang="0">
                  <a:pos x="97" y="13"/>
                </a:cxn>
                <a:cxn ang="0">
                  <a:pos x="105" y="20"/>
                </a:cxn>
                <a:cxn ang="0">
                  <a:pos x="112" y="30"/>
                </a:cxn>
                <a:cxn ang="0">
                  <a:pos x="116" y="40"/>
                </a:cxn>
                <a:cxn ang="0">
                  <a:pos x="119" y="51"/>
                </a:cxn>
                <a:cxn ang="0">
                  <a:pos x="119" y="62"/>
                </a:cxn>
                <a:cxn ang="0">
                  <a:pos x="117" y="74"/>
                </a:cxn>
                <a:cxn ang="0">
                  <a:pos x="113" y="85"/>
                </a:cxn>
                <a:cxn ang="0">
                  <a:pos x="107" y="94"/>
                </a:cxn>
                <a:cxn ang="0">
                  <a:pos x="99" y="102"/>
                </a:cxn>
                <a:cxn ang="0">
                  <a:pos x="90" y="109"/>
                </a:cxn>
                <a:cxn ang="0">
                  <a:pos x="79" y="113"/>
                </a:cxn>
                <a:cxn ang="0">
                  <a:pos x="68" y="115"/>
                </a:cxn>
                <a:cxn ang="0">
                  <a:pos x="57" y="116"/>
                </a:cxn>
                <a:cxn ang="0">
                  <a:pos x="45" y="114"/>
                </a:cxn>
              </a:cxnLst>
              <a:rect l="0" t="0" r="r" b="b"/>
              <a:pathLst>
                <a:path w="119" h="116">
                  <a:moveTo>
                    <a:pt x="45" y="114"/>
                  </a:moveTo>
                  <a:lnTo>
                    <a:pt x="38" y="112"/>
                  </a:lnTo>
                  <a:lnTo>
                    <a:pt x="33" y="110"/>
                  </a:lnTo>
                  <a:lnTo>
                    <a:pt x="28" y="107"/>
                  </a:lnTo>
                  <a:lnTo>
                    <a:pt x="23" y="103"/>
                  </a:lnTo>
                  <a:lnTo>
                    <a:pt x="19" y="99"/>
                  </a:lnTo>
                  <a:lnTo>
                    <a:pt x="15" y="95"/>
                  </a:lnTo>
                  <a:lnTo>
                    <a:pt x="11" y="90"/>
                  </a:lnTo>
                  <a:lnTo>
                    <a:pt x="8" y="85"/>
                  </a:lnTo>
                  <a:lnTo>
                    <a:pt x="4" y="75"/>
                  </a:lnTo>
                  <a:lnTo>
                    <a:pt x="0" y="6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6" y="32"/>
                  </a:lnTo>
                  <a:lnTo>
                    <a:pt x="12" y="22"/>
                  </a:lnTo>
                  <a:lnTo>
                    <a:pt x="19" y="15"/>
                  </a:lnTo>
                  <a:lnTo>
                    <a:pt x="28" y="8"/>
                  </a:lnTo>
                  <a:lnTo>
                    <a:pt x="33" y="5"/>
                  </a:lnTo>
                  <a:lnTo>
                    <a:pt x="39" y="3"/>
                  </a:lnTo>
                  <a:lnTo>
                    <a:pt x="45" y="2"/>
                  </a:lnTo>
                  <a:lnTo>
                    <a:pt x="51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69" y="1"/>
                  </a:lnTo>
                  <a:lnTo>
                    <a:pt x="75" y="3"/>
                  </a:lnTo>
                  <a:lnTo>
                    <a:pt x="87" y="7"/>
                  </a:lnTo>
                  <a:lnTo>
                    <a:pt x="97" y="13"/>
                  </a:lnTo>
                  <a:lnTo>
                    <a:pt x="105" y="20"/>
                  </a:lnTo>
                  <a:lnTo>
                    <a:pt x="112" y="30"/>
                  </a:lnTo>
                  <a:lnTo>
                    <a:pt x="116" y="40"/>
                  </a:lnTo>
                  <a:lnTo>
                    <a:pt x="119" y="51"/>
                  </a:lnTo>
                  <a:lnTo>
                    <a:pt x="119" y="62"/>
                  </a:lnTo>
                  <a:lnTo>
                    <a:pt x="117" y="74"/>
                  </a:lnTo>
                  <a:lnTo>
                    <a:pt x="113" y="85"/>
                  </a:lnTo>
                  <a:lnTo>
                    <a:pt x="107" y="94"/>
                  </a:lnTo>
                  <a:lnTo>
                    <a:pt x="99" y="102"/>
                  </a:lnTo>
                  <a:lnTo>
                    <a:pt x="90" y="109"/>
                  </a:lnTo>
                  <a:lnTo>
                    <a:pt x="79" y="113"/>
                  </a:lnTo>
                  <a:lnTo>
                    <a:pt x="68" y="115"/>
                  </a:lnTo>
                  <a:lnTo>
                    <a:pt x="57" y="116"/>
                  </a:lnTo>
                  <a:lnTo>
                    <a:pt x="45" y="1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7961313" y="682625"/>
              <a:ext cx="195263" cy="192087"/>
            </a:xfrm>
            <a:custGeom>
              <a:avLst/>
              <a:gdLst/>
              <a:ahLst/>
              <a:cxnLst>
                <a:cxn ang="0">
                  <a:pos x="44" y="119"/>
                </a:cxn>
                <a:cxn ang="0">
                  <a:pos x="56" y="121"/>
                </a:cxn>
                <a:cxn ang="0">
                  <a:pos x="68" y="121"/>
                </a:cxn>
                <a:cxn ang="0">
                  <a:pos x="80" y="118"/>
                </a:cxn>
                <a:cxn ang="0">
                  <a:pos x="91" y="114"/>
                </a:cxn>
                <a:cxn ang="0">
                  <a:pos x="101" y="107"/>
                </a:cxn>
                <a:cxn ang="0">
                  <a:pos x="109" y="99"/>
                </a:cxn>
                <a:cxn ang="0">
                  <a:pos x="116" y="89"/>
                </a:cxn>
                <a:cxn ang="0">
                  <a:pos x="121" y="78"/>
                </a:cxn>
                <a:cxn ang="0">
                  <a:pos x="123" y="65"/>
                </a:cxn>
                <a:cxn ang="0">
                  <a:pos x="123" y="54"/>
                </a:cxn>
                <a:cxn ang="0">
                  <a:pos x="121" y="43"/>
                </a:cxn>
                <a:cxn ang="0">
                  <a:pos x="115" y="31"/>
                </a:cxn>
                <a:cxn ang="0">
                  <a:pos x="109" y="22"/>
                </a:cxn>
                <a:cxn ang="0">
                  <a:pos x="100" y="13"/>
                </a:cxn>
                <a:cxn ang="0">
                  <a:pos x="90" y="7"/>
                </a:cxn>
                <a:cxn ang="0">
                  <a:pos x="79" y="2"/>
                </a:cxn>
                <a:cxn ang="0">
                  <a:pos x="72" y="1"/>
                </a:cxn>
                <a:cxn ang="0">
                  <a:pos x="66" y="0"/>
                </a:cxn>
                <a:cxn ang="0">
                  <a:pos x="60" y="0"/>
                </a:cxn>
                <a:cxn ang="0">
                  <a:pos x="54" y="0"/>
                </a:cxn>
                <a:cxn ang="0">
                  <a:pos x="48" y="1"/>
                </a:cxn>
                <a:cxn ang="0">
                  <a:pos x="42" y="2"/>
                </a:cxn>
                <a:cxn ang="0">
                  <a:pos x="36" y="4"/>
                </a:cxn>
                <a:cxn ang="0">
                  <a:pos x="30" y="7"/>
                </a:cxn>
                <a:cxn ang="0">
                  <a:pos x="21" y="14"/>
                </a:cxn>
                <a:cxn ang="0">
                  <a:pos x="13" y="22"/>
                </a:cxn>
                <a:cxn ang="0">
                  <a:pos x="7" y="31"/>
                </a:cxn>
                <a:cxn ang="0">
                  <a:pos x="2" y="43"/>
                </a:cxn>
                <a:cxn ang="0">
                  <a:pos x="0" y="54"/>
                </a:cxn>
                <a:cxn ang="0">
                  <a:pos x="0" y="65"/>
                </a:cxn>
                <a:cxn ang="0">
                  <a:pos x="2" y="77"/>
                </a:cxn>
                <a:cxn ang="0">
                  <a:pos x="7" y="88"/>
                </a:cxn>
                <a:cxn ang="0">
                  <a:pos x="10" y="93"/>
                </a:cxn>
                <a:cxn ang="0">
                  <a:pos x="14" y="98"/>
                </a:cxn>
                <a:cxn ang="0">
                  <a:pos x="18" y="102"/>
                </a:cxn>
                <a:cxn ang="0">
                  <a:pos x="22" y="106"/>
                </a:cxn>
                <a:cxn ang="0">
                  <a:pos x="27" y="110"/>
                </a:cxn>
                <a:cxn ang="0">
                  <a:pos x="32" y="114"/>
                </a:cxn>
                <a:cxn ang="0">
                  <a:pos x="38" y="117"/>
                </a:cxn>
                <a:cxn ang="0">
                  <a:pos x="44" y="119"/>
                </a:cxn>
              </a:cxnLst>
              <a:rect l="0" t="0" r="r" b="b"/>
              <a:pathLst>
                <a:path w="123" h="121">
                  <a:moveTo>
                    <a:pt x="44" y="119"/>
                  </a:moveTo>
                  <a:lnTo>
                    <a:pt x="56" y="121"/>
                  </a:lnTo>
                  <a:lnTo>
                    <a:pt x="68" y="121"/>
                  </a:lnTo>
                  <a:lnTo>
                    <a:pt x="80" y="118"/>
                  </a:lnTo>
                  <a:lnTo>
                    <a:pt x="91" y="114"/>
                  </a:lnTo>
                  <a:lnTo>
                    <a:pt x="101" y="107"/>
                  </a:lnTo>
                  <a:lnTo>
                    <a:pt x="109" y="99"/>
                  </a:lnTo>
                  <a:lnTo>
                    <a:pt x="116" y="89"/>
                  </a:lnTo>
                  <a:lnTo>
                    <a:pt x="121" y="78"/>
                  </a:lnTo>
                  <a:lnTo>
                    <a:pt x="123" y="65"/>
                  </a:lnTo>
                  <a:lnTo>
                    <a:pt x="123" y="54"/>
                  </a:lnTo>
                  <a:lnTo>
                    <a:pt x="121" y="43"/>
                  </a:lnTo>
                  <a:lnTo>
                    <a:pt x="115" y="31"/>
                  </a:lnTo>
                  <a:lnTo>
                    <a:pt x="109" y="22"/>
                  </a:lnTo>
                  <a:lnTo>
                    <a:pt x="100" y="13"/>
                  </a:lnTo>
                  <a:lnTo>
                    <a:pt x="90" y="7"/>
                  </a:lnTo>
                  <a:lnTo>
                    <a:pt x="79" y="2"/>
                  </a:lnTo>
                  <a:lnTo>
                    <a:pt x="72" y="1"/>
                  </a:lnTo>
                  <a:lnTo>
                    <a:pt x="66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6" y="4"/>
                  </a:lnTo>
                  <a:lnTo>
                    <a:pt x="30" y="7"/>
                  </a:lnTo>
                  <a:lnTo>
                    <a:pt x="21" y="14"/>
                  </a:lnTo>
                  <a:lnTo>
                    <a:pt x="13" y="22"/>
                  </a:lnTo>
                  <a:lnTo>
                    <a:pt x="7" y="31"/>
                  </a:lnTo>
                  <a:lnTo>
                    <a:pt x="2" y="43"/>
                  </a:lnTo>
                  <a:lnTo>
                    <a:pt x="0" y="54"/>
                  </a:lnTo>
                  <a:lnTo>
                    <a:pt x="0" y="65"/>
                  </a:lnTo>
                  <a:lnTo>
                    <a:pt x="2" y="77"/>
                  </a:lnTo>
                  <a:lnTo>
                    <a:pt x="7" y="88"/>
                  </a:lnTo>
                  <a:lnTo>
                    <a:pt x="10" y="93"/>
                  </a:lnTo>
                  <a:lnTo>
                    <a:pt x="14" y="98"/>
                  </a:lnTo>
                  <a:lnTo>
                    <a:pt x="18" y="102"/>
                  </a:lnTo>
                  <a:lnTo>
                    <a:pt x="22" y="106"/>
                  </a:lnTo>
                  <a:lnTo>
                    <a:pt x="27" y="110"/>
                  </a:lnTo>
                  <a:lnTo>
                    <a:pt x="32" y="114"/>
                  </a:lnTo>
                  <a:lnTo>
                    <a:pt x="38" y="117"/>
                  </a:lnTo>
                  <a:lnTo>
                    <a:pt x="44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8001000" y="720725"/>
              <a:ext cx="114300" cy="112712"/>
            </a:xfrm>
            <a:custGeom>
              <a:avLst/>
              <a:gdLst/>
              <a:ahLst/>
              <a:cxnLst>
                <a:cxn ang="0">
                  <a:pos x="1" y="26"/>
                </a:cxn>
                <a:cxn ang="0">
                  <a:pos x="4" y="20"/>
                </a:cxn>
                <a:cxn ang="0">
                  <a:pos x="7" y="14"/>
                </a:cxn>
                <a:cxn ang="0">
                  <a:pos x="13" y="9"/>
                </a:cxn>
                <a:cxn ang="0">
                  <a:pos x="18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39" y="0"/>
                </a:cxn>
                <a:cxn ang="0">
                  <a:pos x="46" y="2"/>
                </a:cxn>
                <a:cxn ang="0">
                  <a:pos x="54" y="5"/>
                </a:cxn>
                <a:cxn ang="0">
                  <a:pos x="60" y="9"/>
                </a:cxn>
                <a:cxn ang="0">
                  <a:pos x="65" y="14"/>
                </a:cxn>
                <a:cxn ang="0">
                  <a:pos x="68" y="20"/>
                </a:cxn>
                <a:cxn ang="0">
                  <a:pos x="71" y="26"/>
                </a:cxn>
                <a:cxn ang="0">
                  <a:pos x="72" y="33"/>
                </a:cxn>
                <a:cxn ang="0">
                  <a:pos x="72" y="39"/>
                </a:cxn>
                <a:cxn ang="0">
                  <a:pos x="71" y="46"/>
                </a:cxn>
                <a:cxn ang="0">
                  <a:pos x="68" y="53"/>
                </a:cxn>
                <a:cxn ang="0">
                  <a:pos x="65" y="59"/>
                </a:cxn>
                <a:cxn ang="0">
                  <a:pos x="60" y="64"/>
                </a:cxn>
                <a:cxn ang="0">
                  <a:pos x="54" y="67"/>
                </a:cxn>
                <a:cxn ang="0">
                  <a:pos x="47" y="70"/>
                </a:cxn>
                <a:cxn ang="0">
                  <a:pos x="40" y="71"/>
                </a:cxn>
                <a:cxn ang="0">
                  <a:pos x="33" y="71"/>
                </a:cxn>
                <a:cxn ang="0">
                  <a:pos x="26" y="70"/>
                </a:cxn>
                <a:cxn ang="0">
                  <a:pos x="19" y="67"/>
                </a:cxn>
                <a:cxn ang="0">
                  <a:pos x="14" y="63"/>
                </a:cxn>
                <a:cxn ang="0">
                  <a:pos x="8" y="58"/>
                </a:cxn>
                <a:cxn ang="0">
                  <a:pos x="4" y="52"/>
                </a:cxn>
                <a:cxn ang="0">
                  <a:pos x="1" y="45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1" y="26"/>
                </a:cxn>
              </a:cxnLst>
              <a:rect l="0" t="0" r="r" b="b"/>
              <a:pathLst>
                <a:path w="72" h="71">
                  <a:moveTo>
                    <a:pt x="1" y="26"/>
                  </a:moveTo>
                  <a:lnTo>
                    <a:pt x="4" y="20"/>
                  </a:lnTo>
                  <a:lnTo>
                    <a:pt x="7" y="14"/>
                  </a:lnTo>
                  <a:lnTo>
                    <a:pt x="13" y="9"/>
                  </a:lnTo>
                  <a:lnTo>
                    <a:pt x="18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6" y="2"/>
                  </a:lnTo>
                  <a:lnTo>
                    <a:pt x="54" y="5"/>
                  </a:lnTo>
                  <a:lnTo>
                    <a:pt x="60" y="9"/>
                  </a:lnTo>
                  <a:lnTo>
                    <a:pt x="65" y="14"/>
                  </a:lnTo>
                  <a:lnTo>
                    <a:pt x="68" y="20"/>
                  </a:lnTo>
                  <a:lnTo>
                    <a:pt x="71" y="26"/>
                  </a:lnTo>
                  <a:lnTo>
                    <a:pt x="72" y="33"/>
                  </a:lnTo>
                  <a:lnTo>
                    <a:pt x="72" y="39"/>
                  </a:lnTo>
                  <a:lnTo>
                    <a:pt x="71" y="46"/>
                  </a:lnTo>
                  <a:lnTo>
                    <a:pt x="68" y="53"/>
                  </a:lnTo>
                  <a:lnTo>
                    <a:pt x="65" y="59"/>
                  </a:lnTo>
                  <a:lnTo>
                    <a:pt x="60" y="64"/>
                  </a:lnTo>
                  <a:lnTo>
                    <a:pt x="54" y="67"/>
                  </a:lnTo>
                  <a:lnTo>
                    <a:pt x="47" y="70"/>
                  </a:lnTo>
                  <a:lnTo>
                    <a:pt x="40" y="71"/>
                  </a:lnTo>
                  <a:lnTo>
                    <a:pt x="33" y="71"/>
                  </a:lnTo>
                  <a:lnTo>
                    <a:pt x="26" y="70"/>
                  </a:lnTo>
                  <a:lnTo>
                    <a:pt x="19" y="67"/>
                  </a:lnTo>
                  <a:lnTo>
                    <a:pt x="14" y="63"/>
                  </a:lnTo>
                  <a:lnTo>
                    <a:pt x="8" y="58"/>
                  </a:lnTo>
                  <a:lnTo>
                    <a:pt x="4" y="52"/>
                  </a:lnTo>
                  <a:lnTo>
                    <a:pt x="1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8037513" y="757238"/>
              <a:ext cx="41275" cy="412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3" y="4"/>
                </a:cxn>
                <a:cxn ang="0">
                  <a:pos x="1" y="9"/>
                </a:cxn>
                <a:cxn ang="0">
                  <a:pos x="0" y="14"/>
                </a:cxn>
                <a:cxn ang="0">
                  <a:pos x="1" y="19"/>
                </a:cxn>
                <a:cxn ang="0">
                  <a:pos x="4" y="23"/>
                </a:cxn>
                <a:cxn ang="0">
                  <a:pos x="9" y="26"/>
                </a:cxn>
                <a:cxn ang="0">
                  <a:pos x="14" y="26"/>
                </a:cxn>
                <a:cxn ang="0">
                  <a:pos x="19" y="25"/>
                </a:cxn>
                <a:cxn ang="0">
                  <a:pos x="23" y="22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5" y="7"/>
                </a:cxn>
                <a:cxn ang="0">
                  <a:pos x="22" y="3"/>
                </a:cxn>
                <a:cxn ang="0">
                  <a:pos x="17" y="0"/>
                </a:cxn>
              </a:cxnLst>
              <a:rect l="0" t="0" r="r" b="b"/>
              <a:pathLst>
                <a:path w="26" h="26">
                  <a:moveTo>
                    <a:pt x="17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6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23" y="22"/>
                  </a:lnTo>
                  <a:lnTo>
                    <a:pt x="26" y="17"/>
                  </a:lnTo>
                  <a:lnTo>
                    <a:pt x="26" y="12"/>
                  </a:lnTo>
                  <a:lnTo>
                    <a:pt x="25" y="7"/>
                  </a:lnTo>
                  <a:lnTo>
                    <a:pt x="22" y="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7639050" y="506413"/>
              <a:ext cx="66675" cy="66675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33" y="5"/>
                </a:cxn>
                <a:cxn ang="0">
                  <a:pos x="39" y="10"/>
                </a:cxn>
                <a:cxn ang="0">
                  <a:pos x="42" y="18"/>
                </a:cxn>
                <a:cxn ang="0">
                  <a:pos x="42" y="26"/>
                </a:cxn>
                <a:cxn ang="0">
                  <a:pos x="37" y="34"/>
                </a:cxn>
                <a:cxn ang="0">
                  <a:pos x="32" y="40"/>
                </a:cxn>
                <a:cxn ang="0">
                  <a:pos x="24" y="42"/>
                </a:cxn>
                <a:cxn ang="0">
                  <a:pos x="16" y="42"/>
                </a:cxn>
                <a:cxn ang="0">
                  <a:pos x="9" y="38"/>
                </a:cxn>
                <a:cxn ang="0">
                  <a:pos x="3" y="32"/>
                </a:cxn>
                <a:cxn ang="0">
                  <a:pos x="0" y="23"/>
                </a:cxn>
                <a:cxn ang="0">
                  <a:pos x="0" y="15"/>
                </a:cxn>
                <a:cxn ang="0">
                  <a:pos x="5" y="8"/>
                </a:cxn>
                <a:cxn ang="0">
                  <a:pos x="11" y="3"/>
                </a:cxn>
                <a:cxn ang="0">
                  <a:pos x="18" y="0"/>
                </a:cxn>
                <a:cxn ang="0">
                  <a:pos x="26" y="1"/>
                </a:cxn>
              </a:cxnLst>
              <a:rect l="0" t="0" r="r" b="b"/>
              <a:pathLst>
                <a:path w="42" h="42">
                  <a:moveTo>
                    <a:pt x="26" y="1"/>
                  </a:moveTo>
                  <a:lnTo>
                    <a:pt x="33" y="5"/>
                  </a:lnTo>
                  <a:lnTo>
                    <a:pt x="39" y="10"/>
                  </a:lnTo>
                  <a:lnTo>
                    <a:pt x="42" y="18"/>
                  </a:lnTo>
                  <a:lnTo>
                    <a:pt x="42" y="26"/>
                  </a:lnTo>
                  <a:lnTo>
                    <a:pt x="37" y="34"/>
                  </a:lnTo>
                  <a:lnTo>
                    <a:pt x="32" y="40"/>
                  </a:lnTo>
                  <a:lnTo>
                    <a:pt x="24" y="42"/>
                  </a:lnTo>
                  <a:lnTo>
                    <a:pt x="16" y="42"/>
                  </a:lnTo>
                  <a:lnTo>
                    <a:pt x="9" y="38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5" y="8"/>
                  </a:lnTo>
                  <a:lnTo>
                    <a:pt x="11" y="3"/>
                  </a:lnTo>
                  <a:lnTo>
                    <a:pt x="18" y="0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907338" y="320675"/>
              <a:ext cx="127000" cy="249237"/>
            </a:xfrm>
            <a:custGeom>
              <a:avLst/>
              <a:gdLst/>
              <a:ahLst/>
              <a:cxnLst>
                <a:cxn ang="0">
                  <a:pos x="79" y="139"/>
                </a:cxn>
                <a:cxn ang="0">
                  <a:pos x="25" y="8"/>
                </a:cxn>
                <a:cxn ang="0">
                  <a:pos x="25" y="8"/>
                </a:cxn>
                <a:cxn ang="0">
                  <a:pos x="22" y="4"/>
                </a:cxn>
                <a:cxn ang="0">
                  <a:pos x="18" y="1"/>
                </a:cxn>
                <a:cxn ang="0">
                  <a:pos x="13" y="0"/>
                </a:cxn>
                <a:cxn ang="0">
                  <a:pos x="8" y="1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3"/>
                </a:cxn>
                <a:cxn ang="0">
                  <a:pos x="1" y="18"/>
                </a:cxn>
                <a:cxn ang="0">
                  <a:pos x="1" y="18"/>
                </a:cxn>
                <a:cxn ang="0">
                  <a:pos x="55" y="149"/>
                </a:cxn>
                <a:cxn ang="0">
                  <a:pos x="55" y="149"/>
                </a:cxn>
                <a:cxn ang="0">
                  <a:pos x="58" y="153"/>
                </a:cxn>
                <a:cxn ang="0">
                  <a:pos x="62" y="156"/>
                </a:cxn>
                <a:cxn ang="0">
                  <a:pos x="66" y="157"/>
                </a:cxn>
                <a:cxn ang="0">
                  <a:pos x="72" y="156"/>
                </a:cxn>
                <a:cxn ang="0">
                  <a:pos x="76" y="153"/>
                </a:cxn>
                <a:cxn ang="0">
                  <a:pos x="79" y="149"/>
                </a:cxn>
                <a:cxn ang="0">
                  <a:pos x="80" y="144"/>
                </a:cxn>
                <a:cxn ang="0">
                  <a:pos x="79" y="139"/>
                </a:cxn>
                <a:cxn ang="0">
                  <a:pos x="79" y="139"/>
                </a:cxn>
              </a:cxnLst>
              <a:rect l="0" t="0" r="r" b="b"/>
              <a:pathLst>
                <a:path w="80" h="157">
                  <a:moveTo>
                    <a:pt x="79" y="139"/>
                  </a:moveTo>
                  <a:lnTo>
                    <a:pt x="25" y="8"/>
                  </a:lnTo>
                  <a:lnTo>
                    <a:pt x="25" y="8"/>
                  </a:lnTo>
                  <a:lnTo>
                    <a:pt x="22" y="4"/>
                  </a:lnTo>
                  <a:lnTo>
                    <a:pt x="18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8" y="153"/>
                  </a:lnTo>
                  <a:lnTo>
                    <a:pt x="62" y="156"/>
                  </a:lnTo>
                  <a:lnTo>
                    <a:pt x="66" y="157"/>
                  </a:lnTo>
                  <a:lnTo>
                    <a:pt x="72" y="156"/>
                  </a:lnTo>
                  <a:lnTo>
                    <a:pt x="76" y="153"/>
                  </a:lnTo>
                  <a:lnTo>
                    <a:pt x="79" y="149"/>
                  </a:lnTo>
                  <a:lnTo>
                    <a:pt x="80" y="144"/>
                  </a:lnTo>
                  <a:lnTo>
                    <a:pt x="79" y="139"/>
                  </a:lnTo>
                  <a:lnTo>
                    <a:pt x="7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8161338" y="258763"/>
              <a:ext cx="47625" cy="287337"/>
            </a:xfrm>
            <a:custGeom>
              <a:avLst/>
              <a:gdLst/>
              <a:ahLst/>
              <a:cxnLst>
                <a:cxn ang="0">
                  <a:pos x="25" y="169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3" y="1"/>
                </a:cxn>
                <a:cxn ang="0">
                  <a:pos x="18" y="0"/>
                </a:cxn>
                <a:cxn ang="0">
                  <a:pos x="13" y="0"/>
                </a:cxn>
                <a:cxn ang="0">
                  <a:pos x="9" y="3"/>
                </a:cxn>
                <a:cxn ang="0">
                  <a:pos x="6" y="7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1" y="173"/>
                </a:cxn>
                <a:cxn ang="0">
                  <a:pos x="3" y="177"/>
                </a:cxn>
                <a:cxn ang="0">
                  <a:pos x="7" y="180"/>
                </a:cxn>
                <a:cxn ang="0">
                  <a:pos x="12" y="181"/>
                </a:cxn>
                <a:cxn ang="0">
                  <a:pos x="17" y="180"/>
                </a:cxn>
                <a:cxn ang="0">
                  <a:pos x="21" y="178"/>
                </a:cxn>
                <a:cxn ang="0">
                  <a:pos x="24" y="174"/>
                </a:cxn>
                <a:cxn ang="0">
                  <a:pos x="25" y="169"/>
                </a:cxn>
                <a:cxn ang="0">
                  <a:pos x="25" y="169"/>
                </a:cxn>
              </a:cxnLst>
              <a:rect l="0" t="0" r="r" b="b"/>
              <a:pathLst>
                <a:path w="30" h="181">
                  <a:moveTo>
                    <a:pt x="25" y="169"/>
                  </a:moveTo>
                  <a:lnTo>
                    <a:pt x="30" y="12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3" y="1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9" y="3"/>
                  </a:lnTo>
                  <a:lnTo>
                    <a:pt x="6" y="7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" y="173"/>
                  </a:lnTo>
                  <a:lnTo>
                    <a:pt x="3" y="177"/>
                  </a:lnTo>
                  <a:lnTo>
                    <a:pt x="7" y="180"/>
                  </a:lnTo>
                  <a:lnTo>
                    <a:pt x="12" y="181"/>
                  </a:lnTo>
                  <a:lnTo>
                    <a:pt x="17" y="180"/>
                  </a:lnTo>
                  <a:lnTo>
                    <a:pt x="21" y="178"/>
                  </a:lnTo>
                  <a:lnTo>
                    <a:pt x="24" y="174"/>
                  </a:lnTo>
                  <a:lnTo>
                    <a:pt x="25" y="169"/>
                  </a:lnTo>
                  <a:lnTo>
                    <a:pt x="25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8313738" y="381000"/>
              <a:ext cx="144463" cy="211137"/>
            </a:xfrm>
            <a:custGeom>
              <a:avLst/>
              <a:gdLst/>
              <a:ahLst/>
              <a:cxnLst>
                <a:cxn ang="0">
                  <a:pos x="24" y="127"/>
                </a:cxn>
                <a:cxn ang="0">
                  <a:pos x="89" y="18"/>
                </a:cxn>
                <a:cxn ang="0">
                  <a:pos x="89" y="18"/>
                </a:cxn>
                <a:cxn ang="0">
                  <a:pos x="91" y="13"/>
                </a:cxn>
                <a:cxn ang="0">
                  <a:pos x="91" y="9"/>
                </a:cxn>
                <a:cxn ang="0">
                  <a:pos x="89" y="4"/>
                </a:cxn>
                <a:cxn ang="0">
                  <a:pos x="85" y="1"/>
                </a:cxn>
                <a:cxn ang="0">
                  <a:pos x="80" y="0"/>
                </a:cxn>
                <a:cxn ang="0">
                  <a:pos x="75" y="0"/>
                </a:cxn>
                <a:cxn ang="0">
                  <a:pos x="71" y="2"/>
                </a:cxn>
                <a:cxn ang="0">
                  <a:pos x="68" y="5"/>
                </a:cxn>
                <a:cxn ang="0">
                  <a:pos x="68" y="5"/>
                </a:cxn>
                <a:cxn ang="0">
                  <a:pos x="2" y="114"/>
                </a:cxn>
                <a:cxn ang="0">
                  <a:pos x="2" y="114"/>
                </a:cxn>
                <a:cxn ang="0">
                  <a:pos x="0" y="119"/>
                </a:cxn>
                <a:cxn ang="0">
                  <a:pos x="0" y="123"/>
                </a:cxn>
                <a:cxn ang="0">
                  <a:pos x="2" y="127"/>
                </a:cxn>
                <a:cxn ang="0">
                  <a:pos x="6" y="131"/>
                </a:cxn>
                <a:cxn ang="0">
                  <a:pos x="11" y="133"/>
                </a:cxn>
                <a:cxn ang="0">
                  <a:pos x="17" y="133"/>
                </a:cxn>
                <a:cxn ang="0">
                  <a:pos x="21" y="131"/>
                </a:cxn>
                <a:cxn ang="0">
                  <a:pos x="24" y="127"/>
                </a:cxn>
                <a:cxn ang="0">
                  <a:pos x="24" y="127"/>
                </a:cxn>
              </a:cxnLst>
              <a:rect l="0" t="0" r="r" b="b"/>
              <a:pathLst>
                <a:path w="91" h="133">
                  <a:moveTo>
                    <a:pt x="24" y="127"/>
                  </a:moveTo>
                  <a:lnTo>
                    <a:pt x="89" y="18"/>
                  </a:lnTo>
                  <a:lnTo>
                    <a:pt x="89" y="18"/>
                  </a:lnTo>
                  <a:lnTo>
                    <a:pt x="91" y="13"/>
                  </a:lnTo>
                  <a:lnTo>
                    <a:pt x="91" y="9"/>
                  </a:lnTo>
                  <a:lnTo>
                    <a:pt x="89" y="4"/>
                  </a:lnTo>
                  <a:lnTo>
                    <a:pt x="85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1" y="2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0" y="119"/>
                  </a:lnTo>
                  <a:lnTo>
                    <a:pt x="0" y="123"/>
                  </a:lnTo>
                  <a:lnTo>
                    <a:pt x="2" y="127"/>
                  </a:lnTo>
                  <a:lnTo>
                    <a:pt x="6" y="131"/>
                  </a:lnTo>
                  <a:lnTo>
                    <a:pt x="11" y="133"/>
                  </a:lnTo>
                  <a:lnTo>
                    <a:pt x="17" y="133"/>
                  </a:lnTo>
                  <a:lnTo>
                    <a:pt x="21" y="131"/>
                  </a:lnTo>
                  <a:lnTo>
                    <a:pt x="24" y="127"/>
                  </a:lnTo>
                  <a:lnTo>
                    <a:pt x="24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50105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흥미로운 설계 문제를 통해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어떻게 </a:t>
            </a:r>
            <a:r>
              <a:rPr lang="ko-KR" altLang="en-US" sz="2400" b="1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err="1" smtClean="0">
                <a:ea typeface="맑은 고딕" pitchFamily="50" charset="-127"/>
              </a:rPr>
              <a:t>를</a:t>
            </a:r>
            <a:r>
              <a:rPr lang="ko-KR" altLang="en-US" sz="2400" dirty="0" smtClean="0">
                <a:ea typeface="맑은 고딕" pitchFamily="50" charset="-127"/>
              </a:rPr>
              <a:t> 주요 데이터구조로 사용하는지 공부한다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계승자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로만노</a:t>
            </a:r>
            <a:r>
              <a:rPr lang="ko-KR" altLang="en-US" sz="2000" dirty="0" err="1">
                <a:ea typeface="맑은 고딕" pitchFamily="50" charset="-127"/>
              </a:rPr>
              <a:t>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양자택일식</a:t>
            </a:r>
            <a:r>
              <a:rPr lang="ko-KR" altLang="en-US" sz="2000" dirty="0" smtClean="0">
                <a:ea typeface="맑은 고딕" pitchFamily="50" charset="-127"/>
              </a:rPr>
              <a:t> 문답시스템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27" name="그룹 61"/>
          <p:cNvGrpSpPr>
            <a:grpSpLocks/>
          </p:cNvGrpSpPr>
          <p:nvPr/>
        </p:nvGrpSpPr>
        <p:grpSpPr bwMode="auto">
          <a:xfrm>
            <a:off x="5857884" y="3071810"/>
            <a:ext cx="1214438" cy="1192212"/>
            <a:chOff x="571472" y="3214686"/>
            <a:chExt cx="1214437" cy="1192213"/>
          </a:xfrm>
        </p:grpSpPr>
        <p:sp>
          <p:nvSpPr>
            <p:cNvPr id="28" name="AutoShape 72"/>
            <p:cNvSpPr>
              <a:spLocks noChangeAspect="1" noChangeArrowheads="1" noTextEdit="1"/>
            </p:cNvSpPr>
            <p:nvPr/>
          </p:nvSpPr>
          <p:spPr bwMode="auto">
            <a:xfrm>
              <a:off x="571472" y="3214686"/>
              <a:ext cx="1214437" cy="119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914372" y="3444873"/>
              <a:ext cx="115888" cy="166688"/>
            </a:xfrm>
            <a:custGeom>
              <a:avLst/>
              <a:gdLst>
                <a:gd name="T0" fmla="*/ 87312 w 110"/>
                <a:gd name="T1" fmla="*/ 38894 h 160"/>
                <a:gd name="T2" fmla="*/ 86518 w 110"/>
                <a:gd name="T3" fmla="*/ 30956 h 160"/>
                <a:gd name="T4" fmla="*/ 84137 w 110"/>
                <a:gd name="T5" fmla="*/ 23812 h 160"/>
                <a:gd name="T6" fmla="*/ 80168 w 110"/>
                <a:gd name="T7" fmla="*/ 17462 h 160"/>
                <a:gd name="T8" fmla="*/ 74612 w 110"/>
                <a:gd name="T9" fmla="*/ 11112 h 160"/>
                <a:gd name="T10" fmla="*/ 68262 w 110"/>
                <a:gd name="T11" fmla="*/ 6350 h 160"/>
                <a:gd name="T12" fmla="*/ 60325 w 110"/>
                <a:gd name="T13" fmla="*/ 2381 h 160"/>
                <a:gd name="T14" fmla="*/ 52387 w 110"/>
                <a:gd name="T15" fmla="*/ 794 h 160"/>
                <a:gd name="T16" fmla="*/ 43656 w 110"/>
                <a:gd name="T17" fmla="*/ 0 h 160"/>
                <a:gd name="T18" fmla="*/ 34131 w 110"/>
                <a:gd name="T19" fmla="*/ 794 h 160"/>
                <a:gd name="T20" fmla="*/ 26987 w 110"/>
                <a:gd name="T21" fmla="*/ 2381 h 160"/>
                <a:gd name="T22" fmla="*/ 19050 w 110"/>
                <a:gd name="T23" fmla="*/ 6350 h 160"/>
                <a:gd name="T24" fmla="*/ 12700 w 110"/>
                <a:gd name="T25" fmla="*/ 11112 h 160"/>
                <a:gd name="T26" fmla="*/ 7144 w 110"/>
                <a:gd name="T27" fmla="*/ 17462 h 160"/>
                <a:gd name="T28" fmla="*/ 3175 w 110"/>
                <a:gd name="T29" fmla="*/ 23812 h 160"/>
                <a:gd name="T30" fmla="*/ 794 w 110"/>
                <a:gd name="T31" fmla="*/ 30956 h 160"/>
                <a:gd name="T32" fmla="*/ 0 w 110"/>
                <a:gd name="T33" fmla="*/ 38894 h 160"/>
                <a:gd name="T34" fmla="*/ 0 w 110"/>
                <a:gd name="T35" fmla="*/ 127000 h 160"/>
                <a:gd name="T36" fmla="*/ 87312 w 110"/>
                <a:gd name="T37" fmla="*/ 125413 h 160"/>
                <a:gd name="T38" fmla="*/ 87312 w 110"/>
                <a:gd name="T39" fmla="*/ 111919 h 160"/>
                <a:gd name="T40" fmla="*/ 87312 w 110"/>
                <a:gd name="T41" fmla="*/ 83344 h 160"/>
                <a:gd name="T42" fmla="*/ 87312 w 110"/>
                <a:gd name="T43" fmla="*/ 53975 h 160"/>
                <a:gd name="T44" fmla="*/ 87312 w 110"/>
                <a:gd name="T45" fmla="*/ 38894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0"/>
                <a:gd name="T70" fmla="*/ 0 h 160"/>
                <a:gd name="T71" fmla="*/ 110 w 110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0" h="160">
                  <a:moveTo>
                    <a:pt x="110" y="49"/>
                  </a:moveTo>
                  <a:lnTo>
                    <a:pt x="109" y="39"/>
                  </a:lnTo>
                  <a:lnTo>
                    <a:pt x="106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3"/>
                  </a:lnTo>
                  <a:lnTo>
                    <a:pt x="66" y="1"/>
                  </a:lnTo>
                  <a:lnTo>
                    <a:pt x="55" y="0"/>
                  </a:lnTo>
                  <a:lnTo>
                    <a:pt x="43" y="1"/>
                  </a:lnTo>
                  <a:lnTo>
                    <a:pt x="34" y="3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9" y="22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160"/>
                  </a:lnTo>
                  <a:lnTo>
                    <a:pt x="110" y="158"/>
                  </a:lnTo>
                  <a:lnTo>
                    <a:pt x="110" y="141"/>
                  </a:lnTo>
                  <a:lnTo>
                    <a:pt x="110" y="105"/>
                  </a:lnTo>
                  <a:lnTo>
                    <a:pt x="110" y="68"/>
                  </a:lnTo>
                  <a:lnTo>
                    <a:pt x="110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auto">
            <a:xfrm>
              <a:off x="1060422" y="3365498"/>
              <a:ext cx="119063" cy="215900"/>
            </a:xfrm>
            <a:custGeom>
              <a:avLst/>
              <a:gdLst>
                <a:gd name="T0" fmla="*/ 88900 w 111"/>
                <a:gd name="T1" fmla="*/ 38894 h 208"/>
                <a:gd name="T2" fmla="*/ 87298 w 111"/>
                <a:gd name="T3" fmla="*/ 30956 h 208"/>
                <a:gd name="T4" fmla="*/ 84895 w 111"/>
                <a:gd name="T5" fmla="*/ 23812 h 208"/>
                <a:gd name="T6" fmla="*/ 80891 w 111"/>
                <a:gd name="T7" fmla="*/ 17463 h 208"/>
                <a:gd name="T8" fmla="*/ 75285 w 111"/>
                <a:gd name="T9" fmla="*/ 11112 h 208"/>
                <a:gd name="T10" fmla="*/ 68877 w 111"/>
                <a:gd name="T11" fmla="*/ 6350 h 208"/>
                <a:gd name="T12" fmla="*/ 60868 w 111"/>
                <a:gd name="T13" fmla="*/ 2381 h 208"/>
                <a:gd name="T14" fmla="*/ 53660 w 111"/>
                <a:gd name="T15" fmla="*/ 794 h 208"/>
                <a:gd name="T16" fmla="*/ 44050 w 111"/>
                <a:gd name="T17" fmla="*/ 0 h 208"/>
                <a:gd name="T18" fmla="*/ 35240 w 111"/>
                <a:gd name="T19" fmla="*/ 794 h 208"/>
                <a:gd name="T20" fmla="*/ 28032 w 111"/>
                <a:gd name="T21" fmla="*/ 2381 h 208"/>
                <a:gd name="T22" fmla="*/ 19222 w 111"/>
                <a:gd name="T23" fmla="*/ 6350 h 208"/>
                <a:gd name="T24" fmla="*/ 12814 w 111"/>
                <a:gd name="T25" fmla="*/ 11112 h 208"/>
                <a:gd name="T26" fmla="*/ 7208 w 111"/>
                <a:gd name="T27" fmla="*/ 17463 h 208"/>
                <a:gd name="T28" fmla="*/ 4005 w 111"/>
                <a:gd name="T29" fmla="*/ 23812 h 208"/>
                <a:gd name="T30" fmla="*/ 801 w 111"/>
                <a:gd name="T31" fmla="*/ 30956 h 208"/>
                <a:gd name="T32" fmla="*/ 0 w 111"/>
                <a:gd name="T33" fmla="*/ 38894 h 208"/>
                <a:gd name="T34" fmla="*/ 0 w 111"/>
                <a:gd name="T35" fmla="*/ 165100 h 208"/>
                <a:gd name="T36" fmla="*/ 88900 w 111"/>
                <a:gd name="T37" fmla="*/ 163513 h 208"/>
                <a:gd name="T38" fmla="*/ 88900 w 111"/>
                <a:gd name="T39" fmla="*/ 144463 h 208"/>
                <a:gd name="T40" fmla="*/ 88900 w 111"/>
                <a:gd name="T41" fmla="*/ 102394 h 208"/>
                <a:gd name="T42" fmla="*/ 88900 w 111"/>
                <a:gd name="T43" fmla="*/ 60325 h 208"/>
                <a:gd name="T44" fmla="*/ 88900 w 111"/>
                <a:gd name="T45" fmla="*/ 38894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1"/>
                <a:gd name="T70" fmla="*/ 0 h 208"/>
                <a:gd name="T71" fmla="*/ 111 w 111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1" h="208">
                  <a:moveTo>
                    <a:pt x="111" y="49"/>
                  </a:moveTo>
                  <a:lnTo>
                    <a:pt x="109" y="39"/>
                  </a:lnTo>
                  <a:lnTo>
                    <a:pt x="106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3"/>
                  </a:lnTo>
                  <a:lnTo>
                    <a:pt x="67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5" y="3"/>
                  </a:lnTo>
                  <a:lnTo>
                    <a:pt x="24" y="8"/>
                  </a:lnTo>
                  <a:lnTo>
                    <a:pt x="16" y="14"/>
                  </a:lnTo>
                  <a:lnTo>
                    <a:pt x="9" y="22"/>
                  </a:lnTo>
                  <a:lnTo>
                    <a:pt x="5" y="30"/>
                  </a:lnTo>
                  <a:lnTo>
                    <a:pt x="1" y="39"/>
                  </a:lnTo>
                  <a:lnTo>
                    <a:pt x="0" y="49"/>
                  </a:lnTo>
                  <a:lnTo>
                    <a:pt x="0" y="208"/>
                  </a:lnTo>
                  <a:lnTo>
                    <a:pt x="111" y="206"/>
                  </a:lnTo>
                  <a:lnTo>
                    <a:pt x="111" y="182"/>
                  </a:lnTo>
                  <a:lnTo>
                    <a:pt x="111" y="129"/>
                  </a:lnTo>
                  <a:lnTo>
                    <a:pt x="111" y="76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Freeform 78"/>
            <p:cNvSpPr>
              <a:spLocks/>
            </p:cNvSpPr>
            <p:nvPr/>
          </p:nvSpPr>
          <p:spPr bwMode="auto">
            <a:xfrm>
              <a:off x="1209646" y="3392486"/>
              <a:ext cx="117475" cy="166687"/>
            </a:xfrm>
            <a:custGeom>
              <a:avLst/>
              <a:gdLst>
                <a:gd name="T0" fmla="*/ 87312 w 110"/>
                <a:gd name="T1" fmla="*/ 39687 h 160"/>
                <a:gd name="T2" fmla="*/ 86518 w 110"/>
                <a:gd name="T3" fmla="*/ 30956 h 160"/>
                <a:gd name="T4" fmla="*/ 83343 w 110"/>
                <a:gd name="T5" fmla="*/ 23812 h 160"/>
                <a:gd name="T6" fmla="*/ 80168 w 110"/>
                <a:gd name="T7" fmla="*/ 17462 h 160"/>
                <a:gd name="T8" fmla="*/ 74612 w 110"/>
                <a:gd name="T9" fmla="*/ 11112 h 160"/>
                <a:gd name="T10" fmla="*/ 68262 w 110"/>
                <a:gd name="T11" fmla="*/ 6350 h 160"/>
                <a:gd name="T12" fmla="*/ 60325 w 110"/>
                <a:gd name="T13" fmla="*/ 3175 h 160"/>
                <a:gd name="T14" fmla="*/ 52387 w 110"/>
                <a:gd name="T15" fmla="*/ 794 h 160"/>
                <a:gd name="T16" fmla="*/ 43656 w 110"/>
                <a:gd name="T17" fmla="*/ 0 h 160"/>
                <a:gd name="T18" fmla="*/ 34925 w 110"/>
                <a:gd name="T19" fmla="*/ 794 h 160"/>
                <a:gd name="T20" fmla="*/ 26987 w 110"/>
                <a:gd name="T21" fmla="*/ 3175 h 160"/>
                <a:gd name="T22" fmla="*/ 19844 w 110"/>
                <a:gd name="T23" fmla="*/ 6350 h 160"/>
                <a:gd name="T24" fmla="*/ 13494 w 110"/>
                <a:gd name="T25" fmla="*/ 11112 h 160"/>
                <a:gd name="T26" fmla="*/ 7937 w 110"/>
                <a:gd name="T27" fmla="*/ 17462 h 160"/>
                <a:gd name="T28" fmla="*/ 3969 w 110"/>
                <a:gd name="T29" fmla="*/ 23812 h 160"/>
                <a:gd name="T30" fmla="*/ 1587 w 110"/>
                <a:gd name="T31" fmla="*/ 30956 h 160"/>
                <a:gd name="T32" fmla="*/ 0 w 110"/>
                <a:gd name="T33" fmla="*/ 39687 h 160"/>
                <a:gd name="T34" fmla="*/ 0 w 110"/>
                <a:gd name="T35" fmla="*/ 127000 h 160"/>
                <a:gd name="T36" fmla="*/ 87312 w 110"/>
                <a:gd name="T37" fmla="*/ 125413 h 160"/>
                <a:gd name="T38" fmla="*/ 87312 w 110"/>
                <a:gd name="T39" fmla="*/ 112713 h 160"/>
                <a:gd name="T40" fmla="*/ 87312 w 110"/>
                <a:gd name="T41" fmla="*/ 83344 h 160"/>
                <a:gd name="T42" fmla="*/ 87312 w 110"/>
                <a:gd name="T43" fmla="*/ 53975 h 160"/>
                <a:gd name="T44" fmla="*/ 87312 w 110"/>
                <a:gd name="T45" fmla="*/ 39687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0"/>
                <a:gd name="T70" fmla="*/ 0 h 160"/>
                <a:gd name="T71" fmla="*/ 110 w 110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0" h="160">
                  <a:moveTo>
                    <a:pt x="110" y="50"/>
                  </a:moveTo>
                  <a:lnTo>
                    <a:pt x="109" y="39"/>
                  </a:lnTo>
                  <a:lnTo>
                    <a:pt x="105" y="30"/>
                  </a:lnTo>
                  <a:lnTo>
                    <a:pt x="101" y="22"/>
                  </a:lnTo>
                  <a:lnTo>
                    <a:pt x="94" y="14"/>
                  </a:lnTo>
                  <a:lnTo>
                    <a:pt x="86" y="8"/>
                  </a:lnTo>
                  <a:lnTo>
                    <a:pt x="76" y="4"/>
                  </a:lnTo>
                  <a:lnTo>
                    <a:pt x="66" y="1"/>
                  </a:lnTo>
                  <a:lnTo>
                    <a:pt x="55" y="0"/>
                  </a:lnTo>
                  <a:lnTo>
                    <a:pt x="44" y="1"/>
                  </a:lnTo>
                  <a:lnTo>
                    <a:pt x="34" y="4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10" y="22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50"/>
                  </a:lnTo>
                  <a:lnTo>
                    <a:pt x="0" y="160"/>
                  </a:lnTo>
                  <a:lnTo>
                    <a:pt x="110" y="158"/>
                  </a:lnTo>
                  <a:lnTo>
                    <a:pt x="110" y="142"/>
                  </a:lnTo>
                  <a:lnTo>
                    <a:pt x="110" y="105"/>
                  </a:lnTo>
                  <a:lnTo>
                    <a:pt x="110" y="68"/>
                  </a:lnTo>
                  <a:lnTo>
                    <a:pt x="11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Freeform 79"/>
            <p:cNvSpPr>
              <a:spLocks/>
            </p:cNvSpPr>
            <p:nvPr/>
          </p:nvSpPr>
          <p:spPr bwMode="auto">
            <a:xfrm>
              <a:off x="1347759" y="3467098"/>
              <a:ext cx="117475" cy="166688"/>
            </a:xfrm>
            <a:custGeom>
              <a:avLst/>
              <a:gdLst>
                <a:gd name="T0" fmla="*/ 87312 w 111"/>
                <a:gd name="T1" fmla="*/ 38894 h 160"/>
                <a:gd name="T2" fmla="*/ 86525 w 111"/>
                <a:gd name="T3" fmla="*/ 30956 h 160"/>
                <a:gd name="T4" fmla="*/ 83379 w 111"/>
                <a:gd name="T5" fmla="*/ 23812 h 160"/>
                <a:gd name="T6" fmla="*/ 80233 w 111"/>
                <a:gd name="T7" fmla="*/ 17462 h 160"/>
                <a:gd name="T8" fmla="*/ 74726 w 111"/>
                <a:gd name="T9" fmla="*/ 11112 h 160"/>
                <a:gd name="T10" fmla="*/ 68434 w 111"/>
                <a:gd name="T11" fmla="*/ 6350 h 160"/>
                <a:gd name="T12" fmla="*/ 60568 w 111"/>
                <a:gd name="T13" fmla="*/ 2381 h 160"/>
                <a:gd name="T14" fmla="*/ 52702 w 111"/>
                <a:gd name="T15" fmla="*/ 794 h 160"/>
                <a:gd name="T16" fmla="*/ 44049 w 111"/>
                <a:gd name="T17" fmla="*/ 0 h 160"/>
                <a:gd name="T18" fmla="*/ 34610 w 111"/>
                <a:gd name="T19" fmla="*/ 794 h 160"/>
                <a:gd name="T20" fmla="*/ 26744 w 111"/>
                <a:gd name="T21" fmla="*/ 2381 h 160"/>
                <a:gd name="T22" fmla="*/ 19665 w 111"/>
                <a:gd name="T23" fmla="*/ 6350 h 160"/>
                <a:gd name="T24" fmla="*/ 13372 w 111"/>
                <a:gd name="T25" fmla="*/ 11112 h 160"/>
                <a:gd name="T26" fmla="*/ 7866 w 111"/>
                <a:gd name="T27" fmla="*/ 17462 h 160"/>
                <a:gd name="T28" fmla="*/ 3933 w 111"/>
                <a:gd name="T29" fmla="*/ 23812 h 160"/>
                <a:gd name="T30" fmla="*/ 1573 w 111"/>
                <a:gd name="T31" fmla="*/ 30956 h 160"/>
                <a:gd name="T32" fmla="*/ 0 w 111"/>
                <a:gd name="T33" fmla="*/ 38894 h 160"/>
                <a:gd name="T34" fmla="*/ 0 w 111"/>
                <a:gd name="T35" fmla="*/ 127000 h 160"/>
                <a:gd name="T36" fmla="*/ 87312 w 111"/>
                <a:gd name="T37" fmla="*/ 125413 h 160"/>
                <a:gd name="T38" fmla="*/ 87312 w 111"/>
                <a:gd name="T39" fmla="*/ 112713 h 160"/>
                <a:gd name="T40" fmla="*/ 87312 w 111"/>
                <a:gd name="T41" fmla="*/ 83344 h 160"/>
                <a:gd name="T42" fmla="*/ 87312 w 111"/>
                <a:gd name="T43" fmla="*/ 53975 h 160"/>
                <a:gd name="T44" fmla="*/ 87312 w 111"/>
                <a:gd name="T45" fmla="*/ 38894 h 1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11"/>
                <a:gd name="T70" fmla="*/ 0 h 160"/>
                <a:gd name="T71" fmla="*/ 111 w 111"/>
                <a:gd name="T72" fmla="*/ 160 h 16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11" h="160">
                  <a:moveTo>
                    <a:pt x="111" y="49"/>
                  </a:moveTo>
                  <a:lnTo>
                    <a:pt x="110" y="39"/>
                  </a:lnTo>
                  <a:lnTo>
                    <a:pt x="106" y="30"/>
                  </a:lnTo>
                  <a:lnTo>
                    <a:pt x="102" y="22"/>
                  </a:lnTo>
                  <a:lnTo>
                    <a:pt x="95" y="14"/>
                  </a:lnTo>
                  <a:lnTo>
                    <a:pt x="87" y="8"/>
                  </a:lnTo>
                  <a:lnTo>
                    <a:pt x="77" y="3"/>
                  </a:lnTo>
                  <a:lnTo>
                    <a:pt x="67" y="1"/>
                  </a:lnTo>
                  <a:lnTo>
                    <a:pt x="56" y="0"/>
                  </a:lnTo>
                  <a:lnTo>
                    <a:pt x="44" y="1"/>
                  </a:lnTo>
                  <a:lnTo>
                    <a:pt x="34" y="3"/>
                  </a:lnTo>
                  <a:lnTo>
                    <a:pt x="25" y="8"/>
                  </a:lnTo>
                  <a:lnTo>
                    <a:pt x="17" y="14"/>
                  </a:lnTo>
                  <a:lnTo>
                    <a:pt x="10" y="22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0" y="160"/>
                  </a:lnTo>
                  <a:lnTo>
                    <a:pt x="111" y="158"/>
                  </a:lnTo>
                  <a:lnTo>
                    <a:pt x="111" y="142"/>
                  </a:lnTo>
                  <a:lnTo>
                    <a:pt x="111" y="105"/>
                  </a:lnTo>
                  <a:lnTo>
                    <a:pt x="111" y="68"/>
                  </a:lnTo>
                  <a:lnTo>
                    <a:pt x="111" y="4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Rectangle 81"/>
            <p:cNvSpPr>
              <a:spLocks noChangeArrowheads="1"/>
            </p:cNvSpPr>
            <p:nvPr/>
          </p:nvSpPr>
          <p:spPr bwMode="auto">
            <a:xfrm>
              <a:off x="745875" y="3542492"/>
              <a:ext cx="867759" cy="4656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Rectangle 82"/>
            <p:cNvSpPr>
              <a:spLocks noChangeArrowheads="1"/>
            </p:cNvSpPr>
            <p:nvPr/>
          </p:nvSpPr>
          <p:spPr bwMode="auto">
            <a:xfrm>
              <a:off x="777777" y="3573812"/>
              <a:ext cx="806080" cy="4050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Freeform 83"/>
            <p:cNvSpPr>
              <a:spLocks/>
            </p:cNvSpPr>
            <p:nvPr/>
          </p:nvSpPr>
          <p:spPr bwMode="auto">
            <a:xfrm>
              <a:off x="1107441" y="3632274"/>
              <a:ext cx="178656" cy="269344"/>
            </a:xfrm>
            <a:custGeom>
              <a:avLst/>
              <a:gdLst>
                <a:gd name="T0" fmla="*/ 2147483647 w 167"/>
                <a:gd name="T1" fmla="*/ 2147483647 h 259"/>
                <a:gd name="T2" fmla="*/ 2147483647 w 167"/>
                <a:gd name="T3" fmla="*/ 2147483647 h 259"/>
                <a:gd name="T4" fmla="*/ 2147483647 w 167"/>
                <a:gd name="T5" fmla="*/ 2147483647 h 259"/>
                <a:gd name="T6" fmla="*/ 2147483647 w 167"/>
                <a:gd name="T7" fmla="*/ 2147483647 h 259"/>
                <a:gd name="T8" fmla="*/ 2147483647 w 167"/>
                <a:gd name="T9" fmla="*/ 2147483647 h 259"/>
                <a:gd name="T10" fmla="*/ 2147483647 w 167"/>
                <a:gd name="T11" fmla="*/ 2147483647 h 259"/>
                <a:gd name="T12" fmla="*/ 2147483647 w 167"/>
                <a:gd name="T13" fmla="*/ 2147483647 h 259"/>
                <a:gd name="T14" fmla="*/ 2147483647 w 167"/>
                <a:gd name="T15" fmla="*/ 2147483647 h 259"/>
                <a:gd name="T16" fmla="*/ 2147483647 w 167"/>
                <a:gd name="T17" fmla="*/ 2147483647 h 259"/>
                <a:gd name="T18" fmla="*/ 2147483647 w 167"/>
                <a:gd name="T19" fmla="*/ 2147483647 h 259"/>
                <a:gd name="T20" fmla="*/ 2147483647 w 167"/>
                <a:gd name="T21" fmla="*/ 2147483647 h 259"/>
                <a:gd name="T22" fmla="*/ 2147483647 w 167"/>
                <a:gd name="T23" fmla="*/ 2147483647 h 259"/>
                <a:gd name="T24" fmla="*/ 2147483647 w 167"/>
                <a:gd name="T25" fmla="*/ 2147483647 h 259"/>
                <a:gd name="T26" fmla="*/ 2147483647 w 167"/>
                <a:gd name="T27" fmla="*/ 2147483647 h 259"/>
                <a:gd name="T28" fmla="*/ 2147483647 w 167"/>
                <a:gd name="T29" fmla="*/ 2147483647 h 259"/>
                <a:gd name="T30" fmla="*/ 2147483647 w 167"/>
                <a:gd name="T31" fmla="*/ 2147483647 h 259"/>
                <a:gd name="T32" fmla="*/ 2147483647 w 167"/>
                <a:gd name="T33" fmla="*/ 2147483647 h 259"/>
                <a:gd name="T34" fmla="*/ 2147483647 w 167"/>
                <a:gd name="T35" fmla="*/ 2147483647 h 259"/>
                <a:gd name="T36" fmla="*/ 2147483647 w 167"/>
                <a:gd name="T37" fmla="*/ 2147483647 h 259"/>
                <a:gd name="T38" fmla="*/ 2147483647 w 167"/>
                <a:gd name="T39" fmla="*/ 2147483647 h 259"/>
                <a:gd name="T40" fmla="*/ 2147483647 w 167"/>
                <a:gd name="T41" fmla="*/ 2147483647 h 259"/>
                <a:gd name="T42" fmla="*/ 2147483647 w 167"/>
                <a:gd name="T43" fmla="*/ 2147483647 h 259"/>
                <a:gd name="T44" fmla="*/ 2147483647 w 167"/>
                <a:gd name="T45" fmla="*/ 2147483647 h 259"/>
                <a:gd name="T46" fmla="*/ 2147483647 w 167"/>
                <a:gd name="T47" fmla="*/ 2147483647 h 259"/>
                <a:gd name="T48" fmla="*/ 2147483647 w 167"/>
                <a:gd name="T49" fmla="*/ 2147483647 h 259"/>
                <a:gd name="T50" fmla="*/ 2147483647 w 167"/>
                <a:gd name="T51" fmla="*/ 2147483647 h 259"/>
                <a:gd name="T52" fmla="*/ 2147483647 w 167"/>
                <a:gd name="T53" fmla="*/ 2147483647 h 259"/>
                <a:gd name="T54" fmla="*/ 2147483647 w 167"/>
                <a:gd name="T55" fmla="*/ 2147483647 h 259"/>
                <a:gd name="T56" fmla="*/ 2147483647 w 167"/>
                <a:gd name="T57" fmla="*/ 2147483647 h 259"/>
                <a:gd name="T58" fmla="*/ 2147483647 w 167"/>
                <a:gd name="T59" fmla="*/ 2147483647 h 259"/>
                <a:gd name="T60" fmla="*/ 2147483647 w 167"/>
                <a:gd name="T61" fmla="*/ 2147483647 h 259"/>
                <a:gd name="T62" fmla="*/ 2147483647 w 167"/>
                <a:gd name="T63" fmla="*/ 2147483647 h 259"/>
                <a:gd name="T64" fmla="*/ 2147483647 w 167"/>
                <a:gd name="T65" fmla="*/ 2147483647 h 259"/>
                <a:gd name="T66" fmla="*/ 2147483647 w 167"/>
                <a:gd name="T67" fmla="*/ 2147483647 h 259"/>
                <a:gd name="T68" fmla="*/ 2147483647 w 167"/>
                <a:gd name="T69" fmla="*/ 2147483647 h 259"/>
                <a:gd name="T70" fmla="*/ 2147483647 w 167"/>
                <a:gd name="T71" fmla="*/ 0 h 259"/>
                <a:gd name="T72" fmla="*/ 2147483647 w 167"/>
                <a:gd name="T73" fmla="*/ 2147483647 h 259"/>
                <a:gd name="T74" fmla="*/ 2147483647 w 167"/>
                <a:gd name="T75" fmla="*/ 2147483647 h 259"/>
                <a:gd name="T76" fmla="*/ 2147483647 w 167"/>
                <a:gd name="T77" fmla="*/ 2147483647 h 259"/>
                <a:gd name="T78" fmla="*/ 2147483647 w 167"/>
                <a:gd name="T79" fmla="*/ 2147483647 h 259"/>
                <a:gd name="T80" fmla="*/ 2147483647 w 167"/>
                <a:gd name="T81" fmla="*/ 2147483647 h 259"/>
                <a:gd name="T82" fmla="*/ 2147483647 w 167"/>
                <a:gd name="T83" fmla="*/ 2147483647 h 259"/>
                <a:gd name="T84" fmla="*/ 2147483647 w 167"/>
                <a:gd name="T85" fmla="*/ 2147483647 h 259"/>
                <a:gd name="T86" fmla="*/ 2147483647 w 167"/>
                <a:gd name="T87" fmla="*/ 2147483647 h 259"/>
                <a:gd name="T88" fmla="*/ 2147483647 w 167"/>
                <a:gd name="T89" fmla="*/ 2147483647 h 259"/>
                <a:gd name="T90" fmla="*/ 2147483647 w 167"/>
                <a:gd name="T91" fmla="*/ 2147483647 h 259"/>
                <a:gd name="T92" fmla="*/ 2147483647 w 167"/>
                <a:gd name="T93" fmla="*/ 2147483647 h 259"/>
                <a:gd name="T94" fmla="*/ 2147483647 w 167"/>
                <a:gd name="T95" fmla="*/ 2147483647 h 259"/>
                <a:gd name="T96" fmla="*/ 2147483647 w 167"/>
                <a:gd name="T97" fmla="*/ 2147483647 h 259"/>
                <a:gd name="T98" fmla="*/ 2147483647 w 167"/>
                <a:gd name="T99" fmla="*/ 2147483647 h 259"/>
                <a:gd name="T100" fmla="*/ 2147483647 w 167"/>
                <a:gd name="T101" fmla="*/ 2147483647 h 259"/>
                <a:gd name="T102" fmla="*/ 2147483647 w 167"/>
                <a:gd name="T103" fmla="*/ 2147483647 h 259"/>
                <a:gd name="T104" fmla="*/ 2147483647 w 167"/>
                <a:gd name="T105" fmla="*/ 2147483647 h 259"/>
                <a:gd name="T106" fmla="*/ 2147483647 w 167"/>
                <a:gd name="T107" fmla="*/ 2147483647 h 259"/>
                <a:gd name="T108" fmla="*/ 2147483647 w 167"/>
                <a:gd name="T109" fmla="*/ 2147483647 h 259"/>
                <a:gd name="T110" fmla="*/ 2147483647 w 167"/>
                <a:gd name="T111" fmla="*/ 2147483647 h 259"/>
                <a:gd name="T112" fmla="*/ 2147483647 w 167"/>
                <a:gd name="T113" fmla="*/ 2147483647 h 259"/>
                <a:gd name="T114" fmla="*/ 2147483647 w 167"/>
                <a:gd name="T115" fmla="*/ 2147483647 h 259"/>
                <a:gd name="T116" fmla="*/ 2147483647 w 167"/>
                <a:gd name="T117" fmla="*/ 2147483647 h 25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7"/>
                <a:gd name="T178" fmla="*/ 0 h 259"/>
                <a:gd name="T179" fmla="*/ 167 w 167"/>
                <a:gd name="T180" fmla="*/ 259 h 25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7" h="259">
                  <a:moveTo>
                    <a:pt x="9" y="195"/>
                  </a:moveTo>
                  <a:lnTo>
                    <a:pt x="14" y="202"/>
                  </a:lnTo>
                  <a:lnTo>
                    <a:pt x="19" y="208"/>
                  </a:lnTo>
                  <a:lnTo>
                    <a:pt x="26" y="212"/>
                  </a:lnTo>
                  <a:lnTo>
                    <a:pt x="34" y="217"/>
                  </a:lnTo>
                  <a:lnTo>
                    <a:pt x="38" y="219"/>
                  </a:lnTo>
                  <a:lnTo>
                    <a:pt x="42" y="220"/>
                  </a:lnTo>
                  <a:lnTo>
                    <a:pt x="47" y="223"/>
                  </a:lnTo>
                  <a:lnTo>
                    <a:pt x="52" y="224"/>
                  </a:lnTo>
                  <a:lnTo>
                    <a:pt x="56" y="225"/>
                  </a:lnTo>
                  <a:lnTo>
                    <a:pt x="61" y="226"/>
                  </a:lnTo>
                  <a:lnTo>
                    <a:pt x="67" y="227"/>
                  </a:lnTo>
                  <a:lnTo>
                    <a:pt x="71" y="227"/>
                  </a:lnTo>
                  <a:lnTo>
                    <a:pt x="71" y="259"/>
                  </a:lnTo>
                  <a:lnTo>
                    <a:pt x="94" y="259"/>
                  </a:lnTo>
                  <a:lnTo>
                    <a:pt x="94" y="227"/>
                  </a:lnTo>
                  <a:lnTo>
                    <a:pt x="103" y="226"/>
                  </a:lnTo>
                  <a:lnTo>
                    <a:pt x="112" y="225"/>
                  </a:lnTo>
                  <a:lnTo>
                    <a:pt x="120" y="224"/>
                  </a:lnTo>
                  <a:lnTo>
                    <a:pt x="126" y="222"/>
                  </a:lnTo>
                  <a:lnTo>
                    <a:pt x="136" y="218"/>
                  </a:lnTo>
                  <a:lnTo>
                    <a:pt x="144" y="212"/>
                  </a:lnTo>
                  <a:lnTo>
                    <a:pt x="151" y="208"/>
                  </a:lnTo>
                  <a:lnTo>
                    <a:pt x="156" y="201"/>
                  </a:lnTo>
                  <a:lnTo>
                    <a:pt x="161" y="194"/>
                  </a:lnTo>
                  <a:lnTo>
                    <a:pt x="165" y="186"/>
                  </a:lnTo>
                  <a:lnTo>
                    <a:pt x="166" y="177"/>
                  </a:lnTo>
                  <a:lnTo>
                    <a:pt x="167" y="167"/>
                  </a:lnTo>
                  <a:lnTo>
                    <a:pt x="167" y="160"/>
                  </a:lnTo>
                  <a:lnTo>
                    <a:pt x="166" y="155"/>
                  </a:lnTo>
                  <a:lnTo>
                    <a:pt x="163" y="150"/>
                  </a:lnTo>
                  <a:lnTo>
                    <a:pt x="162" y="144"/>
                  </a:lnTo>
                  <a:lnTo>
                    <a:pt x="160" y="140"/>
                  </a:lnTo>
                  <a:lnTo>
                    <a:pt x="156" y="135"/>
                  </a:lnTo>
                  <a:lnTo>
                    <a:pt x="153" y="131"/>
                  </a:lnTo>
                  <a:lnTo>
                    <a:pt x="148" y="127"/>
                  </a:lnTo>
                  <a:lnTo>
                    <a:pt x="144" y="122"/>
                  </a:lnTo>
                  <a:lnTo>
                    <a:pt x="138" y="119"/>
                  </a:lnTo>
                  <a:lnTo>
                    <a:pt x="131" y="116"/>
                  </a:lnTo>
                  <a:lnTo>
                    <a:pt x="124" y="112"/>
                  </a:lnTo>
                  <a:lnTo>
                    <a:pt x="120" y="110"/>
                  </a:lnTo>
                  <a:lnTo>
                    <a:pt x="113" y="109"/>
                  </a:lnTo>
                  <a:lnTo>
                    <a:pt x="105" y="106"/>
                  </a:lnTo>
                  <a:lnTo>
                    <a:pt x="95" y="103"/>
                  </a:lnTo>
                  <a:lnTo>
                    <a:pt x="95" y="65"/>
                  </a:lnTo>
                  <a:lnTo>
                    <a:pt x="100" y="66"/>
                  </a:lnTo>
                  <a:lnTo>
                    <a:pt x="105" y="67"/>
                  </a:lnTo>
                  <a:lnTo>
                    <a:pt x="108" y="70"/>
                  </a:lnTo>
                  <a:lnTo>
                    <a:pt x="110" y="73"/>
                  </a:lnTo>
                  <a:lnTo>
                    <a:pt x="113" y="75"/>
                  </a:lnTo>
                  <a:lnTo>
                    <a:pt x="115" y="79"/>
                  </a:lnTo>
                  <a:lnTo>
                    <a:pt x="116" y="83"/>
                  </a:lnTo>
                  <a:lnTo>
                    <a:pt x="117" y="88"/>
                  </a:lnTo>
                  <a:lnTo>
                    <a:pt x="163" y="88"/>
                  </a:lnTo>
                  <a:lnTo>
                    <a:pt x="163" y="82"/>
                  </a:lnTo>
                  <a:lnTo>
                    <a:pt x="162" y="76"/>
                  </a:lnTo>
                  <a:lnTo>
                    <a:pt x="161" y="72"/>
                  </a:lnTo>
                  <a:lnTo>
                    <a:pt x="160" y="66"/>
                  </a:lnTo>
                  <a:lnTo>
                    <a:pt x="158" y="61"/>
                  </a:lnTo>
                  <a:lnTo>
                    <a:pt x="155" y="57"/>
                  </a:lnTo>
                  <a:lnTo>
                    <a:pt x="152" y="53"/>
                  </a:lnTo>
                  <a:lnTo>
                    <a:pt x="148" y="49"/>
                  </a:lnTo>
                  <a:lnTo>
                    <a:pt x="145" y="45"/>
                  </a:lnTo>
                  <a:lnTo>
                    <a:pt x="140" y="42"/>
                  </a:lnTo>
                  <a:lnTo>
                    <a:pt x="135" y="38"/>
                  </a:lnTo>
                  <a:lnTo>
                    <a:pt x="129" y="36"/>
                  </a:lnTo>
                  <a:lnTo>
                    <a:pt x="122" y="33"/>
                  </a:lnTo>
                  <a:lnTo>
                    <a:pt x="115" y="30"/>
                  </a:lnTo>
                  <a:lnTo>
                    <a:pt x="106" y="29"/>
                  </a:lnTo>
                  <a:lnTo>
                    <a:pt x="97" y="28"/>
                  </a:lnTo>
                  <a:lnTo>
                    <a:pt x="97" y="0"/>
                  </a:lnTo>
                  <a:lnTo>
                    <a:pt x="72" y="0"/>
                  </a:lnTo>
                  <a:lnTo>
                    <a:pt x="72" y="28"/>
                  </a:lnTo>
                  <a:lnTo>
                    <a:pt x="67" y="29"/>
                  </a:lnTo>
                  <a:lnTo>
                    <a:pt x="61" y="30"/>
                  </a:lnTo>
                  <a:lnTo>
                    <a:pt x="56" y="32"/>
                  </a:lnTo>
                  <a:lnTo>
                    <a:pt x="52" y="33"/>
                  </a:lnTo>
                  <a:lnTo>
                    <a:pt x="47" y="34"/>
                  </a:lnTo>
                  <a:lnTo>
                    <a:pt x="42" y="35"/>
                  </a:lnTo>
                  <a:lnTo>
                    <a:pt x="38" y="37"/>
                  </a:lnTo>
                  <a:lnTo>
                    <a:pt x="34" y="38"/>
                  </a:lnTo>
                  <a:lnTo>
                    <a:pt x="27" y="42"/>
                  </a:lnTo>
                  <a:lnTo>
                    <a:pt x="22" y="47"/>
                  </a:lnTo>
                  <a:lnTo>
                    <a:pt x="16" y="52"/>
                  </a:lnTo>
                  <a:lnTo>
                    <a:pt x="11" y="59"/>
                  </a:lnTo>
                  <a:lnTo>
                    <a:pt x="8" y="66"/>
                  </a:lnTo>
                  <a:lnTo>
                    <a:pt x="6" y="74"/>
                  </a:lnTo>
                  <a:lnTo>
                    <a:pt x="4" y="81"/>
                  </a:lnTo>
                  <a:lnTo>
                    <a:pt x="3" y="89"/>
                  </a:lnTo>
                  <a:lnTo>
                    <a:pt x="3" y="95"/>
                  </a:lnTo>
                  <a:lnTo>
                    <a:pt x="4" y="99"/>
                  </a:lnTo>
                  <a:lnTo>
                    <a:pt x="7" y="104"/>
                  </a:lnTo>
                  <a:lnTo>
                    <a:pt x="8" y="109"/>
                  </a:lnTo>
                  <a:lnTo>
                    <a:pt x="10" y="113"/>
                  </a:lnTo>
                  <a:lnTo>
                    <a:pt x="14" y="118"/>
                  </a:lnTo>
                  <a:lnTo>
                    <a:pt x="16" y="121"/>
                  </a:lnTo>
                  <a:lnTo>
                    <a:pt x="19" y="125"/>
                  </a:lnTo>
                  <a:lnTo>
                    <a:pt x="24" y="128"/>
                  </a:lnTo>
                  <a:lnTo>
                    <a:pt x="29" y="131"/>
                  </a:lnTo>
                  <a:lnTo>
                    <a:pt x="34" y="134"/>
                  </a:lnTo>
                  <a:lnTo>
                    <a:pt x="40" y="136"/>
                  </a:lnTo>
                  <a:lnTo>
                    <a:pt x="47" y="139"/>
                  </a:lnTo>
                  <a:lnTo>
                    <a:pt x="54" y="141"/>
                  </a:lnTo>
                  <a:lnTo>
                    <a:pt x="62" y="144"/>
                  </a:lnTo>
                  <a:lnTo>
                    <a:pt x="71" y="147"/>
                  </a:lnTo>
                  <a:lnTo>
                    <a:pt x="71" y="189"/>
                  </a:lnTo>
                  <a:lnTo>
                    <a:pt x="67" y="188"/>
                  </a:lnTo>
                  <a:lnTo>
                    <a:pt x="62" y="186"/>
                  </a:lnTo>
                  <a:lnTo>
                    <a:pt x="59" y="182"/>
                  </a:lnTo>
                  <a:lnTo>
                    <a:pt x="55" y="179"/>
                  </a:lnTo>
                  <a:lnTo>
                    <a:pt x="53" y="175"/>
                  </a:lnTo>
                  <a:lnTo>
                    <a:pt x="50" y="172"/>
                  </a:lnTo>
                  <a:lnTo>
                    <a:pt x="49" y="167"/>
                  </a:lnTo>
                  <a:lnTo>
                    <a:pt x="49" y="162"/>
                  </a:lnTo>
                  <a:lnTo>
                    <a:pt x="0" y="162"/>
                  </a:lnTo>
                  <a:lnTo>
                    <a:pt x="1" y="171"/>
                  </a:lnTo>
                  <a:lnTo>
                    <a:pt x="3" y="180"/>
                  </a:lnTo>
                  <a:lnTo>
                    <a:pt x="6" y="188"/>
                  </a:lnTo>
                  <a:lnTo>
                    <a:pt x="9" y="1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1211657" y="3613482"/>
              <a:ext cx="321155" cy="321543"/>
            </a:xfrm>
            <a:custGeom>
              <a:avLst/>
              <a:gdLst>
                <a:gd name="T0" fmla="*/ 2147483647 w 302"/>
                <a:gd name="T1" fmla="*/ 2147483647 h 309"/>
                <a:gd name="T2" fmla="*/ 2147483647 w 302"/>
                <a:gd name="T3" fmla="*/ 2147483647 h 309"/>
                <a:gd name="T4" fmla="*/ 2147483647 w 302"/>
                <a:gd name="T5" fmla="*/ 2147483647 h 309"/>
                <a:gd name="T6" fmla="*/ 2147483647 w 302"/>
                <a:gd name="T7" fmla="*/ 2147483647 h 309"/>
                <a:gd name="T8" fmla="*/ 2147483647 w 302"/>
                <a:gd name="T9" fmla="*/ 0 h 309"/>
                <a:gd name="T10" fmla="*/ 2147483647 w 302"/>
                <a:gd name="T11" fmla="*/ 0 h 309"/>
                <a:gd name="T12" fmla="*/ 2147483647 w 302"/>
                <a:gd name="T13" fmla="*/ 2147483647 h 309"/>
                <a:gd name="T14" fmla="*/ 2147483647 w 302"/>
                <a:gd name="T15" fmla="*/ 2147483647 h 309"/>
                <a:gd name="T16" fmla="*/ 2147483647 w 302"/>
                <a:gd name="T17" fmla="*/ 2147483647 h 309"/>
                <a:gd name="T18" fmla="*/ 2147483647 w 302"/>
                <a:gd name="T19" fmla="*/ 2147483647 h 309"/>
                <a:gd name="T20" fmla="*/ 2147483647 w 302"/>
                <a:gd name="T21" fmla="*/ 2147483647 h 309"/>
                <a:gd name="T22" fmla="*/ 2147483647 w 302"/>
                <a:gd name="T23" fmla="*/ 2147483647 h 309"/>
                <a:gd name="T24" fmla="*/ 2147483647 w 302"/>
                <a:gd name="T25" fmla="*/ 2147483647 h 309"/>
                <a:gd name="T26" fmla="*/ 2147483647 w 302"/>
                <a:gd name="T27" fmla="*/ 2147483647 h 309"/>
                <a:gd name="T28" fmla="*/ 2147483647 w 302"/>
                <a:gd name="T29" fmla="*/ 2147483647 h 309"/>
                <a:gd name="T30" fmla="*/ 2147483647 w 302"/>
                <a:gd name="T31" fmla="*/ 2147483647 h 309"/>
                <a:gd name="T32" fmla="*/ 2147483647 w 302"/>
                <a:gd name="T33" fmla="*/ 2147483647 h 309"/>
                <a:gd name="T34" fmla="*/ 2147483647 w 302"/>
                <a:gd name="T35" fmla="*/ 2147483647 h 309"/>
                <a:gd name="T36" fmla="*/ 2147483647 w 302"/>
                <a:gd name="T37" fmla="*/ 2147483647 h 309"/>
                <a:gd name="T38" fmla="*/ 2147483647 w 302"/>
                <a:gd name="T39" fmla="*/ 2147483647 h 309"/>
                <a:gd name="T40" fmla="*/ 2147483647 w 302"/>
                <a:gd name="T41" fmla="*/ 2147483647 h 309"/>
                <a:gd name="T42" fmla="*/ 0 w 302"/>
                <a:gd name="T43" fmla="*/ 2147483647 h 309"/>
                <a:gd name="T44" fmla="*/ 2147483647 w 302"/>
                <a:gd name="T45" fmla="*/ 2147483647 h 309"/>
                <a:gd name="T46" fmla="*/ 2147483647 w 302"/>
                <a:gd name="T47" fmla="*/ 2147483647 h 309"/>
                <a:gd name="T48" fmla="*/ 2147483647 w 302"/>
                <a:gd name="T49" fmla="*/ 2147483647 h 309"/>
                <a:gd name="T50" fmla="*/ 2147483647 w 302"/>
                <a:gd name="T51" fmla="*/ 2147483647 h 309"/>
                <a:gd name="T52" fmla="*/ 2147483647 w 302"/>
                <a:gd name="T53" fmla="*/ 2147483647 h 309"/>
                <a:gd name="T54" fmla="*/ 2147483647 w 302"/>
                <a:gd name="T55" fmla="*/ 2147483647 h 309"/>
                <a:gd name="T56" fmla="*/ 2147483647 w 302"/>
                <a:gd name="T57" fmla="*/ 2147483647 h 309"/>
                <a:gd name="T58" fmla="*/ 2147483647 w 302"/>
                <a:gd name="T59" fmla="*/ 2147483647 h 309"/>
                <a:gd name="T60" fmla="*/ 2147483647 w 302"/>
                <a:gd name="T61" fmla="*/ 2147483647 h 309"/>
                <a:gd name="T62" fmla="*/ 2147483647 w 302"/>
                <a:gd name="T63" fmla="*/ 2147483647 h 309"/>
                <a:gd name="T64" fmla="*/ 2147483647 w 302"/>
                <a:gd name="T65" fmla="*/ 2147483647 h 309"/>
                <a:gd name="T66" fmla="*/ 2147483647 w 302"/>
                <a:gd name="T67" fmla="*/ 2147483647 h 309"/>
                <a:gd name="T68" fmla="*/ 2147483647 w 302"/>
                <a:gd name="T69" fmla="*/ 2147483647 h 309"/>
                <a:gd name="T70" fmla="*/ 2147483647 w 302"/>
                <a:gd name="T71" fmla="*/ 2147483647 h 309"/>
                <a:gd name="T72" fmla="*/ 2147483647 w 302"/>
                <a:gd name="T73" fmla="*/ 2147483647 h 309"/>
                <a:gd name="T74" fmla="*/ 2147483647 w 302"/>
                <a:gd name="T75" fmla="*/ 2147483647 h 309"/>
                <a:gd name="T76" fmla="*/ 2147483647 w 302"/>
                <a:gd name="T77" fmla="*/ 2147483647 h 309"/>
                <a:gd name="T78" fmla="*/ 2147483647 w 302"/>
                <a:gd name="T79" fmla="*/ 2147483647 h 309"/>
                <a:gd name="T80" fmla="*/ 2147483647 w 302"/>
                <a:gd name="T81" fmla="*/ 2147483647 h 309"/>
                <a:gd name="T82" fmla="*/ 2147483647 w 302"/>
                <a:gd name="T83" fmla="*/ 2147483647 h 309"/>
                <a:gd name="T84" fmla="*/ 2147483647 w 302"/>
                <a:gd name="T85" fmla="*/ 2147483647 h 309"/>
                <a:gd name="T86" fmla="*/ 2147483647 w 302"/>
                <a:gd name="T87" fmla="*/ 2147483647 h 30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02"/>
                <a:gd name="T133" fmla="*/ 0 h 309"/>
                <a:gd name="T134" fmla="*/ 302 w 302"/>
                <a:gd name="T135" fmla="*/ 309 h 30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02" h="309">
                  <a:moveTo>
                    <a:pt x="247" y="5"/>
                  </a:moveTo>
                  <a:lnTo>
                    <a:pt x="247" y="4"/>
                  </a:lnTo>
                  <a:lnTo>
                    <a:pt x="247" y="2"/>
                  </a:lnTo>
                  <a:lnTo>
                    <a:pt x="247" y="1"/>
                  </a:lnTo>
                  <a:lnTo>
                    <a:pt x="247" y="0"/>
                  </a:lnTo>
                  <a:lnTo>
                    <a:pt x="26" y="0"/>
                  </a:lnTo>
                  <a:lnTo>
                    <a:pt x="50" y="9"/>
                  </a:lnTo>
                  <a:lnTo>
                    <a:pt x="72" y="22"/>
                  </a:lnTo>
                  <a:lnTo>
                    <a:pt x="91" y="38"/>
                  </a:lnTo>
                  <a:lnTo>
                    <a:pt x="108" y="56"/>
                  </a:lnTo>
                  <a:lnTo>
                    <a:pt x="122" y="77"/>
                  </a:lnTo>
                  <a:lnTo>
                    <a:pt x="132" y="100"/>
                  </a:lnTo>
                  <a:lnTo>
                    <a:pt x="138" y="126"/>
                  </a:lnTo>
                  <a:lnTo>
                    <a:pt x="140" y="151"/>
                  </a:lnTo>
                  <a:lnTo>
                    <a:pt x="138" y="181"/>
                  </a:lnTo>
                  <a:lnTo>
                    <a:pt x="130" y="208"/>
                  </a:lnTo>
                  <a:lnTo>
                    <a:pt x="116" y="234"/>
                  </a:lnTo>
                  <a:lnTo>
                    <a:pt x="100" y="257"/>
                  </a:lnTo>
                  <a:lnTo>
                    <a:pt x="78" y="276"/>
                  </a:lnTo>
                  <a:lnTo>
                    <a:pt x="55" y="291"/>
                  </a:lnTo>
                  <a:lnTo>
                    <a:pt x="28" y="303"/>
                  </a:lnTo>
                  <a:lnTo>
                    <a:pt x="0" y="309"/>
                  </a:lnTo>
                  <a:lnTo>
                    <a:pt x="247" y="309"/>
                  </a:lnTo>
                  <a:lnTo>
                    <a:pt x="247" y="307"/>
                  </a:lnTo>
                  <a:lnTo>
                    <a:pt x="247" y="306"/>
                  </a:lnTo>
                  <a:lnTo>
                    <a:pt x="249" y="296"/>
                  </a:lnTo>
                  <a:lnTo>
                    <a:pt x="252" y="287"/>
                  </a:lnTo>
                  <a:lnTo>
                    <a:pt x="257" y="277"/>
                  </a:lnTo>
                  <a:lnTo>
                    <a:pt x="264" y="271"/>
                  </a:lnTo>
                  <a:lnTo>
                    <a:pt x="272" y="264"/>
                  </a:lnTo>
                  <a:lnTo>
                    <a:pt x="281" y="259"/>
                  </a:lnTo>
                  <a:lnTo>
                    <a:pt x="291" y="256"/>
                  </a:lnTo>
                  <a:lnTo>
                    <a:pt x="302" y="253"/>
                  </a:lnTo>
                  <a:lnTo>
                    <a:pt x="302" y="58"/>
                  </a:lnTo>
                  <a:lnTo>
                    <a:pt x="291" y="55"/>
                  </a:lnTo>
                  <a:lnTo>
                    <a:pt x="281" y="52"/>
                  </a:lnTo>
                  <a:lnTo>
                    <a:pt x="272" y="47"/>
                  </a:lnTo>
                  <a:lnTo>
                    <a:pt x="264" y="40"/>
                  </a:lnTo>
                  <a:lnTo>
                    <a:pt x="257" y="33"/>
                  </a:lnTo>
                  <a:lnTo>
                    <a:pt x="252" y="24"/>
                  </a:lnTo>
                  <a:lnTo>
                    <a:pt x="249" y="15"/>
                  </a:lnTo>
                  <a:lnTo>
                    <a:pt x="247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Freeform 85"/>
            <p:cNvSpPr>
              <a:spLocks/>
            </p:cNvSpPr>
            <p:nvPr/>
          </p:nvSpPr>
          <p:spPr bwMode="auto">
            <a:xfrm>
              <a:off x="818188" y="3598867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2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2" y="31"/>
                  </a:lnTo>
                  <a:lnTo>
                    <a:pt x="45" y="22"/>
                  </a:lnTo>
                  <a:lnTo>
                    <a:pt x="42" y="13"/>
                  </a:lnTo>
                  <a:lnTo>
                    <a:pt x="38" y="6"/>
                  </a:lnTo>
                  <a:lnTo>
                    <a:pt x="31" y="1"/>
                  </a:lnTo>
                  <a:lnTo>
                    <a:pt x="22" y="0"/>
                  </a:lnTo>
                  <a:lnTo>
                    <a:pt x="12" y="1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2"/>
                  </a:lnTo>
                  <a:lnTo>
                    <a:pt x="1" y="31"/>
                  </a:lnTo>
                  <a:lnTo>
                    <a:pt x="5" y="38"/>
                  </a:lnTo>
                  <a:lnTo>
                    <a:pt x="12" y="4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Freeform 86"/>
            <p:cNvSpPr>
              <a:spLocks/>
            </p:cNvSpPr>
            <p:nvPr/>
          </p:nvSpPr>
          <p:spPr bwMode="auto">
            <a:xfrm>
              <a:off x="1511545" y="3598867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3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3"/>
                  </a:lnTo>
                  <a:lnTo>
                    <a:pt x="38" y="6"/>
                  </a:lnTo>
                  <a:lnTo>
                    <a:pt x="31" y="1"/>
                  </a:lnTo>
                  <a:lnTo>
                    <a:pt x="23" y="0"/>
                  </a:lnTo>
                  <a:lnTo>
                    <a:pt x="14" y="1"/>
                  </a:lnTo>
                  <a:lnTo>
                    <a:pt x="7" y="6"/>
                  </a:lnTo>
                  <a:lnTo>
                    <a:pt x="2" y="13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7" y="38"/>
                  </a:lnTo>
                  <a:lnTo>
                    <a:pt x="14" y="43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Freeform 87"/>
            <p:cNvSpPr>
              <a:spLocks/>
            </p:cNvSpPr>
            <p:nvPr/>
          </p:nvSpPr>
          <p:spPr bwMode="auto">
            <a:xfrm>
              <a:off x="1511545" y="3907882"/>
              <a:ext cx="46791" cy="45935"/>
            </a:xfrm>
            <a:custGeom>
              <a:avLst/>
              <a:gdLst>
                <a:gd name="T0" fmla="*/ 2147483647 w 45"/>
                <a:gd name="T1" fmla="*/ 2147483647 h 45"/>
                <a:gd name="T2" fmla="*/ 2147483647 w 45"/>
                <a:gd name="T3" fmla="*/ 2147483647 h 45"/>
                <a:gd name="T4" fmla="*/ 2147483647 w 45"/>
                <a:gd name="T5" fmla="*/ 2147483647 h 45"/>
                <a:gd name="T6" fmla="*/ 2147483647 w 45"/>
                <a:gd name="T7" fmla="*/ 2147483647 h 45"/>
                <a:gd name="T8" fmla="*/ 2147483647 w 45"/>
                <a:gd name="T9" fmla="*/ 2147483647 h 45"/>
                <a:gd name="T10" fmla="*/ 2147483647 w 45"/>
                <a:gd name="T11" fmla="*/ 2147483647 h 45"/>
                <a:gd name="T12" fmla="*/ 2147483647 w 45"/>
                <a:gd name="T13" fmla="*/ 2147483647 h 45"/>
                <a:gd name="T14" fmla="*/ 2147483647 w 45"/>
                <a:gd name="T15" fmla="*/ 2147483647 h 45"/>
                <a:gd name="T16" fmla="*/ 2147483647 w 45"/>
                <a:gd name="T17" fmla="*/ 0 h 45"/>
                <a:gd name="T18" fmla="*/ 2147483647 w 45"/>
                <a:gd name="T19" fmla="*/ 2147483647 h 45"/>
                <a:gd name="T20" fmla="*/ 2147483647 w 45"/>
                <a:gd name="T21" fmla="*/ 2147483647 h 45"/>
                <a:gd name="T22" fmla="*/ 2147483647 w 45"/>
                <a:gd name="T23" fmla="*/ 2147483647 h 45"/>
                <a:gd name="T24" fmla="*/ 0 w 45"/>
                <a:gd name="T25" fmla="*/ 2147483647 h 45"/>
                <a:gd name="T26" fmla="*/ 2147483647 w 45"/>
                <a:gd name="T27" fmla="*/ 2147483647 h 45"/>
                <a:gd name="T28" fmla="*/ 2147483647 w 45"/>
                <a:gd name="T29" fmla="*/ 2147483647 h 45"/>
                <a:gd name="T30" fmla="*/ 2147483647 w 45"/>
                <a:gd name="T31" fmla="*/ 2147483647 h 45"/>
                <a:gd name="T32" fmla="*/ 2147483647 w 45"/>
                <a:gd name="T33" fmla="*/ 2147483647 h 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5"/>
                <a:gd name="T52" fmla="*/ 0 h 45"/>
                <a:gd name="T53" fmla="*/ 45 w 45"/>
                <a:gd name="T54" fmla="*/ 45 h 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5" h="45">
                  <a:moveTo>
                    <a:pt x="23" y="45"/>
                  </a:moveTo>
                  <a:lnTo>
                    <a:pt x="31" y="43"/>
                  </a:lnTo>
                  <a:lnTo>
                    <a:pt x="38" y="38"/>
                  </a:lnTo>
                  <a:lnTo>
                    <a:pt x="43" y="31"/>
                  </a:lnTo>
                  <a:lnTo>
                    <a:pt x="45" y="22"/>
                  </a:lnTo>
                  <a:lnTo>
                    <a:pt x="43" y="14"/>
                  </a:lnTo>
                  <a:lnTo>
                    <a:pt x="38" y="7"/>
                  </a:lnTo>
                  <a:lnTo>
                    <a:pt x="31" y="2"/>
                  </a:lnTo>
                  <a:lnTo>
                    <a:pt x="23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7" y="38"/>
                  </a:lnTo>
                  <a:lnTo>
                    <a:pt x="14" y="43"/>
                  </a:lnTo>
                  <a:lnTo>
                    <a:pt x="23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Freeform 88"/>
            <p:cNvSpPr>
              <a:spLocks/>
            </p:cNvSpPr>
            <p:nvPr/>
          </p:nvSpPr>
          <p:spPr bwMode="auto">
            <a:xfrm>
              <a:off x="1162739" y="3696999"/>
              <a:ext cx="23395" cy="37583"/>
            </a:xfrm>
            <a:custGeom>
              <a:avLst/>
              <a:gdLst>
                <a:gd name="T0" fmla="*/ 2147483647 w 22"/>
                <a:gd name="T1" fmla="*/ 2147483647 h 35"/>
                <a:gd name="T2" fmla="*/ 2147483647 w 22"/>
                <a:gd name="T3" fmla="*/ 2147483647 h 35"/>
                <a:gd name="T4" fmla="*/ 2147483647 w 22"/>
                <a:gd name="T5" fmla="*/ 2147483647 h 35"/>
                <a:gd name="T6" fmla="*/ 0 w 22"/>
                <a:gd name="T7" fmla="*/ 2147483647 h 35"/>
                <a:gd name="T8" fmla="*/ 0 w 22"/>
                <a:gd name="T9" fmla="*/ 2147483647 h 35"/>
                <a:gd name="T10" fmla="*/ 0 w 22"/>
                <a:gd name="T11" fmla="*/ 2147483647 h 35"/>
                <a:gd name="T12" fmla="*/ 2147483647 w 22"/>
                <a:gd name="T13" fmla="*/ 2147483647 h 35"/>
                <a:gd name="T14" fmla="*/ 2147483647 w 22"/>
                <a:gd name="T15" fmla="*/ 2147483647 h 35"/>
                <a:gd name="T16" fmla="*/ 2147483647 w 22"/>
                <a:gd name="T17" fmla="*/ 2147483647 h 35"/>
                <a:gd name="T18" fmla="*/ 2147483647 w 22"/>
                <a:gd name="T19" fmla="*/ 2147483647 h 35"/>
                <a:gd name="T20" fmla="*/ 2147483647 w 22"/>
                <a:gd name="T21" fmla="*/ 2147483647 h 35"/>
                <a:gd name="T22" fmla="*/ 2147483647 w 22"/>
                <a:gd name="T23" fmla="*/ 2147483647 h 35"/>
                <a:gd name="T24" fmla="*/ 2147483647 w 22"/>
                <a:gd name="T25" fmla="*/ 0 h 35"/>
                <a:gd name="T26" fmla="*/ 2147483647 w 22"/>
                <a:gd name="T27" fmla="*/ 2147483647 h 35"/>
                <a:gd name="T28" fmla="*/ 2147483647 w 22"/>
                <a:gd name="T29" fmla="*/ 2147483647 h 35"/>
                <a:gd name="T30" fmla="*/ 2147483647 w 22"/>
                <a:gd name="T31" fmla="*/ 2147483647 h 35"/>
                <a:gd name="T32" fmla="*/ 2147483647 w 22"/>
                <a:gd name="T33" fmla="*/ 2147483647 h 35"/>
                <a:gd name="T34" fmla="*/ 2147483647 w 22"/>
                <a:gd name="T35" fmla="*/ 2147483647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"/>
                <a:gd name="T55" fmla="*/ 0 h 35"/>
                <a:gd name="T56" fmla="*/ 22 w 22"/>
                <a:gd name="T57" fmla="*/ 35 h 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" h="35">
                  <a:moveTo>
                    <a:pt x="5" y="26"/>
                  </a:moveTo>
                  <a:lnTo>
                    <a:pt x="3" y="24"/>
                  </a:lnTo>
                  <a:lnTo>
                    <a:pt x="2" y="22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4" y="8"/>
                  </a:lnTo>
                  <a:lnTo>
                    <a:pt x="6" y="6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17" y="33"/>
                  </a:lnTo>
                  <a:lnTo>
                    <a:pt x="11" y="31"/>
                  </a:lnTo>
                  <a:lnTo>
                    <a:pt x="7" y="29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Freeform 89"/>
            <p:cNvSpPr>
              <a:spLocks/>
            </p:cNvSpPr>
            <p:nvPr/>
          </p:nvSpPr>
          <p:spPr bwMode="auto">
            <a:xfrm>
              <a:off x="1209530" y="3788869"/>
              <a:ext cx="23395" cy="41759"/>
            </a:xfrm>
            <a:custGeom>
              <a:avLst/>
              <a:gdLst>
                <a:gd name="T0" fmla="*/ 2147483647 w 23"/>
                <a:gd name="T1" fmla="*/ 2147483647 h 39"/>
                <a:gd name="T2" fmla="*/ 2147483647 w 23"/>
                <a:gd name="T3" fmla="*/ 2147483647 h 39"/>
                <a:gd name="T4" fmla="*/ 2147483647 w 23"/>
                <a:gd name="T5" fmla="*/ 2147483647 h 39"/>
                <a:gd name="T6" fmla="*/ 2147483647 w 23"/>
                <a:gd name="T7" fmla="*/ 2147483647 h 39"/>
                <a:gd name="T8" fmla="*/ 2147483647 w 23"/>
                <a:gd name="T9" fmla="*/ 2147483647 h 39"/>
                <a:gd name="T10" fmla="*/ 2147483647 w 23"/>
                <a:gd name="T11" fmla="*/ 2147483647 h 39"/>
                <a:gd name="T12" fmla="*/ 2147483647 w 23"/>
                <a:gd name="T13" fmla="*/ 2147483647 h 39"/>
                <a:gd name="T14" fmla="*/ 2147483647 w 23"/>
                <a:gd name="T15" fmla="*/ 2147483647 h 39"/>
                <a:gd name="T16" fmla="*/ 2147483647 w 23"/>
                <a:gd name="T17" fmla="*/ 2147483647 h 39"/>
                <a:gd name="T18" fmla="*/ 2147483647 w 23"/>
                <a:gd name="T19" fmla="*/ 2147483647 h 39"/>
                <a:gd name="T20" fmla="*/ 2147483647 w 23"/>
                <a:gd name="T21" fmla="*/ 2147483647 h 39"/>
                <a:gd name="T22" fmla="*/ 2147483647 w 23"/>
                <a:gd name="T23" fmla="*/ 2147483647 h 39"/>
                <a:gd name="T24" fmla="*/ 0 w 23"/>
                <a:gd name="T25" fmla="*/ 2147483647 h 39"/>
                <a:gd name="T26" fmla="*/ 0 w 23"/>
                <a:gd name="T27" fmla="*/ 0 h 39"/>
                <a:gd name="T28" fmla="*/ 2147483647 w 23"/>
                <a:gd name="T29" fmla="*/ 2147483647 h 39"/>
                <a:gd name="T30" fmla="*/ 2147483647 w 23"/>
                <a:gd name="T31" fmla="*/ 2147483647 h 39"/>
                <a:gd name="T32" fmla="*/ 2147483647 w 23"/>
                <a:gd name="T33" fmla="*/ 2147483647 h 39"/>
                <a:gd name="T34" fmla="*/ 2147483647 w 23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3"/>
                <a:gd name="T55" fmla="*/ 0 h 39"/>
                <a:gd name="T56" fmla="*/ 23 w 23"/>
                <a:gd name="T57" fmla="*/ 39 h 3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3" h="39">
                  <a:moveTo>
                    <a:pt x="19" y="11"/>
                  </a:moveTo>
                  <a:lnTo>
                    <a:pt x="21" y="13"/>
                  </a:lnTo>
                  <a:lnTo>
                    <a:pt x="22" y="15"/>
                  </a:lnTo>
                  <a:lnTo>
                    <a:pt x="23" y="19"/>
                  </a:lnTo>
                  <a:lnTo>
                    <a:pt x="23" y="21"/>
                  </a:lnTo>
                  <a:lnTo>
                    <a:pt x="23" y="24"/>
                  </a:lnTo>
                  <a:lnTo>
                    <a:pt x="22" y="28"/>
                  </a:lnTo>
                  <a:lnTo>
                    <a:pt x="20" y="31"/>
                  </a:lnTo>
                  <a:lnTo>
                    <a:pt x="18" y="35"/>
                  </a:lnTo>
                  <a:lnTo>
                    <a:pt x="14" y="37"/>
                  </a:lnTo>
                  <a:lnTo>
                    <a:pt x="9" y="38"/>
                  </a:lnTo>
                  <a:lnTo>
                    <a:pt x="5" y="3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7" y="3"/>
                  </a:lnTo>
                  <a:lnTo>
                    <a:pt x="12" y="5"/>
                  </a:lnTo>
                  <a:lnTo>
                    <a:pt x="16" y="8"/>
                  </a:lnTo>
                  <a:lnTo>
                    <a:pt x="19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Freeform 91"/>
            <p:cNvSpPr>
              <a:spLocks/>
            </p:cNvSpPr>
            <p:nvPr/>
          </p:nvSpPr>
          <p:spPr bwMode="auto">
            <a:xfrm>
              <a:off x="836585" y="3762373"/>
              <a:ext cx="165100" cy="252413"/>
            </a:xfrm>
            <a:custGeom>
              <a:avLst/>
              <a:gdLst>
                <a:gd name="T0" fmla="*/ 0 w 154"/>
                <a:gd name="T1" fmla="*/ 180928 h 241"/>
                <a:gd name="T2" fmla="*/ 0 w 154"/>
                <a:gd name="T3" fmla="*/ 0 h 241"/>
                <a:gd name="T4" fmla="*/ 3969 w 154"/>
                <a:gd name="T5" fmla="*/ 0 h 241"/>
                <a:gd name="T6" fmla="*/ 12700 w 154"/>
                <a:gd name="T7" fmla="*/ 0 h 241"/>
                <a:gd name="T8" fmla="*/ 26194 w 154"/>
                <a:gd name="T9" fmla="*/ 797 h 241"/>
                <a:gd name="T10" fmla="*/ 42862 w 154"/>
                <a:gd name="T11" fmla="*/ 5579 h 241"/>
                <a:gd name="T12" fmla="*/ 59531 w 154"/>
                <a:gd name="T13" fmla="*/ 13550 h 241"/>
                <a:gd name="T14" fmla="*/ 75406 w 154"/>
                <a:gd name="T15" fmla="*/ 27099 h 241"/>
                <a:gd name="T16" fmla="*/ 88106 w 154"/>
                <a:gd name="T17" fmla="*/ 47822 h 241"/>
                <a:gd name="T18" fmla="*/ 96043 w 154"/>
                <a:gd name="T19" fmla="*/ 76516 h 241"/>
                <a:gd name="T20" fmla="*/ 122237 w 154"/>
                <a:gd name="T21" fmla="*/ 192087 h 241"/>
                <a:gd name="T22" fmla="*/ 0 w 154"/>
                <a:gd name="T23" fmla="*/ 180928 h 24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4"/>
                <a:gd name="T37" fmla="*/ 0 h 241"/>
                <a:gd name="T38" fmla="*/ 154 w 154"/>
                <a:gd name="T39" fmla="*/ 241 h 24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4" h="241">
                  <a:moveTo>
                    <a:pt x="0" y="227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" y="0"/>
                  </a:lnTo>
                  <a:lnTo>
                    <a:pt x="33" y="1"/>
                  </a:lnTo>
                  <a:lnTo>
                    <a:pt x="54" y="7"/>
                  </a:lnTo>
                  <a:lnTo>
                    <a:pt x="75" y="17"/>
                  </a:lnTo>
                  <a:lnTo>
                    <a:pt x="95" y="34"/>
                  </a:lnTo>
                  <a:lnTo>
                    <a:pt x="111" y="60"/>
                  </a:lnTo>
                  <a:lnTo>
                    <a:pt x="121" y="96"/>
                  </a:lnTo>
                  <a:lnTo>
                    <a:pt x="154" y="241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Freeform 90"/>
            <p:cNvSpPr>
              <a:spLocks/>
            </p:cNvSpPr>
            <p:nvPr/>
          </p:nvSpPr>
          <p:spPr bwMode="auto">
            <a:xfrm>
              <a:off x="824568" y="3613482"/>
              <a:ext cx="348805" cy="321543"/>
            </a:xfrm>
            <a:custGeom>
              <a:avLst/>
              <a:gdLst>
                <a:gd name="T0" fmla="*/ 2147483647 w 330"/>
                <a:gd name="T1" fmla="*/ 2147483647 h 309"/>
                <a:gd name="T2" fmla="*/ 2147483647 w 330"/>
                <a:gd name="T3" fmla="*/ 2147483647 h 309"/>
                <a:gd name="T4" fmla="*/ 2147483647 w 330"/>
                <a:gd name="T5" fmla="*/ 2147483647 h 309"/>
                <a:gd name="T6" fmla="*/ 2147483647 w 330"/>
                <a:gd name="T7" fmla="*/ 2147483647 h 309"/>
                <a:gd name="T8" fmla="*/ 2147483647 w 330"/>
                <a:gd name="T9" fmla="*/ 2147483647 h 309"/>
                <a:gd name="T10" fmla="*/ 2147483647 w 330"/>
                <a:gd name="T11" fmla="*/ 2147483647 h 309"/>
                <a:gd name="T12" fmla="*/ 2147483647 w 330"/>
                <a:gd name="T13" fmla="*/ 2147483647 h 309"/>
                <a:gd name="T14" fmla="*/ 2147483647 w 330"/>
                <a:gd name="T15" fmla="*/ 2147483647 h 309"/>
                <a:gd name="T16" fmla="*/ 2147483647 w 330"/>
                <a:gd name="T17" fmla="*/ 2147483647 h 309"/>
                <a:gd name="T18" fmla="*/ 2147483647 w 330"/>
                <a:gd name="T19" fmla="*/ 2147483647 h 309"/>
                <a:gd name="T20" fmla="*/ 2147483647 w 330"/>
                <a:gd name="T21" fmla="*/ 2147483647 h 309"/>
                <a:gd name="T22" fmla="*/ 2147483647 w 330"/>
                <a:gd name="T23" fmla="*/ 2147483647 h 309"/>
                <a:gd name="T24" fmla="*/ 2147483647 w 330"/>
                <a:gd name="T25" fmla="*/ 2147483647 h 309"/>
                <a:gd name="T26" fmla="*/ 2147483647 w 330"/>
                <a:gd name="T27" fmla="*/ 2147483647 h 309"/>
                <a:gd name="T28" fmla="*/ 2147483647 w 330"/>
                <a:gd name="T29" fmla="*/ 2147483647 h 309"/>
                <a:gd name="T30" fmla="*/ 2147483647 w 330"/>
                <a:gd name="T31" fmla="*/ 2147483647 h 309"/>
                <a:gd name="T32" fmla="*/ 2147483647 w 330"/>
                <a:gd name="T33" fmla="*/ 2147483647 h 309"/>
                <a:gd name="T34" fmla="*/ 2147483647 w 330"/>
                <a:gd name="T35" fmla="*/ 2147483647 h 309"/>
                <a:gd name="T36" fmla="*/ 2147483647 w 330"/>
                <a:gd name="T37" fmla="*/ 2147483647 h 309"/>
                <a:gd name="T38" fmla="*/ 2147483647 w 330"/>
                <a:gd name="T39" fmla="*/ 2147483647 h 309"/>
                <a:gd name="T40" fmla="*/ 2147483647 w 330"/>
                <a:gd name="T41" fmla="*/ 2147483647 h 309"/>
                <a:gd name="T42" fmla="*/ 2147483647 w 330"/>
                <a:gd name="T43" fmla="*/ 2147483647 h 309"/>
                <a:gd name="T44" fmla="*/ 2147483647 w 330"/>
                <a:gd name="T45" fmla="*/ 2147483647 h 309"/>
                <a:gd name="T46" fmla="*/ 2147483647 w 330"/>
                <a:gd name="T47" fmla="*/ 2147483647 h 309"/>
                <a:gd name="T48" fmla="*/ 2147483647 w 330"/>
                <a:gd name="T49" fmla="*/ 2147483647 h 309"/>
                <a:gd name="T50" fmla="*/ 2147483647 w 330"/>
                <a:gd name="T51" fmla="*/ 2147483647 h 309"/>
                <a:gd name="T52" fmla="*/ 2147483647 w 330"/>
                <a:gd name="T53" fmla="*/ 0 h 309"/>
                <a:gd name="T54" fmla="*/ 2147483647 w 330"/>
                <a:gd name="T55" fmla="*/ 0 h 309"/>
                <a:gd name="T56" fmla="*/ 2147483647 w 330"/>
                <a:gd name="T57" fmla="*/ 2147483647 h 309"/>
                <a:gd name="T58" fmla="*/ 2147483647 w 330"/>
                <a:gd name="T59" fmla="*/ 2147483647 h 309"/>
                <a:gd name="T60" fmla="*/ 2147483647 w 330"/>
                <a:gd name="T61" fmla="*/ 2147483647 h 309"/>
                <a:gd name="T62" fmla="*/ 2147483647 w 330"/>
                <a:gd name="T63" fmla="*/ 2147483647 h 309"/>
                <a:gd name="T64" fmla="*/ 2147483647 w 330"/>
                <a:gd name="T65" fmla="*/ 2147483647 h 309"/>
                <a:gd name="T66" fmla="*/ 2147483647 w 330"/>
                <a:gd name="T67" fmla="*/ 2147483647 h 309"/>
                <a:gd name="T68" fmla="*/ 2147483647 w 330"/>
                <a:gd name="T69" fmla="*/ 2147483647 h 309"/>
                <a:gd name="T70" fmla="*/ 2147483647 w 330"/>
                <a:gd name="T71" fmla="*/ 2147483647 h 309"/>
                <a:gd name="T72" fmla="*/ 2147483647 w 330"/>
                <a:gd name="T73" fmla="*/ 2147483647 h 309"/>
                <a:gd name="T74" fmla="*/ 2147483647 w 330"/>
                <a:gd name="T75" fmla="*/ 2147483647 h 309"/>
                <a:gd name="T76" fmla="*/ 2147483647 w 330"/>
                <a:gd name="T77" fmla="*/ 2147483647 h 309"/>
                <a:gd name="T78" fmla="*/ 2147483647 w 330"/>
                <a:gd name="T79" fmla="*/ 2147483647 h 309"/>
                <a:gd name="T80" fmla="*/ 2147483647 w 330"/>
                <a:gd name="T81" fmla="*/ 2147483647 h 309"/>
                <a:gd name="T82" fmla="*/ 2147483647 w 330"/>
                <a:gd name="T83" fmla="*/ 2147483647 h 309"/>
                <a:gd name="T84" fmla="*/ 2147483647 w 330"/>
                <a:gd name="T85" fmla="*/ 2147483647 h 309"/>
                <a:gd name="T86" fmla="*/ 0 w 330"/>
                <a:gd name="T87" fmla="*/ 2147483647 h 309"/>
                <a:gd name="T88" fmla="*/ 0 w 330"/>
                <a:gd name="T89" fmla="*/ 2147483647 h 309"/>
                <a:gd name="T90" fmla="*/ 2147483647 w 330"/>
                <a:gd name="T91" fmla="*/ 2147483647 h 30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30"/>
                <a:gd name="T139" fmla="*/ 0 h 309"/>
                <a:gd name="T140" fmla="*/ 330 w 330"/>
                <a:gd name="T141" fmla="*/ 309 h 30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30" h="309">
                  <a:moveTo>
                    <a:pt x="11" y="128"/>
                  </a:moveTo>
                  <a:lnTo>
                    <a:pt x="28" y="127"/>
                  </a:lnTo>
                  <a:lnTo>
                    <a:pt x="48" y="129"/>
                  </a:lnTo>
                  <a:lnTo>
                    <a:pt x="68" y="135"/>
                  </a:lnTo>
                  <a:lnTo>
                    <a:pt x="90" y="144"/>
                  </a:lnTo>
                  <a:lnTo>
                    <a:pt x="110" y="158"/>
                  </a:lnTo>
                  <a:lnTo>
                    <a:pt x="127" y="177"/>
                  </a:lnTo>
                  <a:lnTo>
                    <a:pt x="141" y="203"/>
                  </a:lnTo>
                  <a:lnTo>
                    <a:pt x="149" y="235"/>
                  </a:lnTo>
                  <a:lnTo>
                    <a:pt x="166" y="309"/>
                  </a:lnTo>
                  <a:lnTo>
                    <a:pt x="330" y="309"/>
                  </a:lnTo>
                  <a:lnTo>
                    <a:pt x="301" y="303"/>
                  </a:lnTo>
                  <a:lnTo>
                    <a:pt x="275" y="291"/>
                  </a:lnTo>
                  <a:lnTo>
                    <a:pt x="250" y="276"/>
                  </a:lnTo>
                  <a:lnTo>
                    <a:pt x="230" y="257"/>
                  </a:lnTo>
                  <a:lnTo>
                    <a:pt x="212" y="234"/>
                  </a:lnTo>
                  <a:lnTo>
                    <a:pt x="200" y="208"/>
                  </a:lnTo>
                  <a:lnTo>
                    <a:pt x="192" y="181"/>
                  </a:lnTo>
                  <a:lnTo>
                    <a:pt x="189" y="151"/>
                  </a:lnTo>
                  <a:lnTo>
                    <a:pt x="192" y="126"/>
                  </a:lnTo>
                  <a:lnTo>
                    <a:pt x="197" y="100"/>
                  </a:lnTo>
                  <a:lnTo>
                    <a:pt x="208" y="77"/>
                  </a:lnTo>
                  <a:lnTo>
                    <a:pt x="222" y="56"/>
                  </a:lnTo>
                  <a:lnTo>
                    <a:pt x="239" y="38"/>
                  </a:lnTo>
                  <a:lnTo>
                    <a:pt x="257" y="22"/>
                  </a:lnTo>
                  <a:lnTo>
                    <a:pt x="279" y="9"/>
                  </a:lnTo>
                  <a:lnTo>
                    <a:pt x="303" y="0"/>
                  </a:lnTo>
                  <a:lnTo>
                    <a:pt x="63" y="0"/>
                  </a:lnTo>
                  <a:lnTo>
                    <a:pt x="63" y="1"/>
                  </a:lnTo>
                  <a:lnTo>
                    <a:pt x="64" y="2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3" y="15"/>
                  </a:lnTo>
                  <a:lnTo>
                    <a:pt x="59" y="25"/>
                  </a:lnTo>
                  <a:lnTo>
                    <a:pt x="53" y="35"/>
                  </a:lnTo>
                  <a:lnTo>
                    <a:pt x="46" y="41"/>
                  </a:lnTo>
                  <a:lnTo>
                    <a:pt x="37" y="48"/>
                  </a:lnTo>
                  <a:lnTo>
                    <a:pt x="28" y="53"/>
                  </a:lnTo>
                  <a:lnTo>
                    <a:pt x="17" y="56"/>
                  </a:lnTo>
                  <a:lnTo>
                    <a:pt x="5" y="58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129"/>
                  </a:lnTo>
                  <a:lnTo>
                    <a:pt x="11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842935" y="4002087"/>
              <a:ext cx="687386" cy="327025"/>
            </a:xfrm>
            <a:custGeom>
              <a:avLst/>
              <a:gdLst>
                <a:gd name="T0" fmla="*/ 449959 w 645"/>
                <a:gd name="T1" fmla="*/ 247650 h 314"/>
                <a:gd name="T2" fmla="*/ 452344 w 645"/>
                <a:gd name="T3" fmla="*/ 243681 h 314"/>
                <a:gd name="T4" fmla="*/ 460293 w 645"/>
                <a:gd name="T5" fmla="*/ 234950 h 314"/>
                <a:gd name="T6" fmla="*/ 470628 w 645"/>
                <a:gd name="T7" fmla="*/ 219075 h 314"/>
                <a:gd name="T8" fmla="*/ 483348 w 645"/>
                <a:gd name="T9" fmla="*/ 199231 h 314"/>
                <a:gd name="T10" fmla="*/ 495272 w 645"/>
                <a:gd name="T11" fmla="*/ 176212 h 314"/>
                <a:gd name="T12" fmla="*/ 505607 w 645"/>
                <a:gd name="T13" fmla="*/ 150018 h 314"/>
                <a:gd name="T14" fmla="*/ 511967 w 645"/>
                <a:gd name="T15" fmla="*/ 122237 h 314"/>
                <a:gd name="T16" fmla="*/ 512762 w 645"/>
                <a:gd name="T17" fmla="*/ 92869 h 314"/>
                <a:gd name="T18" fmla="*/ 511967 w 645"/>
                <a:gd name="T19" fmla="*/ 62706 h 314"/>
                <a:gd name="T20" fmla="*/ 511967 w 645"/>
                <a:gd name="T21" fmla="*/ 34131 h 314"/>
                <a:gd name="T22" fmla="*/ 512762 w 645"/>
                <a:gd name="T23" fmla="*/ 11112 h 314"/>
                <a:gd name="T24" fmla="*/ 512762 w 645"/>
                <a:gd name="T25" fmla="*/ 1587 h 314"/>
                <a:gd name="T26" fmla="*/ 0 w 645"/>
                <a:gd name="T27" fmla="*/ 0 h 314"/>
                <a:gd name="T28" fmla="*/ 0 w 645"/>
                <a:gd name="T29" fmla="*/ 5556 h 314"/>
                <a:gd name="T30" fmla="*/ 795 w 645"/>
                <a:gd name="T31" fmla="*/ 19844 h 314"/>
                <a:gd name="T32" fmla="*/ 2385 w 645"/>
                <a:gd name="T33" fmla="*/ 43656 h 314"/>
                <a:gd name="T34" fmla="*/ 6360 w 645"/>
                <a:gd name="T35" fmla="*/ 74612 h 314"/>
                <a:gd name="T36" fmla="*/ 11925 w 645"/>
                <a:gd name="T37" fmla="*/ 111125 h 314"/>
                <a:gd name="T38" fmla="*/ 19874 w 645"/>
                <a:gd name="T39" fmla="*/ 151606 h 314"/>
                <a:gd name="T40" fmla="*/ 32594 w 645"/>
                <a:gd name="T41" fmla="*/ 195262 h 314"/>
                <a:gd name="T42" fmla="*/ 48494 w 645"/>
                <a:gd name="T43" fmla="*/ 241300 h 314"/>
                <a:gd name="T44" fmla="*/ 54059 w 645"/>
                <a:gd name="T45" fmla="*/ 243681 h 314"/>
                <a:gd name="T46" fmla="*/ 67573 w 645"/>
                <a:gd name="T47" fmla="*/ 246062 h 314"/>
                <a:gd name="T48" fmla="*/ 87448 w 645"/>
                <a:gd name="T49" fmla="*/ 246856 h 314"/>
                <a:gd name="T50" fmla="*/ 113682 w 645"/>
                <a:gd name="T51" fmla="*/ 247650 h 314"/>
                <a:gd name="T52" fmla="*/ 144686 w 645"/>
                <a:gd name="T53" fmla="*/ 248443 h 314"/>
                <a:gd name="T54" fmla="*/ 178870 w 645"/>
                <a:gd name="T55" fmla="*/ 249237 h 314"/>
                <a:gd name="T56" fmla="*/ 213850 w 645"/>
                <a:gd name="T57" fmla="*/ 249237 h 314"/>
                <a:gd name="T58" fmla="*/ 252009 w 645"/>
                <a:gd name="T59" fmla="*/ 249237 h 314"/>
                <a:gd name="T60" fmla="*/ 288578 w 645"/>
                <a:gd name="T61" fmla="*/ 249237 h 314"/>
                <a:gd name="T62" fmla="*/ 324352 w 645"/>
                <a:gd name="T63" fmla="*/ 249237 h 314"/>
                <a:gd name="T64" fmla="*/ 357741 w 645"/>
                <a:gd name="T65" fmla="*/ 248443 h 314"/>
                <a:gd name="T66" fmla="*/ 387950 w 645"/>
                <a:gd name="T67" fmla="*/ 248443 h 314"/>
                <a:gd name="T68" fmla="*/ 413390 w 645"/>
                <a:gd name="T69" fmla="*/ 248443 h 314"/>
                <a:gd name="T70" fmla="*/ 432469 w 645"/>
                <a:gd name="T71" fmla="*/ 247650 h 314"/>
                <a:gd name="T72" fmla="*/ 445189 w 645"/>
                <a:gd name="T73" fmla="*/ 247650 h 314"/>
                <a:gd name="T74" fmla="*/ 449959 w 645"/>
                <a:gd name="T75" fmla="*/ 247650 h 3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645"/>
                <a:gd name="T115" fmla="*/ 0 h 314"/>
                <a:gd name="T116" fmla="*/ 645 w 645"/>
                <a:gd name="T117" fmla="*/ 314 h 3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645" h="314">
                  <a:moveTo>
                    <a:pt x="566" y="312"/>
                  </a:moveTo>
                  <a:lnTo>
                    <a:pt x="569" y="307"/>
                  </a:lnTo>
                  <a:lnTo>
                    <a:pt x="579" y="296"/>
                  </a:lnTo>
                  <a:lnTo>
                    <a:pt x="592" y="276"/>
                  </a:lnTo>
                  <a:lnTo>
                    <a:pt x="608" y="251"/>
                  </a:lnTo>
                  <a:lnTo>
                    <a:pt x="623" y="222"/>
                  </a:lnTo>
                  <a:lnTo>
                    <a:pt x="636" y="189"/>
                  </a:lnTo>
                  <a:lnTo>
                    <a:pt x="644" y="154"/>
                  </a:lnTo>
                  <a:lnTo>
                    <a:pt x="645" y="117"/>
                  </a:lnTo>
                  <a:lnTo>
                    <a:pt x="644" y="79"/>
                  </a:lnTo>
                  <a:lnTo>
                    <a:pt x="644" y="43"/>
                  </a:lnTo>
                  <a:lnTo>
                    <a:pt x="645" y="14"/>
                  </a:lnTo>
                  <a:lnTo>
                    <a:pt x="645" y="2"/>
                  </a:lnTo>
                  <a:lnTo>
                    <a:pt x="0" y="0"/>
                  </a:lnTo>
                  <a:lnTo>
                    <a:pt x="0" y="7"/>
                  </a:lnTo>
                  <a:lnTo>
                    <a:pt x="1" y="25"/>
                  </a:lnTo>
                  <a:lnTo>
                    <a:pt x="3" y="55"/>
                  </a:lnTo>
                  <a:lnTo>
                    <a:pt x="8" y="94"/>
                  </a:lnTo>
                  <a:lnTo>
                    <a:pt x="15" y="140"/>
                  </a:lnTo>
                  <a:lnTo>
                    <a:pt x="25" y="191"/>
                  </a:lnTo>
                  <a:lnTo>
                    <a:pt x="41" y="246"/>
                  </a:lnTo>
                  <a:lnTo>
                    <a:pt x="61" y="304"/>
                  </a:lnTo>
                  <a:lnTo>
                    <a:pt x="68" y="307"/>
                  </a:lnTo>
                  <a:lnTo>
                    <a:pt x="85" y="310"/>
                  </a:lnTo>
                  <a:lnTo>
                    <a:pt x="110" y="311"/>
                  </a:lnTo>
                  <a:lnTo>
                    <a:pt x="143" y="312"/>
                  </a:lnTo>
                  <a:lnTo>
                    <a:pt x="182" y="313"/>
                  </a:lnTo>
                  <a:lnTo>
                    <a:pt x="225" y="314"/>
                  </a:lnTo>
                  <a:lnTo>
                    <a:pt x="269" y="314"/>
                  </a:lnTo>
                  <a:lnTo>
                    <a:pt x="317" y="314"/>
                  </a:lnTo>
                  <a:lnTo>
                    <a:pt x="363" y="314"/>
                  </a:lnTo>
                  <a:lnTo>
                    <a:pt x="408" y="314"/>
                  </a:lnTo>
                  <a:lnTo>
                    <a:pt x="450" y="313"/>
                  </a:lnTo>
                  <a:lnTo>
                    <a:pt x="488" y="313"/>
                  </a:lnTo>
                  <a:lnTo>
                    <a:pt x="520" y="313"/>
                  </a:lnTo>
                  <a:lnTo>
                    <a:pt x="544" y="312"/>
                  </a:lnTo>
                  <a:lnTo>
                    <a:pt x="560" y="312"/>
                  </a:lnTo>
                  <a:lnTo>
                    <a:pt x="566" y="31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Freeform 92"/>
            <p:cNvSpPr>
              <a:spLocks/>
            </p:cNvSpPr>
            <p:nvPr/>
          </p:nvSpPr>
          <p:spPr bwMode="auto">
            <a:xfrm>
              <a:off x="1000100" y="4000504"/>
              <a:ext cx="185036" cy="215057"/>
            </a:xfrm>
            <a:custGeom>
              <a:avLst/>
              <a:gdLst>
                <a:gd name="T0" fmla="*/ 2147483647 w 174"/>
                <a:gd name="T1" fmla="*/ 2147483647 h 207"/>
                <a:gd name="T2" fmla="*/ 2147483647 w 174"/>
                <a:gd name="T3" fmla="*/ 2147483647 h 207"/>
                <a:gd name="T4" fmla="*/ 2147483647 w 174"/>
                <a:gd name="T5" fmla="*/ 2147483647 h 207"/>
                <a:gd name="T6" fmla="*/ 2147483647 w 174"/>
                <a:gd name="T7" fmla="*/ 2147483647 h 207"/>
                <a:gd name="T8" fmla="*/ 2147483647 w 174"/>
                <a:gd name="T9" fmla="*/ 2147483647 h 207"/>
                <a:gd name="T10" fmla="*/ 2147483647 w 174"/>
                <a:gd name="T11" fmla="*/ 2147483647 h 207"/>
                <a:gd name="T12" fmla="*/ 2147483647 w 174"/>
                <a:gd name="T13" fmla="*/ 2147483647 h 207"/>
                <a:gd name="T14" fmla="*/ 2147483647 w 174"/>
                <a:gd name="T15" fmla="*/ 2147483647 h 207"/>
                <a:gd name="T16" fmla="*/ 2147483647 w 174"/>
                <a:gd name="T17" fmla="*/ 2147483647 h 207"/>
                <a:gd name="T18" fmla="*/ 2147483647 w 174"/>
                <a:gd name="T19" fmla="*/ 2147483647 h 207"/>
                <a:gd name="T20" fmla="*/ 2147483647 w 174"/>
                <a:gd name="T21" fmla="*/ 2147483647 h 207"/>
                <a:gd name="T22" fmla="*/ 2147483647 w 174"/>
                <a:gd name="T23" fmla="*/ 2147483647 h 207"/>
                <a:gd name="T24" fmla="*/ 2147483647 w 174"/>
                <a:gd name="T25" fmla="*/ 2147483647 h 207"/>
                <a:gd name="T26" fmla="*/ 2147483647 w 174"/>
                <a:gd name="T27" fmla="*/ 2147483647 h 207"/>
                <a:gd name="T28" fmla="*/ 2147483647 w 174"/>
                <a:gd name="T29" fmla="*/ 2147483647 h 207"/>
                <a:gd name="T30" fmla="*/ 2147483647 w 174"/>
                <a:gd name="T31" fmla="*/ 2147483647 h 207"/>
                <a:gd name="T32" fmla="*/ 2147483647 w 174"/>
                <a:gd name="T33" fmla="*/ 2147483647 h 207"/>
                <a:gd name="T34" fmla="*/ 2147483647 w 174"/>
                <a:gd name="T35" fmla="*/ 2147483647 h 207"/>
                <a:gd name="T36" fmla="*/ 2147483647 w 174"/>
                <a:gd name="T37" fmla="*/ 2147483647 h 207"/>
                <a:gd name="T38" fmla="*/ 2147483647 w 174"/>
                <a:gd name="T39" fmla="*/ 2147483647 h 207"/>
                <a:gd name="T40" fmla="*/ 2147483647 w 174"/>
                <a:gd name="T41" fmla="*/ 2147483647 h 207"/>
                <a:gd name="T42" fmla="*/ 2147483647 w 174"/>
                <a:gd name="T43" fmla="*/ 2147483647 h 207"/>
                <a:gd name="T44" fmla="*/ 2147483647 w 174"/>
                <a:gd name="T45" fmla="*/ 2147483647 h 207"/>
                <a:gd name="T46" fmla="*/ 2147483647 w 174"/>
                <a:gd name="T47" fmla="*/ 2147483647 h 207"/>
                <a:gd name="T48" fmla="*/ 2147483647 w 174"/>
                <a:gd name="T49" fmla="*/ 2147483647 h 207"/>
                <a:gd name="T50" fmla="*/ 2147483647 w 174"/>
                <a:gd name="T51" fmla="*/ 2147483647 h 207"/>
                <a:gd name="T52" fmla="*/ 2147483647 w 174"/>
                <a:gd name="T53" fmla="*/ 2147483647 h 207"/>
                <a:gd name="T54" fmla="*/ 2147483647 w 174"/>
                <a:gd name="T55" fmla="*/ 0 h 207"/>
                <a:gd name="T56" fmla="*/ 2147483647 w 174"/>
                <a:gd name="T57" fmla="*/ 0 h 207"/>
                <a:gd name="T58" fmla="*/ 2147483647 w 174"/>
                <a:gd name="T59" fmla="*/ 0 h 207"/>
                <a:gd name="T60" fmla="*/ 2147483647 w 174"/>
                <a:gd name="T61" fmla="*/ 0 h 207"/>
                <a:gd name="T62" fmla="*/ 2147483647 w 174"/>
                <a:gd name="T63" fmla="*/ 2147483647 h 207"/>
                <a:gd name="T64" fmla="*/ 2147483647 w 174"/>
                <a:gd name="T65" fmla="*/ 2147483647 h 207"/>
                <a:gd name="T66" fmla="*/ 0 w 174"/>
                <a:gd name="T67" fmla="*/ 2147483647 h 207"/>
                <a:gd name="T68" fmla="*/ 0 w 174"/>
                <a:gd name="T69" fmla="*/ 2147483647 h 207"/>
                <a:gd name="T70" fmla="*/ 2147483647 w 174"/>
                <a:gd name="T71" fmla="*/ 2147483647 h 207"/>
                <a:gd name="T72" fmla="*/ 2147483647 w 174"/>
                <a:gd name="T73" fmla="*/ 2147483647 h 207"/>
                <a:gd name="T74" fmla="*/ 2147483647 w 174"/>
                <a:gd name="T75" fmla="*/ 2147483647 h 2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74"/>
                <a:gd name="T115" fmla="*/ 0 h 207"/>
                <a:gd name="T116" fmla="*/ 174 w 174"/>
                <a:gd name="T117" fmla="*/ 207 h 2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74" h="207">
                  <a:moveTo>
                    <a:pt x="4" y="14"/>
                  </a:moveTo>
                  <a:lnTo>
                    <a:pt x="4" y="14"/>
                  </a:lnTo>
                  <a:lnTo>
                    <a:pt x="10" y="18"/>
                  </a:lnTo>
                  <a:lnTo>
                    <a:pt x="25" y="27"/>
                  </a:lnTo>
                  <a:lnTo>
                    <a:pt x="47" y="43"/>
                  </a:lnTo>
                  <a:lnTo>
                    <a:pt x="72" y="64"/>
                  </a:lnTo>
                  <a:lnTo>
                    <a:pt x="99" y="92"/>
                  </a:lnTo>
                  <a:lnTo>
                    <a:pt x="123" y="123"/>
                  </a:lnTo>
                  <a:lnTo>
                    <a:pt x="144" y="160"/>
                  </a:lnTo>
                  <a:lnTo>
                    <a:pt x="158" y="200"/>
                  </a:lnTo>
                  <a:lnTo>
                    <a:pt x="159" y="203"/>
                  </a:lnTo>
                  <a:lnTo>
                    <a:pt x="161" y="206"/>
                  </a:lnTo>
                  <a:lnTo>
                    <a:pt x="165" y="207"/>
                  </a:lnTo>
                  <a:lnTo>
                    <a:pt x="168" y="207"/>
                  </a:lnTo>
                  <a:lnTo>
                    <a:pt x="170" y="206"/>
                  </a:lnTo>
                  <a:lnTo>
                    <a:pt x="173" y="203"/>
                  </a:lnTo>
                  <a:lnTo>
                    <a:pt x="174" y="200"/>
                  </a:lnTo>
                  <a:lnTo>
                    <a:pt x="174" y="196"/>
                  </a:lnTo>
                  <a:lnTo>
                    <a:pt x="159" y="153"/>
                  </a:lnTo>
                  <a:lnTo>
                    <a:pt x="138" y="115"/>
                  </a:lnTo>
                  <a:lnTo>
                    <a:pt x="112" y="81"/>
                  </a:lnTo>
                  <a:lnTo>
                    <a:pt x="84" y="54"/>
                  </a:lnTo>
                  <a:lnTo>
                    <a:pt x="57" y="31"/>
                  </a:lnTo>
                  <a:lnTo>
                    <a:pt x="36" y="14"/>
                  </a:lnTo>
                  <a:lnTo>
                    <a:pt x="19" y="4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6" name="아래쪽 화살표 45"/>
          <p:cNvSpPr/>
          <p:nvPr/>
        </p:nvSpPr>
        <p:spPr bwMode="auto">
          <a:xfrm rot="2661585">
            <a:off x="5497685" y="4137026"/>
            <a:ext cx="393889" cy="1039928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 bwMode="auto">
          <a:xfrm rot="18943053">
            <a:off x="7022226" y="4133167"/>
            <a:ext cx="393889" cy="1039928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 rot="1606076">
            <a:off x="7297122" y="4886173"/>
            <a:ext cx="987425" cy="1144588"/>
            <a:chOff x="1161654" y="3761482"/>
            <a:chExt cx="987425" cy="11445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583929" y="3985320"/>
              <a:ext cx="495300" cy="647700"/>
            </a:xfrm>
            <a:custGeom>
              <a:avLst/>
              <a:gdLst/>
              <a:ahLst/>
              <a:cxnLst>
                <a:cxn ang="0">
                  <a:pos x="0" y="433"/>
                </a:cxn>
                <a:cxn ang="0">
                  <a:pos x="605" y="293"/>
                </a:cxn>
                <a:cxn ang="0">
                  <a:pos x="665" y="121"/>
                </a:cxn>
                <a:cxn ang="0">
                  <a:pos x="759" y="0"/>
                </a:cxn>
                <a:cxn ang="0">
                  <a:pos x="755" y="117"/>
                </a:cxn>
                <a:cxn ang="0">
                  <a:pos x="682" y="285"/>
                </a:cxn>
                <a:cxn ang="0">
                  <a:pos x="936" y="262"/>
                </a:cxn>
                <a:cxn ang="0">
                  <a:pos x="836" y="348"/>
                </a:cxn>
                <a:cxn ang="0">
                  <a:pos x="609" y="402"/>
                </a:cxn>
                <a:cxn ang="0">
                  <a:pos x="357" y="1198"/>
                </a:cxn>
                <a:cxn ang="0">
                  <a:pos x="307" y="1225"/>
                </a:cxn>
                <a:cxn ang="0">
                  <a:pos x="99" y="809"/>
                </a:cxn>
                <a:cxn ang="0">
                  <a:pos x="0" y="433"/>
                </a:cxn>
                <a:cxn ang="0">
                  <a:pos x="0" y="433"/>
                </a:cxn>
              </a:cxnLst>
              <a:rect l="0" t="0" r="r" b="b"/>
              <a:pathLst>
                <a:path w="936" h="1225">
                  <a:moveTo>
                    <a:pt x="0" y="433"/>
                  </a:moveTo>
                  <a:lnTo>
                    <a:pt x="605" y="293"/>
                  </a:lnTo>
                  <a:lnTo>
                    <a:pt x="665" y="121"/>
                  </a:lnTo>
                  <a:lnTo>
                    <a:pt x="759" y="0"/>
                  </a:lnTo>
                  <a:lnTo>
                    <a:pt x="755" y="117"/>
                  </a:lnTo>
                  <a:lnTo>
                    <a:pt x="682" y="285"/>
                  </a:lnTo>
                  <a:lnTo>
                    <a:pt x="936" y="262"/>
                  </a:lnTo>
                  <a:lnTo>
                    <a:pt x="836" y="348"/>
                  </a:lnTo>
                  <a:lnTo>
                    <a:pt x="609" y="402"/>
                  </a:lnTo>
                  <a:lnTo>
                    <a:pt x="357" y="1198"/>
                  </a:lnTo>
                  <a:lnTo>
                    <a:pt x="307" y="1225"/>
                  </a:lnTo>
                  <a:lnTo>
                    <a:pt x="99" y="809"/>
                  </a:lnTo>
                  <a:lnTo>
                    <a:pt x="0" y="433"/>
                  </a:lnTo>
                  <a:lnTo>
                    <a:pt x="0" y="433"/>
                  </a:lnTo>
                  <a:close/>
                </a:path>
              </a:pathLst>
            </a:custGeom>
            <a:solidFill>
              <a:srgbClr val="C4B8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491854" y="4725095"/>
              <a:ext cx="44450" cy="6508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86" y="66"/>
                </a:cxn>
                <a:cxn ang="0">
                  <a:pos x="67" y="111"/>
                </a:cxn>
                <a:cxn ang="0">
                  <a:pos x="23" y="123"/>
                </a:cxn>
                <a:cxn ang="0">
                  <a:pos x="0" y="90"/>
                </a:cxn>
                <a:cxn ang="0">
                  <a:pos x="18" y="38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86" h="123">
                  <a:moveTo>
                    <a:pt x="63" y="0"/>
                  </a:moveTo>
                  <a:lnTo>
                    <a:pt x="86" y="66"/>
                  </a:lnTo>
                  <a:lnTo>
                    <a:pt x="67" y="111"/>
                  </a:lnTo>
                  <a:lnTo>
                    <a:pt x="23" y="123"/>
                  </a:lnTo>
                  <a:lnTo>
                    <a:pt x="0" y="90"/>
                  </a:lnTo>
                  <a:lnTo>
                    <a:pt x="18" y="38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541066" y="4555232"/>
              <a:ext cx="38100" cy="103188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33" y="68"/>
                </a:cxn>
                <a:cxn ang="0">
                  <a:pos x="10" y="0"/>
                </a:cxn>
                <a:cxn ang="0">
                  <a:pos x="71" y="43"/>
                </a:cxn>
                <a:cxn ang="0">
                  <a:pos x="67" y="96"/>
                </a:cxn>
                <a:cxn ang="0">
                  <a:pos x="35" y="195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71" h="195">
                  <a:moveTo>
                    <a:pt x="0" y="131"/>
                  </a:moveTo>
                  <a:lnTo>
                    <a:pt x="33" y="68"/>
                  </a:lnTo>
                  <a:lnTo>
                    <a:pt x="10" y="0"/>
                  </a:lnTo>
                  <a:lnTo>
                    <a:pt x="71" y="43"/>
                  </a:lnTo>
                  <a:lnTo>
                    <a:pt x="67" y="96"/>
                  </a:lnTo>
                  <a:lnTo>
                    <a:pt x="35" y="195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2F2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522016" y="4713982"/>
              <a:ext cx="49213" cy="762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9" y="144"/>
                </a:cxn>
                <a:cxn ang="0">
                  <a:pos x="49" y="142"/>
                </a:cxn>
                <a:cxn ang="0">
                  <a:pos x="53" y="142"/>
                </a:cxn>
                <a:cxn ang="0">
                  <a:pos x="57" y="141"/>
                </a:cxn>
                <a:cxn ang="0">
                  <a:pos x="62" y="140"/>
                </a:cxn>
                <a:cxn ang="0">
                  <a:pos x="68" y="136"/>
                </a:cxn>
                <a:cxn ang="0">
                  <a:pos x="73" y="133"/>
                </a:cxn>
                <a:cxn ang="0">
                  <a:pos x="77" y="128"/>
                </a:cxn>
                <a:cxn ang="0">
                  <a:pos x="79" y="123"/>
                </a:cxn>
                <a:cxn ang="0">
                  <a:pos x="79" y="117"/>
                </a:cxn>
                <a:cxn ang="0">
                  <a:pos x="79" y="114"/>
                </a:cxn>
                <a:cxn ang="0">
                  <a:pos x="79" y="107"/>
                </a:cxn>
                <a:cxn ang="0">
                  <a:pos x="81" y="102"/>
                </a:cxn>
                <a:cxn ang="0">
                  <a:pos x="82" y="95"/>
                </a:cxn>
                <a:cxn ang="0">
                  <a:pos x="83" y="89"/>
                </a:cxn>
                <a:cxn ang="0">
                  <a:pos x="85" y="82"/>
                </a:cxn>
                <a:cxn ang="0">
                  <a:pos x="86" y="76"/>
                </a:cxn>
                <a:cxn ang="0">
                  <a:pos x="86" y="69"/>
                </a:cxn>
                <a:cxn ang="0">
                  <a:pos x="87" y="64"/>
                </a:cxn>
                <a:cxn ang="0">
                  <a:pos x="89" y="57"/>
                </a:cxn>
                <a:cxn ang="0">
                  <a:pos x="90" y="52"/>
                </a:cxn>
                <a:cxn ang="0">
                  <a:pos x="90" y="48"/>
                </a:cxn>
                <a:cxn ang="0">
                  <a:pos x="91" y="46"/>
                </a:cxn>
                <a:cxn ang="0">
                  <a:pos x="91" y="44"/>
                </a:cxn>
                <a:cxn ang="0">
                  <a:pos x="93" y="44"/>
                </a:cxn>
                <a:cxn ang="0">
                  <a:pos x="6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3" h="144">
                  <a:moveTo>
                    <a:pt x="0" y="2"/>
                  </a:moveTo>
                  <a:lnTo>
                    <a:pt x="49" y="144"/>
                  </a:lnTo>
                  <a:lnTo>
                    <a:pt x="49" y="142"/>
                  </a:lnTo>
                  <a:lnTo>
                    <a:pt x="53" y="142"/>
                  </a:lnTo>
                  <a:lnTo>
                    <a:pt x="57" y="141"/>
                  </a:lnTo>
                  <a:lnTo>
                    <a:pt x="62" y="140"/>
                  </a:lnTo>
                  <a:lnTo>
                    <a:pt x="68" y="136"/>
                  </a:lnTo>
                  <a:lnTo>
                    <a:pt x="73" y="133"/>
                  </a:lnTo>
                  <a:lnTo>
                    <a:pt x="77" y="128"/>
                  </a:lnTo>
                  <a:lnTo>
                    <a:pt x="79" y="123"/>
                  </a:lnTo>
                  <a:lnTo>
                    <a:pt x="79" y="117"/>
                  </a:lnTo>
                  <a:lnTo>
                    <a:pt x="79" y="114"/>
                  </a:lnTo>
                  <a:lnTo>
                    <a:pt x="79" y="107"/>
                  </a:lnTo>
                  <a:lnTo>
                    <a:pt x="81" y="102"/>
                  </a:lnTo>
                  <a:lnTo>
                    <a:pt x="82" y="95"/>
                  </a:lnTo>
                  <a:lnTo>
                    <a:pt x="83" y="89"/>
                  </a:lnTo>
                  <a:lnTo>
                    <a:pt x="85" y="82"/>
                  </a:lnTo>
                  <a:lnTo>
                    <a:pt x="86" y="76"/>
                  </a:lnTo>
                  <a:lnTo>
                    <a:pt x="86" y="69"/>
                  </a:lnTo>
                  <a:lnTo>
                    <a:pt x="87" y="64"/>
                  </a:lnTo>
                  <a:lnTo>
                    <a:pt x="89" y="57"/>
                  </a:lnTo>
                  <a:lnTo>
                    <a:pt x="90" y="52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91" y="44"/>
                  </a:lnTo>
                  <a:lnTo>
                    <a:pt x="93" y="44"/>
                  </a:lnTo>
                  <a:lnTo>
                    <a:pt x="6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437879" y="4717157"/>
              <a:ext cx="169863" cy="122238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3" y="34"/>
                </a:cxn>
                <a:cxn ang="0">
                  <a:pos x="8" y="33"/>
                </a:cxn>
                <a:cxn ang="0">
                  <a:pos x="13" y="30"/>
                </a:cxn>
                <a:cxn ang="0">
                  <a:pos x="21" y="28"/>
                </a:cxn>
                <a:cxn ang="0">
                  <a:pos x="23" y="26"/>
                </a:cxn>
                <a:cxn ang="0">
                  <a:pos x="27" y="25"/>
                </a:cxn>
                <a:cxn ang="0">
                  <a:pos x="31" y="24"/>
                </a:cxn>
                <a:cxn ang="0">
                  <a:pos x="35" y="22"/>
                </a:cxn>
                <a:cxn ang="0">
                  <a:pos x="39" y="21"/>
                </a:cxn>
                <a:cxn ang="0">
                  <a:pos x="43" y="18"/>
                </a:cxn>
                <a:cxn ang="0">
                  <a:pos x="47" y="17"/>
                </a:cxn>
                <a:cxn ang="0">
                  <a:pos x="51" y="16"/>
                </a:cxn>
                <a:cxn ang="0">
                  <a:pos x="59" y="13"/>
                </a:cxn>
                <a:cxn ang="0">
                  <a:pos x="65" y="9"/>
                </a:cxn>
                <a:cxn ang="0">
                  <a:pos x="72" y="7"/>
                </a:cxn>
                <a:cxn ang="0">
                  <a:pos x="78" y="5"/>
                </a:cxn>
                <a:cxn ang="0">
                  <a:pos x="84" y="3"/>
                </a:cxn>
                <a:cxn ang="0">
                  <a:pos x="87" y="0"/>
                </a:cxn>
                <a:cxn ang="0">
                  <a:pos x="89" y="0"/>
                </a:cxn>
                <a:cxn ang="0">
                  <a:pos x="91" y="0"/>
                </a:cxn>
                <a:cxn ang="0">
                  <a:pos x="63" y="75"/>
                </a:cxn>
                <a:cxn ang="0">
                  <a:pos x="59" y="127"/>
                </a:cxn>
                <a:cxn ang="0">
                  <a:pos x="86" y="163"/>
                </a:cxn>
                <a:cxn ang="0">
                  <a:pos x="157" y="177"/>
                </a:cxn>
                <a:cxn ang="0">
                  <a:pos x="238" y="127"/>
                </a:cxn>
                <a:cxn ang="0">
                  <a:pos x="248" y="65"/>
                </a:cxn>
                <a:cxn ang="0">
                  <a:pos x="240" y="8"/>
                </a:cxn>
                <a:cxn ang="0">
                  <a:pos x="306" y="25"/>
                </a:cxn>
                <a:cxn ang="0">
                  <a:pos x="323" y="89"/>
                </a:cxn>
                <a:cxn ang="0">
                  <a:pos x="269" y="166"/>
                </a:cxn>
                <a:cxn ang="0">
                  <a:pos x="209" y="216"/>
                </a:cxn>
                <a:cxn ang="0">
                  <a:pos x="127" y="233"/>
                </a:cxn>
                <a:cxn ang="0">
                  <a:pos x="68" y="222"/>
                </a:cxn>
                <a:cxn ang="0">
                  <a:pos x="5" y="153"/>
                </a:cxn>
                <a:cxn ang="0">
                  <a:pos x="0" y="35"/>
                </a:cxn>
                <a:cxn ang="0">
                  <a:pos x="0" y="35"/>
                </a:cxn>
              </a:cxnLst>
              <a:rect l="0" t="0" r="r" b="b"/>
              <a:pathLst>
                <a:path w="323" h="233">
                  <a:moveTo>
                    <a:pt x="0" y="35"/>
                  </a:moveTo>
                  <a:lnTo>
                    <a:pt x="3" y="34"/>
                  </a:lnTo>
                  <a:lnTo>
                    <a:pt x="8" y="33"/>
                  </a:lnTo>
                  <a:lnTo>
                    <a:pt x="13" y="30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7" y="25"/>
                  </a:lnTo>
                  <a:lnTo>
                    <a:pt x="31" y="24"/>
                  </a:lnTo>
                  <a:lnTo>
                    <a:pt x="35" y="22"/>
                  </a:lnTo>
                  <a:lnTo>
                    <a:pt x="39" y="21"/>
                  </a:lnTo>
                  <a:lnTo>
                    <a:pt x="43" y="18"/>
                  </a:lnTo>
                  <a:lnTo>
                    <a:pt x="47" y="17"/>
                  </a:lnTo>
                  <a:lnTo>
                    <a:pt x="51" y="16"/>
                  </a:lnTo>
                  <a:lnTo>
                    <a:pt x="59" y="13"/>
                  </a:lnTo>
                  <a:lnTo>
                    <a:pt x="65" y="9"/>
                  </a:lnTo>
                  <a:lnTo>
                    <a:pt x="72" y="7"/>
                  </a:lnTo>
                  <a:lnTo>
                    <a:pt x="78" y="5"/>
                  </a:lnTo>
                  <a:lnTo>
                    <a:pt x="84" y="3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0"/>
                  </a:lnTo>
                  <a:lnTo>
                    <a:pt x="63" y="75"/>
                  </a:lnTo>
                  <a:lnTo>
                    <a:pt x="59" y="127"/>
                  </a:lnTo>
                  <a:lnTo>
                    <a:pt x="86" y="163"/>
                  </a:lnTo>
                  <a:lnTo>
                    <a:pt x="157" y="177"/>
                  </a:lnTo>
                  <a:lnTo>
                    <a:pt x="238" y="127"/>
                  </a:lnTo>
                  <a:lnTo>
                    <a:pt x="248" y="65"/>
                  </a:lnTo>
                  <a:lnTo>
                    <a:pt x="240" y="8"/>
                  </a:lnTo>
                  <a:lnTo>
                    <a:pt x="306" y="25"/>
                  </a:lnTo>
                  <a:lnTo>
                    <a:pt x="323" y="89"/>
                  </a:lnTo>
                  <a:lnTo>
                    <a:pt x="269" y="166"/>
                  </a:lnTo>
                  <a:lnTo>
                    <a:pt x="209" y="216"/>
                  </a:lnTo>
                  <a:lnTo>
                    <a:pt x="127" y="233"/>
                  </a:lnTo>
                  <a:lnTo>
                    <a:pt x="68" y="222"/>
                  </a:lnTo>
                  <a:lnTo>
                    <a:pt x="5" y="153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C4C4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1331516" y="4653657"/>
              <a:ext cx="109538" cy="1714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59" y="0"/>
                </a:cxn>
                <a:cxn ang="0">
                  <a:pos x="207" y="273"/>
                </a:cxn>
                <a:cxn ang="0">
                  <a:pos x="36" y="325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07" h="325">
                  <a:moveTo>
                    <a:pt x="0" y="44"/>
                  </a:moveTo>
                  <a:lnTo>
                    <a:pt x="159" y="0"/>
                  </a:lnTo>
                  <a:lnTo>
                    <a:pt x="207" y="273"/>
                  </a:lnTo>
                  <a:lnTo>
                    <a:pt x="36" y="325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2F2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1175941" y="4679057"/>
              <a:ext cx="165100" cy="134938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0" y="78"/>
                </a:cxn>
                <a:cxn ang="0">
                  <a:pos x="85" y="255"/>
                </a:cxn>
                <a:cxn ang="0">
                  <a:pos x="313" y="166"/>
                </a:cxn>
                <a:cxn ang="0">
                  <a:pos x="286" y="0"/>
                </a:cxn>
                <a:cxn ang="0">
                  <a:pos x="286" y="0"/>
                </a:cxn>
              </a:cxnLst>
              <a:rect l="0" t="0" r="r" b="b"/>
              <a:pathLst>
                <a:path w="313" h="255">
                  <a:moveTo>
                    <a:pt x="286" y="0"/>
                  </a:moveTo>
                  <a:lnTo>
                    <a:pt x="0" y="78"/>
                  </a:lnTo>
                  <a:lnTo>
                    <a:pt x="85" y="255"/>
                  </a:lnTo>
                  <a:lnTo>
                    <a:pt x="313" y="166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2C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180704" y="4706045"/>
              <a:ext cx="85725" cy="106363"/>
            </a:xfrm>
            <a:custGeom>
              <a:avLst/>
              <a:gdLst/>
              <a:ahLst/>
              <a:cxnLst>
                <a:cxn ang="0">
                  <a:pos x="4" y="55"/>
                </a:cxn>
                <a:cxn ang="0">
                  <a:pos x="85" y="84"/>
                </a:cxn>
                <a:cxn ang="0">
                  <a:pos x="85" y="125"/>
                </a:cxn>
                <a:cxn ang="0">
                  <a:pos x="51" y="155"/>
                </a:cxn>
                <a:cxn ang="0">
                  <a:pos x="85" y="200"/>
                </a:cxn>
                <a:cxn ang="0">
                  <a:pos x="145" y="148"/>
                </a:cxn>
                <a:cxn ang="0">
                  <a:pos x="162" y="84"/>
                </a:cxn>
                <a:cxn ang="0">
                  <a:pos x="128" y="53"/>
                </a:cxn>
                <a:cxn ang="0">
                  <a:pos x="35" y="0"/>
                </a:cxn>
                <a:cxn ang="0">
                  <a:pos x="0" y="32"/>
                </a:cxn>
                <a:cxn ang="0">
                  <a:pos x="4" y="55"/>
                </a:cxn>
                <a:cxn ang="0">
                  <a:pos x="4" y="55"/>
                </a:cxn>
              </a:cxnLst>
              <a:rect l="0" t="0" r="r" b="b"/>
              <a:pathLst>
                <a:path w="162" h="200">
                  <a:moveTo>
                    <a:pt x="4" y="55"/>
                  </a:moveTo>
                  <a:lnTo>
                    <a:pt x="85" y="84"/>
                  </a:lnTo>
                  <a:lnTo>
                    <a:pt x="85" y="125"/>
                  </a:lnTo>
                  <a:lnTo>
                    <a:pt x="51" y="155"/>
                  </a:lnTo>
                  <a:lnTo>
                    <a:pt x="85" y="200"/>
                  </a:lnTo>
                  <a:lnTo>
                    <a:pt x="145" y="148"/>
                  </a:lnTo>
                  <a:lnTo>
                    <a:pt x="162" y="84"/>
                  </a:lnTo>
                  <a:lnTo>
                    <a:pt x="128" y="53"/>
                  </a:lnTo>
                  <a:lnTo>
                    <a:pt x="35" y="0"/>
                  </a:lnTo>
                  <a:lnTo>
                    <a:pt x="0" y="32"/>
                  </a:lnTo>
                  <a:lnTo>
                    <a:pt x="4" y="55"/>
                  </a:lnTo>
                  <a:lnTo>
                    <a:pt x="4" y="55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422004" y="4618732"/>
              <a:ext cx="146050" cy="115888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225" y="0"/>
                </a:cxn>
                <a:cxn ang="0">
                  <a:pos x="277" y="144"/>
                </a:cxn>
                <a:cxn ang="0">
                  <a:pos x="21" y="217"/>
                </a:cxn>
                <a:cxn ang="0">
                  <a:pos x="0" y="61"/>
                </a:cxn>
                <a:cxn ang="0">
                  <a:pos x="0" y="61"/>
                </a:cxn>
              </a:cxnLst>
              <a:rect l="0" t="0" r="r" b="b"/>
              <a:pathLst>
                <a:path w="277" h="217">
                  <a:moveTo>
                    <a:pt x="0" y="61"/>
                  </a:moveTo>
                  <a:lnTo>
                    <a:pt x="225" y="0"/>
                  </a:lnTo>
                  <a:lnTo>
                    <a:pt x="277" y="144"/>
                  </a:lnTo>
                  <a:lnTo>
                    <a:pt x="21" y="217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C2C2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683941" y="4642545"/>
              <a:ext cx="103188" cy="141288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83"/>
                </a:cxn>
                <a:cxn ang="0">
                  <a:pos x="85" y="140"/>
                </a:cxn>
                <a:cxn ang="0">
                  <a:pos x="193" y="267"/>
                </a:cxn>
                <a:cxn ang="0">
                  <a:pos x="158" y="109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93" h="267">
                  <a:moveTo>
                    <a:pt x="116" y="0"/>
                  </a:moveTo>
                  <a:lnTo>
                    <a:pt x="0" y="83"/>
                  </a:lnTo>
                  <a:lnTo>
                    <a:pt x="85" y="140"/>
                  </a:lnTo>
                  <a:lnTo>
                    <a:pt x="193" y="267"/>
                  </a:lnTo>
                  <a:lnTo>
                    <a:pt x="158" y="109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1531541" y="4567932"/>
              <a:ext cx="261938" cy="300038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66" y="237"/>
                </a:cxn>
                <a:cxn ang="0">
                  <a:pos x="31" y="165"/>
                </a:cxn>
                <a:cxn ang="0">
                  <a:pos x="89" y="88"/>
                </a:cxn>
                <a:cxn ang="0">
                  <a:pos x="134" y="0"/>
                </a:cxn>
                <a:cxn ang="0">
                  <a:pos x="170" y="20"/>
                </a:cxn>
                <a:cxn ang="0">
                  <a:pos x="126" y="147"/>
                </a:cxn>
                <a:cxn ang="0">
                  <a:pos x="247" y="187"/>
                </a:cxn>
                <a:cxn ang="0">
                  <a:pos x="333" y="232"/>
                </a:cxn>
                <a:cxn ang="0">
                  <a:pos x="432" y="327"/>
                </a:cxn>
                <a:cxn ang="0">
                  <a:pos x="495" y="446"/>
                </a:cxn>
                <a:cxn ang="0">
                  <a:pos x="495" y="509"/>
                </a:cxn>
                <a:cxn ang="0">
                  <a:pos x="342" y="566"/>
                </a:cxn>
                <a:cxn ang="0">
                  <a:pos x="147" y="362"/>
                </a:cxn>
                <a:cxn ang="0">
                  <a:pos x="130" y="305"/>
                </a:cxn>
                <a:cxn ang="0">
                  <a:pos x="57" y="281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495" h="566">
                  <a:moveTo>
                    <a:pt x="0" y="264"/>
                  </a:moveTo>
                  <a:lnTo>
                    <a:pt x="66" y="237"/>
                  </a:lnTo>
                  <a:lnTo>
                    <a:pt x="31" y="165"/>
                  </a:lnTo>
                  <a:lnTo>
                    <a:pt x="89" y="88"/>
                  </a:lnTo>
                  <a:lnTo>
                    <a:pt x="134" y="0"/>
                  </a:lnTo>
                  <a:lnTo>
                    <a:pt x="170" y="20"/>
                  </a:lnTo>
                  <a:lnTo>
                    <a:pt x="126" y="147"/>
                  </a:lnTo>
                  <a:lnTo>
                    <a:pt x="247" y="187"/>
                  </a:lnTo>
                  <a:lnTo>
                    <a:pt x="333" y="232"/>
                  </a:lnTo>
                  <a:lnTo>
                    <a:pt x="432" y="327"/>
                  </a:lnTo>
                  <a:lnTo>
                    <a:pt x="495" y="446"/>
                  </a:lnTo>
                  <a:lnTo>
                    <a:pt x="495" y="509"/>
                  </a:lnTo>
                  <a:lnTo>
                    <a:pt x="342" y="566"/>
                  </a:lnTo>
                  <a:lnTo>
                    <a:pt x="147" y="362"/>
                  </a:lnTo>
                  <a:lnTo>
                    <a:pt x="130" y="305"/>
                  </a:lnTo>
                  <a:lnTo>
                    <a:pt x="57" y="281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C4C4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587104" y="4729857"/>
              <a:ext cx="138113" cy="147638"/>
            </a:xfrm>
            <a:custGeom>
              <a:avLst/>
              <a:gdLst/>
              <a:ahLst/>
              <a:cxnLst>
                <a:cxn ang="0">
                  <a:pos x="28" y="85"/>
                </a:cxn>
                <a:cxn ang="0">
                  <a:pos x="172" y="0"/>
                </a:cxn>
                <a:cxn ang="0">
                  <a:pos x="179" y="34"/>
                </a:cxn>
                <a:cxn ang="0">
                  <a:pos x="143" y="82"/>
                </a:cxn>
                <a:cxn ang="0">
                  <a:pos x="230" y="95"/>
                </a:cxn>
                <a:cxn ang="0">
                  <a:pos x="197" y="166"/>
                </a:cxn>
                <a:cxn ang="0">
                  <a:pos x="260" y="178"/>
                </a:cxn>
                <a:cxn ang="0">
                  <a:pos x="190" y="248"/>
                </a:cxn>
                <a:cxn ang="0">
                  <a:pos x="139" y="278"/>
                </a:cxn>
                <a:cxn ang="0">
                  <a:pos x="124" y="204"/>
                </a:cxn>
                <a:cxn ang="0">
                  <a:pos x="64" y="201"/>
                </a:cxn>
                <a:cxn ang="0">
                  <a:pos x="62" y="142"/>
                </a:cxn>
                <a:cxn ang="0">
                  <a:pos x="17" y="159"/>
                </a:cxn>
                <a:cxn ang="0">
                  <a:pos x="0" y="128"/>
                </a:cxn>
                <a:cxn ang="0">
                  <a:pos x="28" y="85"/>
                </a:cxn>
                <a:cxn ang="0">
                  <a:pos x="28" y="85"/>
                </a:cxn>
              </a:cxnLst>
              <a:rect l="0" t="0" r="r" b="b"/>
              <a:pathLst>
                <a:path w="260" h="278">
                  <a:moveTo>
                    <a:pt x="28" y="85"/>
                  </a:moveTo>
                  <a:lnTo>
                    <a:pt x="172" y="0"/>
                  </a:lnTo>
                  <a:lnTo>
                    <a:pt x="179" y="34"/>
                  </a:lnTo>
                  <a:lnTo>
                    <a:pt x="143" y="82"/>
                  </a:lnTo>
                  <a:lnTo>
                    <a:pt x="230" y="95"/>
                  </a:lnTo>
                  <a:lnTo>
                    <a:pt x="197" y="166"/>
                  </a:lnTo>
                  <a:lnTo>
                    <a:pt x="260" y="178"/>
                  </a:lnTo>
                  <a:lnTo>
                    <a:pt x="190" y="248"/>
                  </a:lnTo>
                  <a:lnTo>
                    <a:pt x="139" y="278"/>
                  </a:lnTo>
                  <a:lnTo>
                    <a:pt x="124" y="204"/>
                  </a:lnTo>
                  <a:lnTo>
                    <a:pt x="64" y="201"/>
                  </a:lnTo>
                  <a:lnTo>
                    <a:pt x="62" y="142"/>
                  </a:lnTo>
                  <a:lnTo>
                    <a:pt x="17" y="159"/>
                  </a:lnTo>
                  <a:lnTo>
                    <a:pt x="0" y="128"/>
                  </a:lnTo>
                  <a:lnTo>
                    <a:pt x="28" y="85"/>
                  </a:lnTo>
                  <a:lnTo>
                    <a:pt x="28" y="85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831579" y="4529832"/>
              <a:ext cx="287338" cy="322263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95" y="0"/>
                </a:cxn>
                <a:cxn ang="0">
                  <a:pos x="543" y="433"/>
                </a:cxn>
                <a:cxn ang="0">
                  <a:pos x="267" y="609"/>
                </a:cxn>
                <a:cxn ang="0">
                  <a:pos x="91" y="333"/>
                </a:cxn>
                <a:cxn ang="0">
                  <a:pos x="0" y="131"/>
                </a:cxn>
                <a:cxn ang="0">
                  <a:pos x="0" y="131"/>
                </a:cxn>
              </a:cxnLst>
              <a:rect l="0" t="0" r="r" b="b"/>
              <a:pathLst>
                <a:path w="543" h="609">
                  <a:moveTo>
                    <a:pt x="0" y="131"/>
                  </a:moveTo>
                  <a:lnTo>
                    <a:pt x="195" y="0"/>
                  </a:lnTo>
                  <a:lnTo>
                    <a:pt x="543" y="433"/>
                  </a:lnTo>
                  <a:lnTo>
                    <a:pt x="267" y="609"/>
                  </a:lnTo>
                  <a:lnTo>
                    <a:pt x="91" y="333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1744266" y="4588570"/>
              <a:ext cx="209550" cy="303213"/>
            </a:xfrm>
            <a:custGeom>
              <a:avLst/>
              <a:gdLst/>
              <a:ahLst/>
              <a:cxnLst>
                <a:cxn ang="0">
                  <a:pos x="0" y="113"/>
                </a:cxn>
                <a:cxn ang="0">
                  <a:pos x="171" y="0"/>
                </a:cxn>
                <a:cxn ang="0">
                  <a:pos x="212" y="131"/>
                </a:cxn>
                <a:cxn ang="0">
                  <a:pos x="312" y="313"/>
                </a:cxn>
                <a:cxn ang="0">
                  <a:pos x="397" y="439"/>
                </a:cxn>
                <a:cxn ang="0">
                  <a:pos x="171" y="574"/>
                </a:cxn>
                <a:cxn ang="0">
                  <a:pos x="0" y="113"/>
                </a:cxn>
                <a:cxn ang="0">
                  <a:pos x="0" y="113"/>
                </a:cxn>
              </a:cxnLst>
              <a:rect l="0" t="0" r="r" b="b"/>
              <a:pathLst>
                <a:path w="397" h="574">
                  <a:moveTo>
                    <a:pt x="0" y="113"/>
                  </a:moveTo>
                  <a:lnTo>
                    <a:pt x="171" y="0"/>
                  </a:lnTo>
                  <a:lnTo>
                    <a:pt x="212" y="131"/>
                  </a:lnTo>
                  <a:lnTo>
                    <a:pt x="312" y="313"/>
                  </a:lnTo>
                  <a:lnTo>
                    <a:pt x="397" y="439"/>
                  </a:lnTo>
                  <a:lnTo>
                    <a:pt x="171" y="574"/>
                  </a:lnTo>
                  <a:lnTo>
                    <a:pt x="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E8F0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574404" y="3791645"/>
              <a:ext cx="214313" cy="280988"/>
            </a:xfrm>
            <a:custGeom>
              <a:avLst/>
              <a:gdLst/>
              <a:ahLst/>
              <a:cxnLst>
                <a:cxn ang="0">
                  <a:pos x="4" y="533"/>
                </a:cxn>
                <a:cxn ang="0">
                  <a:pos x="239" y="421"/>
                </a:cxn>
                <a:cxn ang="0">
                  <a:pos x="405" y="285"/>
                </a:cxn>
                <a:cxn ang="0">
                  <a:pos x="171" y="0"/>
                </a:cxn>
                <a:cxn ang="0">
                  <a:pos x="162" y="244"/>
                </a:cxn>
                <a:cxn ang="0">
                  <a:pos x="14" y="57"/>
                </a:cxn>
                <a:cxn ang="0">
                  <a:pos x="0" y="212"/>
                </a:cxn>
                <a:cxn ang="0">
                  <a:pos x="4" y="533"/>
                </a:cxn>
                <a:cxn ang="0">
                  <a:pos x="4" y="533"/>
                </a:cxn>
              </a:cxnLst>
              <a:rect l="0" t="0" r="r" b="b"/>
              <a:pathLst>
                <a:path w="405" h="533">
                  <a:moveTo>
                    <a:pt x="4" y="533"/>
                  </a:moveTo>
                  <a:lnTo>
                    <a:pt x="239" y="421"/>
                  </a:lnTo>
                  <a:lnTo>
                    <a:pt x="405" y="285"/>
                  </a:lnTo>
                  <a:lnTo>
                    <a:pt x="171" y="0"/>
                  </a:lnTo>
                  <a:lnTo>
                    <a:pt x="162" y="244"/>
                  </a:lnTo>
                  <a:lnTo>
                    <a:pt x="14" y="57"/>
                  </a:lnTo>
                  <a:lnTo>
                    <a:pt x="0" y="212"/>
                  </a:lnTo>
                  <a:lnTo>
                    <a:pt x="4" y="533"/>
                  </a:lnTo>
                  <a:lnTo>
                    <a:pt x="4" y="533"/>
                  </a:lnTo>
                  <a:close/>
                </a:path>
              </a:pathLst>
            </a:custGeom>
            <a:solidFill>
              <a:srgbClr val="7A94A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741091" y="3948807"/>
              <a:ext cx="176213" cy="204788"/>
            </a:xfrm>
            <a:custGeom>
              <a:avLst/>
              <a:gdLst/>
              <a:ahLst/>
              <a:cxnLst>
                <a:cxn ang="0">
                  <a:pos x="0" y="63"/>
                </a:cxn>
                <a:cxn ang="0">
                  <a:pos x="94" y="0"/>
                </a:cxn>
                <a:cxn ang="0">
                  <a:pos x="333" y="325"/>
                </a:cxn>
                <a:cxn ang="0">
                  <a:pos x="316" y="362"/>
                </a:cxn>
                <a:cxn ang="0">
                  <a:pos x="229" y="386"/>
                </a:cxn>
                <a:cxn ang="0">
                  <a:pos x="208" y="252"/>
                </a:cxn>
                <a:cxn ang="0">
                  <a:pos x="149" y="209"/>
                </a:cxn>
                <a:cxn ang="0">
                  <a:pos x="103" y="267"/>
                </a:cxn>
                <a:cxn ang="0">
                  <a:pos x="103" y="312"/>
                </a:cxn>
                <a:cxn ang="0">
                  <a:pos x="54" y="305"/>
                </a:cxn>
                <a:cxn ang="0">
                  <a:pos x="63" y="163"/>
                </a:cxn>
                <a:cxn ang="0">
                  <a:pos x="46" y="108"/>
                </a:cxn>
                <a:cxn ang="0">
                  <a:pos x="0" y="63"/>
                </a:cxn>
                <a:cxn ang="0">
                  <a:pos x="0" y="63"/>
                </a:cxn>
              </a:cxnLst>
              <a:rect l="0" t="0" r="r" b="b"/>
              <a:pathLst>
                <a:path w="333" h="386">
                  <a:moveTo>
                    <a:pt x="0" y="63"/>
                  </a:moveTo>
                  <a:lnTo>
                    <a:pt x="94" y="0"/>
                  </a:lnTo>
                  <a:lnTo>
                    <a:pt x="333" y="325"/>
                  </a:lnTo>
                  <a:lnTo>
                    <a:pt x="316" y="362"/>
                  </a:lnTo>
                  <a:lnTo>
                    <a:pt x="229" y="386"/>
                  </a:lnTo>
                  <a:lnTo>
                    <a:pt x="208" y="252"/>
                  </a:lnTo>
                  <a:lnTo>
                    <a:pt x="149" y="209"/>
                  </a:lnTo>
                  <a:lnTo>
                    <a:pt x="103" y="267"/>
                  </a:lnTo>
                  <a:lnTo>
                    <a:pt x="103" y="312"/>
                  </a:lnTo>
                  <a:lnTo>
                    <a:pt x="54" y="305"/>
                  </a:lnTo>
                  <a:lnTo>
                    <a:pt x="63" y="163"/>
                  </a:lnTo>
                  <a:lnTo>
                    <a:pt x="46" y="108"/>
                  </a:lnTo>
                  <a:lnTo>
                    <a:pt x="0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D999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575991" y="3982145"/>
              <a:ext cx="285750" cy="241300"/>
            </a:xfrm>
            <a:custGeom>
              <a:avLst/>
              <a:gdLst/>
              <a:ahLst/>
              <a:cxnLst>
                <a:cxn ang="0">
                  <a:pos x="0" y="457"/>
                </a:cxn>
                <a:cxn ang="0">
                  <a:pos x="17" y="172"/>
                </a:cxn>
                <a:cxn ang="0">
                  <a:pos x="235" y="69"/>
                </a:cxn>
                <a:cxn ang="0">
                  <a:pos x="316" y="0"/>
                </a:cxn>
                <a:cxn ang="0">
                  <a:pos x="375" y="82"/>
                </a:cxn>
                <a:cxn ang="0">
                  <a:pos x="366" y="245"/>
                </a:cxn>
                <a:cxn ang="0">
                  <a:pos x="410" y="231"/>
                </a:cxn>
                <a:cxn ang="0">
                  <a:pos x="438" y="168"/>
                </a:cxn>
                <a:cxn ang="0">
                  <a:pos x="483" y="158"/>
                </a:cxn>
                <a:cxn ang="0">
                  <a:pos x="538" y="245"/>
                </a:cxn>
                <a:cxn ang="0">
                  <a:pos x="538" y="317"/>
                </a:cxn>
                <a:cxn ang="0">
                  <a:pos x="285" y="385"/>
                </a:cxn>
                <a:cxn ang="0">
                  <a:pos x="0" y="457"/>
                </a:cxn>
                <a:cxn ang="0">
                  <a:pos x="0" y="457"/>
                </a:cxn>
              </a:cxnLst>
              <a:rect l="0" t="0" r="r" b="b"/>
              <a:pathLst>
                <a:path w="538" h="457">
                  <a:moveTo>
                    <a:pt x="0" y="457"/>
                  </a:moveTo>
                  <a:lnTo>
                    <a:pt x="17" y="172"/>
                  </a:lnTo>
                  <a:lnTo>
                    <a:pt x="235" y="69"/>
                  </a:lnTo>
                  <a:lnTo>
                    <a:pt x="316" y="0"/>
                  </a:lnTo>
                  <a:lnTo>
                    <a:pt x="375" y="82"/>
                  </a:lnTo>
                  <a:lnTo>
                    <a:pt x="366" y="245"/>
                  </a:lnTo>
                  <a:lnTo>
                    <a:pt x="410" y="231"/>
                  </a:lnTo>
                  <a:lnTo>
                    <a:pt x="438" y="168"/>
                  </a:lnTo>
                  <a:lnTo>
                    <a:pt x="483" y="158"/>
                  </a:lnTo>
                  <a:lnTo>
                    <a:pt x="538" y="245"/>
                  </a:lnTo>
                  <a:lnTo>
                    <a:pt x="538" y="317"/>
                  </a:lnTo>
                  <a:lnTo>
                    <a:pt x="285" y="385"/>
                  </a:lnTo>
                  <a:lnTo>
                    <a:pt x="0" y="457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1674416" y="4156770"/>
              <a:ext cx="241300" cy="98425"/>
            </a:xfrm>
            <a:custGeom>
              <a:avLst/>
              <a:gdLst/>
              <a:ahLst/>
              <a:cxnLst>
                <a:cxn ang="0">
                  <a:pos x="0" y="151"/>
                </a:cxn>
                <a:cxn ang="0">
                  <a:pos x="447" y="0"/>
                </a:cxn>
                <a:cxn ang="0">
                  <a:pos x="457" y="46"/>
                </a:cxn>
                <a:cxn ang="0">
                  <a:pos x="26" y="186"/>
                </a:cxn>
                <a:cxn ang="0">
                  <a:pos x="0" y="151"/>
                </a:cxn>
                <a:cxn ang="0">
                  <a:pos x="0" y="151"/>
                </a:cxn>
              </a:cxnLst>
              <a:rect l="0" t="0" r="r" b="b"/>
              <a:pathLst>
                <a:path w="457" h="186">
                  <a:moveTo>
                    <a:pt x="0" y="151"/>
                  </a:moveTo>
                  <a:lnTo>
                    <a:pt x="447" y="0"/>
                  </a:lnTo>
                  <a:lnTo>
                    <a:pt x="457" y="46"/>
                  </a:lnTo>
                  <a:lnTo>
                    <a:pt x="26" y="186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1707754" y="4229795"/>
              <a:ext cx="161925" cy="142875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3" y="236"/>
                </a:cxn>
                <a:cxn ang="0">
                  <a:pos x="7" y="234"/>
                </a:cxn>
                <a:cxn ang="0">
                  <a:pos x="12" y="228"/>
                </a:cxn>
                <a:cxn ang="0">
                  <a:pos x="18" y="225"/>
                </a:cxn>
                <a:cxn ang="0">
                  <a:pos x="21" y="221"/>
                </a:cxn>
                <a:cxn ang="0">
                  <a:pos x="25" y="218"/>
                </a:cxn>
                <a:cxn ang="0">
                  <a:pos x="29" y="215"/>
                </a:cxn>
                <a:cxn ang="0">
                  <a:pos x="33" y="212"/>
                </a:cxn>
                <a:cxn ang="0">
                  <a:pos x="37" y="208"/>
                </a:cxn>
                <a:cxn ang="0">
                  <a:pos x="42" y="205"/>
                </a:cxn>
                <a:cxn ang="0">
                  <a:pos x="46" y="201"/>
                </a:cxn>
                <a:cxn ang="0">
                  <a:pos x="51" y="197"/>
                </a:cxn>
                <a:cxn ang="0">
                  <a:pos x="55" y="192"/>
                </a:cxn>
                <a:cxn ang="0">
                  <a:pos x="60" y="188"/>
                </a:cxn>
                <a:cxn ang="0">
                  <a:pos x="65" y="184"/>
                </a:cxn>
                <a:cxn ang="0">
                  <a:pos x="71" y="180"/>
                </a:cxn>
                <a:cxn ang="0">
                  <a:pos x="76" y="175"/>
                </a:cxn>
                <a:cxn ang="0">
                  <a:pos x="81" y="170"/>
                </a:cxn>
                <a:cxn ang="0">
                  <a:pos x="86" y="164"/>
                </a:cxn>
                <a:cxn ang="0">
                  <a:pos x="93" y="161"/>
                </a:cxn>
                <a:cxn ang="0">
                  <a:pos x="99" y="155"/>
                </a:cxn>
                <a:cxn ang="0">
                  <a:pos x="105" y="150"/>
                </a:cxn>
                <a:cxn ang="0">
                  <a:pos x="110" y="145"/>
                </a:cxn>
                <a:cxn ang="0">
                  <a:pos x="116" y="141"/>
                </a:cxn>
                <a:cxn ang="0">
                  <a:pos x="122" y="134"/>
                </a:cxn>
                <a:cxn ang="0">
                  <a:pos x="128" y="130"/>
                </a:cxn>
                <a:cxn ang="0">
                  <a:pos x="135" y="125"/>
                </a:cxn>
                <a:cxn ang="0">
                  <a:pos x="141" y="120"/>
                </a:cxn>
                <a:cxn ang="0">
                  <a:pos x="146" y="115"/>
                </a:cxn>
                <a:cxn ang="0">
                  <a:pos x="153" y="110"/>
                </a:cxn>
                <a:cxn ang="0">
                  <a:pos x="158" y="104"/>
                </a:cxn>
                <a:cxn ang="0">
                  <a:pos x="165" y="99"/>
                </a:cxn>
                <a:cxn ang="0">
                  <a:pos x="170" y="94"/>
                </a:cxn>
                <a:cxn ang="0">
                  <a:pos x="177" y="89"/>
                </a:cxn>
                <a:cxn ang="0">
                  <a:pos x="182" y="83"/>
                </a:cxn>
                <a:cxn ang="0">
                  <a:pos x="188" y="78"/>
                </a:cxn>
                <a:cxn ang="0">
                  <a:pos x="194" y="73"/>
                </a:cxn>
                <a:cxn ang="0">
                  <a:pos x="200" y="68"/>
                </a:cxn>
                <a:cxn ang="0">
                  <a:pos x="205" y="64"/>
                </a:cxn>
                <a:cxn ang="0">
                  <a:pos x="211" y="59"/>
                </a:cxn>
                <a:cxn ang="0">
                  <a:pos x="216" y="55"/>
                </a:cxn>
                <a:cxn ang="0">
                  <a:pos x="221" y="49"/>
                </a:cxn>
                <a:cxn ang="0">
                  <a:pos x="226" y="45"/>
                </a:cxn>
                <a:cxn ang="0">
                  <a:pos x="233" y="42"/>
                </a:cxn>
                <a:cxn ang="0">
                  <a:pos x="237" y="38"/>
                </a:cxn>
                <a:cxn ang="0">
                  <a:pos x="241" y="32"/>
                </a:cxn>
                <a:cxn ang="0">
                  <a:pos x="246" y="28"/>
                </a:cxn>
                <a:cxn ang="0">
                  <a:pos x="251" y="26"/>
                </a:cxn>
                <a:cxn ang="0">
                  <a:pos x="255" y="22"/>
                </a:cxn>
                <a:cxn ang="0">
                  <a:pos x="259" y="19"/>
                </a:cxn>
                <a:cxn ang="0">
                  <a:pos x="263" y="15"/>
                </a:cxn>
                <a:cxn ang="0">
                  <a:pos x="267" y="13"/>
                </a:cxn>
                <a:cxn ang="0">
                  <a:pos x="273" y="8"/>
                </a:cxn>
                <a:cxn ang="0">
                  <a:pos x="280" y="4"/>
                </a:cxn>
                <a:cxn ang="0">
                  <a:pos x="285" y="1"/>
                </a:cxn>
                <a:cxn ang="0">
                  <a:pos x="290" y="0"/>
                </a:cxn>
                <a:cxn ang="0">
                  <a:pos x="307" y="35"/>
                </a:cxn>
                <a:cxn ang="0">
                  <a:pos x="26" y="270"/>
                </a:cxn>
                <a:cxn ang="0">
                  <a:pos x="0" y="239"/>
                </a:cxn>
                <a:cxn ang="0">
                  <a:pos x="0" y="239"/>
                </a:cxn>
              </a:cxnLst>
              <a:rect l="0" t="0" r="r" b="b"/>
              <a:pathLst>
                <a:path w="307" h="270">
                  <a:moveTo>
                    <a:pt x="0" y="239"/>
                  </a:moveTo>
                  <a:lnTo>
                    <a:pt x="3" y="236"/>
                  </a:lnTo>
                  <a:lnTo>
                    <a:pt x="7" y="234"/>
                  </a:lnTo>
                  <a:lnTo>
                    <a:pt x="12" y="228"/>
                  </a:lnTo>
                  <a:lnTo>
                    <a:pt x="18" y="225"/>
                  </a:lnTo>
                  <a:lnTo>
                    <a:pt x="21" y="221"/>
                  </a:lnTo>
                  <a:lnTo>
                    <a:pt x="25" y="218"/>
                  </a:lnTo>
                  <a:lnTo>
                    <a:pt x="29" y="215"/>
                  </a:lnTo>
                  <a:lnTo>
                    <a:pt x="33" y="212"/>
                  </a:lnTo>
                  <a:lnTo>
                    <a:pt x="37" y="208"/>
                  </a:lnTo>
                  <a:lnTo>
                    <a:pt x="42" y="205"/>
                  </a:lnTo>
                  <a:lnTo>
                    <a:pt x="46" y="201"/>
                  </a:lnTo>
                  <a:lnTo>
                    <a:pt x="51" y="197"/>
                  </a:lnTo>
                  <a:lnTo>
                    <a:pt x="55" y="192"/>
                  </a:lnTo>
                  <a:lnTo>
                    <a:pt x="60" y="188"/>
                  </a:lnTo>
                  <a:lnTo>
                    <a:pt x="65" y="184"/>
                  </a:lnTo>
                  <a:lnTo>
                    <a:pt x="71" y="180"/>
                  </a:lnTo>
                  <a:lnTo>
                    <a:pt x="76" y="175"/>
                  </a:lnTo>
                  <a:lnTo>
                    <a:pt x="81" y="170"/>
                  </a:lnTo>
                  <a:lnTo>
                    <a:pt x="86" y="164"/>
                  </a:lnTo>
                  <a:lnTo>
                    <a:pt x="93" y="161"/>
                  </a:lnTo>
                  <a:lnTo>
                    <a:pt x="99" y="155"/>
                  </a:lnTo>
                  <a:lnTo>
                    <a:pt x="105" y="150"/>
                  </a:lnTo>
                  <a:lnTo>
                    <a:pt x="110" y="145"/>
                  </a:lnTo>
                  <a:lnTo>
                    <a:pt x="116" y="141"/>
                  </a:lnTo>
                  <a:lnTo>
                    <a:pt x="122" y="134"/>
                  </a:lnTo>
                  <a:lnTo>
                    <a:pt x="128" y="130"/>
                  </a:lnTo>
                  <a:lnTo>
                    <a:pt x="135" y="125"/>
                  </a:lnTo>
                  <a:lnTo>
                    <a:pt x="141" y="120"/>
                  </a:lnTo>
                  <a:lnTo>
                    <a:pt x="146" y="115"/>
                  </a:lnTo>
                  <a:lnTo>
                    <a:pt x="153" y="110"/>
                  </a:lnTo>
                  <a:lnTo>
                    <a:pt x="158" y="104"/>
                  </a:lnTo>
                  <a:lnTo>
                    <a:pt x="165" y="99"/>
                  </a:lnTo>
                  <a:lnTo>
                    <a:pt x="170" y="94"/>
                  </a:lnTo>
                  <a:lnTo>
                    <a:pt x="177" y="89"/>
                  </a:lnTo>
                  <a:lnTo>
                    <a:pt x="182" y="83"/>
                  </a:lnTo>
                  <a:lnTo>
                    <a:pt x="188" y="78"/>
                  </a:lnTo>
                  <a:lnTo>
                    <a:pt x="194" y="73"/>
                  </a:lnTo>
                  <a:lnTo>
                    <a:pt x="200" y="68"/>
                  </a:lnTo>
                  <a:lnTo>
                    <a:pt x="205" y="64"/>
                  </a:lnTo>
                  <a:lnTo>
                    <a:pt x="211" y="59"/>
                  </a:lnTo>
                  <a:lnTo>
                    <a:pt x="216" y="55"/>
                  </a:lnTo>
                  <a:lnTo>
                    <a:pt x="221" y="49"/>
                  </a:lnTo>
                  <a:lnTo>
                    <a:pt x="226" y="45"/>
                  </a:lnTo>
                  <a:lnTo>
                    <a:pt x="233" y="42"/>
                  </a:lnTo>
                  <a:lnTo>
                    <a:pt x="237" y="38"/>
                  </a:lnTo>
                  <a:lnTo>
                    <a:pt x="241" y="32"/>
                  </a:lnTo>
                  <a:lnTo>
                    <a:pt x="246" y="28"/>
                  </a:lnTo>
                  <a:lnTo>
                    <a:pt x="251" y="26"/>
                  </a:lnTo>
                  <a:lnTo>
                    <a:pt x="255" y="22"/>
                  </a:lnTo>
                  <a:lnTo>
                    <a:pt x="259" y="19"/>
                  </a:lnTo>
                  <a:lnTo>
                    <a:pt x="263" y="15"/>
                  </a:lnTo>
                  <a:lnTo>
                    <a:pt x="267" y="13"/>
                  </a:lnTo>
                  <a:lnTo>
                    <a:pt x="273" y="8"/>
                  </a:lnTo>
                  <a:lnTo>
                    <a:pt x="280" y="4"/>
                  </a:lnTo>
                  <a:lnTo>
                    <a:pt x="285" y="1"/>
                  </a:lnTo>
                  <a:lnTo>
                    <a:pt x="290" y="0"/>
                  </a:lnTo>
                  <a:lnTo>
                    <a:pt x="307" y="35"/>
                  </a:lnTo>
                  <a:lnTo>
                    <a:pt x="26" y="270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1742679" y="4310757"/>
              <a:ext cx="98425" cy="144463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68" y="0"/>
                </a:cxn>
                <a:cxn ang="0">
                  <a:pos x="186" y="33"/>
                </a:cxn>
                <a:cxn ang="0">
                  <a:pos x="37" y="272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186" h="272">
                  <a:moveTo>
                    <a:pt x="0" y="264"/>
                  </a:moveTo>
                  <a:lnTo>
                    <a:pt x="168" y="0"/>
                  </a:lnTo>
                  <a:lnTo>
                    <a:pt x="186" y="33"/>
                  </a:lnTo>
                  <a:lnTo>
                    <a:pt x="37" y="272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1598216" y="3990082"/>
              <a:ext cx="147638" cy="10953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76" y="173"/>
                </a:cxn>
                <a:cxn ang="0">
                  <a:pos x="248" y="0"/>
                </a:cxn>
                <a:cxn ang="0">
                  <a:pos x="279" y="24"/>
                </a:cxn>
                <a:cxn ang="0">
                  <a:pos x="95" y="208"/>
                </a:cxn>
                <a:cxn ang="0">
                  <a:pos x="93" y="208"/>
                </a:cxn>
                <a:cxn ang="0">
                  <a:pos x="91" y="208"/>
                </a:cxn>
                <a:cxn ang="0">
                  <a:pos x="88" y="208"/>
                </a:cxn>
                <a:cxn ang="0">
                  <a:pos x="84" y="208"/>
                </a:cxn>
                <a:cxn ang="0">
                  <a:pos x="78" y="208"/>
                </a:cxn>
                <a:cxn ang="0">
                  <a:pos x="72" y="208"/>
                </a:cxn>
                <a:cxn ang="0">
                  <a:pos x="66" y="207"/>
                </a:cxn>
                <a:cxn ang="0">
                  <a:pos x="59" y="207"/>
                </a:cxn>
                <a:cxn ang="0">
                  <a:pos x="54" y="204"/>
                </a:cxn>
                <a:cxn ang="0">
                  <a:pos x="50" y="203"/>
                </a:cxn>
                <a:cxn ang="0">
                  <a:pos x="46" y="201"/>
                </a:cxn>
                <a:cxn ang="0">
                  <a:pos x="42" y="201"/>
                </a:cxn>
                <a:cxn ang="0">
                  <a:pos x="38" y="200"/>
                </a:cxn>
                <a:cxn ang="0">
                  <a:pos x="34" y="199"/>
                </a:cxn>
                <a:cxn ang="0">
                  <a:pos x="31" y="196"/>
                </a:cxn>
                <a:cxn ang="0">
                  <a:pos x="28" y="195"/>
                </a:cxn>
                <a:cxn ang="0">
                  <a:pos x="20" y="190"/>
                </a:cxn>
                <a:cxn ang="0">
                  <a:pos x="12" y="183"/>
                </a:cxn>
                <a:cxn ang="0">
                  <a:pos x="8" y="179"/>
                </a:cxn>
                <a:cxn ang="0">
                  <a:pos x="6" y="175"/>
                </a:cxn>
                <a:cxn ang="0">
                  <a:pos x="2" y="171"/>
                </a:cxn>
                <a:cxn ang="0">
                  <a:pos x="0" y="169"/>
                </a:cxn>
                <a:cxn ang="0">
                  <a:pos x="12" y="136"/>
                </a:cxn>
                <a:cxn ang="0">
                  <a:pos x="12" y="136"/>
                </a:cxn>
              </a:cxnLst>
              <a:rect l="0" t="0" r="r" b="b"/>
              <a:pathLst>
                <a:path w="279" h="208">
                  <a:moveTo>
                    <a:pt x="12" y="136"/>
                  </a:moveTo>
                  <a:lnTo>
                    <a:pt x="76" y="173"/>
                  </a:lnTo>
                  <a:lnTo>
                    <a:pt x="248" y="0"/>
                  </a:lnTo>
                  <a:lnTo>
                    <a:pt x="279" y="24"/>
                  </a:lnTo>
                  <a:lnTo>
                    <a:pt x="95" y="208"/>
                  </a:lnTo>
                  <a:lnTo>
                    <a:pt x="93" y="208"/>
                  </a:lnTo>
                  <a:lnTo>
                    <a:pt x="91" y="208"/>
                  </a:lnTo>
                  <a:lnTo>
                    <a:pt x="88" y="208"/>
                  </a:lnTo>
                  <a:lnTo>
                    <a:pt x="84" y="208"/>
                  </a:lnTo>
                  <a:lnTo>
                    <a:pt x="78" y="208"/>
                  </a:lnTo>
                  <a:lnTo>
                    <a:pt x="72" y="208"/>
                  </a:lnTo>
                  <a:lnTo>
                    <a:pt x="66" y="207"/>
                  </a:lnTo>
                  <a:lnTo>
                    <a:pt x="59" y="207"/>
                  </a:lnTo>
                  <a:lnTo>
                    <a:pt x="54" y="204"/>
                  </a:lnTo>
                  <a:lnTo>
                    <a:pt x="50" y="203"/>
                  </a:lnTo>
                  <a:lnTo>
                    <a:pt x="46" y="201"/>
                  </a:lnTo>
                  <a:lnTo>
                    <a:pt x="42" y="201"/>
                  </a:lnTo>
                  <a:lnTo>
                    <a:pt x="38" y="200"/>
                  </a:lnTo>
                  <a:lnTo>
                    <a:pt x="34" y="199"/>
                  </a:lnTo>
                  <a:lnTo>
                    <a:pt x="31" y="196"/>
                  </a:lnTo>
                  <a:lnTo>
                    <a:pt x="28" y="195"/>
                  </a:lnTo>
                  <a:lnTo>
                    <a:pt x="20" y="190"/>
                  </a:lnTo>
                  <a:lnTo>
                    <a:pt x="12" y="183"/>
                  </a:lnTo>
                  <a:lnTo>
                    <a:pt x="8" y="179"/>
                  </a:lnTo>
                  <a:lnTo>
                    <a:pt x="6" y="175"/>
                  </a:lnTo>
                  <a:lnTo>
                    <a:pt x="2" y="171"/>
                  </a:lnTo>
                  <a:lnTo>
                    <a:pt x="0" y="169"/>
                  </a:lnTo>
                  <a:lnTo>
                    <a:pt x="12" y="136"/>
                  </a:lnTo>
                  <a:lnTo>
                    <a:pt x="12" y="1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1737916" y="3969445"/>
              <a:ext cx="146050" cy="168275"/>
            </a:xfrm>
            <a:custGeom>
              <a:avLst/>
              <a:gdLst/>
              <a:ahLst/>
              <a:cxnLst>
                <a:cxn ang="0">
                  <a:pos x="8" y="26"/>
                </a:cxn>
                <a:cxn ang="0">
                  <a:pos x="22" y="35"/>
                </a:cxn>
                <a:cxn ang="0">
                  <a:pos x="39" y="51"/>
                </a:cxn>
                <a:cxn ang="0">
                  <a:pos x="58" y="76"/>
                </a:cxn>
                <a:cxn ang="0">
                  <a:pos x="66" y="94"/>
                </a:cxn>
                <a:cxn ang="0">
                  <a:pos x="71" y="111"/>
                </a:cxn>
                <a:cxn ang="0">
                  <a:pos x="75" y="132"/>
                </a:cxn>
                <a:cxn ang="0">
                  <a:pos x="73" y="154"/>
                </a:cxn>
                <a:cxn ang="0">
                  <a:pos x="71" y="180"/>
                </a:cxn>
                <a:cxn ang="0">
                  <a:pos x="64" y="209"/>
                </a:cxn>
                <a:cxn ang="0">
                  <a:pos x="54" y="240"/>
                </a:cxn>
                <a:cxn ang="0">
                  <a:pos x="50" y="257"/>
                </a:cxn>
                <a:cxn ang="0">
                  <a:pos x="70" y="261"/>
                </a:cxn>
                <a:cxn ang="0">
                  <a:pos x="89" y="259"/>
                </a:cxn>
                <a:cxn ang="0">
                  <a:pos x="106" y="256"/>
                </a:cxn>
                <a:cxn ang="0">
                  <a:pos x="123" y="251"/>
                </a:cxn>
                <a:cxn ang="0">
                  <a:pos x="143" y="247"/>
                </a:cxn>
                <a:cxn ang="0">
                  <a:pos x="149" y="235"/>
                </a:cxn>
                <a:cxn ang="0">
                  <a:pos x="149" y="214"/>
                </a:cxn>
                <a:cxn ang="0">
                  <a:pos x="152" y="197"/>
                </a:cxn>
                <a:cxn ang="0">
                  <a:pos x="157" y="180"/>
                </a:cxn>
                <a:cxn ang="0">
                  <a:pos x="172" y="169"/>
                </a:cxn>
                <a:cxn ang="0">
                  <a:pos x="187" y="175"/>
                </a:cxn>
                <a:cxn ang="0">
                  <a:pos x="206" y="192"/>
                </a:cxn>
                <a:cxn ang="0">
                  <a:pos x="215" y="213"/>
                </a:cxn>
                <a:cxn ang="0">
                  <a:pos x="220" y="230"/>
                </a:cxn>
                <a:cxn ang="0">
                  <a:pos x="226" y="248"/>
                </a:cxn>
                <a:cxn ang="0">
                  <a:pos x="230" y="270"/>
                </a:cxn>
                <a:cxn ang="0">
                  <a:pos x="232" y="293"/>
                </a:cxn>
                <a:cxn ang="0">
                  <a:pos x="230" y="318"/>
                </a:cxn>
                <a:cxn ang="0">
                  <a:pos x="275" y="299"/>
                </a:cxn>
                <a:cxn ang="0">
                  <a:pos x="273" y="276"/>
                </a:cxn>
                <a:cxn ang="0">
                  <a:pos x="270" y="257"/>
                </a:cxn>
                <a:cxn ang="0">
                  <a:pos x="267" y="240"/>
                </a:cxn>
                <a:cxn ang="0">
                  <a:pos x="264" y="223"/>
                </a:cxn>
                <a:cxn ang="0">
                  <a:pos x="258" y="208"/>
                </a:cxn>
                <a:cxn ang="0">
                  <a:pos x="251" y="191"/>
                </a:cxn>
                <a:cxn ang="0">
                  <a:pos x="243" y="175"/>
                </a:cxn>
                <a:cxn ang="0">
                  <a:pos x="224" y="153"/>
                </a:cxn>
                <a:cxn ang="0">
                  <a:pos x="207" y="140"/>
                </a:cxn>
                <a:cxn ang="0">
                  <a:pos x="190" y="135"/>
                </a:cxn>
                <a:cxn ang="0">
                  <a:pos x="172" y="133"/>
                </a:cxn>
                <a:cxn ang="0">
                  <a:pos x="161" y="135"/>
                </a:cxn>
                <a:cxn ang="0">
                  <a:pos x="143" y="142"/>
                </a:cxn>
                <a:cxn ang="0">
                  <a:pos x="126" y="162"/>
                </a:cxn>
                <a:cxn ang="0">
                  <a:pos x="119" y="179"/>
                </a:cxn>
                <a:cxn ang="0">
                  <a:pos x="118" y="202"/>
                </a:cxn>
                <a:cxn ang="0">
                  <a:pos x="119" y="221"/>
                </a:cxn>
                <a:cxn ang="0">
                  <a:pos x="97" y="214"/>
                </a:cxn>
                <a:cxn ang="0">
                  <a:pos x="102" y="197"/>
                </a:cxn>
                <a:cxn ang="0">
                  <a:pos x="107" y="170"/>
                </a:cxn>
                <a:cxn ang="0">
                  <a:pos x="109" y="154"/>
                </a:cxn>
                <a:cxn ang="0">
                  <a:pos x="110" y="137"/>
                </a:cxn>
                <a:cxn ang="0">
                  <a:pos x="109" y="119"/>
                </a:cxn>
                <a:cxn ang="0">
                  <a:pos x="106" y="101"/>
                </a:cxn>
                <a:cxn ang="0">
                  <a:pos x="102" y="82"/>
                </a:cxn>
                <a:cxn ang="0">
                  <a:pos x="96" y="65"/>
                </a:cxn>
                <a:cxn ang="0">
                  <a:pos x="85" y="46"/>
                </a:cxn>
                <a:cxn ang="0">
                  <a:pos x="72" y="30"/>
                </a:cxn>
                <a:cxn ang="0">
                  <a:pos x="56" y="13"/>
                </a:cxn>
                <a:cxn ang="0">
                  <a:pos x="37" y="0"/>
                </a:cxn>
              </a:cxnLst>
              <a:rect l="0" t="0" r="r" b="b"/>
              <a:pathLst>
                <a:path w="276" h="318">
                  <a:moveTo>
                    <a:pt x="0" y="23"/>
                  </a:moveTo>
                  <a:lnTo>
                    <a:pt x="2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1" y="29"/>
                  </a:lnTo>
                  <a:lnTo>
                    <a:pt x="15" y="31"/>
                  </a:lnTo>
                  <a:lnTo>
                    <a:pt x="19" y="34"/>
                  </a:lnTo>
                  <a:lnTo>
                    <a:pt x="22" y="35"/>
                  </a:lnTo>
                  <a:lnTo>
                    <a:pt x="26" y="39"/>
                  </a:lnTo>
                  <a:lnTo>
                    <a:pt x="30" y="43"/>
                  </a:lnTo>
                  <a:lnTo>
                    <a:pt x="36" y="47"/>
                  </a:lnTo>
                  <a:lnTo>
                    <a:pt x="39" y="51"/>
                  </a:lnTo>
                  <a:lnTo>
                    <a:pt x="45" y="57"/>
                  </a:lnTo>
                  <a:lnTo>
                    <a:pt x="49" y="63"/>
                  </a:lnTo>
                  <a:lnTo>
                    <a:pt x="54" y="69"/>
                  </a:lnTo>
                  <a:lnTo>
                    <a:pt x="58" y="76"/>
                  </a:lnTo>
                  <a:lnTo>
                    <a:pt x="62" y="82"/>
                  </a:lnTo>
                  <a:lnTo>
                    <a:pt x="63" y="86"/>
                  </a:lnTo>
                  <a:lnTo>
                    <a:pt x="64" y="90"/>
                  </a:lnTo>
                  <a:lnTo>
                    <a:pt x="66" y="94"/>
                  </a:lnTo>
                  <a:lnTo>
                    <a:pt x="68" y="98"/>
                  </a:lnTo>
                  <a:lnTo>
                    <a:pt x="68" y="103"/>
                  </a:lnTo>
                  <a:lnTo>
                    <a:pt x="70" y="107"/>
                  </a:lnTo>
                  <a:lnTo>
                    <a:pt x="71" y="111"/>
                  </a:lnTo>
                  <a:lnTo>
                    <a:pt x="72" y="116"/>
                  </a:lnTo>
                  <a:lnTo>
                    <a:pt x="73" y="120"/>
                  </a:lnTo>
                  <a:lnTo>
                    <a:pt x="73" y="127"/>
                  </a:lnTo>
                  <a:lnTo>
                    <a:pt x="75" y="132"/>
                  </a:lnTo>
                  <a:lnTo>
                    <a:pt x="75" y="137"/>
                  </a:lnTo>
                  <a:lnTo>
                    <a:pt x="75" y="142"/>
                  </a:lnTo>
                  <a:lnTo>
                    <a:pt x="75" y="148"/>
                  </a:lnTo>
                  <a:lnTo>
                    <a:pt x="73" y="154"/>
                  </a:lnTo>
                  <a:lnTo>
                    <a:pt x="73" y="161"/>
                  </a:lnTo>
                  <a:lnTo>
                    <a:pt x="72" y="167"/>
                  </a:lnTo>
                  <a:lnTo>
                    <a:pt x="72" y="174"/>
                  </a:lnTo>
                  <a:lnTo>
                    <a:pt x="71" y="180"/>
                  </a:lnTo>
                  <a:lnTo>
                    <a:pt x="70" y="187"/>
                  </a:lnTo>
                  <a:lnTo>
                    <a:pt x="68" y="193"/>
                  </a:lnTo>
                  <a:lnTo>
                    <a:pt x="66" y="201"/>
                  </a:lnTo>
                  <a:lnTo>
                    <a:pt x="64" y="209"/>
                  </a:lnTo>
                  <a:lnTo>
                    <a:pt x="62" y="217"/>
                  </a:lnTo>
                  <a:lnTo>
                    <a:pt x="59" y="223"/>
                  </a:lnTo>
                  <a:lnTo>
                    <a:pt x="56" y="233"/>
                  </a:lnTo>
                  <a:lnTo>
                    <a:pt x="54" y="240"/>
                  </a:lnTo>
                  <a:lnTo>
                    <a:pt x="50" y="250"/>
                  </a:lnTo>
                  <a:lnTo>
                    <a:pt x="50" y="250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5" y="260"/>
                  </a:lnTo>
                  <a:lnTo>
                    <a:pt x="59" y="260"/>
                  </a:lnTo>
                  <a:lnTo>
                    <a:pt x="66" y="261"/>
                  </a:lnTo>
                  <a:lnTo>
                    <a:pt x="70" y="261"/>
                  </a:lnTo>
                  <a:lnTo>
                    <a:pt x="73" y="261"/>
                  </a:lnTo>
                  <a:lnTo>
                    <a:pt x="77" y="260"/>
                  </a:lnTo>
                  <a:lnTo>
                    <a:pt x="84" y="260"/>
                  </a:lnTo>
                  <a:lnTo>
                    <a:pt x="89" y="259"/>
                  </a:lnTo>
                  <a:lnTo>
                    <a:pt x="96" y="259"/>
                  </a:lnTo>
                  <a:lnTo>
                    <a:pt x="100" y="257"/>
                  </a:lnTo>
                  <a:lnTo>
                    <a:pt x="102" y="257"/>
                  </a:lnTo>
                  <a:lnTo>
                    <a:pt x="106" y="256"/>
                  </a:lnTo>
                  <a:lnTo>
                    <a:pt x="111" y="256"/>
                  </a:lnTo>
                  <a:lnTo>
                    <a:pt x="115" y="255"/>
                  </a:lnTo>
                  <a:lnTo>
                    <a:pt x="119" y="252"/>
                  </a:lnTo>
                  <a:lnTo>
                    <a:pt x="123" y="251"/>
                  </a:lnTo>
                  <a:lnTo>
                    <a:pt x="128" y="251"/>
                  </a:lnTo>
                  <a:lnTo>
                    <a:pt x="132" y="250"/>
                  </a:lnTo>
                  <a:lnTo>
                    <a:pt x="139" y="248"/>
                  </a:lnTo>
                  <a:lnTo>
                    <a:pt x="143" y="247"/>
                  </a:lnTo>
                  <a:lnTo>
                    <a:pt x="149" y="246"/>
                  </a:lnTo>
                  <a:lnTo>
                    <a:pt x="149" y="243"/>
                  </a:lnTo>
                  <a:lnTo>
                    <a:pt x="149" y="240"/>
                  </a:lnTo>
                  <a:lnTo>
                    <a:pt x="149" y="235"/>
                  </a:lnTo>
                  <a:lnTo>
                    <a:pt x="149" y="227"/>
                  </a:lnTo>
                  <a:lnTo>
                    <a:pt x="149" y="222"/>
                  </a:lnTo>
                  <a:lnTo>
                    <a:pt x="149" y="218"/>
                  </a:lnTo>
                  <a:lnTo>
                    <a:pt x="149" y="214"/>
                  </a:lnTo>
                  <a:lnTo>
                    <a:pt x="149" y="210"/>
                  </a:lnTo>
                  <a:lnTo>
                    <a:pt x="149" y="205"/>
                  </a:lnTo>
                  <a:lnTo>
                    <a:pt x="151" y="201"/>
                  </a:lnTo>
                  <a:lnTo>
                    <a:pt x="152" y="197"/>
                  </a:lnTo>
                  <a:lnTo>
                    <a:pt x="153" y="192"/>
                  </a:lnTo>
                  <a:lnTo>
                    <a:pt x="153" y="188"/>
                  </a:lnTo>
                  <a:lnTo>
                    <a:pt x="155" y="184"/>
                  </a:lnTo>
                  <a:lnTo>
                    <a:pt x="157" y="180"/>
                  </a:lnTo>
                  <a:lnTo>
                    <a:pt x="158" y="178"/>
                  </a:lnTo>
                  <a:lnTo>
                    <a:pt x="162" y="172"/>
                  </a:lnTo>
                  <a:lnTo>
                    <a:pt x="169" y="170"/>
                  </a:lnTo>
                  <a:lnTo>
                    <a:pt x="172" y="169"/>
                  </a:lnTo>
                  <a:lnTo>
                    <a:pt x="174" y="170"/>
                  </a:lnTo>
                  <a:lnTo>
                    <a:pt x="179" y="170"/>
                  </a:lnTo>
                  <a:lnTo>
                    <a:pt x="183" y="172"/>
                  </a:lnTo>
                  <a:lnTo>
                    <a:pt x="187" y="175"/>
                  </a:lnTo>
                  <a:lnTo>
                    <a:pt x="192" y="179"/>
                  </a:lnTo>
                  <a:lnTo>
                    <a:pt x="198" y="184"/>
                  </a:lnTo>
                  <a:lnTo>
                    <a:pt x="204" y="191"/>
                  </a:lnTo>
                  <a:lnTo>
                    <a:pt x="206" y="192"/>
                  </a:lnTo>
                  <a:lnTo>
                    <a:pt x="207" y="196"/>
                  </a:lnTo>
                  <a:lnTo>
                    <a:pt x="209" y="201"/>
                  </a:lnTo>
                  <a:lnTo>
                    <a:pt x="211" y="206"/>
                  </a:lnTo>
                  <a:lnTo>
                    <a:pt x="215" y="213"/>
                  </a:lnTo>
                  <a:lnTo>
                    <a:pt x="216" y="217"/>
                  </a:lnTo>
                  <a:lnTo>
                    <a:pt x="217" y="221"/>
                  </a:lnTo>
                  <a:lnTo>
                    <a:pt x="219" y="225"/>
                  </a:lnTo>
                  <a:lnTo>
                    <a:pt x="220" y="230"/>
                  </a:lnTo>
                  <a:lnTo>
                    <a:pt x="221" y="234"/>
                  </a:lnTo>
                  <a:lnTo>
                    <a:pt x="222" y="238"/>
                  </a:lnTo>
                  <a:lnTo>
                    <a:pt x="224" y="243"/>
                  </a:lnTo>
                  <a:lnTo>
                    <a:pt x="226" y="248"/>
                  </a:lnTo>
                  <a:lnTo>
                    <a:pt x="226" y="252"/>
                  </a:lnTo>
                  <a:lnTo>
                    <a:pt x="228" y="259"/>
                  </a:lnTo>
                  <a:lnTo>
                    <a:pt x="229" y="264"/>
                  </a:lnTo>
                  <a:lnTo>
                    <a:pt x="230" y="270"/>
                  </a:lnTo>
                  <a:lnTo>
                    <a:pt x="230" y="276"/>
                  </a:lnTo>
                  <a:lnTo>
                    <a:pt x="230" y="281"/>
                  </a:lnTo>
                  <a:lnTo>
                    <a:pt x="230" y="286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2" y="304"/>
                  </a:lnTo>
                  <a:lnTo>
                    <a:pt x="230" y="311"/>
                  </a:lnTo>
                  <a:lnTo>
                    <a:pt x="230" y="318"/>
                  </a:lnTo>
                  <a:lnTo>
                    <a:pt x="276" y="314"/>
                  </a:lnTo>
                  <a:lnTo>
                    <a:pt x="275" y="310"/>
                  </a:lnTo>
                  <a:lnTo>
                    <a:pt x="275" y="304"/>
                  </a:lnTo>
                  <a:lnTo>
                    <a:pt x="275" y="299"/>
                  </a:lnTo>
                  <a:lnTo>
                    <a:pt x="275" y="295"/>
                  </a:lnTo>
                  <a:lnTo>
                    <a:pt x="275" y="289"/>
                  </a:lnTo>
                  <a:lnTo>
                    <a:pt x="275" y="284"/>
                  </a:lnTo>
                  <a:lnTo>
                    <a:pt x="273" y="276"/>
                  </a:lnTo>
                  <a:lnTo>
                    <a:pt x="272" y="269"/>
                  </a:lnTo>
                  <a:lnTo>
                    <a:pt x="272" y="265"/>
                  </a:lnTo>
                  <a:lnTo>
                    <a:pt x="271" y="261"/>
                  </a:lnTo>
                  <a:lnTo>
                    <a:pt x="270" y="257"/>
                  </a:lnTo>
                  <a:lnTo>
                    <a:pt x="270" y="253"/>
                  </a:lnTo>
                  <a:lnTo>
                    <a:pt x="268" y="250"/>
                  </a:lnTo>
                  <a:lnTo>
                    <a:pt x="268" y="246"/>
                  </a:lnTo>
                  <a:lnTo>
                    <a:pt x="267" y="240"/>
                  </a:lnTo>
                  <a:lnTo>
                    <a:pt x="267" y="236"/>
                  </a:lnTo>
                  <a:lnTo>
                    <a:pt x="266" y="233"/>
                  </a:lnTo>
                  <a:lnTo>
                    <a:pt x="264" y="229"/>
                  </a:lnTo>
                  <a:lnTo>
                    <a:pt x="264" y="223"/>
                  </a:lnTo>
                  <a:lnTo>
                    <a:pt x="263" y="221"/>
                  </a:lnTo>
                  <a:lnTo>
                    <a:pt x="260" y="216"/>
                  </a:lnTo>
                  <a:lnTo>
                    <a:pt x="259" y="212"/>
                  </a:lnTo>
                  <a:lnTo>
                    <a:pt x="258" y="208"/>
                  </a:lnTo>
                  <a:lnTo>
                    <a:pt x="256" y="202"/>
                  </a:lnTo>
                  <a:lnTo>
                    <a:pt x="255" y="199"/>
                  </a:lnTo>
                  <a:lnTo>
                    <a:pt x="254" y="195"/>
                  </a:lnTo>
                  <a:lnTo>
                    <a:pt x="251" y="191"/>
                  </a:lnTo>
                  <a:lnTo>
                    <a:pt x="250" y="187"/>
                  </a:lnTo>
                  <a:lnTo>
                    <a:pt x="247" y="183"/>
                  </a:lnTo>
                  <a:lnTo>
                    <a:pt x="246" y="179"/>
                  </a:lnTo>
                  <a:lnTo>
                    <a:pt x="243" y="175"/>
                  </a:lnTo>
                  <a:lnTo>
                    <a:pt x="241" y="171"/>
                  </a:lnTo>
                  <a:lnTo>
                    <a:pt x="236" y="165"/>
                  </a:lnTo>
                  <a:lnTo>
                    <a:pt x="230" y="158"/>
                  </a:lnTo>
                  <a:lnTo>
                    <a:pt x="224" y="153"/>
                  </a:lnTo>
                  <a:lnTo>
                    <a:pt x="217" y="148"/>
                  </a:lnTo>
                  <a:lnTo>
                    <a:pt x="215" y="145"/>
                  </a:lnTo>
                  <a:lnTo>
                    <a:pt x="211" y="142"/>
                  </a:lnTo>
                  <a:lnTo>
                    <a:pt x="207" y="140"/>
                  </a:lnTo>
                  <a:lnTo>
                    <a:pt x="203" y="138"/>
                  </a:lnTo>
                  <a:lnTo>
                    <a:pt x="199" y="137"/>
                  </a:lnTo>
                  <a:lnTo>
                    <a:pt x="195" y="136"/>
                  </a:lnTo>
                  <a:lnTo>
                    <a:pt x="190" y="135"/>
                  </a:lnTo>
                  <a:lnTo>
                    <a:pt x="186" y="135"/>
                  </a:lnTo>
                  <a:lnTo>
                    <a:pt x="181" y="133"/>
                  </a:lnTo>
                  <a:lnTo>
                    <a:pt x="177" y="133"/>
                  </a:lnTo>
                  <a:lnTo>
                    <a:pt x="172" y="133"/>
                  </a:lnTo>
                  <a:lnTo>
                    <a:pt x="168" y="135"/>
                  </a:lnTo>
                  <a:lnTo>
                    <a:pt x="165" y="135"/>
                  </a:lnTo>
                  <a:lnTo>
                    <a:pt x="164" y="135"/>
                  </a:lnTo>
                  <a:lnTo>
                    <a:pt x="161" y="135"/>
                  </a:lnTo>
                  <a:lnTo>
                    <a:pt x="157" y="136"/>
                  </a:lnTo>
                  <a:lnTo>
                    <a:pt x="152" y="137"/>
                  </a:lnTo>
                  <a:lnTo>
                    <a:pt x="148" y="140"/>
                  </a:lnTo>
                  <a:lnTo>
                    <a:pt x="143" y="142"/>
                  </a:lnTo>
                  <a:lnTo>
                    <a:pt x="139" y="148"/>
                  </a:lnTo>
                  <a:lnTo>
                    <a:pt x="132" y="152"/>
                  </a:lnTo>
                  <a:lnTo>
                    <a:pt x="128" y="158"/>
                  </a:lnTo>
                  <a:lnTo>
                    <a:pt x="126" y="162"/>
                  </a:lnTo>
                  <a:lnTo>
                    <a:pt x="124" y="166"/>
                  </a:lnTo>
                  <a:lnTo>
                    <a:pt x="122" y="170"/>
                  </a:lnTo>
                  <a:lnTo>
                    <a:pt x="122" y="175"/>
                  </a:lnTo>
                  <a:lnTo>
                    <a:pt x="119" y="179"/>
                  </a:lnTo>
                  <a:lnTo>
                    <a:pt x="119" y="184"/>
                  </a:lnTo>
                  <a:lnTo>
                    <a:pt x="118" y="191"/>
                  </a:lnTo>
                  <a:lnTo>
                    <a:pt x="118" y="197"/>
                  </a:lnTo>
                  <a:lnTo>
                    <a:pt x="118" y="202"/>
                  </a:lnTo>
                  <a:lnTo>
                    <a:pt x="118" y="209"/>
                  </a:lnTo>
                  <a:lnTo>
                    <a:pt x="118" y="213"/>
                  </a:lnTo>
                  <a:lnTo>
                    <a:pt x="119" y="217"/>
                  </a:lnTo>
                  <a:lnTo>
                    <a:pt x="119" y="221"/>
                  </a:lnTo>
                  <a:lnTo>
                    <a:pt x="121" y="225"/>
                  </a:lnTo>
                  <a:lnTo>
                    <a:pt x="96" y="222"/>
                  </a:lnTo>
                  <a:lnTo>
                    <a:pt x="96" y="219"/>
                  </a:lnTo>
                  <a:lnTo>
                    <a:pt x="97" y="214"/>
                  </a:lnTo>
                  <a:lnTo>
                    <a:pt x="98" y="210"/>
                  </a:lnTo>
                  <a:lnTo>
                    <a:pt x="100" y="208"/>
                  </a:lnTo>
                  <a:lnTo>
                    <a:pt x="101" y="202"/>
                  </a:lnTo>
                  <a:lnTo>
                    <a:pt x="102" y="197"/>
                  </a:lnTo>
                  <a:lnTo>
                    <a:pt x="104" y="191"/>
                  </a:lnTo>
                  <a:lnTo>
                    <a:pt x="105" y="184"/>
                  </a:lnTo>
                  <a:lnTo>
                    <a:pt x="106" y="176"/>
                  </a:lnTo>
                  <a:lnTo>
                    <a:pt x="107" y="170"/>
                  </a:lnTo>
                  <a:lnTo>
                    <a:pt x="107" y="166"/>
                  </a:lnTo>
                  <a:lnTo>
                    <a:pt x="107" y="162"/>
                  </a:lnTo>
                  <a:lnTo>
                    <a:pt x="107" y="157"/>
                  </a:lnTo>
                  <a:lnTo>
                    <a:pt x="109" y="154"/>
                  </a:lnTo>
                  <a:lnTo>
                    <a:pt x="109" y="150"/>
                  </a:lnTo>
                  <a:lnTo>
                    <a:pt x="110" y="145"/>
                  </a:lnTo>
                  <a:lnTo>
                    <a:pt x="110" y="141"/>
                  </a:lnTo>
                  <a:lnTo>
                    <a:pt x="110" y="137"/>
                  </a:lnTo>
                  <a:lnTo>
                    <a:pt x="110" y="133"/>
                  </a:lnTo>
                  <a:lnTo>
                    <a:pt x="110" y="128"/>
                  </a:lnTo>
                  <a:lnTo>
                    <a:pt x="109" y="124"/>
                  </a:lnTo>
                  <a:lnTo>
                    <a:pt x="109" y="119"/>
                  </a:lnTo>
                  <a:lnTo>
                    <a:pt x="107" y="115"/>
                  </a:lnTo>
                  <a:lnTo>
                    <a:pt x="107" y="110"/>
                  </a:lnTo>
                  <a:lnTo>
                    <a:pt x="106" y="106"/>
                  </a:lnTo>
                  <a:lnTo>
                    <a:pt x="106" y="101"/>
                  </a:lnTo>
                  <a:lnTo>
                    <a:pt x="105" y="97"/>
                  </a:lnTo>
                  <a:lnTo>
                    <a:pt x="104" y="91"/>
                  </a:lnTo>
                  <a:lnTo>
                    <a:pt x="102" y="86"/>
                  </a:lnTo>
                  <a:lnTo>
                    <a:pt x="102" y="82"/>
                  </a:lnTo>
                  <a:lnTo>
                    <a:pt x="100" y="77"/>
                  </a:lnTo>
                  <a:lnTo>
                    <a:pt x="98" y="73"/>
                  </a:lnTo>
                  <a:lnTo>
                    <a:pt x="97" y="69"/>
                  </a:lnTo>
                  <a:lnTo>
                    <a:pt x="96" y="65"/>
                  </a:lnTo>
                  <a:lnTo>
                    <a:pt x="93" y="60"/>
                  </a:lnTo>
                  <a:lnTo>
                    <a:pt x="90" y="55"/>
                  </a:lnTo>
                  <a:lnTo>
                    <a:pt x="88" y="50"/>
                  </a:lnTo>
                  <a:lnTo>
                    <a:pt x="85" y="46"/>
                  </a:lnTo>
                  <a:lnTo>
                    <a:pt x="81" y="42"/>
                  </a:lnTo>
                  <a:lnTo>
                    <a:pt x="79" y="38"/>
                  </a:lnTo>
                  <a:lnTo>
                    <a:pt x="75" y="33"/>
                  </a:lnTo>
                  <a:lnTo>
                    <a:pt x="72" y="30"/>
                  </a:lnTo>
                  <a:lnTo>
                    <a:pt x="68" y="25"/>
                  </a:lnTo>
                  <a:lnTo>
                    <a:pt x="64" y="21"/>
                  </a:lnTo>
                  <a:lnTo>
                    <a:pt x="60" y="17"/>
                  </a:lnTo>
                  <a:lnTo>
                    <a:pt x="56" y="13"/>
                  </a:lnTo>
                  <a:lnTo>
                    <a:pt x="51" y="9"/>
                  </a:lnTo>
                  <a:lnTo>
                    <a:pt x="46" y="5"/>
                  </a:lnTo>
                  <a:lnTo>
                    <a:pt x="42" y="2"/>
                  </a:lnTo>
                  <a:lnTo>
                    <a:pt x="3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1583929" y="4110732"/>
              <a:ext cx="333375" cy="100013"/>
            </a:xfrm>
            <a:custGeom>
              <a:avLst/>
              <a:gdLst/>
              <a:ahLst/>
              <a:cxnLst>
                <a:cxn ang="0">
                  <a:pos x="11" y="150"/>
                </a:cxn>
                <a:cxn ang="0">
                  <a:pos x="23" y="148"/>
                </a:cxn>
                <a:cxn ang="0">
                  <a:pos x="40" y="145"/>
                </a:cxn>
                <a:cxn ang="0">
                  <a:pos x="59" y="140"/>
                </a:cxn>
                <a:cxn ang="0">
                  <a:pos x="84" y="135"/>
                </a:cxn>
                <a:cxn ang="0">
                  <a:pos x="111" y="129"/>
                </a:cxn>
                <a:cxn ang="0">
                  <a:pos x="142" y="123"/>
                </a:cxn>
                <a:cxn ang="0">
                  <a:pos x="174" y="116"/>
                </a:cxn>
                <a:cxn ang="0">
                  <a:pos x="208" y="108"/>
                </a:cxn>
                <a:cxn ang="0">
                  <a:pos x="244" y="101"/>
                </a:cxn>
                <a:cxn ang="0">
                  <a:pos x="281" y="93"/>
                </a:cxn>
                <a:cxn ang="0">
                  <a:pos x="319" y="82"/>
                </a:cxn>
                <a:cxn ang="0">
                  <a:pos x="356" y="73"/>
                </a:cxn>
                <a:cxn ang="0">
                  <a:pos x="394" y="64"/>
                </a:cxn>
                <a:cxn ang="0">
                  <a:pos x="432" y="55"/>
                </a:cxn>
                <a:cxn ang="0">
                  <a:pos x="467" y="46"/>
                </a:cxn>
                <a:cxn ang="0">
                  <a:pos x="501" y="36"/>
                </a:cxn>
                <a:cxn ang="0">
                  <a:pos x="534" y="27"/>
                </a:cxn>
                <a:cxn ang="0">
                  <a:pos x="564" y="19"/>
                </a:cxn>
                <a:cxn ang="0">
                  <a:pos x="591" y="10"/>
                </a:cxn>
                <a:cxn ang="0">
                  <a:pos x="616" y="4"/>
                </a:cxn>
                <a:cxn ang="0">
                  <a:pos x="629" y="42"/>
                </a:cxn>
                <a:cxn ang="0">
                  <a:pos x="617" y="44"/>
                </a:cxn>
                <a:cxn ang="0">
                  <a:pos x="604" y="48"/>
                </a:cxn>
                <a:cxn ang="0">
                  <a:pos x="583" y="53"/>
                </a:cxn>
                <a:cxn ang="0">
                  <a:pos x="559" y="59"/>
                </a:cxn>
                <a:cxn ang="0">
                  <a:pos x="528" y="67"/>
                </a:cxn>
                <a:cxn ang="0">
                  <a:pos x="496" y="76"/>
                </a:cxn>
                <a:cxn ang="0">
                  <a:pos x="459" y="85"/>
                </a:cxn>
                <a:cxn ang="0">
                  <a:pos x="421" y="94"/>
                </a:cxn>
                <a:cxn ang="0">
                  <a:pos x="381" y="104"/>
                </a:cxn>
                <a:cxn ang="0">
                  <a:pos x="340" y="115"/>
                </a:cxn>
                <a:cxn ang="0">
                  <a:pos x="297" y="125"/>
                </a:cxn>
                <a:cxn ang="0">
                  <a:pos x="257" y="135"/>
                </a:cxn>
                <a:cxn ang="0">
                  <a:pos x="215" y="145"/>
                </a:cxn>
                <a:cxn ang="0">
                  <a:pos x="176" y="154"/>
                </a:cxn>
                <a:cxn ang="0">
                  <a:pos x="139" y="162"/>
                </a:cxn>
                <a:cxn ang="0">
                  <a:pos x="104" y="170"/>
                </a:cxn>
                <a:cxn ang="0">
                  <a:pos x="74" y="176"/>
                </a:cxn>
                <a:cxn ang="0">
                  <a:pos x="47" y="182"/>
                </a:cxn>
                <a:cxn ang="0">
                  <a:pos x="25" y="185"/>
                </a:cxn>
                <a:cxn ang="0">
                  <a:pos x="8" y="188"/>
                </a:cxn>
                <a:cxn ang="0">
                  <a:pos x="7" y="152"/>
                </a:cxn>
              </a:cxnLst>
              <a:rect l="0" t="0" r="r" b="b"/>
              <a:pathLst>
                <a:path w="630" h="188">
                  <a:moveTo>
                    <a:pt x="7" y="152"/>
                  </a:moveTo>
                  <a:lnTo>
                    <a:pt x="8" y="150"/>
                  </a:lnTo>
                  <a:lnTo>
                    <a:pt x="11" y="150"/>
                  </a:lnTo>
                  <a:lnTo>
                    <a:pt x="15" y="149"/>
                  </a:lnTo>
                  <a:lnTo>
                    <a:pt x="19" y="149"/>
                  </a:lnTo>
                  <a:lnTo>
                    <a:pt x="23" y="148"/>
                  </a:lnTo>
                  <a:lnTo>
                    <a:pt x="28" y="148"/>
                  </a:lnTo>
                  <a:lnTo>
                    <a:pt x="34" y="146"/>
                  </a:lnTo>
                  <a:lnTo>
                    <a:pt x="40" y="145"/>
                  </a:lnTo>
                  <a:lnTo>
                    <a:pt x="46" y="142"/>
                  </a:lnTo>
                  <a:lnTo>
                    <a:pt x="53" y="141"/>
                  </a:lnTo>
                  <a:lnTo>
                    <a:pt x="59" y="140"/>
                  </a:lnTo>
                  <a:lnTo>
                    <a:pt x="68" y="138"/>
                  </a:lnTo>
                  <a:lnTo>
                    <a:pt x="76" y="136"/>
                  </a:lnTo>
                  <a:lnTo>
                    <a:pt x="84" y="135"/>
                  </a:lnTo>
                  <a:lnTo>
                    <a:pt x="93" y="133"/>
                  </a:lnTo>
                  <a:lnTo>
                    <a:pt x="102" y="132"/>
                  </a:lnTo>
                  <a:lnTo>
                    <a:pt x="111" y="129"/>
                  </a:lnTo>
                  <a:lnTo>
                    <a:pt x="121" y="128"/>
                  </a:lnTo>
                  <a:lnTo>
                    <a:pt x="131" y="125"/>
                  </a:lnTo>
                  <a:lnTo>
                    <a:pt x="142" y="123"/>
                  </a:lnTo>
                  <a:lnTo>
                    <a:pt x="152" y="120"/>
                  </a:lnTo>
                  <a:lnTo>
                    <a:pt x="162" y="119"/>
                  </a:lnTo>
                  <a:lnTo>
                    <a:pt x="174" y="116"/>
                  </a:lnTo>
                  <a:lnTo>
                    <a:pt x="186" y="114"/>
                  </a:lnTo>
                  <a:lnTo>
                    <a:pt x="196" y="111"/>
                  </a:lnTo>
                  <a:lnTo>
                    <a:pt x="208" y="108"/>
                  </a:lnTo>
                  <a:lnTo>
                    <a:pt x="220" y="106"/>
                  </a:lnTo>
                  <a:lnTo>
                    <a:pt x="232" y="103"/>
                  </a:lnTo>
                  <a:lnTo>
                    <a:pt x="244" y="101"/>
                  </a:lnTo>
                  <a:lnTo>
                    <a:pt x="257" y="97"/>
                  </a:lnTo>
                  <a:lnTo>
                    <a:pt x="270" y="94"/>
                  </a:lnTo>
                  <a:lnTo>
                    <a:pt x="281" y="93"/>
                  </a:lnTo>
                  <a:lnTo>
                    <a:pt x="294" y="89"/>
                  </a:lnTo>
                  <a:lnTo>
                    <a:pt x="306" y="86"/>
                  </a:lnTo>
                  <a:lnTo>
                    <a:pt x="319" y="82"/>
                  </a:lnTo>
                  <a:lnTo>
                    <a:pt x="332" y="80"/>
                  </a:lnTo>
                  <a:lnTo>
                    <a:pt x="344" y="76"/>
                  </a:lnTo>
                  <a:lnTo>
                    <a:pt x="356" y="73"/>
                  </a:lnTo>
                  <a:lnTo>
                    <a:pt x="369" y="70"/>
                  </a:lnTo>
                  <a:lnTo>
                    <a:pt x="382" y="68"/>
                  </a:lnTo>
                  <a:lnTo>
                    <a:pt x="394" y="64"/>
                  </a:lnTo>
                  <a:lnTo>
                    <a:pt x="406" y="61"/>
                  </a:lnTo>
                  <a:lnTo>
                    <a:pt x="419" y="57"/>
                  </a:lnTo>
                  <a:lnTo>
                    <a:pt x="432" y="55"/>
                  </a:lnTo>
                  <a:lnTo>
                    <a:pt x="444" y="52"/>
                  </a:lnTo>
                  <a:lnTo>
                    <a:pt x="455" y="48"/>
                  </a:lnTo>
                  <a:lnTo>
                    <a:pt x="467" y="46"/>
                  </a:lnTo>
                  <a:lnTo>
                    <a:pt x="479" y="43"/>
                  </a:lnTo>
                  <a:lnTo>
                    <a:pt x="491" y="39"/>
                  </a:lnTo>
                  <a:lnTo>
                    <a:pt x="501" y="36"/>
                  </a:lnTo>
                  <a:lnTo>
                    <a:pt x="511" y="34"/>
                  </a:lnTo>
                  <a:lnTo>
                    <a:pt x="523" y="30"/>
                  </a:lnTo>
                  <a:lnTo>
                    <a:pt x="534" y="27"/>
                  </a:lnTo>
                  <a:lnTo>
                    <a:pt x="544" y="25"/>
                  </a:lnTo>
                  <a:lnTo>
                    <a:pt x="553" y="21"/>
                  </a:lnTo>
                  <a:lnTo>
                    <a:pt x="564" y="19"/>
                  </a:lnTo>
                  <a:lnTo>
                    <a:pt x="573" y="17"/>
                  </a:lnTo>
                  <a:lnTo>
                    <a:pt x="582" y="14"/>
                  </a:lnTo>
                  <a:lnTo>
                    <a:pt x="591" y="10"/>
                  </a:lnTo>
                  <a:lnTo>
                    <a:pt x="600" y="9"/>
                  </a:lnTo>
                  <a:lnTo>
                    <a:pt x="607" y="6"/>
                  </a:lnTo>
                  <a:lnTo>
                    <a:pt x="616" y="4"/>
                  </a:lnTo>
                  <a:lnTo>
                    <a:pt x="623" y="1"/>
                  </a:lnTo>
                  <a:lnTo>
                    <a:pt x="630" y="0"/>
                  </a:lnTo>
                  <a:lnTo>
                    <a:pt x="629" y="42"/>
                  </a:lnTo>
                  <a:lnTo>
                    <a:pt x="627" y="42"/>
                  </a:lnTo>
                  <a:lnTo>
                    <a:pt x="621" y="44"/>
                  </a:lnTo>
                  <a:lnTo>
                    <a:pt x="617" y="44"/>
                  </a:lnTo>
                  <a:lnTo>
                    <a:pt x="613" y="46"/>
                  </a:lnTo>
                  <a:lnTo>
                    <a:pt x="610" y="46"/>
                  </a:lnTo>
                  <a:lnTo>
                    <a:pt x="604" y="48"/>
                  </a:lnTo>
                  <a:lnTo>
                    <a:pt x="596" y="50"/>
                  </a:lnTo>
                  <a:lnTo>
                    <a:pt x="591" y="51"/>
                  </a:lnTo>
                  <a:lnTo>
                    <a:pt x="583" y="53"/>
                  </a:lnTo>
                  <a:lnTo>
                    <a:pt x="576" y="55"/>
                  </a:lnTo>
                  <a:lnTo>
                    <a:pt x="566" y="57"/>
                  </a:lnTo>
                  <a:lnTo>
                    <a:pt x="559" y="59"/>
                  </a:lnTo>
                  <a:lnTo>
                    <a:pt x="548" y="63"/>
                  </a:lnTo>
                  <a:lnTo>
                    <a:pt x="539" y="65"/>
                  </a:lnTo>
                  <a:lnTo>
                    <a:pt x="528" y="67"/>
                  </a:lnTo>
                  <a:lnTo>
                    <a:pt x="518" y="69"/>
                  </a:lnTo>
                  <a:lnTo>
                    <a:pt x="508" y="73"/>
                  </a:lnTo>
                  <a:lnTo>
                    <a:pt x="496" y="76"/>
                  </a:lnTo>
                  <a:lnTo>
                    <a:pt x="484" y="78"/>
                  </a:lnTo>
                  <a:lnTo>
                    <a:pt x="471" y="82"/>
                  </a:lnTo>
                  <a:lnTo>
                    <a:pt x="459" y="85"/>
                  </a:lnTo>
                  <a:lnTo>
                    <a:pt x="447" y="87"/>
                  </a:lnTo>
                  <a:lnTo>
                    <a:pt x="433" y="91"/>
                  </a:lnTo>
                  <a:lnTo>
                    <a:pt x="421" y="94"/>
                  </a:lnTo>
                  <a:lnTo>
                    <a:pt x="408" y="98"/>
                  </a:lnTo>
                  <a:lnTo>
                    <a:pt x="394" y="102"/>
                  </a:lnTo>
                  <a:lnTo>
                    <a:pt x="381" y="104"/>
                  </a:lnTo>
                  <a:lnTo>
                    <a:pt x="366" y="108"/>
                  </a:lnTo>
                  <a:lnTo>
                    <a:pt x="353" y="111"/>
                  </a:lnTo>
                  <a:lnTo>
                    <a:pt x="340" y="115"/>
                  </a:lnTo>
                  <a:lnTo>
                    <a:pt x="326" y="119"/>
                  </a:lnTo>
                  <a:lnTo>
                    <a:pt x="311" y="121"/>
                  </a:lnTo>
                  <a:lnTo>
                    <a:pt x="297" y="125"/>
                  </a:lnTo>
                  <a:lnTo>
                    <a:pt x="284" y="129"/>
                  </a:lnTo>
                  <a:lnTo>
                    <a:pt x="270" y="132"/>
                  </a:lnTo>
                  <a:lnTo>
                    <a:pt x="257" y="135"/>
                  </a:lnTo>
                  <a:lnTo>
                    <a:pt x="242" y="138"/>
                  </a:lnTo>
                  <a:lnTo>
                    <a:pt x="229" y="142"/>
                  </a:lnTo>
                  <a:lnTo>
                    <a:pt x="215" y="145"/>
                  </a:lnTo>
                  <a:lnTo>
                    <a:pt x="202" y="148"/>
                  </a:lnTo>
                  <a:lnTo>
                    <a:pt x="189" y="150"/>
                  </a:lnTo>
                  <a:lnTo>
                    <a:pt x="176" y="154"/>
                  </a:lnTo>
                  <a:lnTo>
                    <a:pt x="162" y="157"/>
                  </a:lnTo>
                  <a:lnTo>
                    <a:pt x="151" y="159"/>
                  </a:lnTo>
                  <a:lnTo>
                    <a:pt x="139" y="162"/>
                  </a:lnTo>
                  <a:lnTo>
                    <a:pt x="127" y="166"/>
                  </a:lnTo>
                  <a:lnTo>
                    <a:pt x="115" y="169"/>
                  </a:lnTo>
                  <a:lnTo>
                    <a:pt x="104" y="170"/>
                  </a:lnTo>
                  <a:lnTo>
                    <a:pt x="93" y="172"/>
                  </a:lnTo>
                  <a:lnTo>
                    <a:pt x="84" y="174"/>
                  </a:lnTo>
                  <a:lnTo>
                    <a:pt x="74" y="176"/>
                  </a:lnTo>
                  <a:lnTo>
                    <a:pt x="64" y="178"/>
                  </a:lnTo>
                  <a:lnTo>
                    <a:pt x="55" y="180"/>
                  </a:lnTo>
                  <a:lnTo>
                    <a:pt x="47" y="182"/>
                  </a:lnTo>
                  <a:lnTo>
                    <a:pt x="38" y="183"/>
                  </a:lnTo>
                  <a:lnTo>
                    <a:pt x="32" y="184"/>
                  </a:lnTo>
                  <a:lnTo>
                    <a:pt x="25" y="185"/>
                  </a:lnTo>
                  <a:lnTo>
                    <a:pt x="19" y="187"/>
                  </a:lnTo>
                  <a:lnTo>
                    <a:pt x="12" y="187"/>
                  </a:lnTo>
                  <a:lnTo>
                    <a:pt x="8" y="188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7" y="152"/>
                  </a:lnTo>
                  <a:lnTo>
                    <a:pt x="7" y="1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460104" y="3840857"/>
              <a:ext cx="409575" cy="261938"/>
            </a:xfrm>
            <a:custGeom>
              <a:avLst/>
              <a:gdLst/>
              <a:ahLst/>
              <a:cxnLst>
                <a:cxn ang="0">
                  <a:pos x="2" y="458"/>
                </a:cxn>
                <a:cxn ang="0">
                  <a:pos x="9" y="455"/>
                </a:cxn>
                <a:cxn ang="0">
                  <a:pos x="19" y="454"/>
                </a:cxn>
                <a:cxn ang="0">
                  <a:pos x="29" y="451"/>
                </a:cxn>
                <a:cxn ang="0">
                  <a:pos x="42" y="449"/>
                </a:cxn>
                <a:cxn ang="0">
                  <a:pos x="57" y="445"/>
                </a:cxn>
                <a:cxn ang="0">
                  <a:pos x="74" y="441"/>
                </a:cxn>
                <a:cxn ang="0">
                  <a:pos x="92" y="434"/>
                </a:cxn>
                <a:cxn ang="0">
                  <a:pos x="111" y="428"/>
                </a:cxn>
                <a:cxn ang="0">
                  <a:pos x="134" y="423"/>
                </a:cxn>
                <a:cxn ang="0">
                  <a:pos x="156" y="415"/>
                </a:cxn>
                <a:cxn ang="0">
                  <a:pos x="181" y="406"/>
                </a:cxn>
                <a:cxn ang="0">
                  <a:pos x="206" y="396"/>
                </a:cxn>
                <a:cxn ang="0">
                  <a:pos x="232" y="386"/>
                </a:cxn>
                <a:cxn ang="0">
                  <a:pos x="260" y="374"/>
                </a:cxn>
                <a:cxn ang="0">
                  <a:pos x="288" y="361"/>
                </a:cxn>
                <a:cxn ang="0">
                  <a:pos x="318" y="348"/>
                </a:cxn>
                <a:cxn ang="0">
                  <a:pos x="347" y="332"/>
                </a:cxn>
                <a:cxn ang="0">
                  <a:pos x="377" y="317"/>
                </a:cxn>
                <a:cxn ang="0">
                  <a:pos x="407" y="300"/>
                </a:cxn>
                <a:cxn ang="0">
                  <a:pos x="437" y="280"/>
                </a:cxn>
                <a:cxn ang="0">
                  <a:pos x="468" y="260"/>
                </a:cxn>
                <a:cxn ang="0">
                  <a:pos x="500" y="240"/>
                </a:cxn>
                <a:cxn ang="0">
                  <a:pos x="530" y="217"/>
                </a:cxn>
                <a:cxn ang="0">
                  <a:pos x="560" y="192"/>
                </a:cxn>
                <a:cxn ang="0">
                  <a:pos x="590" y="168"/>
                </a:cxn>
                <a:cxn ang="0">
                  <a:pos x="620" y="140"/>
                </a:cxn>
                <a:cxn ang="0">
                  <a:pos x="649" y="111"/>
                </a:cxn>
                <a:cxn ang="0">
                  <a:pos x="678" y="81"/>
                </a:cxn>
                <a:cxn ang="0">
                  <a:pos x="705" y="50"/>
                </a:cxn>
                <a:cxn ang="0">
                  <a:pos x="732" y="17"/>
                </a:cxn>
                <a:cxn ang="0">
                  <a:pos x="773" y="29"/>
                </a:cxn>
                <a:cxn ang="0">
                  <a:pos x="769" y="33"/>
                </a:cxn>
                <a:cxn ang="0">
                  <a:pos x="761" y="45"/>
                </a:cxn>
                <a:cxn ang="0">
                  <a:pos x="755" y="53"/>
                </a:cxn>
                <a:cxn ang="0">
                  <a:pos x="748" y="63"/>
                </a:cxn>
                <a:cxn ang="0">
                  <a:pos x="739" y="74"/>
                </a:cxn>
                <a:cxn ang="0">
                  <a:pos x="729" y="87"/>
                </a:cxn>
                <a:cxn ang="0">
                  <a:pos x="715" y="101"/>
                </a:cxn>
                <a:cxn ang="0">
                  <a:pos x="704" y="115"/>
                </a:cxn>
                <a:cxn ang="0">
                  <a:pos x="688" y="131"/>
                </a:cxn>
                <a:cxn ang="0">
                  <a:pos x="672" y="149"/>
                </a:cxn>
                <a:cxn ang="0">
                  <a:pos x="654" y="166"/>
                </a:cxn>
                <a:cxn ang="0">
                  <a:pos x="636" y="185"/>
                </a:cxn>
                <a:cxn ang="0">
                  <a:pos x="615" y="204"/>
                </a:cxn>
                <a:cxn ang="0">
                  <a:pos x="593" y="224"/>
                </a:cxn>
                <a:cxn ang="0">
                  <a:pos x="568" y="242"/>
                </a:cxn>
                <a:cxn ang="0">
                  <a:pos x="543" y="262"/>
                </a:cxn>
                <a:cxn ang="0">
                  <a:pos x="515" y="281"/>
                </a:cxn>
                <a:cxn ang="0">
                  <a:pos x="488" y="301"/>
                </a:cxn>
                <a:cxn ang="0">
                  <a:pos x="457" y="321"/>
                </a:cxn>
                <a:cxn ang="0">
                  <a:pos x="425" y="340"/>
                </a:cxn>
                <a:cxn ang="0">
                  <a:pos x="391" y="359"/>
                </a:cxn>
                <a:cxn ang="0">
                  <a:pos x="357" y="378"/>
                </a:cxn>
                <a:cxn ang="0">
                  <a:pos x="319" y="395"/>
                </a:cxn>
                <a:cxn ang="0">
                  <a:pos x="281" y="412"/>
                </a:cxn>
                <a:cxn ang="0">
                  <a:pos x="241" y="428"/>
                </a:cxn>
                <a:cxn ang="0">
                  <a:pos x="199" y="443"/>
                </a:cxn>
                <a:cxn ang="0">
                  <a:pos x="155" y="458"/>
                </a:cxn>
                <a:cxn ang="0">
                  <a:pos x="109" y="471"/>
                </a:cxn>
                <a:cxn ang="0">
                  <a:pos x="62" y="483"/>
                </a:cxn>
                <a:cxn ang="0">
                  <a:pos x="13" y="493"/>
                </a:cxn>
                <a:cxn ang="0">
                  <a:pos x="0" y="459"/>
                </a:cxn>
              </a:cxnLst>
              <a:rect l="0" t="0" r="r" b="b"/>
              <a:pathLst>
                <a:path w="773" h="493">
                  <a:moveTo>
                    <a:pt x="0" y="459"/>
                  </a:moveTo>
                  <a:lnTo>
                    <a:pt x="2" y="458"/>
                  </a:lnTo>
                  <a:lnTo>
                    <a:pt x="7" y="457"/>
                  </a:lnTo>
                  <a:lnTo>
                    <a:pt x="9" y="455"/>
                  </a:lnTo>
                  <a:lnTo>
                    <a:pt x="13" y="454"/>
                  </a:lnTo>
                  <a:lnTo>
                    <a:pt x="19" y="454"/>
                  </a:lnTo>
                  <a:lnTo>
                    <a:pt x="24" y="453"/>
                  </a:lnTo>
                  <a:lnTo>
                    <a:pt x="29" y="451"/>
                  </a:lnTo>
                  <a:lnTo>
                    <a:pt x="36" y="450"/>
                  </a:lnTo>
                  <a:lnTo>
                    <a:pt x="42" y="449"/>
                  </a:lnTo>
                  <a:lnTo>
                    <a:pt x="50" y="446"/>
                  </a:lnTo>
                  <a:lnTo>
                    <a:pt x="57" y="445"/>
                  </a:lnTo>
                  <a:lnTo>
                    <a:pt x="64" y="442"/>
                  </a:lnTo>
                  <a:lnTo>
                    <a:pt x="74" y="441"/>
                  </a:lnTo>
                  <a:lnTo>
                    <a:pt x="83" y="438"/>
                  </a:lnTo>
                  <a:lnTo>
                    <a:pt x="92" y="434"/>
                  </a:lnTo>
                  <a:lnTo>
                    <a:pt x="101" y="432"/>
                  </a:lnTo>
                  <a:lnTo>
                    <a:pt x="111" y="428"/>
                  </a:lnTo>
                  <a:lnTo>
                    <a:pt x="122" y="425"/>
                  </a:lnTo>
                  <a:lnTo>
                    <a:pt x="134" y="423"/>
                  </a:lnTo>
                  <a:lnTo>
                    <a:pt x="145" y="419"/>
                  </a:lnTo>
                  <a:lnTo>
                    <a:pt x="156" y="415"/>
                  </a:lnTo>
                  <a:lnTo>
                    <a:pt x="169" y="411"/>
                  </a:lnTo>
                  <a:lnTo>
                    <a:pt x="181" y="406"/>
                  </a:lnTo>
                  <a:lnTo>
                    <a:pt x="194" y="402"/>
                  </a:lnTo>
                  <a:lnTo>
                    <a:pt x="206" y="396"/>
                  </a:lnTo>
                  <a:lnTo>
                    <a:pt x="220" y="391"/>
                  </a:lnTo>
                  <a:lnTo>
                    <a:pt x="232" y="386"/>
                  </a:lnTo>
                  <a:lnTo>
                    <a:pt x="246" y="379"/>
                  </a:lnTo>
                  <a:lnTo>
                    <a:pt x="260" y="374"/>
                  </a:lnTo>
                  <a:lnTo>
                    <a:pt x="275" y="369"/>
                  </a:lnTo>
                  <a:lnTo>
                    <a:pt x="288" y="361"/>
                  </a:lnTo>
                  <a:lnTo>
                    <a:pt x="302" y="355"/>
                  </a:lnTo>
                  <a:lnTo>
                    <a:pt x="318" y="348"/>
                  </a:lnTo>
                  <a:lnTo>
                    <a:pt x="332" y="340"/>
                  </a:lnTo>
                  <a:lnTo>
                    <a:pt x="347" y="332"/>
                  </a:lnTo>
                  <a:lnTo>
                    <a:pt x="361" y="325"/>
                  </a:lnTo>
                  <a:lnTo>
                    <a:pt x="377" y="317"/>
                  </a:lnTo>
                  <a:lnTo>
                    <a:pt x="393" y="309"/>
                  </a:lnTo>
                  <a:lnTo>
                    <a:pt x="407" y="300"/>
                  </a:lnTo>
                  <a:lnTo>
                    <a:pt x="423" y="291"/>
                  </a:lnTo>
                  <a:lnTo>
                    <a:pt x="437" y="280"/>
                  </a:lnTo>
                  <a:lnTo>
                    <a:pt x="453" y="271"/>
                  </a:lnTo>
                  <a:lnTo>
                    <a:pt x="468" y="260"/>
                  </a:lnTo>
                  <a:lnTo>
                    <a:pt x="484" y="250"/>
                  </a:lnTo>
                  <a:lnTo>
                    <a:pt x="500" y="240"/>
                  </a:lnTo>
                  <a:lnTo>
                    <a:pt x="515" y="229"/>
                  </a:lnTo>
                  <a:lnTo>
                    <a:pt x="530" y="217"/>
                  </a:lnTo>
                  <a:lnTo>
                    <a:pt x="545" y="206"/>
                  </a:lnTo>
                  <a:lnTo>
                    <a:pt x="560" y="192"/>
                  </a:lnTo>
                  <a:lnTo>
                    <a:pt x="576" y="181"/>
                  </a:lnTo>
                  <a:lnTo>
                    <a:pt x="590" y="168"/>
                  </a:lnTo>
                  <a:lnTo>
                    <a:pt x="606" y="153"/>
                  </a:lnTo>
                  <a:lnTo>
                    <a:pt x="620" y="140"/>
                  </a:lnTo>
                  <a:lnTo>
                    <a:pt x="634" y="126"/>
                  </a:lnTo>
                  <a:lnTo>
                    <a:pt x="649" y="111"/>
                  </a:lnTo>
                  <a:lnTo>
                    <a:pt x="663" y="97"/>
                  </a:lnTo>
                  <a:lnTo>
                    <a:pt x="678" y="81"/>
                  </a:lnTo>
                  <a:lnTo>
                    <a:pt x="692" y="66"/>
                  </a:lnTo>
                  <a:lnTo>
                    <a:pt x="705" y="50"/>
                  </a:lnTo>
                  <a:lnTo>
                    <a:pt x="719" y="34"/>
                  </a:lnTo>
                  <a:lnTo>
                    <a:pt x="732" y="17"/>
                  </a:lnTo>
                  <a:lnTo>
                    <a:pt x="745" y="0"/>
                  </a:lnTo>
                  <a:lnTo>
                    <a:pt x="773" y="29"/>
                  </a:lnTo>
                  <a:lnTo>
                    <a:pt x="772" y="30"/>
                  </a:lnTo>
                  <a:lnTo>
                    <a:pt x="769" y="33"/>
                  </a:lnTo>
                  <a:lnTo>
                    <a:pt x="765" y="38"/>
                  </a:lnTo>
                  <a:lnTo>
                    <a:pt x="761" y="45"/>
                  </a:lnTo>
                  <a:lnTo>
                    <a:pt x="759" y="49"/>
                  </a:lnTo>
                  <a:lnTo>
                    <a:pt x="755" y="53"/>
                  </a:lnTo>
                  <a:lnTo>
                    <a:pt x="751" y="57"/>
                  </a:lnTo>
                  <a:lnTo>
                    <a:pt x="748" y="63"/>
                  </a:lnTo>
                  <a:lnTo>
                    <a:pt x="743" y="68"/>
                  </a:lnTo>
                  <a:lnTo>
                    <a:pt x="739" y="74"/>
                  </a:lnTo>
                  <a:lnTo>
                    <a:pt x="734" y="80"/>
                  </a:lnTo>
                  <a:lnTo>
                    <a:pt x="729" y="87"/>
                  </a:lnTo>
                  <a:lnTo>
                    <a:pt x="722" y="93"/>
                  </a:lnTo>
                  <a:lnTo>
                    <a:pt x="715" y="101"/>
                  </a:lnTo>
                  <a:lnTo>
                    <a:pt x="710" y="108"/>
                  </a:lnTo>
                  <a:lnTo>
                    <a:pt x="704" y="115"/>
                  </a:lnTo>
                  <a:lnTo>
                    <a:pt x="696" y="123"/>
                  </a:lnTo>
                  <a:lnTo>
                    <a:pt x="688" y="131"/>
                  </a:lnTo>
                  <a:lnTo>
                    <a:pt x="680" y="140"/>
                  </a:lnTo>
                  <a:lnTo>
                    <a:pt x="672" y="149"/>
                  </a:lnTo>
                  <a:lnTo>
                    <a:pt x="663" y="157"/>
                  </a:lnTo>
                  <a:lnTo>
                    <a:pt x="654" y="166"/>
                  </a:lnTo>
                  <a:lnTo>
                    <a:pt x="645" y="175"/>
                  </a:lnTo>
                  <a:lnTo>
                    <a:pt x="636" y="185"/>
                  </a:lnTo>
                  <a:lnTo>
                    <a:pt x="625" y="194"/>
                  </a:lnTo>
                  <a:lnTo>
                    <a:pt x="615" y="204"/>
                  </a:lnTo>
                  <a:lnTo>
                    <a:pt x="603" y="213"/>
                  </a:lnTo>
                  <a:lnTo>
                    <a:pt x="593" y="224"/>
                  </a:lnTo>
                  <a:lnTo>
                    <a:pt x="579" y="233"/>
                  </a:lnTo>
                  <a:lnTo>
                    <a:pt x="568" y="242"/>
                  </a:lnTo>
                  <a:lnTo>
                    <a:pt x="555" y="251"/>
                  </a:lnTo>
                  <a:lnTo>
                    <a:pt x="543" y="262"/>
                  </a:lnTo>
                  <a:lnTo>
                    <a:pt x="528" y="271"/>
                  </a:lnTo>
                  <a:lnTo>
                    <a:pt x="515" y="281"/>
                  </a:lnTo>
                  <a:lnTo>
                    <a:pt x="501" y="291"/>
                  </a:lnTo>
                  <a:lnTo>
                    <a:pt x="488" y="301"/>
                  </a:lnTo>
                  <a:lnTo>
                    <a:pt x="472" y="310"/>
                  </a:lnTo>
                  <a:lnTo>
                    <a:pt x="457" y="321"/>
                  </a:lnTo>
                  <a:lnTo>
                    <a:pt x="441" y="330"/>
                  </a:lnTo>
                  <a:lnTo>
                    <a:pt x="425" y="340"/>
                  </a:lnTo>
                  <a:lnTo>
                    <a:pt x="408" y="349"/>
                  </a:lnTo>
                  <a:lnTo>
                    <a:pt x="391" y="359"/>
                  </a:lnTo>
                  <a:lnTo>
                    <a:pt x="374" y="368"/>
                  </a:lnTo>
                  <a:lnTo>
                    <a:pt x="357" y="378"/>
                  </a:lnTo>
                  <a:lnTo>
                    <a:pt x="338" y="386"/>
                  </a:lnTo>
                  <a:lnTo>
                    <a:pt x="319" y="395"/>
                  </a:lnTo>
                  <a:lnTo>
                    <a:pt x="300" y="403"/>
                  </a:lnTo>
                  <a:lnTo>
                    <a:pt x="281" y="412"/>
                  </a:lnTo>
                  <a:lnTo>
                    <a:pt x="260" y="420"/>
                  </a:lnTo>
                  <a:lnTo>
                    <a:pt x="241" y="428"/>
                  </a:lnTo>
                  <a:lnTo>
                    <a:pt x="220" y="436"/>
                  </a:lnTo>
                  <a:lnTo>
                    <a:pt x="199" y="443"/>
                  </a:lnTo>
                  <a:lnTo>
                    <a:pt x="177" y="451"/>
                  </a:lnTo>
                  <a:lnTo>
                    <a:pt x="155" y="458"/>
                  </a:lnTo>
                  <a:lnTo>
                    <a:pt x="132" y="464"/>
                  </a:lnTo>
                  <a:lnTo>
                    <a:pt x="109" y="471"/>
                  </a:lnTo>
                  <a:lnTo>
                    <a:pt x="85" y="476"/>
                  </a:lnTo>
                  <a:lnTo>
                    <a:pt x="62" y="483"/>
                  </a:lnTo>
                  <a:lnTo>
                    <a:pt x="38" y="488"/>
                  </a:lnTo>
                  <a:lnTo>
                    <a:pt x="13" y="493"/>
                  </a:lnTo>
                  <a:lnTo>
                    <a:pt x="0" y="459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577579" y="4055170"/>
              <a:ext cx="354013" cy="574675"/>
            </a:xfrm>
            <a:custGeom>
              <a:avLst/>
              <a:gdLst/>
              <a:ahLst/>
              <a:cxnLst>
                <a:cxn ang="0">
                  <a:pos x="50" y="8"/>
                </a:cxn>
                <a:cxn ang="0">
                  <a:pos x="46" y="27"/>
                </a:cxn>
                <a:cxn ang="0">
                  <a:pos x="44" y="46"/>
                </a:cxn>
                <a:cxn ang="0">
                  <a:pos x="43" y="61"/>
                </a:cxn>
                <a:cxn ang="0">
                  <a:pos x="42" y="80"/>
                </a:cxn>
                <a:cxn ang="0">
                  <a:pos x="39" y="98"/>
                </a:cxn>
                <a:cxn ang="0">
                  <a:pos x="38" y="119"/>
                </a:cxn>
                <a:cxn ang="0">
                  <a:pos x="37" y="141"/>
                </a:cxn>
                <a:cxn ang="0">
                  <a:pos x="37" y="163"/>
                </a:cxn>
                <a:cxn ang="0">
                  <a:pos x="37" y="187"/>
                </a:cxn>
                <a:cxn ang="0">
                  <a:pos x="37" y="210"/>
                </a:cxn>
                <a:cxn ang="0">
                  <a:pos x="38" y="235"/>
                </a:cxn>
                <a:cxn ang="0">
                  <a:pos x="40" y="260"/>
                </a:cxn>
                <a:cxn ang="0">
                  <a:pos x="43" y="275"/>
                </a:cxn>
                <a:cxn ang="0">
                  <a:pos x="48" y="294"/>
                </a:cxn>
                <a:cxn ang="0">
                  <a:pos x="55" y="323"/>
                </a:cxn>
                <a:cxn ang="0">
                  <a:pos x="65" y="361"/>
                </a:cxn>
                <a:cxn ang="0">
                  <a:pos x="78" y="407"/>
                </a:cxn>
                <a:cxn ang="0">
                  <a:pos x="94" y="458"/>
                </a:cxn>
                <a:cxn ang="0">
                  <a:pos x="111" y="514"/>
                </a:cxn>
                <a:cxn ang="0">
                  <a:pos x="131" y="574"/>
                </a:cxn>
                <a:cxn ang="0">
                  <a:pos x="154" y="637"/>
                </a:cxn>
                <a:cxn ang="0">
                  <a:pos x="178" y="701"/>
                </a:cxn>
                <a:cxn ang="0">
                  <a:pos x="204" y="765"/>
                </a:cxn>
                <a:cxn ang="0">
                  <a:pos x="231" y="829"/>
                </a:cxn>
                <a:cxn ang="0">
                  <a:pos x="261" y="890"/>
                </a:cxn>
                <a:cxn ang="0">
                  <a:pos x="293" y="948"/>
                </a:cxn>
                <a:cxn ang="0">
                  <a:pos x="327" y="1003"/>
                </a:cxn>
                <a:cxn ang="0">
                  <a:pos x="353" y="1039"/>
                </a:cxn>
                <a:cxn ang="0">
                  <a:pos x="359" y="1028"/>
                </a:cxn>
                <a:cxn ang="0">
                  <a:pos x="370" y="1000"/>
                </a:cxn>
                <a:cxn ang="0">
                  <a:pos x="386" y="957"/>
                </a:cxn>
                <a:cxn ang="0">
                  <a:pos x="404" y="903"/>
                </a:cxn>
                <a:cxn ang="0">
                  <a:pos x="425" y="841"/>
                </a:cxn>
                <a:cxn ang="0">
                  <a:pos x="447" y="769"/>
                </a:cxn>
                <a:cxn ang="0">
                  <a:pos x="472" y="694"/>
                </a:cxn>
                <a:cxn ang="0">
                  <a:pos x="497" y="618"/>
                </a:cxn>
                <a:cxn ang="0">
                  <a:pos x="520" y="541"/>
                </a:cxn>
                <a:cxn ang="0">
                  <a:pos x="544" y="468"/>
                </a:cxn>
                <a:cxn ang="0">
                  <a:pos x="566" y="400"/>
                </a:cxn>
                <a:cxn ang="0">
                  <a:pos x="584" y="340"/>
                </a:cxn>
                <a:cxn ang="0">
                  <a:pos x="600" y="290"/>
                </a:cxn>
                <a:cxn ang="0">
                  <a:pos x="613" y="252"/>
                </a:cxn>
                <a:cxn ang="0">
                  <a:pos x="618" y="230"/>
                </a:cxn>
                <a:cxn ang="0">
                  <a:pos x="671" y="238"/>
                </a:cxn>
                <a:cxn ang="0">
                  <a:pos x="325" y="1084"/>
                </a:cxn>
                <a:cxn ang="0">
                  <a:pos x="315" y="1067"/>
                </a:cxn>
                <a:cxn ang="0">
                  <a:pos x="298" y="1037"/>
                </a:cxn>
                <a:cxn ang="0">
                  <a:pos x="274" y="994"/>
                </a:cxn>
                <a:cxn ang="0">
                  <a:pos x="246" y="940"/>
                </a:cxn>
                <a:cxn ang="0">
                  <a:pos x="214" y="876"/>
                </a:cxn>
                <a:cxn ang="0">
                  <a:pos x="180" y="804"/>
                </a:cxn>
                <a:cxn ang="0">
                  <a:pos x="148" y="726"/>
                </a:cxn>
                <a:cxn ang="0">
                  <a:pos x="112" y="642"/>
                </a:cxn>
                <a:cxn ang="0">
                  <a:pos x="81" y="554"/>
                </a:cxn>
                <a:cxn ang="0">
                  <a:pos x="52" y="465"/>
                </a:cxn>
                <a:cxn ang="0">
                  <a:pos x="29" y="376"/>
                </a:cxn>
                <a:cxn ang="0">
                  <a:pos x="12" y="289"/>
                </a:cxn>
                <a:cxn ang="0">
                  <a:pos x="1" y="203"/>
                </a:cxn>
                <a:cxn ang="0">
                  <a:pos x="1" y="123"/>
                </a:cxn>
                <a:cxn ang="0">
                  <a:pos x="10" y="48"/>
                </a:cxn>
                <a:cxn ang="0">
                  <a:pos x="52" y="0"/>
                </a:cxn>
              </a:cxnLst>
              <a:rect l="0" t="0" r="r" b="b"/>
              <a:pathLst>
                <a:path w="671" h="1086">
                  <a:moveTo>
                    <a:pt x="52" y="0"/>
                  </a:moveTo>
                  <a:lnTo>
                    <a:pt x="51" y="1"/>
                  </a:lnTo>
                  <a:lnTo>
                    <a:pt x="51" y="5"/>
                  </a:lnTo>
                  <a:lnTo>
                    <a:pt x="50" y="8"/>
                  </a:lnTo>
                  <a:lnTo>
                    <a:pt x="50" y="12"/>
                  </a:lnTo>
                  <a:lnTo>
                    <a:pt x="48" y="17"/>
                  </a:lnTo>
                  <a:lnTo>
                    <a:pt x="48" y="22"/>
                  </a:lnTo>
                  <a:lnTo>
                    <a:pt x="46" y="27"/>
                  </a:lnTo>
                  <a:lnTo>
                    <a:pt x="46" y="35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4" y="46"/>
                  </a:lnTo>
                  <a:lnTo>
                    <a:pt x="44" y="50"/>
                  </a:lnTo>
                  <a:lnTo>
                    <a:pt x="43" y="52"/>
                  </a:lnTo>
                  <a:lnTo>
                    <a:pt x="43" y="57"/>
                  </a:lnTo>
                  <a:lnTo>
                    <a:pt x="43" y="61"/>
                  </a:lnTo>
                  <a:lnTo>
                    <a:pt x="43" y="65"/>
                  </a:lnTo>
                  <a:lnTo>
                    <a:pt x="42" y="69"/>
                  </a:lnTo>
                  <a:lnTo>
                    <a:pt x="42" y="74"/>
                  </a:lnTo>
                  <a:lnTo>
                    <a:pt x="42" y="80"/>
                  </a:lnTo>
                  <a:lnTo>
                    <a:pt x="42" y="85"/>
                  </a:lnTo>
                  <a:lnTo>
                    <a:pt x="40" y="89"/>
                  </a:lnTo>
                  <a:lnTo>
                    <a:pt x="40" y="94"/>
                  </a:lnTo>
                  <a:lnTo>
                    <a:pt x="39" y="98"/>
                  </a:lnTo>
                  <a:lnTo>
                    <a:pt x="39" y="103"/>
                  </a:lnTo>
                  <a:lnTo>
                    <a:pt x="39" y="108"/>
                  </a:lnTo>
                  <a:lnTo>
                    <a:pt x="38" y="114"/>
                  </a:lnTo>
                  <a:lnTo>
                    <a:pt x="38" y="119"/>
                  </a:lnTo>
                  <a:lnTo>
                    <a:pt x="38" y="124"/>
                  </a:lnTo>
                  <a:lnTo>
                    <a:pt x="37" y="129"/>
                  </a:lnTo>
                  <a:lnTo>
                    <a:pt x="37" y="135"/>
                  </a:lnTo>
                  <a:lnTo>
                    <a:pt x="37" y="141"/>
                  </a:lnTo>
                  <a:lnTo>
                    <a:pt x="37" y="146"/>
                  </a:lnTo>
                  <a:lnTo>
                    <a:pt x="37" y="152"/>
                  </a:lnTo>
                  <a:lnTo>
                    <a:pt x="37" y="158"/>
                  </a:lnTo>
                  <a:lnTo>
                    <a:pt x="37" y="163"/>
                  </a:lnTo>
                  <a:lnTo>
                    <a:pt x="37" y="170"/>
                  </a:lnTo>
                  <a:lnTo>
                    <a:pt x="37" y="175"/>
                  </a:lnTo>
                  <a:lnTo>
                    <a:pt x="37" y="182"/>
                  </a:lnTo>
                  <a:lnTo>
                    <a:pt x="37" y="187"/>
                  </a:lnTo>
                  <a:lnTo>
                    <a:pt x="37" y="193"/>
                  </a:lnTo>
                  <a:lnTo>
                    <a:pt x="37" y="199"/>
                  </a:lnTo>
                  <a:lnTo>
                    <a:pt x="37" y="205"/>
                  </a:lnTo>
                  <a:lnTo>
                    <a:pt x="37" y="210"/>
                  </a:lnTo>
                  <a:lnTo>
                    <a:pt x="37" y="217"/>
                  </a:lnTo>
                  <a:lnTo>
                    <a:pt x="37" y="222"/>
                  </a:lnTo>
                  <a:lnTo>
                    <a:pt x="37" y="229"/>
                  </a:lnTo>
                  <a:lnTo>
                    <a:pt x="38" y="235"/>
                  </a:lnTo>
                  <a:lnTo>
                    <a:pt x="39" y="242"/>
                  </a:lnTo>
                  <a:lnTo>
                    <a:pt x="39" y="247"/>
                  </a:lnTo>
                  <a:lnTo>
                    <a:pt x="39" y="254"/>
                  </a:lnTo>
                  <a:lnTo>
                    <a:pt x="40" y="260"/>
                  </a:lnTo>
                  <a:lnTo>
                    <a:pt x="42" y="267"/>
                  </a:lnTo>
                  <a:lnTo>
                    <a:pt x="42" y="267"/>
                  </a:lnTo>
                  <a:lnTo>
                    <a:pt x="42" y="272"/>
                  </a:lnTo>
                  <a:lnTo>
                    <a:pt x="43" y="275"/>
                  </a:lnTo>
                  <a:lnTo>
                    <a:pt x="44" y="278"/>
                  </a:lnTo>
                  <a:lnTo>
                    <a:pt x="44" y="282"/>
                  </a:lnTo>
                  <a:lnTo>
                    <a:pt x="47" y="289"/>
                  </a:lnTo>
                  <a:lnTo>
                    <a:pt x="48" y="294"/>
                  </a:lnTo>
                  <a:lnTo>
                    <a:pt x="50" y="301"/>
                  </a:lnTo>
                  <a:lnTo>
                    <a:pt x="51" y="307"/>
                  </a:lnTo>
                  <a:lnTo>
                    <a:pt x="54" y="315"/>
                  </a:lnTo>
                  <a:lnTo>
                    <a:pt x="55" y="323"/>
                  </a:lnTo>
                  <a:lnTo>
                    <a:pt x="57" y="332"/>
                  </a:lnTo>
                  <a:lnTo>
                    <a:pt x="60" y="341"/>
                  </a:lnTo>
                  <a:lnTo>
                    <a:pt x="63" y="352"/>
                  </a:lnTo>
                  <a:lnTo>
                    <a:pt x="65" y="361"/>
                  </a:lnTo>
                  <a:lnTo>
                    <a:pt x="68" y="371"/>
                  </a:lnTo>
                  <a:lnTo>
                    <a:pt x="71" y="382"/>
                  </a:lnTo>
                  <a:lnTo>
                    <a:pt x="74" y="395"/>
                  </a:lnTo>
                  <a:lnTo>
                    <a:pt x="78" y="407"/>
                  </a:lnTo>
                  <a:lnTo>
                    <a:pt x="81" y="418"/>
                  </a:lnTo>
                  <a:lnTo>
                    <a:pt x="86" y="431"/>
                  </a:lnTo>
                  <a:lnTo>
                    <a:pt x="90" y="444"/>
                  </a:lnTo>
                  <a:lnTo>
                    <a:pt x="94" y="458"/>
                  </a:lnTo>
                  <a:lnTo>
                    <a:pt x="98" y="472"/>
                  </a:lnTo>
                  <a:lnTo>
                    <a:pt x="102" y="485"/>
                  </a:lnTo>
                  <a:lnTo>
                    <a:pt x="107" y="499"/>
                  </a:lnTo>
                  <a:lnTo>
                    <a:pt x="111" y="514"/>
                  </a:lnTo>
                  <a:lnTo>
                    <a:pt x="116" y="528"/>
                  </a:lnTo>
                  <a:lnTo>
                    <a:pt x="122" y="544"/>
                  </a:lnTo>
                  <a:lnTo>
                    <a:pt x="127" y="559"/>
                  </a:lnTo>
                  <a:lnTo>
                    <a:pt x="131" y="574"/>
                  </a:lnTo>
                  <a:lnTo>
                    <a:pt x="137" y="590"/>
                  </a:lnTo>
                  <a:lnTo>
                    <a:pt x="141" y="605"/>
                  </a:lnTo>
                  <a:lnTo>
                    <a:pt x="148" y="621"/>
                  </a:lnTo>
                  <a:lnTo>
                    <a:pt x="154" y="637"/>
                  </a:lnTo>
                  <a:lnTo>
                    <a:pt x="159" y="652"/>
                  </a:lnTo>
                  <a:lnTo>
                    <a:pt x="166" y="668"/>
                  </a:lnTo>
                  <a:lnTo>
                    <a:pt x="173" y="685"/>
                  </a:lnTo>
                  <a:lnTo>
                    <a:pt x="178" y="701"/>
                  </a:lnTo>
                  <a:lnTo>
                    <a:pt x="184" y="716"/>
                  </a:lnTo>
                  <a:lnTo>
                    <a:pt x="190" y="732"/>
                  </a:lnTo>
                  <a:lnTo>
                    <a:pt x="197" y="749"/>
                  </a:lnTo>
                  <a:lnTo>
                    <a:pt x="204" y="765"/>
                  </a:lnTo>
                  <a:lnTo>
                    <a:pt x="210" y="782"/>
                  </a:lnTo>
                  <a:lnTo>
                    <a:pt x="217" y="797"/>
                  </a:lnTo>
                  <a:lnTo>
                    <a:pt x="225" y="813"/>
                  </a:lnTo>
                  <a:lnTo>
                    <a:pt x="231" y="829"/>
                  </a:lnTo>
                  <a:lnTo>
                    <a:pt x="239" y="844"/>
                  </a:lnTo>
                  <a:lnTo>
                    <a:pt x="246" y="860"/>
                  </a:lnTo>
                  <a:lnTo>
                    <a:pt x="254" y="876"/>
                  </a:lnTo>
                  <a:lnTo>
                    <a:pt x="261" y="890"/>
                  </a:lnTo>
                  <a:lnTo>
                    <a:pt x="269" y="905"/>
                  </a:lnTo>
                  <a:lnTo>
                    <a:pt x="277" y="919"/>
                  </a:lnTo>
                  <a:lnTo>
                    <a:pt x="285" y="935"/>
                  </a:lnTo>
                  <a:lnTo>
                    <a:pt x="293" y="948"/>
                  </a:lnTo>
                  <a:lnTo>
                    <a:pt x="302" y="962"/>
                  </a:lnTo>
                  <a:lnTo>
                    <a:pt x="310" y="975"/>
                  </a:lnTo>
                  <a:lnTo>
                    <a:pt x="319" y="990"/>
                  </a:lnTo>
                  <a:lnTo>
                    <a:pt x="327" y="1003"/>
                  </a:lnTo>
                  <a:lnTo>
                    <a:pt x="335" y="1014"/>
                  </a:lnTo>
                  <a:lnTo>
                    <a:pt x="345" y="1028"/>
                  </a:lnTo>
                  <a:lnTo>
                    <a:pt x="353" y="1041"/>
                  </a:lnTo>
                  <a:lnTo>
                    <a:pt x="353" y="1039"/>
                  </a:lnTo>
                  <a:lnTo>
                    <a:pt x="354" y="1038"/>
                  </a:lnTo>
                  <a:lnTo>
                    <a:pt x="356" y="1037"/>
                  </a:lnTo>
                  <a:lnTo>
                    <a:pt x="357" y="1033"/>
                  </a:lnTo>
                  <a:lnTo>
                    <a:pt x="359" y="1028"/>
                  </a:lnTo>
                  <a:lnTo>
                    <a:pt x="361" y="1022"/>
                  </a:lnTo>
                  <a:lnTo>
                    <a:pt x="365" y="1016"/>
                  </a:lnTo>
                  <a:lnTo>
                    <a:pt x="367" y="1009"/>
                  </a:lnTo>
                  <a:lnTo>
                    <a:pt x="370" y="1000"/>
                  </a:lnTo>
                  <a:lnTo>
                    <a:pt x="373" y="991"/>
                  </a:lnTo>
                  <a:lnTo>
                    <a:pt x="376" y="980"/>
                  </a:lnTo>
                  <a:lnTo>
                    <a:pt x="380" y="970"/>
                  </a:lnTo>
                  <a:lnTo>
                    <a:pt x="386" y="957"/>
                  </a:lnTo>
                  <a:lnTo>
                    <a:pt x="390" y="945"/>
                  </a:lnTo>
                  <a:lnTo>
                    <a:pt x="395" y="932"/>
                  </a:lnTo>
                  <a:lnTo>
                    <a:pt x="399" y="919"/>
                  </a:lnTo>
                  <a:lnTo>
                    <a:pt x="404" y="903"/>
                  </a:lnTo>
                  <a:lnTo>
                    <a:pt x="408" y="889"/>
                  </a:lnTo>
                  <a:lnTo>
                    <a:pt x="413" y="872"/>
                  </a:lnTo>
                  <a:lnTo>
                    <a:pt x="420" y="858"/>
                  </a:lnTo>
                  <a:lnTo>
                    <a:pt x="425" y="841"/>
                  </a:lnTo>
                  <a:lnTo>
                    <a:pt x="430" y="824"/>
                  </a:lnTo>
                  <a:lnTo>
                    <a:pt x="435" y="805"/>
                  </a:lnTo>
                  <a:lnTo>
                    <a:pt x="442" y="788"/>
                  </a:lnTo>
                  <a:lnTo>
                    <a:pt x="447" y="769"/>
                  </a:lnTo>
                  <a:lnTo>
                    <a:pt x="454" y="750"/>
                  </a:lnTo>
                  <a:lnTo>
                    <a:pt x="460" y="732"/>
                  </a:lnTo>
                  <a:lnTo>
                    <a:pt x="465" y="714"/>
                  </a:lnTo>
                  <a:lnTo>
                    <a:pt x="472" y="694"/>
                  </a:lnTo>
                  <a:lnTo>
                    <a:pt x="478" y="676"/>
                  </a:lnTo>
                  <a:lnTo>
                    <a:pt x="485" y="656"/>
                  </a:lnTo>
                  <a:lnTo>
                    <a:pt x="492" y="638"/>
                  </a:lnTo>
                  <a:lnTo>
                    <a:pt x="497" y="618"/>
                  </a:lnTo>
                  <a:lnTo>
                    <a:pt x="503" y="599"/>
                  </a:lnTo>
                  <a:lnTo>
                    <a:pt x="509" y="579"/>
                  </a:lnTo>
                  <a:lnTo>
                    <a:pt x="515" y="561"/>
                  </a:lnTo>
                  <a:lnTo>
                    <a:pt x="520" y="541"/>
                  </a:lnTo>
                  <a:lnTo>
                    <a:pt x="527" y="523"/>
                  </a:lnTo>
                  <a:lnTo>
                    <a:pt x="532" y="505"/>
                  </a:lnTo>
                  <a:lnTo>
                    <a:pt x="539" y="486"/>
                  </a:lnTo>
                  <a:lnTo>
                    <a:pt x="544" y="468"/>
                  </a:lnTo>
                  <a:lnTo>
                    <a:pt x="549" y="451"/>
                  </a:lnTo>
                  <a:lnTo>
                    <a:pt x="556" y="434"/>
                  </a:lnTo>
                  <a:lnTo>
                    <a:pt x="561" y="417"/>
                  </a:lnTo>
                  <a:lnTo>
                    <a:pt x="566" y="400"/>
                  </a:lnTo>
                  <a:lnTo>
                    <a:pt x="570" y="384"/>
                  </a:lnTo>
                  <a:lnTo>
                    <a:pt x="575" y="369"/>
                  </a:lnTo>
                  <a:lnTo>
                    <a:pt x="580" y="354"/>
                  </a:lnTo>
                  <a:lnTo>
                    <a:pt x="584" y="340"/>
                  </a:lnTo>
                  <a:lnTo>
                    <a:pt x="588" y="325"/>
                  </a:lnTo>
                  <a:lnTo>
                    <a:pt x="592" y="314"/>
                  </a:lnTo>
                  <a:lnTo>
                    <a:pt x="597" y="302"/>
                  </a:lnTo>
                  <a:lnTo>
                    <a:pt x="600" y="290"/>
                  </a:lnTo>
                  <a:lnTo>
                    <a:pt x="604" y="278"/>
                  </a:lnTo>
                  <a:lnTo>
                    <a:pt x="607" y="269"/>
                  </a:lnTo>
                  <a:lnTo>
                    <a:pt x="610" y="260"/>
                  </a:lnTo>
                  <a:lnTo>
                    <a:pt x="613" y="252"/>
                  </a:lnTo>
                  <a:lnTo>
                    <a:pt x="614" y="246"/>
                  </a:lnTo>
                  <a:lnTo>
                    <a:pt x="616" y="239"/>
                  </a:lnTo>
                  <a:lnTo>
                    <a:pt x="618" y="235"/>
                  </a:lnTo>
                  <a:lnTo>
                    <a:pt x="618" y="230"/>
                  </a:lnTo>
                  <a:lnTo>
                    <a:pt x="620" y="227"/>
                  </a:lnTo>
                  <a:lnTo>
                    <a:pt x="621" y="226"/>
                  </a:lnTo>
                  <a:lnTo>
                    <a:pt x="621" y="226"/>
                  </a:lnTo>
                  <a:lnTo>
                    <a:pt x="671" y="238"/>
                  </a:lnTo>
                  <a:lnTo>
                    <a:pt x="420" y="1056"/>
                  </a:lnTo>
                  <a:lnTo>
                    <a:pt x="327" y="1086"/>
                  </a:lnTo>
                  <a:lnTo>
                    <a:pt x="325" y="1085"/>
                  </a:lnTo>
                  <a:lnTo>
                    <a:pt x="325" y="1084"/>
                  </a:lnTo>
                  <a:lnTo>
                    <a:pt x="323" y="1081"/>
                  </a:lnTo>
                  <a:lnTo>
                    <a:pt x="322" y="1077"/>
                  </a:lnTo>
                  <a:lnTo>
                    <a:pt x="318" y="1073"/>
                  </a:lnTo>
                  <a:lnTo>
                    <a:pt x="315" y="1067"/>
                  </a:lnTo>
                  <a:lnTo>
                    <a:pt x="311" y="1060"/>
                  </a:lnTo>
                  <a:lnTo>
                    <a:pt x="308" y="1055"/>
                  </a:lnTo>
                  <a:lnTo>
                    <a:pt x="303" y="1046"/>
                  </a:lnTo>
                  <a:lnTo>
                    <a:pt x="298" y="1037"/>
                  </a:lnTo>
                  <a:lnTo>
                    <a:pt x="293" y="1028"/>
                  </a:lnTo>
                  <a:lnTo>
                    <a:pt x="288" y="1017"/>
                  </a:lnTo>
                  <a:lnTo>
                    <a:pt x="281" y="1005"/>
                  </a:lnTo>
                  <a:lnTo>
                    <a:pt x="274" y="994"/>
                  </a:lnTo>
                  <a:lnTo>
                    <a:pt x="268" y="982"/>
                  </a:lnTo>
                  <a:lnTo>
                    <a:pt x="261" y="969"/>
                  </a:lnTo>
                  <a:lnTo>
                    <a:pt x="254" y="954"/>
                  </a:lnTo>
                  <a:lnTo>
                    <a:pt x="246" y="940"/>
                  </a:lnTo>
                  <a:lnTo>
                    <a:pt x="238" y="924"/>
                  </a:lnTo>
                  <a:lnTo>
                    <a:pt x="231" y="909"/>
                  </a:lnTo>
                  <a:lnTo>
                    <a:pt x="222" y="892"/>
                  </a:lnTo>
                  <a:lnTo>
                    <a:pt x="214" y="876"/>
                  </a:lnTo>
                  <a:lnTo>
                    <a:pt x="207" y="859"/>
                  </a:lnTo>
                  <a:lnTo>
                    <a:pt x="199" y="842"/>
                  </a:lnTo>
                  <a:lnTo>
                    <a:pt x="190" y="822"/>
                  </a:lnTo>
                  <a:lnTo>
                    <a:pt x="180" y="804"/>
                  </a:lnTo>
                  <a:lnTo>
                    <a:pt x="173" y="784"/>
                  </a:lnTo>
                  <a:lnTo>
                    <a:pt x="165" y="766"/>
                  </a:lnTo>
                  <a:lnTo>
                    <a:pt x="156" y="745"/>
                  </a:lnTo>
                  <a:lnTo>
                    <a:pt x="148" y="726"/>
                  </a:lnTo>
                  <a:lnTo>
                    <a:pt x="139" y="706"/>
                  </a:lnTo>
                  <a:lnTo>
                    <a:pt x="131" y="685"/>
                  </a:lnTo>
                  <a:lnTo>
                    <a:pt x="122" y="663"/>
                  </a:lnTo>
                  <a:lnTo>
                    <a:pt x="112" y="642"/>
                  </a:lnTo>
                  <a:lnTo>
                    <a:pt x="105" y="621"/>
                  </a:lnTo>
                  <a:lnTo>
                    <a:pt x="97" y="599"/>
                  </a:lnTo>
                  <a:lnTo>
                    <a:pt x="89" y="576"/>
                  </a:lnTo>
                  <a:lnTo>
                    <a:pt x="81" y="554"/>
                  </a:lnTo>
                  <a:lnTo>
                    <a:pt x="73" y="532"/>
                  </a:lnTo>
                  <a:lnTo>
                    <a:pt x="67" y="511"/>
                  </a:lnTo>
                  <a:lnTo>
                    <a:pt x="59" y="489"/>
                  </a:lnTo>
                  <a:lnTo>
                    <a:pt x="52" y="465"/>
                  </a:lnTo>
                  <a:lnTo>
                    <a:pt x="46" y="443"/>
                  </a:lnTo>
                  <a:lnTo>
                    <a:pt x="40" y="422"/>
                  </a:lnTo>
                  <a:lnTo>
                    <a:pt x="34" y="399"/>
                  </a:lnTo>
                  <a:lnTo>
                    <a:pt x="29" y="376"/>
                  </a:lnTo>
                  <a:lnTo>
                    <a:pt x="23" y="354"/>
                  </a:lnTo>
                  <a:lnTo>
                    <a:pt x="20" y="333"/>
                  </a:lnTo>
                  <a:lnTo>
                    <a:pt x="14" y="311"/>
                  </a:lnTo>
                  <a:lnTo>
                    <a:pt x="12" y="289"/>
                  </a:lnTo>
                  <a:lnTo>
                    <a:pt x="8" y="267"/>
                  </a:lnTo>
                  <a:lnTo>
                    <a:pt x="5" y="246"/>
                  </a:lnTo>
                  <a:lnTo>
                    <a:pt x="3" y="225"/>
                  </a:lnTo>
                  <a:lnTo>
                    <a:pt x="1" y="203"/>
                  </a:lnTo>
                  <a:lnTo>
                    <a:pt x="0" y="182"/>
                  </a:lnTo>
                  <a:lnTo>
                    <a:pt x="0" y="162"/>
                  </a:lnTo>
                  <a:lnTo>
                    <a:pt x="0" y="142"/>
                  </a:lnTo>
                  <a:lnTo>
                    <a:pt x="1" y="123"/>
                  </a:lnTo>
                  <a:lnTo>
                    <a:pt x="3" y="103"/>
                  </a:lnTo>
                  <a:lnTo>
                    <a:pt x="4" y="85"/>
                  </a:lnTo>
                  <a:lnTo>
                    <a:pt x="7" y="65"/>
                  </a:lnTo>
                  <a:lnTo>
                    <a:pt x="10" y="48"/>
                  </a:lnTo>
                  <a:lnTo>
                    <a:pt x="14" y="30"/>
                  </a:lnTo>
                  <a:lnTo>
                    <a:pt x="21" y="1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572816" y="3761482"/>
              <a:ext cx="354013" cy="357188"/>
            </a:xfrm>
            <a:custGeom>
              <a:avLst/>
              <a:gdLst/>
              <a:ahLst/>
              <a:cxnLst>
                <a:cxn ang="0">
                  <a:pos x="660" y="612"/>
                </a:cxn>
                <a:cxn ang="0">
                  <a:pos x="646" y="592"/>
                </a:cxn>
                <a:cxn ang="0">
                  <a:pos x="625" y="562"/>
                </a:cxn>
                <a:cxn ang="0">
                  <a:pos x="599" y="526"/>
                </a:cxn>
                <a:cxn ang="0">
                  <a:pos x="566" y="480"/>
                </a:cxn>
                <a:cxn ang="0">
                  <a:pos x="531" y="431"/>
                </a:cxn>
                <a:cxn ang="0">
                  <a:pos x="493" y="379"/>
                </a:cxn>
                <a:cxn ang="0">
                  <a:pos x="454" y="325"/>
                </a:cxn>
                <a:cxn ang="0">
                  <a:pos x="412" y="271"/>
                </a:cxn>
                <a:cxn ang="0">
                  <a:pos x="371" y="216"/>
                </a:cxn>
                <a:cxn ang="0">
                  <a:pos x="331" y="165"/>
                </a:cxn>
                <a:cxn ang="0">
                  <a:pos x="294" y="118"/>
                </a:cxn>
                <a:cxn ang="0">
                  <a:pos x="260" y="74"/>
                </a:cxn>
                <a:cxn ang="0">
                  <a:pos x="229" y="41"/>
                </a:cxn>
                <a:cxn ang="0">
                  <a:pos x="204" y="13"/>
                </a:cxn>
                <a:cxn ang="0">
                  <a:pos x="158" y="17"/>
                </a:cxn>
                <a:cxn ang="0">
                  <a:pos x="13" y="81"/>
                </a:cxn>
                <a:cxn ang="0">
                  <a:pos x="9" y="93"/>
                </a:cxn>
                <a:cxn ang="0">
                  <a:pos x="5" y="112"/>
                </a:cxn>
                <a:cxn ang="0">
                  <a:pos x="4" y="129"/>
                </a:cxn>
                <a:cxn ang="0">
                  <a:pos x="1" y="150"/>
                </a:cxn>
                <a:cxn ang="0">
                  <a:pos x="1" y="175"/>
                </a:cxn>
                <a:cxn ang="0">
                  <a:pos x="0" y="205"/>
                </a:cxn>
                <a:cxn ang="0">
                  <a:pos x="0" y="241"/>
                </a:cxn>
                <a:cxn ang="0">
                  <a:pos x="0" y="281"/>
                </a:cxn>
                <a:cxn ang="0">
                  <a:pos x="1" y="328"/>
                </a:cxn>
                <a:cxn ang="0">
                  <a:pos x="4" y="380"/>
                </a:cxn>
                <a:cxn ang="0">
                  <a:pos x="8" y="441"/>
                </a:cxn>
                <a:cxn ang="0">
                  <a:pos x="12" y="507"/>
                </a:cxn>
                <a:cxn ang="0">
                  <a:pos x="62" y="553"/>
                </a:cxn>
                <a:cxn ang="0">
                  <a:pos x="59" y="536"/>
                </a:cxn>
                <a:cxn ang="0">
                  <a:pos x="58" y="516"/>
                </a:cxn>
                <a:cxn ang="0">
                  <a:pos x="56" y="492"/>
                </a:cxn>
                <a:cxn ang="0">
                  <a:pos x="52" y="460"/>
                </a:cxn>
                <a:cxn ang="0">
                  <a:pos x="51" y="427"/>
                </a:cxn>
                <a:cxn ang="0">
                  <a:pos x="48" y="391"/>
                </a:cxn>
                <a:cxn ang="0">
                  <a:pos x="46" y="354"/>
                </a:cxn>
                <a:cxn ang="0">
                  <a:pos x="43" y="314"/>
                </a:cxn>
                <a:cxn ang="0">
                  <a:pos x="41" y="276"/>
                </a:cxn>
                <a:cxn ang="0">
                  <a:pos x="38" y="239"/>
                </a:cxn>
                <a:cxn ang="0">
                  <a:pos x="38" y="205"/>
                </a:cxn>
                <a:cxn ang="0">
                  <a:pos x="35" y="175"/>
                </a:cxn>
                <a:cxn ang="0">
                  <a:pos x="35" y="149"/>
                </a:cxn>
                <a:cxn ang="0">
                  <a:pos x="37" y="128"/>
                </a:cxn>
                <a:cxn ang="0">
                  <a:pos x="38" y="115"/>
                </a:cxn>
                <a:cxn ang="0">
                  <a:pos x="196" y="69"/>
                </a:cxn>
                <a:cxn ang="0">
                  <a:pos x="208" y="82"/>
                </a:cxn>
                <a:cxn ang="0">
                  <a:pos x="225" y="105"/>
                </a:cxn>
                <a:cxn ang="0">
                  <a:pos x="250" y="135"/>
                </a:cxn>
                <a:cxn ang="0">
                  <a:pos x="279" y="170"/>
                </a:cxn>
                <a:cxn ang="0">
                  <a:pos x="311" y="213"/>
                </a:cxn>
                <a:cxn ang="0">
                  <a:pos x="347" y="259"/>
                </a:cxn>
                <a:cxn ang="0">
                  <a:pos x="386" y="309"/>
                </a:cxn>
                <a:cxn ang="0">
                  <a:pos x="425" y="359"/>
                </a:cxn>
                <a:cxn ang="0">
                  <a:pos x="463" y="410"/>
                </a:cxn>
                <a:cxn ang="0">
                  <a:pos x="501" y="461"/>
                </a:cxn>
                <a:cxn ang="0">
                  <a:pos x="537" y="510"/>
                </a:cxn>
                <a:cxn ang="0">
                  <a:pos x="570" y="557"/>
                </a:cxn>
                <a:cxn ang="0">
                  <a:pos x="599" y="599"/>
                </a:cxn>
                <a:cxn ang="0">
                  <a:pos x="622" y="634"/>
                </a:cxn>
                <a:cxn ang="0">
                  <a:pos x="639" y="665"/>
                </a:cxn>
              </a:cxnLst>
              <a:rect l="0" t="0" r="r" b="b"/>
              <a:pathLst>
                <a:path w="668" h="673">
                  <a:moveTo>
                    <a:pt x="668" y="622"/>
                  </a:moveTo>
                  <a:lnTo>
                    <a:pt x="667" y="621"/>
                  </a:lnTo>
                  <a:lnTo>
                    <a:pt x="663" y="616"/>
                  </a:lnTo>
                  <a:lnTo>
                    <a:pt x="660" y="612"/>
                  </a:lnTo>
                  <a:lnTo>
                    <a:pt x="658" y="608"/>
                  </a:lnTo>
                  <a:lnTo>
                    <a:pt x="654" y="603"/>
                  </a:lnTo>
                  <a:lnTo>
                    <a:pt x="651" y="599"/>
                  </a:lnTo>
                  <a:lnTo>
                    <a:pt x="646" y="592"/>
                  </a:lnTo>
                  <a:lnTo>
                    <a:pt x="642" y="586"/>
                  </a:lnTo>
                  <a:lnTo>
                    <a:pt x="635" y="578"/>
                  </a:lnTo>
                  <a:lnTo>
                    <a:pt x="632" y="571"/>
                  </a:lnTo>
                  <a:lnTo>
                    <a:pt x="625" y="562"/>
                  </a:lnTo>
                  <a:lnTo>
                    <a:pt x="618" y="554"/>
                  </a:lnTo>
                  <a:lnTo>
                    <a:pt x="613" y="545"/>
                  </a:lnTo>
                  <a:lnTo>
                    <a:pt x="607" y="536"/>
                  </a:lnTo>
                  <a:lnTo>
                    <a:pt x="599" y="526"/>
                  </a:lnTo>
                  <a:lnTo>
                    <a:pt x="591" y="515"/>
                  </a:lnTo>
                  <a:lnTo>
                    <a:pt x="583" y="503"/>
                  </a:lnTo>
                  <a:lnTo>
                    <a:pt x="575" y="492"/>
                  </a:lnTo>
                  <a:lnTo>
                    <a:pt x="566" y="480"/>
                  </a:lnTo>
                  <a:lnTo>
                    <a:pt x="558" y="469"/>
                  </a:lnTo>
                  <a:lnTo>
                    <a:pt x="549" y="458"/>
                  </a:lnTo>
                  <a:lnTo>
                    <a:pt x="541" y="444"/>
                  </a:lnTo>
                  <a:lnTo>
                    <a:pt x="531" y="431"/>
                  </a:lnTo>
                  <a:lnTo>
                    <a:pt x="522" y="420"/>
                  </a:lnTo>
                  <a:lnTo>
                    <a:pt x="513" y="405"/>
                  </a:lnTo>
                  <a:lnTo>
                    <a:pt x="503" y="393"/>
                  </a:lnTo>
                  <a:lnTo>
                    <a:pt x="493" y="379"/>
                  </a:lnTo>
                  <a:lnTo>
                    <a:pt x="484" y="366"/>
                  </a:lnTo>
                  <a:lnTo>
                    <a:pt x="473" y="353"/>
                  </a:lnTo>
                  <a:lnTo>
                    <a:pt x="464" y="340"/>
                  </a:lnTo>
                  <a:lnTo>
                    <a:pt x="454" y="325"/>
                  </a:lnTo>
                  <a:lnTo>
                    <a:pt x="443" y="311"/>
                  </a:lnTo>
                  <a:lnTo>
                    <a:pt x="433" y="298"/>
                  </a:lnTo>
                  <a:lnTo>
                    <a:pt x="422" y="284"/>
                  </a:lnTo>
                  <a:lnTo>
                    <a:pt x="412" y="271"/>
                  </a:lnTo>
                  <a:lnTo>
                    <a:pt x="403" y="256"/>
                  </a:lnTo>
                  <a:lnTo>
                    <a:pt x="392" y="243"/>
                  </a:lnTo>
                  <a:lnTo>
                    <a:pt x="382" y="230"/>
                  </a:lnTo>
                  <a:lnTo>
                    <a:pt x="371" y="216"/>
                  </a:lnTo>
                  <a:lnTo>
                    <a:pt x="361" y="203"/>
                  </a:lnTo>
                  <a:lnTo>
                    <a:pt x="350" y="190"/>
                  </a:lnTo>
                  <a:lnTo>
                    <a:pt x="341" y="178"/>
                  </a:lnTo>
                  <a:lnTo>
                    <a:pt x="331" y="165"/>
                  </a:lnTo>
                  <a:lnTo>
                    <a:pt x="322" y="153"/>
                  </a:lnTo>
                  <a:lnTo>
                    <a:pt x="313" y="141"/>
                  </a:lnTo>
                  <a:lnTo>
                    <a:pt x="303" y="129"/>
                  </a:lnTo>
                  <a:lnTo>
                    <a:pt x="294" y="118"/>
                  </a:lnTo>
                  <a:lnTo>
                    <a:pt x="285" y="107"/>
                  </a:lnTo>
                  <a:lnTo>
                    <a:pt x="277" y="95"/>
                  </a:lnTo>
                  <a:lnTo>
                    <a:pt x="268" y="85"/>
                  </a:lnTo>
                  <a:lnTo>
                    <a:pt x="260" y="74"/>
                  </a:lnTo>
                  <a:lnTo>
                    <a:pt x="251" y="65"/>
                  </a:lnTo>
                  <a:lnTo>
                    <a:pt x="243" y="56"/>
                  </a:lnTo>
                  <a:lnTo>
                    <a:pt x="237" y="48"/>
                  </a:lnTo>
                  <a:lnTo>
                    <a:pt x="229" y="41"/>
                  </a:lnTo>
                  <a:lnTo>
                    <a:pt x="222" y="33"/>
                  </a:lnTo>
                  <a:lnTo>
                    <a:pt x="216" y="26"/>
                  </a:lnTo>
                  <a:lnTo>
                    <a:pt x="211" y="20"/>
                  </a:lnTo>
                  <a:lnTo>
                    <a:pt x="204" y="13"/>
                  </a:lnTo>
                  <a:lnTo>
                    <a:pt x="199" y="8"/>
                  </a:lnTo>
                  <a:lnTo>
                    <a:pt x="194" y="4"/>
                  </a:lnTo>
                  <a:lnTo>
                    <a:pt x="190" y="0"/>
                  </a:lnTo>
                  <a:lnTo>
                    <a:pt x="158" y="17"/>
                  </a:lnTo>
                  <a:lnTo>
                    <a:pt x="156" y="208"/>
                  </a:lnTo>
                  <a:lnTo>
                    <a:pt x="50" y="64"/>
                  </a:lnTo>
                  <a:lnTo>
                    <a:pt x="13" y="80"/>
                  </a:lnTo>
                  <a:lnTo>
                    <a:pt x="13" y="81"/>
                  </a:lnTo>
                  <a:lnTo>
                    <a:pt x="12" y="84"/>
                  </a:lnTo>
                  <a:lnTo>
                    <a:pt x="11" y="85"/>
                  </a:lnTo>
                  <a:lnTo>
                    <a:pt x="11" y="89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8" y="103"/>
                  </a:lnTo>
                  <a:lnTo>
                    <a:pt x="7" y="110"/>
                  </a:lnTo>
                  <a:lnTo>
                    <a:pt x="5" y="112"/>
                  </a:lnTo>
                  <a:lnTo>
                    <a:pt x="5" y="116"/>
                  </a:lnTo>
                  <a:lnTo>
                    <a:pt x="4" y="120"/>
                  </a:lnTo>
                  <a:lnTo>
                    <a:pt x="4" y="124"/>
                  </a:lnTo>
                  <a:lnTo>
                    <a:pt x="4" y="129"/>
                  </a:lnTo>
                  <a:lnTo>
                    <a:pt x="3" y="133"/>
                  </a:lnTo>
                  <a:lnTo>
                    <a:pt x="3" y="139"/>
                  </a:lnTo>
                  <a:lnTo>
                    <a:pt x="3" y="144"/>
                  </a:lnTo>
                  <a:lnTo>
                    <a:pt x="1" y="150"/>
                  </a:lnTo>
                  <a:lnTo>
                    <a:pt x="1" y="156"/>
                  </a:lnTo>
                  <a:lnTo>
                    <a:pt x="1" y="162"/>
                  </a:lnTo>
                  <a:lnTo>
                    <a:pt x="1" y="169"/>
                  </a:lnTo>
                  <a:lnTo>
                    <a:pt x="1" y="175"/>
                  </a:lnTo>
                  <a:lnTo>
                    <a:pt x="1" y="182"/>
                  </a:lnTo>
                  <a:lnTo>
                    <a:pt x="0" y="190"/>
                  </a:lnTo>
                  <a:lnTo>
                    <a:pt x="0" y="197"/>
                  </a:lnTo>
                  <a:lnTo>
                    <a:pt x="0" y="205"/>
                  </a:lnTo>
                  <a:lnTo>
                    <a:pt x="0" y="213"/>
                  </a:lnTo>
                  <a:lnTo>
                    <a:pt x="0" y="222"/>
                  </a:lnTo>
                  <a:lnTo>
                    <a:pt x="0" y="231"/>
                  </a:lnTo>
                  <a:lnTo>
                    <a:pt x="0" y="241"/>
                  </a:lnTo>
                  <a:lnTo>
                    <a:pt x="0" y="250"/>
                  </a:lnTo>
                  <a:lnTo>
                    <a:pt x="0" y="260"/>
                  </a:lnTo>
                  <a:lnTo>
                    <a:pt x="0" y="271"/>
                  </a:lnTo>
                  <a:lnTo>
                    <a:pt x="0" y="281"/>
                  </a:lnTo>
                  <a:lnTo>
                    <a:pt x="0" y="292"/>
                  </a:lnTo>
                  <a:lnTo>
                    <a:pt x="1" y="303"/>
                  </a:lnTo>
                  <a:lnTo>
                    <a:pt x="1" y="316"/>
                  </a:lnTo>
                  <a:lnTo>
                    <a:pt x="1" y="328"/>
                  </a:lnTo>
                  <a:lnTo>
                    <a:pt x="1" y="340"/>
                  </a:lnTo>
                  <a:lnTo>
                    <a:pt x="3" y="353"/>
                  </a:lnTo>
                  <a:lnTo>
                    <a:pt x="3" y="367"/>
                  </a:lnTo>
                  <a:lnTo>
                    <a:pt x="4" y="380"/>
                  </a:lnTo>
                  <a:lnTo>
                    <a:pt x="4" y="395"/>
                  </a:lnTo>
                  <a:lnTo>
                    <a:pt x="5" y="410"/>
                  </a:lnTo>
                  <a:lnTo>
                    <a:pt x="7" y="425"/>
                  </a:lnTo>
                  <a:lnTo>
                    <a:pt x="8" y="441"/>
                  </a:lnTo>
                  <a:lnTo>
                    <a:pt x="9" y="458"/>
                  </a:lnTo>
                  <a:lnTo>
                    <a:pt x="9" y="473"/>
                  </a:lnTo>
                  <a:lnTo>
                    <a:pt x="11" y="490"/>
                  </a:lnTo>
                  <a:lnTo>
                    <a:pt x="12" y="507"/>
                  </a:lnTo>
                  <a:lnTo>
                    <a:pt x="13" y="526"/>
                  </a:lnTo>
                  <a:lnTo>
                    <a:pt x="16" y="544"/>
                  </a:lnTo>
                  <a:lnTo>
                    <a:pt x="18" y="563"/>
                  </a:lnTo>
                  <a:lnTo>
                    <a:pt x="62" y="553"/>
                  </a:lnTo>
                  <a:lnTo>
                    <a:pt x="60" y="552"/>
                  </a:lnTo>
                  <a:lnTo>
                    <a:pt x="60" y="548"/>
                  </a:lnTo>
                  <a:lnTo>
                    <a:pt x="60" y="543"/>
                  </a:lnTo>
                  <a:lnTo>
                    <a:pt x="59" y="536"/>
                  </a:lnTo>
                  <a:lnTo>
                    <a:pt x="59" y="531"/>
                  </a:lnTo>
                  <a:lnTo>
                    <a:pt x="58" y="526"/>
                  </a:lnTo>
                  <a:lnTo>
                    <a:pt x="58" y="520"/>
                  </a:lnTo>
                  <a:lnTo>
                    <a:pt x="58" y="516"/>
                  </a:lnTo>
                  <a:lnTo>
                    <a:pt x="56" y="510"/>
                  </a:lnTo>
                  <a:lnTo>
                    <a:pt x="56" y="505"/>
                  </a:lnTo>
                  <a:lnTo>
                    <a:pt x="56" y="498"/>
                  </a:lnTo>
                  <a:lnTo>
                    <a:pt x="56" y="492"/>
                  </a:lnTo>
                  <a:lnTo>
                    <a:pt x="54" y="484"/>
                  </a:lnTo>
                  <a:lnTo>
                    <a:pt x="54" y="476"/>
                  </a:lnTo>
                  <a:lnTo>
                    <a:pt x="52" y="468"/>
                  </a:lnTo>
                  <a:lnTo>
                    <a:pt x="52" y="460"/>
                  </a:lnTo>
                  <a:lnTo>
                    <a:pt x="52" y="452"/>
                  </a:lnTo>
                  <a:lnTo>
                    <a:pt x="51" y="443"/>
                  </a:lnTo>
                  <a:lnTo>
                    <a:pt x="51" y="435"/>
                  </a:lnTo>
                  <a:lnTo>
                    <a:pt x="51" y="427"/>
                  </a:lnTo>
                  <a:lnTo>
                    <a:pt x="50" y="418"/>
                  </a:lnTo>
                  <a:lnTo>
                    <a:pt x="50" y="409"/>
                  </a:lnTo>
                  <a:lnTo>
                    <a:pt x="48" y="400"/>
                  </a:lnTo>
                  <a:lnTo>
                    <a:pt x="48" y="391"/>
                  </a:lnTo>
                  <a:lnTo>
                    <a:pt x="47" y="382"/>
                  </a:lnTo>
                  <a:lnTo>
                    <a:pt x="47" y="373"/>
                  </a:lnTo>
                  <a:lnTo>
                    <a:pt x="46" y="363"/>
                  </a:lnTo>
                  <a:lnTo>
                    <a:pt x="46" y="354"/>
                  </a:lnTo>
                  <a:lnTo>
                    <a:pt x="45" y="344"/>
                  </a:lnTo>
                  <a:lnTo>
                    <a:pt x="43" y="335"/>
                  </a:lnTo>
                  <a:lnTo>
                    <a:pt x="43" y="324"/>
                  </a:lnTo>
                  <a:lnTo>
                    <a:pt x="43" y="314"/>
                  </a:lnTo>
                  <a:lnTo>
                    <a:pt x="42" y="305"/>
                  </a:lnTo>
                  <a:lnTo>
                    <a:pt x="41" y="295"/>
                  </a:lnTo>
                  <a:lnTo>
                    <a:pt x="41" y="286"/>
                  </a:lnTo>
                  <a:lnTo>
                    <a:pt x="41" y="276"/>
                  </a:lnTo>
                  <a:lnTo>
                    <a:pt x="39" y="267"/>
                  </a:lnTo>
                  <a:lnTo>
                    <a:pt x="39" y="258"/>
                  </a:lnTo>
                  <a:lnTo>
                    <a:pt x="38" y="247"/>
                  </a:lnTo>
                  <a:lnTo>
                    <a:pt x="38" y="239"/>
                  </a:lnTo>
                  <a:lnTo>
                    <a:pt x="38" y="230"/>
                  </a:lnTo>
                  <a:lnTo>
                    <a:pt x="38" y="222"/>
                  </a:lnTo>
                  <a:lnTo>
                    <a:pt x="38" y="213"/>
                  </a:lnTo>
                  <a:lnTo>
                    <a:pt x="38" y="205"/>
                  </a:lnTo>
                  <a:lnTo>
                    <a:pt x="37" y="197"/>
                  </a:lnTo>
                  <a:lnTo>
                    <a:pt x="37" y="188"/>
                  </a:lnTo>
                  <a:lnTo>
                    <a:pt x="35" y="180"/>
                  </a:lnTo>
                  <a:lnTo>
                    <a:pt x="35" y="175"/>
                  </a:lnTo>
                  <a:lnTo>
                    <a:pt x="35" y="167"/>
                  </a:lnTo>
                  <a:lnTo>
                    <a:pt x="35" y="161"/>
                  </a:lnTo>
                  <a:lnTo>
                    <a:pt x="35" y="154"/>
                  </a:lnTo>
                  <a:lnTo>
                    <a:pt x="35" y="149"/>
                  </a:lnTo>
                  <a:lnTo>
                    <a:pt x="35" y="142"/>
                  </a:lnTo>
                  <a:lnTo>
                    <a:pt x="35" y="137"/>
                  </a:lnTo>
                  <a:lnTo>
                    <a:pt x="35" y="132"/>
                  </a:lnTo>
                  <a:lnTo>
                    <a:pt x="37" y="128"/>
                  </a:lnTo>
                  <a:lnTo>
                    <a:pt x="37" y="124"/>
                  </a:lnTo>
                  <a:lnTo>
                    <a:pt x="37" y="120"/>
                  </a:lnTo>
                  <a:lnTo>
                    <a:pt x="38" y="118"/>
                  </a:lnTo>
                  <a:lnTo>
                    <a:pt x="38" y="115"/>
                  </a:lnTo>
                  <a:lnTo>
                    <a:pt x="167" y="302"/>
                  </a:lnTo>
                  <a:lnTo>
                    <a:pt x="203" y="289"/>
                  </a:lnTo>
                  <a:lnTo>
                    <a:pt x="196" y="68"/>
                  </a:lnTo>
                  <a:lnTo>
                    <a:pt x="196" y="69"/>
                  </a:lnTo>
                  <a:lnTo>
                    <a:pt x="200" y="73"/>
                  </a:lnTo>
                  <a:lnTo>
                    <a:pt x="201" y="74"/>
                  </a:lnTo>
                  <a:lnTo>
                    <a:pt x="204" y="80"/>
                  </a:lnTo>
                  <a:lnTo>
                    <a:pt x="208" y="82"/>
                  </a:lnTo>
                  <a:lnTo>
                    <a:pt x="212" y="89"/>
                  </a:lnTo>
                  <a:lnTo>
                    <a:pt x="216" y="93"/>
                  </a:lnTo>
                  <a:lnTo>
                    <a:pt x="221" y="99"/>
                  </a:lnTo>
                  <a:lnTo>
                    <a:pt x="225" y="105"/>
                  </a:lnTo>
                  <a:lnTo>
                    <a:pt x="232" y="112"/>
                  </a:lnTo>
                  <a:lnTo>
                    <a:pt x="237" y="119"/>
                  </a:lnTo>
                  <a:lnTo>
                    <a:pt x="243" y="127"/>
                  </a:lnTo>
                  <a:lnTo>
                    <a:pt x="250" y="135"/>
                  </a:lnTo>
                  <a:lnTo>
                    <a:pt x="258" y="144"/>
                  </a:lnTo>
                  <a:lnTo>
                    <a:pt x="263" y="152"/>
                  </a:lnTo>
                  <a:lnTo>
                    <a:pt x="271" y="161"/>
                  </a:lnTo>
                  <a:lnTo>
                    <a:pt x="279" y="170"/>
                  </a:lnTo>
                  <a:lnTo>
                    <a:pt x="286" y="180"/>
                  </a:lnTo>
                  <a:lnTo>
                    <a:pt x="294" y="192"/>
                  </a:lnTo>
                  <a:lnTo>
                    <a:pt x="302" y="203"/>
                  </a:lnTo>
                  <a:lnTo>
                    <a:pt x="311" y="213"/>
                  </a:lnTo>
                  <a:lnTo>
                    <a:pt x="320" y="225"/>
                  </a:lnTo>
                  <a:lnTo>
                    <a:pt x="328" y="235"/>
                  </a:lnTo>
                  <a:lnTo>
                    <a:pt x="337" y="247"/>
                  </a:lnTo>
                  <a:lnTo>
                    <a:pt x="347" y="259"/>
                  </a:lnTo>
                  <a:lnTo>
                    <a:pt x="357" y="272"/>
                  </a:lnTo>
                  <a:lnTo>
                    <a:pt x="366" y="284"/>
                  </a:lnTo>
                  <a:lnTo>
                    <a:pt x="377" y="297"/>
                  </a:lnTo>
                  <a:lnTo>
                    <a:pt x="386" y="309"/>
                  </a:lnTo>
                  <a:lnTo>
                    <a:pt x="396" y="322"/>
                  </a:lnTo>
                  <a:lnTo>
                    <a:pt x="405" y="335"/>
                  </a:lnTo>
                  <a:lnTo>
                    <a:pt x="415" y="346"/>
                  </a:lnTo>
                  <a:lnTo>
                    <a:pt x="425" y="359"/>
                  </a:lnTo>
                  <a:lnTo>
                    <a:pt x="434" y="373"/>
                  </a:lnTo>
                  <a:lnTo>
                    <a:pt x="443" y="384"/>
                  </a:lnTo>
                  <a:lnTo>
                    <a:pt x="454" y="397"/>
                  </a:lnTo>
                  <a:lnTo>
                    <a:pt x="463" y="410"/>
                  </a:lnTo>
                  <a:lnTo>
                    <a:pt x="473" y="424"/>
                  </a:lnTo>
                  <a:lnTo>
                    <a:pt x="483" y="435"/>
                  </a:lnTo>
                  <a:lnTo>
                    <a:pt x="492" y="448"/>
                  </a:lnTo>
                  <a:lnTo>
                    <a:pt x="501" y="461"/>
                  </a:lnTo>
                  <a:lnTo>
                    <a:pt x="511" y="473"/>
                  </a:lnTo>
                  <a:lnTo>
                    <a:pt x="520" y="486"/>
                  </a:lnTo>
                  <a:lnTo>
                    <a:pt x="530" y="498"/>
                  </a:lnTo>
                  <a:lnTo>
                    <a:pt x="537" y="510"/>
                  </a:lnTo>
                  <a:lnTo>
                    <a:pt x="547" y="523"/>
                  </a:lnTo>
                  <a:lnTo>
                    <a:pt x="554" y="535"/>
                  </a:lnTo>
                  <a:lnTo>
                    <a:pt x="564" y="545"/>
                  </a:lnTo>
                  <a:lnTo>
                    <a:pt x="570" y="557"/>
                  </a:lnTo>
                  <a:lnTo>
                    <a:pt x="578" y="567"/>
                  </a:lnTo>
                  <a:lnTo>
                    <a:pt x="586" y="578"/>
                  </a:lnTo>
                  <a:lnTo>
                    <a:pt x="592" y="588"/>
                  </a:lnTo>
                  <a:lnTo>
                    <a:pt x="599" y="599"/>
                  </a:lnTo>
                  <a:lnTo>
                    <a:pt x="605" y="609"/>
                  </a:lnTo>
                  <a:lnTo>
                    <a:pt x="611" y="617"/>
                  </a:lnTo>
                  <a:lnTo>
                    <a:pt x="617" y="626"/>
                  </a:lnTo>
                  <a:lnTo>
                    <a:pt x="622" y="634"/>
                  </a:lnTo>
                  <a:lnTo>
                    <a:pt x="628" y="643"/>
                  </a:lnTo>
                  <a:lnTo>
                    <a:pt x="632" y="651"/>
                  </a:lnTo>
                  <a:lnTo>
                    <a:pt x="635" y="659"/>
                  </a:lnTo>
                  <a:lnTo>
                    <a:pt x="639" y="665"/>
                  </a:lnTo>
                  <a:lnTo>
                    <a:pt x="643" y="673"/>
                  </a:lnTo>
                  <a:lnTo>
                    <a:pt x="668" y="622"/>
                  </a:lnTo>
                  <a:lnTo>
                    <a:pt x="668" y="6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676004" y="4074220"/>
              <a:ext cx="26988" cy="30163"/>
            </a:xfrm>
            <a:custGeom>
              <a:avLst/>
              <a:gdLst/>
              <a:ahLst/>
              <a:cxnLst>
                <a:cxn ang="0">
                  <a:pos x="12" y="50"/>
                </a:cxn>
                <a:cxn ang="0">
                  <a:pos x="10" y="48"/>
                </a:cxn>
                <a:cxn ang="0">
                  <a:pos x="8" y="46"/>
                </a:cxn>
                <a:cxn ang="0">
                  <a:pos x="4" y="42"/>
                </a:cxn>
                <a:cxn ang="0">
                  <a:pos x="1" y="39"/>
                </a:cxn>
                <a:cxn ang="0">
                  <a:pos x="0" y="33"/>
                </a:cxn>
                <a:cxn ang="0">
                  <a:pos x="1" y="26"/>
                </a:cxn>
                <a:cxn ang="0">
                  <a:pos x="3" y="22"/>
                </a:cxn>
                <a:cxn ang="0">
                  <a:pos x="5" y="18"/>
                </a:cxn>
                <a:cxn ang="0">
                  <a:pos x="9" y="13"/>
                </a:cxn>
                <a:cxn ang="0">
                  <a:pos x="16" y="10"/>
                </a:cxn>
                <a:cxn ang="0">
                  <a:pos x="20" y="5"/>
                </a:cxn>
                <a:cxn ang="0">
                  <a:pos x="26" y="2"/>
                </a:cxn>
                <a:cxn ang="0">
                  <a:pos x="30" y="0"/>
                </a:cxn>
                <a:cxn ang="0">
                  <a:pos x="34" y="0"/>
                </a:cxn>
                <a:cxn ang="0">
                  <a:pos x="40" y="1"/>
                </a:cxn>
                <a:cxn ang="0">
                  <a:pos x="46" y="5"/>
                </a:cxn>
                <a:cxn ang="0">
                  <a:pos x="48" y="12"/>
                </a:cxn>
                <a:cxn ang="0">
                  <a:pos x="51" y="19"/>
                </a:cxn>
                <a:cxn ang="0">
                  <a:pos x="51" y="22"/>
                </a:cxn>
                <a:cxn ang="0">
                  <a:pos x="51" y="27"/>
                </a:cxn>
                <a:cxn ang="0">
                  <a:pos x="51" y="30"/>
                </a:cxn>
                <a:cxn ang="0">
                  <a:pos x="51" y="35"/>
                </a:cxn>
                <a:cxn ang="0">
                  <a:pos x="48" y="39"/>
                </a:cxn>
                <a:cxn ang="0">
                  <a:pos x="48" y="46"/>
                </a:cxn>
                <a:cxn ang="0">
                  <a:pos x="46" y="51"/>
                </a:cxn>
                <a:cxn ang="0">
                  <a:pos x="44" y="55"/>
                </a:cxn>
                <a:cxn ang="0">
                  <a:pos x="39" y="57"/>
                </a:cxn>
                <a:cxn ang="0">
                  <a:pos x="33" y="57"/>
                </a:cxn>
                <a:cxn ang="0">
                  <a:pos x="27" y="56"/>
                </a:cxn>
                <a:cxn ang="0">
                  <a:pos x="23" y="55"/>
                </a:cxn>
                <a:cxn ang="0">
                  <a:pos x="18" y="52"/>
                </a:cxn>
                <a:cxn ang="0">
                  <a:pos x="12" y="50"/>
                </a:cxn>
                <a:cxn ang="0">
                  <a:pos x="12" y="50"/>
                </a:cxn>
              </a:cxnLst>
              <a:rect l="0" t="0" r="r" b="b"/>
              <a:pathLst>
                <a:path w="51" h="57">
                  <a:moveTo>
                    <a:pt x="12" y="50"/>
                  </a:moveTo>
                  <a:lnTo>
                    <a:pt x="10" y="48"/>
                  </a:lnTo>
                  <a:lnTo>
                    <a:pt x="8" y="46"/>
                  </a:lnTo>
                  <a:lnTo>
                    <a:pt x="4" y="42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2"/>
                  </a:lnTo>
                  <a:lnTo>
                    <a:pt x="5" y="18"/>
                  </a:lnTo>
                  <a:lnTo>
                    <a:pt x="9" y="13"/>
                  </a:lnTo>
                  <a:lnTo>
                    <a:pt x="16" y="10"/>
                  </a:lnTo>
                  <a:lnTo>
                    <a:pt x="20" y="5"/>
                  </a:lnTo>
                  <a:lnTo>
                    <a:pt x="26" y="2"/>
                  </a:lnTo>
                  <a:lnTo>
                    <a:pt x="30" y="0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6" y="5"/>
                  </a:lnTo>
                  <a:lnTo>
                    <a:pt x="48" y="12"/>
                  </a:lnTo>
                  <a:lnTo>
                    <a:pt x="51" y="19"/>
                  </a:lnTo>
                  <a:lnTo>
                    <a:pt x="51" y="22"/>
                  </a:lnTo>
                  <a:lnTo>
                    <a:pt x="51" y="27"/>
                  </a:lnTo>
                  <a:lnTo>
                    <a:pt x="51" y="30"/>
                  </a:lnTo>
                  <a:lnTo>
                    <a:pt x="51" y="35"/>
                  </a:lnTo>
                  <a:lnTo>
                    <a:pt x="48" y="39"/>
                  </a:lnTo>
                  <a:lnTo>
                    <a:pt x="48" y="46"/>
                  </a:lnTo>
                  <a:lnTo>
                    <a:pt x="46" y="51"/>
                  </a:lnTo>
                  <a:lnTo>
                    <a:pt x="44" y="55"/>
                  </a:lnTo>
                  <a:lnTo>
                    <a:pt x="39" y="57"/>
                  </a:lnTo>
                  <a:lnTo>
                    <a:pt x="33" y="57"/>
                  </a:lnTo>
                  <a:lnTo>
                    <a:pt x="27" y="56"/>
                  </a:lnTo>
                  <a:lnTo>
                    <a:pt x="23" y="55"/>
                  </a:lnTo>
                  <a:lnTo>
                    <a:pt x="18" y="52"/>
                  </a:lnTo>
                  <a:lnTo>
                    <a:pt x="12" y="50"/>
                  </a:lnTo>
                  <a:lnTo>
                    <a:pt x="12" y="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1604566" y="4105970"/>
              <a:ext cx="28575" cy="28575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5" y="40"/>
                </a:cxn>
                <a:cxn ang="0">
                  <a:pos x="3" y="36"/>
                </a:cxn>
                <a:cxn ang="0">
                  <a:pos x="1" y="30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3" y="10"/>
                </a:cxn>
                <a:cxn ang="0">
                  <a:pos x="5" y="8"/>
                </a:cxn>
                <a:cxn ang="0">
                  <a:pos x="9" y="5"/>
                </a:cxn>
                <a:cxn ang="0">
                  <a:pos x="13" y="2"/>
                </a:cxn>
                <a:cxn ang="0">
                  <a:pos x="16" y="1"/>
                </a:cxn>
                <a:cxn ang="0">
                  <a:pos x="20" y="1"/>
                </a:cxn>
                <a:cxn ang="0">
                  <a:pos x="23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4" y="1"/>
                </a:cxn>
                <a:cxn ang="0">
                  <a:pos x="50" y="5"/>
                </a:cxn>
                <a:cxn ang="0">
                  <a:pos x="51" y="6"/>
                </a:cxn>
                <a:cxn ang="0">
                  <a:pos x="54" y="10"/>
                </a:cxn>
                <a:cxn ang="0">
                  <a:pos x="55" y="15"/>
                </a:cxn>
                <a:cxn ang="0">
                  <a:pos x="56" y="19"/>
                </a:cxn>
                <a:cxn ang="0">
                  <a:pos x="56" y="23"/>
                </a:cxn>
                <a:cxn ang="0">
                  <a:pos x="56" y="27"/>
                </a:cxn>
                <a:cxn ang="0">
                  <a:pos x="55" y="31"/>
                </a:cxn>
                <a:cxn ang="0">
                  <a:pos x="55" y="35"/>
                </a:cxn>
                <a:cxn ang="0">
                  <a:pos x="54" y="40"/>
                </a:cxn>
                <a:cxn ang="0">
                  <a:pos x="54" y="43"/>
                </a:cxn>
                <a:cxn ang="0">
                  <a:pos x="51" y="44"/>
                </a:cxn>
                <a:cxn ang="0">
                  <a:pos x="48" y="47"/>
                </a:cxn>
                <a:cxn ang="0">
                  <a:pos x="42" y="49"/>
                </a:cxn>
                <a:cxn ang="0">
                  <a:pos x="35" y="53"/>
                </a:cxn>
                <a:cxn ang="0">
                  <a:pos x="31" y="53"/>
                </a:cxn>
                <a:cxn ang="0">
                  <a:pos x="27" y="55"/>
                </a:cxn>
                <a:cxn ang="0">
                  <a:pos x="23" y="55"/>
                </a:cxn>
                <a:cxn ang="0">
                  <a:pos x="20" y="55"/>
                </a:cxn>
                <a:cxn ang="0">
                  <a:pos x="16" y="52"/>
                </a:cxn>
                <a:cxn ang="0">
                  <a:pos x="12" y="49"/>
                </a:cxn>
                <a:cxn ang="0">
                  <a:pos x="9" y="47"/>
                </a:cxn>
                <a:cxn ang="0">
                  <a:pos x="6" y="43"/>
                </a:cxn>
                <a:cxn ang="0">
                  <a:pos x="6" y="43"/>
                </a:cxn>
              </a:cxnLst>
              <a:rect l="0" t="0" r="r" b="b"/>
              <a:pathLst>
                <a:path w="56" h="55">
                  <a:moveTo>
                    <a:pt x="6" y="43"/>
                  </a:moveTo>
                  <a:lnTo>
                    <a:pt x="5" y="40"/>
                  </a:lnTo>
                  <a:lnTo>
                    <a:pt x="3" y="36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3" y="10"/>
                  </a:lnTo>
                  <a:lnTo>
                    <a:pt x="5" y="8"/>
                  </a:lnTo>
                  <a:lnTo>
                    <a:pt x="9" y="5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4" y="1"/>
                  </a:lnTo>
                  <a:lnTo>
                    <a:pt x="50" y="5"/>
                  </a:lnTo>
                  <a:lnTo>
                    <a:pt x="51" y="6"/>
                  </a:lnTo>
                  <a:lnTo>
                    <a:pt x="54" y="10"/>
                  </a:lnTo>
                  <a:lnTo>
                    <a:pt x="55" y="15"/>
                  </a:lnTo>
                  <a:lnTo>
                    <a:pt x="56" y="19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55" y="31"/>
                  </a:lnTo>
                  <a:lnTo>
                    <a:pt x="55" y="35"/>
                  </a:lnTo>
                  <a:lnTo>
                    <a:pt x="54" y="40"/>
                  </a:lnTo>
                  <a:lnTo>
                    <a:pt x="54" y="43"/>
                  </a:lnTo>
                  <a:lnTo>
                    <a:pt x="51" y="44"/>
                  </a:lnTo>
                  <a:lnTo>
                    <a:pt x="48" y="47"/>
                  </a:lnTo>
                  <a:lnTo>
                    <a:pt x="42" y="49"/>
                  </a:lnTo>
                  <a:lnTo>
                    <a:pt x="35" y="53"/>
                  </a:lnTo>
                  <a:lnTo>
                    <a:pt x="31" y="53"/>
                  </a:lnTo>
                  <a:lnTo>
                    <a:pt x="27" y="55"/>
                  </a:lnTo>
                  <a:lnTo>
                    <a:pt x="23" y="55"/>
                  </a:lnTo>
                  <a:lnTo>
                    <a:pt x="20" y="55"/>
                  </a:lnTo>
                  <a:lnTo>
                    <a:pt x="16" y="52"/>
                  </a:lnTo>
                  <a:lnTo>
                    <a:pt x="12" y="49"/>
                  </a:lnTo>
                  <a:lnTo>
                    <a:pt x="9" y="47"/>
                  </a:lnTo>
                  <a:lnTo>
                    <a:pt x="6" y="43"/>
                  </a:lnTo>
                  <a:lnTo>
                    <a:pt x="6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1903016" y="3951982"/>
              <a:ext cx="192088" cy="239713"/>
            </a:xfrm>
            <a:custGeom>
              <a:avLst/>
              <a:gdLst/>
              <a:ahLst/>
              <a:cxnLst>
                <a:cxn ang="0">
                  <a:pos x="4" y="280"/>
                </a:cxn>
                <a:cxn ang="0">
                  <a:pos x="13" y="251"/>
                </a:cxn>
                <a:cxn ang="0">
                  <a:pos x="27" y="212"/>
                </a:cxn>
                <a:cxn ang="0">
                  <a:pos x="43" y="168"/>
                </a:cxn>
                <a:cxn ang="0">
                  <a:pos x="65" y="121"/>
                </a:cxn>
                <a:cxn ang="0">
                  <a:pos x="87" y="76"/>
                </a:cxn>
                <a:cxn ang="0">
                  <a:pos x="113" y="38"/>
                </a:cxn>
                <a:cxn ang="0">
                  <a:pos x="141" y="10"/>
                </a:cxn>
                <a:cxn ang="0">
                  <a:pos x="164" y="6"/>
                </a:cxn>
                <a:cxn ang="0">
                  <a:pos x="171" y="36"/>
                </a:cxn>
                <a:cxn ang="0">
                  <a:pos x="174" y="65"/>
                </a:cxn>
                <a:cxn ang="0">
                  <a:pos x="172" y="99"/>
                </a:cxn>
                <a:cxn ang="0">
                  <a:pos x="167" y="138"/>
                </a:cxn>
                <a:cxn ang="0">
                  <a:pos x="155" y="184"/>
                </a:cxn>
                <a:cxn ang="0">
                  <a:pos x="136" y="233"/>
                </a:cxn>
                <a:cxn ang="0">
                  <a:pos x="106" y="287"/>
                </a:cxn>
                <a:cxn ang="0">
                  <a:pos x="125" y="292"/>
                </a:cxn>
                <a:cxn ang="0">
                  <a:pos x="157" y="289"/>
                </a:cxn>
                <a:cxn ang="0">
                  <a:pos x="189" y="288"/>
                </a:cxn>
                <a:cxn ang="0">
                  <a:pos x="223" y="285"/>
                </a:cxn>
                <a:cxn ang="0">
                  <a:pos x="262" y="284"/>
                </a:cxn>
                <a:cxn ang="0">
                  <a:pos x="300" y="284"/>
                </a:cxn>
                <a:cxn ang="0">
                  <a:pos x="341" y="287"/>
                </a:cxn>
                <a:cxn ang="0">
                  <a:pos x="354" y="325"/>
                </a:cxn>
                <a:cxn ang="0">
                  <a:pos x="316" y="346"/>
                </a:cxn>
                <a:cxn ang="0">
                  <a:pos x="281" y="364"/>
                </a:cxn>
                <a:cxn ang="0">
                  <a:pos x="239" y="386"/>
                </a:cxn>
                <a:cxn ang="0">
                  <a:pos x="192" y="407"/>
                </a:cxn>
                <a:cxn ang="0">
                  <a:pos x="142" y="425"/>
                </a:cxn>
                <a:cxn ang="0">
                  <a:pos x="93" y="442"/>
                </a:cxn>
                <a:cxn ang="0">
                  <a:pos x="45" y="450"/>
                </a:cxn>
                <a:cxn ang="0">
                  <a:pos x="32" y="412"/>
                </a:cxn>
                <a:cxn ang="0">
                  <a:pos x="66" y="407"/>
                </a:cxn>
                <a:cxn ang="0">
                  <a:pos x="99" y="401"/>
                </a:cxn>
                <a:cxn ang="0">
                  <a:pos x="132" y="393"/>
                </a:cxn>
                <a:cxn ang="0">
                  <a:pos x="166" y="381"/>
                </a:cxn>
                <a:cxn ang="0">
                  <a:pos x="204" y="365"/>
                </a:cxn>
                <a:cxn ang="0">
                  <a:pos x="240" y="347"/>
                </a:cxn>
                <a:cxn ang="0">
                  <a:pos x="279" y="325"/>
                </a:cxn>
                <a:cxn ang="0">
                  <a:pos x="251" y="321"/>
                </a:cxn>
                <a:cxn ang="0">
                  <a:pos x="217" y="319"/>
                </a:cxn>
                <a:cxn ang="0">
                  <a:pos x="187" y="321"/>
                </a:cxn>
                <a:cxn ang="0">
                  <a:pos x="155" y="323"/>
                </a:cxn>
                <a:cxn ang="0">
                  <a:pos x="121" y="329"/>
                </a:cxn>
                <a:cxn ang="0">
                  <a:pos x="87" y="338"/>
                </a:cxn>
                <a:cxn ang="0">
                  <a:pos x="55" y="352"/>
                </a:cxn>
                <a:cxn ang="0">
                  <a:pos x="43" y="318"/>
                </a:cxn>
                <a:cxn ang="0">
                  <a:pos x="69" y="280"/>
                </a:cxn>
                <a:cxn ang="0">
                  <a:pos x="87" y="250"/>
                </a:cxn>
                <a:cxn ang="0">
                  <a:pos x="104" y="215"/>
                </a:cxn>
                <a:cxn ang="0">
                  <a:pos x="119" y="176"/>
                </a:cxn>
                <a:cxn ang="0">
                  <a:pos x="129" y="133"/>
                </a:cxn>
                <a:cxn ang="0">
                  <a:pos x="136" y="88"/>
                </a:cxn>
                <a:cxn ang="0">
                  <a:pos x="129" y="82"/>
                </a:cxn>
                <a:cxn ang="0">
                  <a:pos x="107" y="125"/>
                </a:cxn>
                <a:cxn ang="0">
                  <a:pos x="91" y="159"/>
                </a:cxn>
                <a:cxn ang="0">
                  <a:pos x="77" y="190"/>
                </a:cxn>
                <a:cxn ang="0">
                  <a:pos x="62" y="227"/>
                </a:cxn>
                <a:cxn ang="0">
                  <a:pos x="49" y="261"/>
                </a:cxn>
                <a:cxn ang="0">
                  <a:pos x="39" y="296"/>
                </a:cxn>
              </a:cxnLst>
              <a:rect l="0" t="0" r="r" b="b"/>
              <a:pathLst>
                <a:path w="363" h="454">
                  <a:moveTo>
                    <a:pt x="0" y="300"/>
                  </a:moveTo>
                  <a:lnTo>
                    <a:pt x="0" y="299"/>
                  </a:lnTo>
                  <a:lnTo>
                    <a:pt x="0" y="296"/>
                  </a:lnTo>
                  <a:lnTo>
                    <a:pt x="1" y="292"/>
                  </a:lnTo>
                  <a:lnTo>
                    <a:pt x="2" y="288"/>
                  </a:lnTo>
                  <a:lnTo>
                    <a:pt x="2" y="284"/>
                  </a:lnTo>
                  <a:lnTo>
                    <a:pt x="4" y="280"/>
                  </a:lnTo>
                  <a:lnTo>
                    <a:pt x="5" y="278"/>
                  </a:lnTo>
                  <a:lnTo>
                    <a:pt x="6" y="274"/>
                  </a:lnTo>
                  <a:lnTo>
                    <a:pt x="8" y="270"/>
                  </a:lnTo>
                  <a:lnTo>
                    <a:pt x="9" y="265"/>
                  </a:lnTo>
                  <a:lnTo>
                    <a:pt x="10" y="261"/>
                  </a:lnTo>
                  <a:lnTo>
                    <a:pt x="11" y="257"/>
                  </a:lnTo>
                  <a:lnTo>
                    <a:pt x="13" y="251"/>
                  </a:lnTo>
                  <a:lnTo>
                    <a:pt x="14" y="245"/>
                  </a:lnTo>
                  <a:lnTo>
                    <a:pt x="17" y="240"/>
                  </a:lnTo>
                  <a:lnTo>
                    <a:pt x="18" y="234"/>
                  </a:lnTo>
                  <a:lnTo>
                    <a:pt x="21" y="229"/>
                  </a:lnTo>
                  <a:lnTo>
                    <a:pt x="22" y="224"/>
                  </a:lnTo>
                  <a:lnTo>
                    <a:pt x="25" y="217"/>
                  </a:lnTo>
                  <a:lnTo>
                    <a:pt x="27" y="212"/>
                  </a:lnTo>
                  <a:lnTo>
                    <a:pt x="28" y="206"/>
                  </a:lnTo>
                  <a:lnTo>
                    <a:pt x="31" y="199"/>
                  </a:lnTo>
                  <a:lnTo>
                    <a:pt x="32" y="193"/>
                  </a:lnTo>
                  <a:lnTo>
                    <a:pt x="36" y="186"/>
                  </a:lnTo>
                  <a:lnTo>
                    <a:pt x="38" y="180"/>
                  </a:lnTo>
                  <a:lnTo>
                    <a:pt x="40" y="174"/>
                  </a:lnTo>
                  <a:lnTo>
                    <a:pt x="43" y="168"/>
                  </a:lnTo>
                  <a:lnTo>
                    <a:pt x="47" y="161"/>
                  </a:lnTo>
                  <a:lnTo>
                    <a:pt x="49" y="155"/>
                  </a:lnTo>
                  <a:lnTo>
                    <a:pt x="52" y="147"/>
                  </a:lnTo>
                  <a:lnTo>
                    <a:pt x="55" y="140"/>
                  </a:lnTo>
                  <a:lnTo>
                    <a:pt x="59" y="134"/>
                  </a:lnTo>
                  <a:lnTo>
                    <a:pt x="61" y="127"/>
                  </a:lnTo>
                  <a:lnTo>
                    <a:pt x="65" y="121"/>
                  </a:lnTo>
                  <a:lnTo>
                    <a:pt x="68" y="114"/>
                  </a:lnTo>
                  <a:lnTo>
                    <a:pt x="70" y="108"/>
                  </a:lnTo>
                  <a:lnTo>
                    <a:pt x="74" y="101"/>
                  </a:lnTo>
                  <a:lnTo>
                    <a:pt x="77" y="95"/>
                  </a:lnTo>
                  <a:lnTo>
                    <a:pt x="79" y="88"/>
                  </a:lnTo>
                  <a:lnTo>
                    <a:pt x="83" y="83"/>
                  </a:lnTo>
                  <a:lnTo>
                    <a:pt x="87" y="76"/>
                  </a:lnTo>
                  <a:lnTo>
                    <a:pt x="90" y="70"/>
                  </a:lnTo>
                  <a:lnTo>
                    <a:pt x="94" y="65"/>
                  </a:lnTo>
                  <a:lnTo>
                    <a:pt x="98" y="59"/>
                  </a:lnTo>
                  <a:lnTo>
                    <a:pt x="102" y="53"/>
                  </a:lnTo>
                  <a:lnTo>
                    <a:pt x="106" y="48"/>
                  </a:lnTo>
                  <a:lnTo>
                    <a:pt x="108" y="42"/>
                  </a:lnTo>
                  <a:lnTo>
                    <a:pt x="113" y="38"/>
                  </a:lnTo>
                  <a:lnTo>
                    <a:pt x="116" y="33"/>
                  </a:lnTo>
                  <a:lnTo>
                    <a:pt x="120" y="29"/>
                  </a:lnTo>
                  <a:lnTo>
                    <a:pt x="125" y="25"/>
                  </a:lnTo>
                  <a:lnTo>
                    <a:pt x="129" y="21"/>
                  </a:lnTo>
                  <a:lnTo>
                    <a:pt x="133" y="17"/>
                  </a:lnTo>
                  <a:lnTo>
                    <a:pt x="137" y="14"/>
                  </a:lnTo>
                  <a:lnTo>
                    <a:pt x="141" y="10"/>
                  </a:lnTo>
                  <a:lnTo>
                    <a:pt x="145" y="8"/>
                  </a:lnTo>
                  <a:lnTo>
                    <a:pt x="149" y="6"/>
                  </a:lnTo>
                  <a:lnTo>
                    <a:pt x="154" y="3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6" y="12"/>
                  </a:lnTo>
                  <a:lnTo>
                    <a:pt x="167" y="16"/>
                  </a:lnTo>
                  <a:lnTo>
                    <a:pt x="170" y="23"/>
                  </a:lnTo>
                  <a:lnTo>
                    <a:pt x="170" y="27"/>
                  </a:lnTo>
                  <a:lnTo>
                    <a:pt x="171" y="33"/>
                  </a:lnTo>
                  <a:lnTo>
                    <a:pt x="171" y="36"/>
                  </a:lnTo>
                  <a:lnTo>
                    <a:pt x="171" y="40"/>
                  </a:lnTo>
                  <a:lnTo>
                    <a:pt x="172" y="44"/>
                  </a:lnTo>
                  <a:lnTo>
                    <a:pt x="172" y="48"/>
                  </a:lnTo>
                  <a:lnTo>
                    <a:pt x="172" y="51"/>
                  </a:lnTo>
                  <a:lnTo>
                    <a:pt x="174" y="55"/>
                  </a:lnTo>
                  <a:lnTo>
                    <a:pt x="174" y="61"/>
                  </a:lnTo>
                  <a:lnTo>
                    <a:pt x="174" y="65"/>
                  </a:lnTo>
                  <a:lnTo>
                    <a:pt x="174" y="70"/>
                  </a:lnTo>
                  <a:lnTo>
                    <a:pt x="174" y="74"/>
                  </a:lnTo>
                  <a:lnTo>
                    <a:pt x="174" y="79"/>
                  </a:lnTo>
                  <a:lnTo>
                    <a:pt x="175" y="84"/>
                  </a:lnTo>
                  <a:lnTo>
                    <a:pt x="174" y="88"/>
                  </a:lnTo>
                  <a:lnTo>
                    <a:pt x="174" y="93"/>
                  </a:lnTo>
                  <a:lnTo>
                    <a:pt x="172" y="99"/>
                  </a:lnTo>
                  <a:lnTo>
                    <a:pt x="172" y="104"/>
                  </a:lnTo>
                  <a:lnTo>
                    <a:pt x="172" y="109"/>
                  </a:lnTo>
                  <a:lnTo>
                    <a:pt x="171" y="114"/>
                  </a:lnTo>
                  <a:lnTo>
                    <a:pt x="171" y="121"/>
                  </a:lnTo>
                  <a:lnTo>
                    <a:pt x="171" y="127"/>
                  </a:lnTo>
                  <a:lnTo>
                    <a:pt x="170" y="133"/>
                  </a:lnTo>
                  <a:lnTo>
                    <a:pt x="167" y="138"/>
                  </a:lnTo>
                  <a:lnTo>
                    <a:pt x="166" y="144"/>
                  </a:lnTo>
                  <a:lnTo>
                    <a:pt x="166" y="151"/>
                  </a:lnTo>
                  <a:lnTo>
                    <a:pt x="163" y="157"/>
                  </a:lnTo>
                  <a:lnTo>
                    <a:pt x="162" y="164"/>
                  </a:lnTo>
                  <a:lnTo>
                    <a:pt x="159" y="170"/>
                  </a:lnTo>
                  <a:lnTo>
                    <a:pt x="158" y="177"/>
                  </a:lnTo>
                  <a:lnTo>
                    <a:pt x="155" y="184"/>
                  </a:lnTo>
                  <a:lnTo>
                    <a:pt x="154" y="190"/>
                  </a:lnTo>
                  <a:lnTo>
                    <a:pt x="151" y="197"/>
                  </a:lnTo>
                  <a:lnTo>
                    <a:pt x="147" y="204"/>
                  </a:lnTo>
                  <a:lnTo>
                    <a:pt x="145" y="211"/>
                  </a:lnTo>
                  <a:lnTo>
                    <a:pt x="142" y="219"/>
                  </a:lnTo>
                  <a:lnTo>
                    <a:pt x="138" y="225"/>
                  </a:lnTo>
                  <a:lnTo>
                    <a:pt x="136" y="233"/>
                  </a:lnTo>
                  <a:lnTo>
                    <a:pt x="132" y="241"/>
                  </a:lnTo>
                  <a:lnTo>
                    <a:pt x="128" y="249"/>
                  </a:lnTo>
                  <a:lnTo>
                    <a:pt x="124" y="255"/>
                  </a:lnTo>
                  <a:lnTo>
                    <a:pt x="119" y="263"/>
                  </a:lnTo>
                  <a:lnTo>
                    <a:pt x="115" y="271"/>
                  </a:lnTo>
                  <a:lnTo>
                    <a:pt x="110" y="279"/>
                  </a:lnTo>
                  <a:lnTo>
                    <a:pt x="106" y="287"/>
                  </a:lnTo>
                  <a:lnTo>
                    <a:pt x="100" y="296"/>
                  </a:lnTo>
                  <a:lnTo>
                    <a:pt x="102" y="295"/>
                  </a:lnTo>
                  <a:lnTo>
                    <a:pt x="107" y="293"/>
                  </a:lnTo>
                  <a:lnTo>
                    <a:pt x="110" y="293"/>
                  </a:lnTo>
                  <a:lnTo>
                    <a:pt x="115" y="293"/>
                  </a:lnTo>
                  <a:lnTo>
                    <a:pt x="119" y="292"/>
                  </a:lnTo>
                  <a:lnTo>
                    <a:pt x="125" y="292"/>
                  </a:lnTo>
                  <a:lnTo>
                    <a:pt x="130" y="291"/>
                  </a:lnTo>
                  <a:lnTo>
                    <a:pt x="137" y="291"/>
                  </a:lnTo>
                  <a:lnTo>
                    <a:pt x="141" y="289"/>
                  </a:lnTo>
                  <a:lnTo>
                    <a:pt x="145" y="289"/>
                  </a:lnTo>
                  <a:lnTo>
                    <a:pt x="149" y="289"/>
                  </a:lnTo>
                  <a:lnTo>
                    <a:pt x="153" y="289"/>
                  </a:lnTo>
                  <a:lnTo>
                    <a:pt x="157" y="289"/>
                  </a:lnTo>
                  <a:lnTo>
                    <a:pt x="162" y="289"/>
                  </a:lnTo>
                  <a:lnTo>
                    <a:pt x="166" y="288"/>
                  </a:lnTo>
                  <a:lnTo>
                    <a:pt x="170" y="288"/>
                  </a:lnTo>
                  <a:lnTo>
                    <a:pt x="174" y="288"/>
                  </a:lnTo>
                  <a:lnTo>
                    <a:pt x="179" y="288"/>
                  </a:lnTo>
                  <a:lnTo>
                    <a:pt x="184" y="288"/>
                  </a:lnTo>
                  <a:lnTo>
                    <a:pt x="189" y="288"/>
                  </a:lnTo>
                  <a:lnTo>
                    <a:pt x="193" y="287"/>
                  </a:lnTo>
                  <a:lnTo>
                    <a:pt x="198" y="287"/>
                  </a:lnTo>
                  <a:lnTo>
                    <a:pt x="204" y="287"/>
                  </a:lnTo>
                  <a:lnTo>
                    <a:pt x="209" y="287"/>
                  </a:lnTo>
                  <a:lnTo>
                    <a:pt x="213" y="285"/>
                  </a:lnTo>
                  <a:lnTo>
                    <a:pt x="219" y="285"/>
                  </a:lnTo>
                  <a:lnTo>
                    <a:pt x="223" y="285"/>
                  </a:lnTo>
                  <a:lnTo>
                    <a:pt x="230" y="285"/>
                  </a:lnTo>
                  <a:lnTo>
                    <a:pt x="234" y="284"/>
                  </a:lnTo>
                  <a:lnTo>
                    <a:pt x="240" y="284"/>
                  </a:lnTo>
                  <a:lnTo>
                    <a:pt x="245" y="284"/>
                  </a:lnTo>
                  <a:lnTo>
                    <a:pt x="251" y="284"/>
                  </a:lnTo>
                  <a:lnTo>
                    <a:pt x="257" y="284"/>
                  </a:lnTo>
                  <a:lnTo>
                    <a:pt x="262" y="284"/>
                  </a:lnTo>
                  <a:lnTo>
                    <a:pt x="268" y="284"/>
                  </a:lnTo>
                  <a:lnTo>
                    <a:pt x="274" y="284"/>
                  </a:lnTo>
                  <a:lnTo>
                    <a:pt x="279" y="284"/>
                  </a:lnTo>
                  <a:lnTo>
                    <a:pt x="285" y="284"/>
                  </a:lnTo>
                  <a:lnTo>
                    <a:pt x="290" y="284"/>
                  </a:lnTo>
                  <a:lnTo>
                    <a:pt x="296" y="284"/>
                  </a:lnTo>
                  <a:lnTo>
                    <a:pt x="300" y="284"/>
                  </a:lnTo>
                  <a:lnTo>
                    <a:pt x="307" y="284"/>
                  </a:lnTo>
                  <a:lnTo>
                    <a:pt x="312" y="284"/>
                  </a:lnTo>
                  <a:lnTo>
                    <a:pt x="319" y="284"/>
                  </a:lnTo>
                  <a:lnTo>
                    <a:pt x="324" y="284"/>
                  </a:lnTo>
                  <a:lnTo>
                    <a:pt x="329" y="284"/>
                  </a:lnTo>
                  <a:lnTo>
                    <a:pt x="334" y="285"/>
                  </a:lnTo>
                  <a:lnTo>
                    <a:pt x="341" y="287"/>
                  </a:lnTo>
                  <a:lnTo>
                    <a:pt x="346" y="287"/>
                  </a:lnTo>
                  <a:lnTo>
                    <a:pt x="353" y="287"/>
                  </a:lnTo>
                  <a:lnTo>
                    <a:pt x="357" y="288"/>
                  </a:lnTo>
                  <a:lnTo>
                    <a:pt x="363" y="288"/>
                  </a:lnTo>
                  <a:lnTo>
                    <a:pt x="357" y="322"/>
                  </a:lnTo>
                  <a:lnTo>
                    <a:pt x="355" y="322"/>
                  </a:lnTo>
                  <a:lnTo>
                    <a:pt x="354" y="325"/>
                  </a:lnTo>
                  <a:lnTo>
                    <a:pt x="350" y="326"/>
                  </a:lnTo>
                  <a:lnTo>
                    <a:pt x="346" y="329"/>
                  </a:lnTo>
                  <a:lnTo>
                    <a:pt x="341" y="330"/>
                  </a:lnTo>
                  <a:lnTo>
                    <a:pt x="334" y="335"/>
                  </a:lnTo>
                  <a:lnTo>
                    <a:pt x="328" y="338"/>
                  </a:lnTo>
                  <a:lnTo>
                    <a:pt x="320" y="343"/>
                  </a:lnTo>
                  <a:lnTo>
                    <a:pt x="316" y="346"/>
                  </a:lnTo>
                  <a:lnTo>
                    <a:pt x="311" y="347"/>
                  </a:lnTo>
                  <a:lnTo>
                    <a:pt x="307" y="350"/>
                  </a:lnTo>
                  <a:lnTo>
                    <a:pt x="302" y="353"/>
                  </a:lnTo>
                  <a:lnTo>
                    <a:pt x="296" y="355"/>
                  </a:lnTo>
                  <a:lnTo>
                    <a:pt x="291" y="357"/>
                  </a:lnTo>
                  <a:lnTo>
                    <a:pt x="286" y="360"/>
                  </a:lnTo>
                  <a:lnTo>
                    <a:pt x="281" y="364"/>
                  </a:lnTo>
                  <a:lnTo>
                    <a:pt x="274" y="367"/>
                  </a:lnTo>
                  <a:lnTo>
                    <a:pt x="269" y="370"/>
                  </a:lnTo>
                  <a:lnTo>
                    <a:pt x="262" y="373"/>
                  </a:lnTo>
                  <a:lnTo>
                    <a:pt x="257" y="377"/>
                  </a:lnTo>
                  <a:lnTo>
                    <a:pt x="251" y="380"/>
                  </a:lnTo>
                  <a:lnTo>
                    <a:pt x="244" y="384"/>
                  </a:lnTo>
                  <a:lnTo>
                    <a:pt x="239" y="386"/>
                  </a:lnTo>
                  <a:lnTo>
                    <a:pt x="232" y="389"/>
                  </a:lnTo>
                  <a:lnTo>
                    <a:pt x="226" y="391"/>
                  </a:lnTo>
                  <a:lnTo>
                    <a:pt x="219" y="395"/>
                  </a:lnTo>
                  <a:lnTo>
                    <a:pt x="211" y="398"/>
                  </a:lnTo>
                  <a:lnTo>
                    <a:pt x="205" y="402"/>
                  </a:lnTo>
                  <a:lnTo>
                    <a:pt x="198" y="403"/>
                  </a:lnTo>
                  <a:lnTo>
                    <a:pt x="192" y="407"/>
                  </a:lnTo>
                  <a:lnTo>
                    <a:pt x="184" y="410"/>
                  </a:lnTo>
                  <a:lnTo>
                    <a:pt x="177" y="414"/>
                  </a:lnTo>
                  <a:lnTo>
                    <a:pt x="171" y="415"/>
                  </a:lnTo>
                  <a:lnTo>
                    <a:pt x="163" y="419"/>
                  </a:lnTo>
                  <a:lnTo>
                    <a:pt x="157" y="421"/>
                  </a:lnTo>
                  <a:lnTo>
                    <a:pt x="149" y="424"/>
                  </a:lnTo>
                  <a:lnTo>
                    <a:pt x="142" y="425"/>
                  </a:lnTo>
                  <a:lnTo>
                    <a:pt x="136" y="429"/>
                  </a:lnTo>
                  <a:lnTo>
                    <a:pt x="128" y="432"/>
                  </a:lnTo>
                  <a:lnTo>
                    <a:pt x="121" y="435"/>
                  </a:lnTo>
                  <a:lnTo>
                    <a:pt x="113" y="436"/>
                  </a:lnTo>
                  <a:lnTo>
                    <a:pt x="107" y="438"/>
                  </a:lnTo>
                  <a:lnTo>
                    <a:pt x="99" y="440"/>
                  </a:lnTo>
                  <a:lnTo>
                    <a:pt x="93" y="442"/>
                  </a:lnTo>
                  <a:lnTo>
                    <a:pt x="86" y="444"/>
                  </a:lnTo>
                  <a:lnTo>
                    <a:pt x="78" y="445"/>
                  </a:lnTo>
                  <a:lnTo>
                    <a:pt x="72" y="446"/>
                  </a:lnTo>
                  <a:lnTo>
                    <a:pt x="66" y="449"/>
                  </a:lnTo>
                  <a:lnTo>
                    <a:pt x="59" y="449"/>
                  </a:lnTo>
                  <a:lnTo>
                    <a:pt x="52" y="450"/>
                  </a:lnTo>
                  <a:lnTo>
                    <a:pt x="45" y="450"/>
                  </a:lnTo>
                  <a:lnTo>
                    <a:pt x="39" y="452"/>
                  </a:lnTo>
                  <a:lnTo>
                    <a:pt x="32" y="453"/>
                  </a:lnTo>
                  <a:lnTo>
                    <a:pt x="27" y="453"/>
                  </a:lnTo>
                  <a:lnTo>
                    <a:pt x="21" y="453"/>
                  </a:lnTo>
                  <a:lnTo>
                    <a:pt x="15" y="454"/>
                  </a:lnTo>
                  <a:lnTo>
                    <a:pt x="31" y="412"/>
                  </a:lnTo>
                  <a:lnTo>
                    <a:pt x="32" y="412"/>
                  </a:lnTo>
                  <a:lnTo>
                    <a:pt x="38" y="412"/>
                  </a:lnTo>
                  <a:lnTo>
                    <a:pt x="40" y="411"/>
                  </a:lnTo>
                  <a:lnTo>
                    <a:pt x="44" y="411"/>
                  </a:lnTo>
                  <a:lnTo>
                    <a:pt x="48" y="410"/>
                  </a:lnTo>
                  <a:lnTo>
                    <a:pt x="55" y="410"/>
                  </a:lnTo>
                  <a:lnTo>
                    <a:pt x="59" y="408"/>
                  </a:lnTo>
                  <a:lnTo>
                    <a:pt x="66" y="407"/>
                  </a:lnTo>
                  <a:lnTo>
                    <a:pt x="72" y="406"/>
                  </a:lnTo>
                  <a:lnTo>
                    <a:pt x="79" y="404"/>
                  </a:lnTo>
                  <a:lnTo>
                    <a:pt x="83" y="403"/>
                  </a:lnTo>
                  <a:lnTo>
                    <a:pt x="87" y="403"/>
                  </a:lnTo>
                  <a:lnTo>
                    <a:pt x="91" y="402"/>
                  </a:lnTo>
                  <a:lnTo>
                    <a:pt x="95" y="402"/>
                  </a:lnTo>
                  <a:lnTo>
                    <a:pt x="99" y="401"/>
                  </a:lnTo>
                  <a:lnTo>
                    <a:pt x="104" y="399"/>
                  </a:lnTo>
                  <a:lnTo>
                    <a:pt x="108" y="399"/>
                  </a:lnTo>
                  <a:lnTo>
                    <a:pt x="113" y="398"/>
                  </a:lnTo>
                  <a:lnTo>
                    <a:pt x="117" y="395"/>
                  </a:lnTo>
                  <a:lnTo>
                    <a:pt x="121" y="395"/>
                  </a:lnTo>
                  <a:lnTo>
                    <a:pt x="127" y="393"/>
                  </a:lnTo>
                  <a:lnTo>
                    <a:pt x="132" y="393"/>
                  </a:lnTo>
                  <a:lnTo>
                    <a:pt x="136" y="390"/>
                  </a:lnTo>
                  <a:lnTo>
                    <a:pt x="140" y="389"/>
                  </a:lnTo>
                  <a:lnTo>
                    <a:pt x="145" y="387"/>
                  </a:lnTo>
                  <a:lnTo>
                    <a:pt x="151" y="386"/>
                  </a:lnTo>
                  <a:lnTo>
                    <a:pt x="155" y="385"/>
                  </a:lnTo>
                  <a:lnTo>
                    <a:pt x="160" y="382"/>
                  </a:lnTo>
                  <a:lnTo>
                    <a:pt x="166" y="381"/>
                  </a:lnTo>
                  <a:lnTo>
                    <a:pt x="171" y="378"/>
                  </a:lnTo>
                  <a:lnTo>
                    <a:pt x="176" y="377"/>
                  </a:lnTo>
                  <a:lnTo>
                    <a:pt x="181" y="374"/>
                  </a:lnTo>
                  <a:lnTo>
                    <a:pt x="187" y="373"/>
                  </a:lnTo>
                  <a:lnTo>
                    <a:pt x="193" y="372"/>
                  </a:lnTo>
                  <a:lnTo>
                    <a:pt x="197" y="368"/>
                  </a:lnTo>
                  <a:lnTo>
                    <a:pt x="204" y="365"/>
                  </a:lnTo>
                  <a:lnTo>
                    <a:pt x="209" y="363"/>
                  </a:lnTo>
                  <a:lnTo>
                    <a:pt x="214" y="360"/>
                  </a:lnTo>
                  <a:lnTo>
                    <a:pt x="219" y="357"/>
                  </a:lnTo>
                  <a:lnTo>
                    <a:pt x="225" y="355"/>
                  </a:lnTo>
                  <a:lnTo>
                    <a:pt x="230" y="352"/>
                  </a:lnTo>
                  <a:lnTo>
                    <a:pt x="235" y="350"/>
                  </a:lnTo>
                  <a:lnTo>
                    <a:pt x="240" y="347"/>
                  </a:lnTo>
                  <a:lnTo>
                    <a:pt x="247" y="344"/>
                  </a:lnTo>
                  <a:lnTo>
                    <a:pt x="252" y="340"/>
                  </a:lnTo>
                  <a:lnTo>
                    <a:pt x="257" y="338"/>
                  </a:lnTo>
                  <a:lnTo>
                    <a:pt x="262" y="334"/>
                  </a:lnTo>
                  <a:lnTo>
                    <a:pt x="268" y="330"/>
                  </a:lnTo>
                  <a:lnTo>
                    <a:pt x="273" y="327"/>
                  </a:lnTo>
                  <a:lnTo>
                    <a:pt x="279" y="325"/>
                  </a:lnTo>
                  <a:lnTo>
                    <a:pt x="277" y="323"/>
                  </a:lnTo>
                  <a:lnTo>
                    <a:pt x="273" y="322"/>
                  </a:lnTo>
                  <a:lnTo>
                    <a:pt x="269" y="322"/>
                  </a:lnTo>
                  <a:lnTo>
                    <a:pt x="266" y="322"/>
                  </a:lnTo>
                  <a:lnTo>
                    <a:pt x="261" y="321"/>
                  </a:lnTo>
                  <a:lnTo>
                    <a:pt x="257" y="321"/>
                  </a:lnTo>
                  <a:lnTo>
                    <a:pt x="251" y="321"/>
                  </a:lnTo>
                  <a:lnTo>
                    <a:pt x="244" y="321"/>
                  </a:lnTo>
                  <a:lnTo>
                    <a:pt x="239" y="319"/>
                  </a:lnTo>
                  <a:lnTo>
                    <a:pt x="232" y="319"/>
                  </a:lnTo>
                  <a:lnTo>
                    <a:pt x="228" y="319"/>
                  </a:lnTo>
                  <a:lnTo>
                    <a:pt x="225" y="319"/>
                  </a:lnTo>
                  <a:lnTo>
                    <a:pt x="221" y="319"/>
                  </a:lnTo>
                  <a:lnTo>
                    <a:pt x="217" y="319"/>
                  </a:lnTo>
                  <a:lnTo>
                    <a:pt x="213" y="319"/>
                  </a:lnTo>
                  <a:lnTo>
                    <a:pt x="209" y="319"/>
                  </a:lnTo>
                  <a:lnTo>
                    <a:pt x="205" y="319"/>
                  </a:lnTo>
                  <a:lnTo>
                    <a:pt x="201" y="321"/>
                  </a:lnTo>
                  <a:lnTo>
                    <a:pt x="196" y="321"/>
                  </a:lnTo>
                  <a:lnTo>
                    <a:pt x="192" y="321"/>
                  </a:lnTo>
                  <a:lnTo>
                    <a:pt x="187" y="321"/>
                  </a:lnTo>
                  <a:lnTo>
                    <a:pt x="183" y="321"/>
                  </a:lnTo>
                  <a:lnTo>
                    <a:pt x="177" y="321"/>
                  </a:lnTo>
                  <a:lnTo>
                    <a:pt x="174" y="321"/>
                  </a:lnTo>
                  <a:lnTo>
                    <a:pt x="170" y="322"/>
                  </a:lnTo>
                  <a:lnTo>
                    <a:pt x="164" y="322"/>
                  </a:lnTo>
                  <a:lnTo>
                    <a:pt x="159" y="322"/>
                  </a:lnTo>
                  <a:lnTo>
                    <a:pt x="155" y="323"/>
                  </a:lnTo>
                  <a:lnTo>
                    <a:pt x="150" y="325"/>
                  </a:lnTo>
                  <a:lnTo>
                    <a:pt x="146" y="325"/>
                  </a:lnTo>
                  <a:lnTo>
                    <a:pt x="141" y="325"/>
                  </a:lnTo>
                  <a:lnTo>
                    <a:pt x="136" y="326"/>
                  </a:lnTo>
                  <a:lnTo>
                    <a:pt x="132" y="327"/>
                  </a:lnTo>
                  <a:lnTo>
                    <a:pt x="127" y="329"/>
                  </a:lnTo>
                  <a:lnTo>
                    <a:pt x="121" y="329"/>
                  </a:lnTo>
                  <a:lnTo>
                    <a:pt x="116" y="330"/>
                  </a:lnTo>
                  <a:lnTo>
                    <a:pt x="112" y="331"/>
                  </a:lnTo>
                  <a:lnTo>
                    <a:pt x="107" y="333"/>
                  </a:lnTo>
                  <a:lnTo>
                    <a:pt x="102" y="334"/>
                  </a:lnTo>
                  <a:lnTo>
                    <a:pt x="96" y="335"/>
                  </a:lnTo>
                  <a:lnTo>
                    <a:pt x="93" y="336"/>
                  </a:lnTo>
                  <a:lnTo>
                    <a:pt x="87" y="338"/>
                  </a:lnTo>
                  <a:lnTo>
                    <a:pt x="82" y="339"/>
                  </a:lnTo>
                  <a:lnTo>
                    <a:pt x="77" y="340"/>
                  </a:lnTo>
                  <a:lnTo>
                    <a:pt x="72" y="343"/>
                  </a:lnTo>
                  <a:lnTo>
                    <a:pt x="68" y="346"/>
                  </a:lnTo>
                  <a:lnTo>
                    <a:pt x="62" y="347"/>
                  </a:lnTo>
                  <a:lnTo>
                    <a:pt x="59" y="350"/>
                  </a:lnTo>
                  <a:lnTo>
                    <a:pt x="55" y="352"/>
                  </a:lnTo>
                  <a:lnTo>
                    <a:pt x="49" y="355"/>
                  </a:lnTo>
                  <a:lnTo>
                    <a:pt x="31" y="336"/>
                  </a:lnTo>
                  <a:lnTo>
                    <a:pt x="32" y="335"/>
                  </a:lnTo>
                  <a:lnTo>
                    <a:pt x="36" y="330"/>
                  </a:lnTo>
                  <a:lnTo>
                    <a:pt x="38" y="327"/>
                  </a:lnTo>
                  <a:lnTo>
                    <a:pt x="40" y="323"/>
                  </a:lnTo>
                  <a:lnTo>
                    <a:pt x="43" y="318"/>
                  </a:lnTo>
                  <a:lnTo>
                    <a:pt x="48" y="314"/>
                  </a:lnTo>
                  <a:lnTo>
                    <a:pt x="51" y="308"/>
                  </a:lnTo>
                  <a:lnTo>
                    <a:pt x="56" y="302"/>
                  </a:lnTo>
                  <a:lnTo>
                    <a:pt x="60" y="296"/>
                  </a:lnTo>
                  <a:lnTo>
                    <a:pt x="65" y="288"/>
                  </a:lnTo>
                  <a:lnTo>
                    <a:pt x="68" y="284"/>
                  </a:lnTo>
                  <a:lnTo>
                    <a:pt x="69" y="280"/>
                  </a:lnTo>
                  <a:lnTo>
                    <a:pt x="72" y="275"/>
                  </a:lnTo>
                  <a:lnTo>
                    <a:pt x="74" y="272"/>
                  </a:lnTo>
                  <a:lnTo>
                    <a:pt x="77" y="268"/>
                  </a:lnTo>
                  <a:lnTo>
                    <a:pt x="79" y="263"/>
                  </a:lnTo>
                  <a:lnTo>
                    <a:pt x="82" y="259"/>
                  </a:lnTo>
                  <a:lnTo>
                    <a:pt x="85" y="255"/>
                  </a:lnTo>
                  <a:lnTo>
                    <a:pt x="87" y="250"/>
                  </a:lnTo>
                  <a:lnTo>
                    <a:pt x="89" y="245"/>
                  </a:lnTo>
                  <a:lnTo>
                    <a:pt x="91" y="240"/>
                  </a:lnTo>
                  <a:lnTo>
                    <a:pt x="94" y="236"/>
                  </a:lnTo>
                  <a:lnTo>
                    <a:pt x="96" y="231"/>
                  </a:lnTo>
                  <a:lnTo>
                    <a:pt x="99" y="225"/>
                  </a:lnTo>
                  <a:lnTo>
                    <a:pt x="100" y="219"/>
                  </a:lnTo>
                  <a:lnTo>
                    <a:pt x="104" y="215"/>
                  </a:lnTo>
                  <a:lnTo>
                    <a:pt x="106" y="208"/>
                  </a:lnTo>
                  <a:lnTo>
                    <a:pt x="108" y="203"/>
                  </a:lnTo>
                  <a:lnTo>
                    <a:pt x="110" y="198"/>
                  </a:lnTo>
                  <a:lnTo>
                    <a:pt x="113" y="193"/>
                  </a:lnTo>
                  <a:lnTo>
                    <a:pt x="115" y="186"/>
                  </a:lnTo>
                  <a:lnTo>
                    <a:pt x="117" y="181"/>
                  </a:lnTo>
                  <a:lnTo>
                    <a:pt x="119" y="176"/>
                  </a:lnTo>
                  <a:lnTo>
                    <a:pt x="121" y="169"/>
                  </a:lnTo>
                  <a:lnTo>
                    <a:pt x="123" y="164"/>
                  </a:lnTo>
                  <a:lnTo>
                    <a:pt x="124" y="157"/>
                  </a:lnTo>
                  <a:lnTo>
                    <a:pt x="125" y="151"/>
                  </a:lnTo>
                  <a:lnTo>
                    <a:pt x="128" y="146"/>
                  </a:lnTo>
                  <a:lnTo>
                    <a:pt x="128" y="139"/>
                  </a:lnTo>
                  <a:lnTo>
                    <a:pt x="129" y="133"/>
                  </a:lnTo>
                  <a:lnTo>
                    <a:pt x="132" y="126"/>
                  </a:lnTo>
                  <a:lnTo>
                    <a:pt x="133" y="121"/>
                  </a:lnTo>
                  <a:lnTo>
                    <a:pt x="133" y="113"/>
                  </a:lnTo>
                  <a:lnTo>
                    <a:pt x="134" y="108"/>
                  </a:lnTo>
                  <a:lnTo>
                    <a:pt x="134" y="101"/>
                  </a:lnTo>
                  <a:lnTo>
                    <a:pt x="136" y="95"/>
                  </a:lnTo>
                  <a:lnTo>
                    <a:pt x="136" y="88"/>
                  </a:lnTo>
                  <a:lnTo>
                    <a:pt x="137" y="82"/>
                  </a:lnTo>
                  <a:lnTo>
                    <a:pt x="137" y="75"/>
                  </a:lnTo>
                  <a:lnTo>
                    <a:pt x="137" y="70"/>
                  </a:lnTo>
                  <a:lnTo>
                    <a:pt x="136" y="71"/>
                  </a:lnTo>
                  <a:lnTo>
                    <a:pt x="134" y="75"/>
                  </a:lnTo>
                  <a:lnTo>
                    <a:pt x="132" y="78"/>
                  </a:lnTo>
                  <a:lnTo>
                    <a:pt x="129" y="82"/>
                  </a:lnTo>
                  <a:lnTo>
                    <a:pt x="127" y="85"/>
                  </a:lnTo>
                  <a:lnTo>
                    <a:pt x="125" y="92"/>
                  </a:lnTo>
                  <a:lnTo>
                    <a:pt x="121" y="97"/>
                  </a:lnTo>
                  <a:lnTo>
                    <a:pt x="117" y="104"/>
                  </a:lnTo>
                  <a:lnTo>
                    <a:pt x="115" y="110"/>
                  </a:lnTo>
                  <a:lnTo>
                    <a:pt x="112" y="118"/>
                  </a:lnTo>
                  <a:lnTo>
                    <a:pt x="107" y="125"/>
                  </a:lnTo>
                  <a:lnTo>
                    <a:pt x="104" y="133"/>
                  </a:lnTo>
                  <a:lnTo>
                    <a:pt x="102" y="136"/>
                  </a:lnTo>
                  <a:lnTo>
                    <a:pt x="99" y="140"/>
                  </a:lnTo>
                  <a:lnTo>
                    <a:pt x="98" y="146"/>
                  </a:lnTo>
                  <a:lnTo>
                    <a:pt x="96" y="150"/>
                  </a:lnTo>
                  <a:lnTo>
                    <a:pt x="94" y="155"/>
                  </a:lnTo>
                  <a:lnTo>
                    <a:pt x="91" y="159"/>
                  </a:lnTo>
                  <a:lnTo>
                    <a:pt x="89" y="163"/>
                  </a:lnTo>
                  <a:lnTo>
                    <a:pt x="87" y="168"/>
                  </a:lnTo>
                  <a:lnTo>
                    <a:pt x="85" y="172"/>
                  </a:lnTo>
                  <a:lnTo>
                    <a:pt x="82" y="177"/>
                  </a:lnTo>
                  <a:lnTo>
                    <a:pt x="81" y="182"/>
                  </a:lnTo>
                  <a:lnTo>
                    <a:pt x="78" y="186"/>
                  </a:lnTo>
                  <a:lnTo>
                    <a:pt x="77" y="190"/>
                  </a:lnTo>
                  <a:lnTo>
                    <a:pt x="74" y="197"/>
                  </a:lnTo>
                  <a:lnTo>
                    <a:pt x="72" y="201"/>
                  </a:lnTo>
                  <a:lnTo>
                    <a:pt x="70" y="206"/>
                  </a:lnTo>
                  <a:lnTo>
                    <a:pt x="68" y="211"/>
                  </a:lnTo>
                  <a:lnTo>
                    <a:pt x="66" y="216"/>
                  </a:lnTo>
                  <a:lnTo>
                    <a:pt x="64" y="221"/>
                  </a:lnTo>
                  <a:lnTo>
                    <a:pt x="62" y="227"/>
                  </a:lnTo>
                  <a:lnTo>
                    <a:pt x="60" y="231"/>
                  </a:lnTo>
                  <a:lnTo>
                    <a:pt x="59" y="236"/>
                  </a:lnTo>
                  <a:lnTo>
                    <a:pt x="56" y="241"/>
                  </a:lnTo>
                  <a:lnTo>
                    <a:pt x="55" y="246"/>
                  </a:lnTo>
                  <a:lnTo>
                    <a:pt x="52" y="251"/>
                  </a:lnTo>
                  <a:lnTo>
                    <a:pt x="51" y="255"/>
                  </a:lnTo>
                  <a:lnTo>
                    <a:pt x="49" y="261"/>
                  </a:lnTo>
                  <a:lnTo>
                    <a:pt x="48" y="267"/>
                  </a:lnTo>
                  <a:lnTo>
                    <a:pt x="45" y="271"/>
                  </a:lnTo>
                  <a:lnTo>
                    <a:pt x="44" y="275"/>
                  </a:lnTo>
                  <a:lnTo>
                    <a:pt x="43" y="280"/>
                  </a:lnTo>
                  <a:lnTo>
                    <a:pt x="42" y="285"/>
                  </a:lnTo>
                  <a:lnTo>
                    <a:pt x="40" y="291"/>
                  </a:lnTo>
                  <a:lnTo>
                    <a:pt x="39" y="296"/>
                  </a:lnTo>
                  <a:lnTo>
                    <a:pt x="38" y="300"/>
                  </a:lnTo>
                  <a:lnTo>
                    <a:pt x="38" y="305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595041" y="4633020"/>
              <a:ext cx="212725" cy="2301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7" y="2"/>
                </a:cxn>
                <a:cxn ang="0">
                  <a:pos x="47" y="6"/>
                </a:cxn>
                <a:cxn ang="0">
                  <a:pos x="72" y="13"/>
                </a:cxn>
                <a:cxn ang="0">
                  <a:pos x="98" y="20"/>
                </a:cxn>
                <a:cxn ang="0">
                  <a:pos x="129" y="32"/>
                </a:cxn>
                <a:cxn ang="0">
                  <a:pos x="162" y="48"/>
                </a:cxn>
                <a:cxn ang="0">
                  <a:pos x="196" y="66"/>
                </a:cxn>
                <a:cxn ang="0">
                  <a:pos x="230" y="90"/>
                </a:cxn>
                <a:cxn ang="0">
                  <a:pos x="263" y="117"/>
                </a:cxn>
                <a:cxn ang="0">
                  <a:pos x="295" y="150"/>
                </a:cxn>
                <a:cxn ang="0">
                  <a:pos x="324" y="188"/>
                </a:cxn>
                <a:cxn ang="0">
                  <a:pos x="353" y="234"/>
                </a:cxn>
                <a:cxn ang="0">
                  <a:pos x="376" y="285"/>
                </a:cxn>
                <a:cxn ang="0">
                  <a:pos x="395" y="342"/>
                </a:cxn>
                <a:cxn ang="0">
                  <a:pos x="400" y="370"/>
                </a:cxn>
                <a:cxn ang="0">
                  <a:pos x="384" y="387"/>
                </a:cxn>
                <a:cxn ang="0">
                  <a:pos x="363" y="398"/>
                </a:cxn>
                <a:cxn ang="0">
                  <a:pos x="344" y="406"/>
                </a:cxn>
                <a:cxn ang="0">
                  <a:pos x="323" y="413"/>
                </a:cxn>
                <a:cxn ang="0">
                  <a:pos x="298" y="419"/>
                </a:cxn>
                <a:cxn ang="0">
                  <a:pos x="269" y="426"/>
                </a:cxn>
                <a:cxn ang="0">
                  <a:pos x="235" y="432"/>
                </a:cxn>
                <a:cxn ang="0">
                  <a:pos x="216" y="430"/>
                </a:cxn>
                <a:cxn ang="0">
                  <a:pos x="208" y="417"/>
                </a:cxn>
                <a:cxn ang="0">
                  <a:pos x="216" y="411"/>
                </a:cxn>
                <a:cxn ang="0">
                  <a:pos x="234" y="407"/>
                </a:cxn>
                <a:cxn ang="0">
                  <a:pos x="257" y="401"/>
                </a:cxn>
                <a:cxn ang="0">
                  <a:pos x="285" y="392"/>
                </a:cxn>
                <a:cxn ang="0">
                  <a:pos x="311" y="383"/>
                </a:cxn>
                <a:cxn ang="0">
                  <a:pos x="335" y="371"/>
                </a:cxn>
                <a:cxn ang="0">
                  <a:pos x="353" y="360"/>
                </a:cxn>
                <a:cxn ang="0">
                  <a:pos x="361" y="347"/>
                </a:cxn>
                <a:cxn ang="0">
                  <a:pos x="358" y="325"/>
                </a:cxn>
                <a:cxn ang="0">
                  <a:pos x="352" y="305"/>
                </a:cxn>
                <a:cxn ang="0">
                  <a:pos x="342" y="285"/>
                </a:cxn>
                <a:cxn ang="0">
                  <a:pos x="331" y="261"/>
                </a:cxn>
                <a:cxn ang="0">
                  <a:pos x="315" y="235"/>
                </a:cxn>
                <a:cxn ang="0">
                  <a:pos x="297" y="209"/>
                </a:cxn>
                <a:cxn ang="0">
                  <a:pos x="276" y="181"/>
                </a:cxn>
                <a:cxn ang="0">
                  <a:pos x="250" y="154"/>
                </a:cxn>
                <a:cxn ang="0">
                  <a:pos x="222" y="126"/>
                </a:cxn>
                <a:cxn ang="0">
                  <a:pos x="191" y="102"/>
                </a:cxn>
                <a:cxn ang="0">
                  <a:pos x="156" y="79"/>
                </a:cxn>
                <a:cxn ang="0">
                  <a:pos x="119" y="61"/>
                </a:cxn>
                <a:cxn ang="0">
                  <a:pos x="77" y="45"/>
                </a:cxn>
                <a:cxn ang="0">
                  <a:pos x="34" y="35"/>
                </a:cxn>
                <a:cxn ang="0">
                  <a:pos x="3" y="0"/>
                </a:cxn>
              </a:cxnLst>
              <a:rect l="0" t="0" r="r" b="b"/>
              <a:pathLst>
                <a:path w="401" h="435"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3" y="1"/>
                  </a:lnTo>
                  <a:lnTo>
                    <a:pt x="27" y="2"/>
                  </a:lnTo>
                  <a:lnTo>
                    <a:pt x="33" y="3"/>
                  </a:lnTo>
                  <a:lnTo>
                    <a:pt x="37" y="3"/>
                  </a:lnTo>
                  <a:lnTo>
                    <a:pt x="42" y="5"/>
                  </a:lnTo>
                  <a:lnTo>
                    <a:pt x="47" y="6"/>
                  </a:lnTo>
                  <a:lnTo>
                    <a:pt x="54" y="7"/>
                  </a:lnTo>
                  <a:lnTo>
                    <a:pt x="59" y="9"/>
                  </a:lnTo>
                  <a:lnTo>
                    <a:pt x="65" y="10"/>
                  </a:lnTo>
                  <a:lnTo>
                    <a:pt x="72" y="13"/>
                  </a:lnTo>
                  <a:lnTo>
                    <a:pt x="77" y="14"/>
                  </a:lnTo>
                  <a:lnTo>
                    <a:pt x="84" y="15"/>
                  </a:lnTo>
                  <a:lnTo>
                    <a:pt x="91" y="18"/>
                  </a:lnTo>
                  <a:lnTo>
                    <a:pt x="98" y="20"/>
                  </a:lnTo>
                  <a:lnTo>
                    <a:pt x="106" y="23"/>
                  </a:lnTo>
                  <a:lnTo>
                    <a:pt x="114" y="26"/>
                  </a:lnTo>
                  <a:lnTo>
                    <a:pt x="122" y="30"/>
                  </a:lnTo>
                  <a:lnTo>
                    <a:pt x="129" y="32"/>
                  </a:lnTo>
                  <a:lnTo>
                    <a:pt x="137" y="35"/>
                  </a:lnTo>
                  <a:lnTo>
                    <a:pt x="145" y="39"/>
                  </a:lnTo>
                  <a:lnTo>
                    <a:pt x="154" y="43"/>
                  </a:lnTo>
                  <a:lnTo>
                    <a:pt x="162" y="48"/>
                  </a:lnTo>
                  <a:lnTo>
                    <a:pt x="171" y="52"/>
                  </a:lnTo>
                  <a:lnTo>
                    <a:pt x="179" y="56"/>
                  </a:lnTo>
                  <a:lnTo>
                    <a:pt x="188" y="61"/>
                  </a:lnTo>
                  <a:lnTo>
                    <a:pt x="196" y="66"/>
                  </a:lnTo>
                  <a:lnTo>
                    <a:pt x="204" y="71"/>
                  </a:lnTo>
                  <a:lnTo>
                    <a:pt x="213" y="77"/>
                  </a:lnTo>
                  <a:lnTo>
                    <a:pt x="221" y="83"/>
                  </a:lnTo>
                  <a:lnTo>
                    <a:pt x="230" y="90"/>
                  </a:lnTo>
                  <a:lnTo>
                    <a:pt x="238" y="96"/>
                  </a:lnTo>
                  <a:lnTo>
                    <a:pt x="246" y="103"/>
                  </a:lnTo>
                  <a:lnTo>
                    <a:pt x="255" y="109"/>
                  </a:lnTo>
                  <a:lnTo>
                    <a:pt x="263" y="117"/>
                  </a:lnTo>
                  <a:lnTo>
                    <a:pt x="271" y="125"/>
                  </a:lnTo>
                  <a:lnTo>
                    <a:pt x="278" y="133"/>
                  </a:lnTo>
                  <a:lnTo>
                    <a:pt x="288" y="141"/>
                  </a:lnTo>
                  <a:lnTo>
                    <a:pt x="295" y="150"/>
                  </a:lnTo>
                  <a:lnTo>
                    <a:pt x="303" y="159"/>
                  </a:lnTo>
                  <a:lnTo>
                    <a:pt x="311" y="168"/>
                  </a:lnTo>
                  <a:lnTo>
                    <a:pt x="318" y="179"/>
                  </a:lnTo>
                  <a:lnTo>
                    <a:pt x="324" y="188"/>
                  </a:lnTo>
                  <a:lnTo>
                    <a:pt x="332" y="200"/>
                  </a:lnTo>
                  <a:lnTo>
                    <a:pt x="339" y="210"/>
                  </a:lnTo>
                  <a:lnTo>
                    <a:pt x="346" y="222"/>
                  </a:lnTo>
                  <a:lnTo>
                    <a:pt x="353" y="234"/>
                  </a:lnTo>
                  <a:lnTo>
                    <a:pt x="359" y="247"/>
                  </a:lnTo>
                  <a:lnTo>
                    <a:pt x="365" y="258"/>
                  </a:lnTo>
                  <a:lnTo>
                    <a:pt x="371" y="271"/>
                  </a:lnTo>
                  <a:lnTo>
                    <a:pt x="376" y="285"/>
                  </a:lnTo>
                  <a:lnTo>
                    <a:pt x="382" y="299"/>
                  </a:lnTo>
                  <a:lnTo>
                    <a:pt x="386" y="313"/>
                  </a:lnTo>
                  <a:lnTo>
                    <a:pt x="391" y="328"/>
                  </a:lnTo>
                  <a:lnTo>
                    <a:pt x="395" y="342"/>
                  </a:lnTo>
                  <a:lnTo>
                    <a:pt x="400" y="359"/>
                  </a:lnTo>
                  <a:lnTo>
                    <a:pt x="400" y="360"/>
                  </a:lnTo>
                  <a:lnTo>
                    <a:pt x="401" y="366"/>
                  </a:lnTo>
                  <a:lnTo>
                    <a:pt x="400" y="370"/>
                  </a:lnTo>
                  <a:lnTo>
                    <a:pt x="399" y="373"/>
                  </a:lnTo>
                  <a:lnTo>
                    <a:pt x="393" y="379"/>
                  </a:lnTo>
                  <a:lnTo>
                    <a:pt x="390" y="384"/>
                  </a:lnTo>
                  <a:lnTo>
                    <a:pt x="384" y="387"/>
                  </a:lnTo>
                  <a:lnTo>
                    <a:pt x="380" y="389"/>
                  </a:lnTo>
                  <a:lnTo>
                    <a:pt x="375" y="392"/>
                  </a:lnTo>
                  <a:lnTo>
                    <a:pt x="370" y="396"/>
                  </a:lnTo>
                  <a:lnTo>
                    <a:pt x="363" y="398"/>
                  </a:lnTo>
                  <a:lnTo>
                    <a:pt x="356" y="402"/>
                  </a:lnTo>
                  <a:lnTo>
                    <a:pt x="352" y="404"/>
                  </a:lnTo>
                  <a:lnTo>
                    <a:pt x="348" y="405"/>
                  </a:lnTo>
                  <a:lnTo>
                    <a:pt x="344" y="406"/>
                  </a:lnTo>
                  <a:lnTo>
                    <a:pt x="339" y="409"/>
                  </a:lnTo>
                  <a:lnTo>
                    <a:pt x="333" y="410"/>
                  </a:lnTo>
                  <a:lnTo>
                    <a:pt x="328" y="411"/>
                  </a:lnTo>
                  <a:lnTo>
                    <a:pt x="323" y="413"/>
                  </a:lnTo>
                  <a:lnTo>
                    <a:pt x="318" y="415"/>
                  </a:lnTo>
                  <a:lnTo>
                    <a:pt x="311" y="417"/>
                  </a:lnTo>
                  <a:lnTo>
                    <a:pt x="305" y="418"/>
                  </a:lnTo>
                  <a:lnTo>
                    <a:pt x="298" y="419"/>
                  </a:lnTo>
                  <a:lnTo>
                    <a:pt x="293" y="422"/>
                  </a:lnTo>
                  <a:lnTo>
                    <a:pt x="285" y="423"/>
                  </a:lnTo>
                  <a:lnTo>
                    <a:pt x="277" y="424"/>
                  </a:lnTo>
                  <a:lnTo>
                    <a:pt x="269" y="426"/>
                  </a:lnTo>
                  <a:lnTo>
                    <a:pt x="261" y="428"/>
                  </a:lnTo>
                  <a:lnTo>
                    <a:pt x="254" y="430"/>
                  </a:lnTo>
                  <a:lnTo>
                    <a:pt x="244" y="431"/>
                  </a:lnTo>
                  <a:lnTo>
                    <a:pt x="235" y="432"/>
                  </a:lnTo>
                  <a:lnTo>
                    <a:pt x="227" y="435"/>
                  </a:lnTo>
                  <a:lnTo>
                    <a:pt x="222" y="435"/>
                  </a:lnTo>
                  <a:lnTo>
                    <a:pt x="218" y="432"/>
                  </a:lnTo>
                  <a:lnTo>
                    <a:pt x="216" y="430"/>
                  </a:lnTo>
                  <a:lnTo>
                    <a:pt x="213" y="426"/>
                  </a:lnTo>
                  <a:lnTo>
                    <a:pt x="210" y="422"/>
                  </a:lnTo>
                  <a:lnTo>
                    <a:pt x="209" y="418"/>
                  </a:lnTo>
                  <a:lnTo>
                    <a:pt x="208" y="417"/>
                  </a:lnTo>
                  <a:lnTo>
                    <a:pt x="208" y="415"/>
                  </a:lnTo>
                  <a:lnTo>
                    <a:pt x="209" y="415"/>
                  </a:lnTo>
                  <a:lnTo>
                    <a:pt x="213" y="413"/>
                  </a:lnTo>
                  <a:lnTo>
                    <a:pt x="216" y="411"/>
                  </a:lnTo>
                  <a:lnTo>
                    <a:pt x="220" y="411"/>
                  </a:lnTo>
                  <a:lnTo>
                    <a:pt x="224" y="410"/>
                  </a:lnTo>
                  <a:lnTo>
                    <a:pt x="229" y="409"/>
                  </a:lnTo>
                  <a:lnTo>
                    <a:pt x="234" y="407"/>
                  </a:lnTo>
                  <a:lnTo>
                    <a:pt x="239" y="406"/>
                  </a:lnTo>
                  <a:lnTo>
                    <a:pt x="246" y="404"/>
                  </a:lnTo>
                  <a:lnTo>
                    <a:pt x="251" y="402"/>
                  </a:lnTo>
                  <a:lnTo>
                    <a:pt x="257" y="401"/>
                  </a:lnTo>
                  <a:lnTo>
                    <a:pt x="264" y="398"/>
                  </a:lnTo>
                  <a:lnTo>
                    <a:pt x="271" y="397"/>
                  </a:lnTo>
                  <a:lnTo>
                    <a:pt x="278" y="394"/>
                  </a:lnTo>
                  <a:lnTo>
                    <a:pt x="285" y="392"/>
                  </a:lnTo>
                  <a:lnTo>
                    <a:pt x="291" y="390"/>
                  </a:lnTo>
                  <a:lnTo>
                    <a:pt x="298" y="388"/>
                  </a:lnTo>
                  <a:lnTo>
                    <a:pt x="305" y="385"/>
                  </a:lnTo>
                  <a:lnTo>
                    <a:pt x="311" y="383"/>
                  </a:lnTo>
                  <a:lnTo>
                    <a:pt x="316" y="380"/>
                  </a:lnTo>
                  <a:lnTo>
                    <a:pt x="323" y="376"/>
                  </a:lnTo>
                  <a:lnTo>
                    <a:pt x="329" y="375"/>
                  </a:lnTo>
                  <a:lnTo>
                    <a:pt x="335" y="371"/>
                  </a:lnTo>
                  <a:lnTo>
                    <a:pt x="340" y="370"/>
                  </a:lnTo>
                  <a:lnTo>
                    <a:pt x="344" y="366"/>
                  </a:lnTo>
                  <a:lnTo>
                    <a:pt x="349" y="363"/>
                  </a:lnTo>
                  <a:lnTo>
                    <a:pt x="353" y="360"/>
                  </a:lnTo>
                  <a:lnTo>
                    <a:pt x="356" y="358"/>
                  </a:lnTo>
                  <a:lnTo>
                    <a:pt x="358" y="354"/>
                  </a:lnTo>
                  <a:lnTo>
                    <a:pt x="361" y="353"/>
                  </a:lnTo>
                  <a:lnTo>
                    <a:pt x="361" y="347"/>
                  </a:lnTo>
                  <a:lnTo>
                    <a:pt x="362" y="343"/>
                  </a:lnTo>
                  <a:lnTo>
                    <a:pt x="361" y="337"/>
                  </a:lnTo>
                  <a:lnTo>
                    <a:pt x="359" y="330"/>
                  </a:lnTo>
                  <a:lnTo>
                    <a:pt x="358" y="325"/>
                  </a:lnTo>
                  <a:lnTo>
                    <a:pt x="357" y="321"/>
                  </a:lnTo>
                  <a:lnTo>
                    <a:pt x="356" y="316"/>
                  </a:lnTo>
                  <a:lnTo>
                    <a:pt x="354" y="312"/>
                  </a:lnTo>
                  <a:lnTo>
                    <a:pt x="352" y="305"/>
                  </a:lnTo>
                  <a:lnTo>
                    <a:pt x="350" y="300"/>
                  </a:lnTo>
                  <a:lnTo>
                    <a:pt x="348" y="296"/>
                  </a:lnTo>
                  <a:lnTo>
                    <a:pt x="346" y="291"/>
                  </a:lnTo>
                  <a:lnTo>
                    <a:pt x="342" y="285"/>
                  </a:lnTo>
                  <a:lnTo>
                    <a:pt x="340" y="279"/>
                  </a:lnTo>
                  <a:lnTo>
                    <a:pt x="337" y="273"/>
                  </a:lnTo>
                  <a:lnTo>
                    <a:pt x="335" y="268"/>
                  </a:lnTo>
                  <a:lnTo>
                    <a:pt x="331" y="261"/>
                  </a:lnTo>
                  <a:lnTo>
                    <a:pt x="327" y="254"/>
                  </a:lnTo>
                  <a:lnTo>
                    <a:pt x="323" y="248"/>
                  </a:lnTo>
                  <a:lnTo>
                    <a:pt x="319" y="241"/>
                  </a:lnTo>
                  <a:lnTo>
                    <a:pt x="315" y="235"/>
                  </a:lnTo>
                  <a:lnTo>
                    <a:pt x="311" y="228"/>
                  </a:lnTo>
                  <a:lnTo>
                    <a:pt x="306" y="222"/>
                  </a:lnTo>
                  <a:lnTo>
                    <a:pt x="302" y="215"/>
                  </a:lnTo>
                  <a:lnTo>
                    <a:pt x="297" y="209"/>
                  </a:lnTo>
                  <a:lnTo>
                    <a:pt x="291" y="202"/>
                  </a:lnTo>
                  <a:lnTo>
                    <a:pt x="286" y="194"/>
                  </a:lnTo>
                  <a:lnTo>
                    <a:pt x="281" y="188"/>
                  </a:lnTo>
                  <a:lnTo>
                    <a:pt x="276" y="181"/>
                  </a:lnTo>
                  <a:lnTo>
                    <a:pt x="269" y="173"/>
                  </a:lnTo>
                  <a:lnTo>
                    <a:pt x="263" y="167"/>
                  </a:lnTo>
                  <a:lnTo>
                    <a:pt x="257" y="160"/>
                  </a:lnTo>
                  <a:lnTo>
                    <a:pt x="250" y="154"/>
                  </a:lnTo>
                  <a:lnTo>
                    <a:pt x="244" y="146"/>
                  </a:lnTo>
                  <a:lnTo>
                    <a:pt x="237" y="139"/>
                  </a:lnTo>
                  <a:lnTo>
                    <a:pt x="230" y="134"/>
                  </a:lnTo>
                  <a:lnTo>
                    <a:pt x="222" y="126"/>
                  </a:lnTo>
                  <a:lnTo>
                    <a:pt x="214" y="120"/>
                  </a:lnTo>
                  <a:lnTo>
                    <a:pt x="207" y="115"/>
                  </a:lnTo>
                  <a:lnTo>
                    <a:pt x="199" y="108"/>
                  </a:lnTo>
                  <a:lnTo>
                    <a:pt x="191" y="102"/>
                  </a:lnTo>
                  <a:lnTo>
                    <a:pt x="182" y="96"/>
                  </a:lnTo>
                  <a:lnTo>
                    <a:pt x="174" y="91"/>
                  </a:lnTo>
                  <a:lnTo>
                    <a:pt x="166" y="86"/>
                  </a:lnTo>
                  <a:lnTo>
                    <a:pt x="156" y="79"/>
                  </a:lnTo>
                  <a:lnTo>
                    <a:pt x="146" y="74"/>
                  </a:lnTo>
                  <a:lnTo>
                    <a:pt x="139" y="70"/>
                  </a:lnTo>
                  <a:lnTo>
                    <a:pt x="129" y="66"/>
                  </a:lnTo>
                  <a:lnTo>
                    <a:pt x="119" y="61"/>
                  </a:lnTo>
                  <a:lnTo>
                    <a:pt x="110" y="56"/>
                  </a:lnTo>
                  <a:lnTo>
                    <a:pt x="98" y="53"/>
                  </a:lnTo>
                  <a:lnTo>
                    <a:pt x="89" y="49"/>
                  </a:lnTo>
                  <a:lnTo>
                    <a:pt x="77" y="45"/>
                  </a:lnTo>
                  <a:lnTo>
                    <a:pt x="67" y="43"/>
                  </a:lnTo>
                  <a:lnTo>
                    <a:pt x="56" y="40"/>
                  </a:lnTo>
                  <a:lnTo>
                    <a:pt x="46" y="37"/>
                  </a:lnTo>
                  <a:lnTo>
                    <a:pt x="34" y="35"/>
                  </a:lnTo>
                  <a:lnTo>
                    <a:pt x="23" y="34"/>
                  </a:lnTo>
                  <a:lnTo>
                    <a:pt x="12" y="32"/>
                  </a:lnTo>
                  <a:lnTo>
                    <a:pt x="0" y="3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1687116" y="4498082"/>
              <a:ext cx="461963" cy="349250"/>
            </a:xfrm>
            <a:custGeom>
              <a:avLst/>
              <a:gdLst/>
              <a:ahLst/>
              <a:cxnLst>
                <a:cxn ang="0">
                  <a:pos x="7" y="297"/>
                </a:cxn>
                <a:cxn ang="0">
                  <a:pos x="16" y="290"/>
                </a:cxn>
                <a:cxn ang="0">
                  <a:pos x="30" y="283"/>
                </a:cxn>
                <a:cxn ang="0">
                  <a:pos x="49" y="271"/>
                </a:cxn>
                <a:cxn ang="0">
                  <a:pos x="69" y="259"/>
                </a:cxn>
                <a:cxn ang="0">
                  <a:pos x="92" y="243"/>
                </a:cxn>
                <a:cxn ang="0">
                  <a:pos x="118" y="228"/>
                </a:cxn>
                <a:cxn ang="0">
                  <a:pos x="144" y="209"/>
                </a:cxn>
                <a:cxn ang="0">
                  <a:pos x="174" y="192"/>
                </a:cxn>
                <a:cxn ang="0">
                  <a:pos x="204" y="173"/>
                </a:cxn>
                <a:cxn ang="0">
                  <a:pos x="234" y="155"/>
                </a:cxn>
                <a:cxn ang="0">
                  <a:pos x="266" y="135"/>
                </a:cxn>
                <a:cxn ang="0">
                  <a:pos x="296" y="115"/>
                </a:cxn>
                <a:cxn ang="0">
                  <a:pos x="326" y="97"/>
                </a:cxn>
                <a:cxn ang="0">
                  <a:pos x="357" y="77"/>
                </a:cxn>
                <a:cxn ang="0">
                  <a:pos x="384" y="60"/>
                </a:cxn>
                <a:cxn ang="0">
                  <a:pos x="411" y="46"/>
                </a:cxn>
                <a:cxn ang="0">
                  <a:pos x="435" y="30"/>
                </a:cxn>
                <a:cxn ang="0">
                  <a:pos x="458" y="19"/>
                </a:cxn>
                <a:cxn ang="0">
                  <a:pos x="477" y="7"/>
                </a:cxn>
                <a:cxn ang="0">
                  <a:pos x="496" y="0"/>
                </a:cxn>
                <a:cxn ang="0">
                  <a:pos x="539" y="628"/>
                </a:cxn>
                <a:cxn ang="0">
                  <a:pos x="486" y="45"/>
                </a:cxn>
                <a:cxn ang="0">
                  <a:pos x="477" y="50"/>
                </a:cxn>
                <a:cxn ang="0">
                  <a:pos x="464" y="58"/>
                </a:cxn>
                <a:cxn ang="0">
                  <a:pos x="449" y="68"/>
                </a:cxn>
                <a:cxn ang="0">
                  <a:pos x="429" y="81"/>
                </a:cxn>
                <a:cxn ang="0">
                  <a:pos x="405" y="96"/>
                </a:cxn>
                <a:cxn ang="0">
                  <a:pos x="379" y="110"/>
                </a:cxn>
                <a:cxn ang="0">
                  <a:pos x="353" y="128"/>
                </a:cxn>
                <a:cxn ang="0">
                  <a:pos x="323" y="147"/>
                </a:cxn>
                <a:cxn ang="0">
                  <a:pos x="293" y="165"/>
                </a:cxn>
                <a:cxn ang="0">
                  <a:pos x="263" y="185"/>
                </a:cxn>
                <a:cxn ang="0">
                  <a:pos x="233" y="203"/>
                </a:cxn>
                <a:cxn ang="0">
                  <a:pos x="201" y="223"/>
                </a:cxn>
                <a:cxn ang="0">
                  <a:pos x="171" y="239"/>
                </a:cxn>
                <a:cxn ang="0">
                  <a:pos x="144" y="258"/>
                </a:cxn>
                <a:cxn ang="0">
                  <a:pos x="118" y="275"/>
                </a:cxn>
                <a:cxn ang="0">
                  <a:pos x="93" y="288"/>
                </a:cxn>
                <a:cxn ang="0">
                  <a:pos x="73" y="301"/>
                </a:cxn>
                <a:cxn ang="0">
                  <a:pos x="55" y="310"/>
                </a:cxn>
                <a:cxn ang="0">
                  <a:pos x="42" y="318"/>
                </a:cxn>
                <a:cxn ang="0">
                  <a:pos x="28" y="323"/>
                </a:cxn>
                <a:cxn ang="0">
                  <a:pos x="13" y="313"/>
                </a:cxn>
                <a:cxn ang="0">
                  <a:pos x="1" y="302"/>
                </a:cxn>
              </a:cxnLst>
              <a:rect l="0" t="0" r="r" b="b"/>
              <a:pathLst>
                <a:path w="872" h="660">
                  <a:moveTo>
                    <a:pt x="0" y="301"/>
                  </a:moveTo>
                  <a:lnTo>
                    <a:pt x="3" y="300"/>
                  </a:lnTo>
                  <a:lnTo>
                    <a:pt x="7" y="297"/>
                  </a:lnTo>
                  <a:lnTo>
                    <a:pt x="8" y="294"/>
                  </a:lnTo>
                  <a:lnTo>
                    <a:pt x="13" y="293"/>
                  </a:lnTo>
                  <a:lnTo>
                    <a:pt x="16" y="290"/>
                  </a:lnTo>
                  <a:lnTo>
                    <a:pt x="21" y="288"/>
                  </a:lnTo>
                  <a:lnTo>
                    <a:pt x="25" y="285"/>
                  </a:lnTo>
                  <a:lnTo>
                    <a:pt x="30" y="283"/>
                  </a:lnTo>
                  <a:lnTo>
                    <a:pt x="35" y="279"/>
                  </a:lnTo>
                  <a:lnTo>
                    <a:pt x="42" y="275"/>
                  </a:lnTo>
                  <a:lnTo>
                    <a:pt x="49" y="271"/>
                  </a:lnTo>
                  <a:lnTo>
                    <a:pt x="55" y="267"/>
                  </a:lnTo>
                  <a:lnTo>
                    <a:pt x="62" y="262"/>
                  </a:lnTo>
                  <a:lnTo>
                    <a:pt x="69" y="259"/>
                  </a:lnTo>
                  <a:lnTo>
                    <a:pt x="76" y="254"/>
                  </a:lnTo>
                  <a:lnTo>
                    <a:pt x="84" y="249"/>
                  </a:lnTo>
                  <a:lnTo>
                    <a:pt x="92" y="243"/>
                  </a:lnTo>
                  <a:lnTo>
                    <a:pt x="101" y="238"/>
                  </a:lnTo>
                  <a:lnTo>
                    <a:pt x="109" y="233"/>
                  </a:lnTo>
                  <a:lnTo>
                    <a:pt x="118" y="228"/>
                  </a:lnTo>
                  <a:lnTo>
                    <a:pt x="126" y="221"/>
                  </a:lnTo>
                  <a:lnTo>
                    <a:pt x="136" y="216"/>
                  </a:lnTo>
                  <a:lnTo>
                    <a:pt x="144" y="209"/>
                  </a:lnTo>
                  <a:lnTo>
                    <a:pt x="154" y="204"/>
                  </a:lnTo>
                  <a:lnTo>
                    <a:pt x="164" y="198"/>
                  </a:lnTo>
                  <a:lnTo>
                    <a:pt x="174" y="192"/>
                  </a:lnTo>
                  <a:lnTo>
                    <a:pt x="183" y="186"/>
                  </a:lnTo>
                  <a:lnTo>
                    <a:pt x="194" y="179"/>
                  </a:lnTo>
                  <a:lnTo>
                    <a:pt x="204" y="173"/>
                  </a:lnTo>
                  <a:lnTo>
                    <a:pt x="215" y="168"/>
                  </a:lnTo>
                  <a:lnTo>
                    <a:pt x="225" y="161"/>
                  </a:lnTo>
                  <a:lnTo>
                    <a:pt x="234" y="155"/>
                  </a:lnTo>
                  <a:lnTo>
                    <a:pt x="245" y="147"/>
                  </a:lnTo>
                  <a:lnTo>
                    <a:pt x="255" y="141"/>
                  </a:lnTo>
                  <a:lnTo>
                    <a:pt x="266" y="135"/>
                  </a:lnTo>
                  <a:lnTo>
                    <a:pt x="276" y="128"/>
                  </a:lnTo>
                  <a:lnTo>
                    <a:pt x="285" y="122"/>
                  </a:lnTo>
                  <a:lnTo>
                    <a:pt x="296" y="115"/>
                  </a:lnTo>
                  <a:lnTo>
                    <a:pt x="306" y="109"/>
                  </a:lnTo>
                  <a:lnTo>
                    <a:pt x="316" y="104"/>
                  </a:lnTo>
                  <a:lnTo>
                    <a:pt x="326" y="97"/>
                  </a:lnTo>
                  <a:lnTo>
                    <a:pt x="336" y="90"/>
                  </a:lnTo>
                  <a:lnTo>
                    <a:pt x="347" y="84"/>
                  </a:lnTo>
                  <a:lnTo>
                    <a:pt x="357" y="77"/>
                  </a:lnTo>
                  <a:lnTo>
                    <a:pt x="366" y="72"/>
                  </a:lnTo>
                  <a:lnTo>
                    <a:pt x="377" y="67"/>
                  </a:lnTo>
                  <a:lnTo>
                    <a:pt x="384" y="60"/>
                  </a:lnTo>
                  <a:lnTo>
                    <a:pt x="394" y="55"/>
                  </a:lnTo>
                  <a:lnTo>
                    <a:pt x="401" y="50"/>
                  </a:lnTo>
                  <a:lnTo>
                    <a:pt x="411" y="46"/>
                  </a:lnTo>
                  <a:lnTo>
                    <a:pt x="420" y="39"/>
                  </a:lnTo>
                  <a:lnTo>
                    <a:pt x="428" y="34"/>
                  </a:lnTo>
                  <a:lnTo>
                    <a:pt x="435" y="30"/>
                  </a:lnTo>
                  <a:lnTo>
                    <a:pt x="445" y="26"/>
                  </a:lnTo>
                  <a:lnTo>
                    <a:pt x="451" y="22"/>
                  </a:lnTo>
                  <a:lnTo>
                    <a:pt x="458" y="19"/>
                  </a:lnTo>
                  <a:lnTo>
                    <a:pt x="466" y="13"/>
                  </a:lnTo>
                  <a:lnTo>
                    <a:pt x="472" y="11"/>
                  </a:lnTo>
                  <a:lnTo>
                    <a:pt x="477" y="7"/>
                  </a:lnTo>
                  <a:lnTo>
                    <a:pt x="484" y="4"/>
                  </a:lnTo>
                  <a:lnTo>
                    <a:pt x="489" y="3"/>
                  </a:lnTo>
                  <a:lnTo>
                    <a:pt x="496" y="0"/>
                  </a:lnTo>
                  <a:lnTo>
                    <a:pt x="872" y="466"/>
                  </a:lnTo>
                  <a:lnTo>
                    <a:pt x="562" y="660"/>
                  </a:lnTo>
                  <a:lnTo>
                    <a:pt x="539" y="628"/>
                  </a:lnTo>
                  <a:lnTo>
                    <a:pt x="809" y="463"/>
                  </a:lnTo>
                  <a:lnTo>
                    <a:pt x="488" y="45"/>
                  </a:lnTo>
                  <a:lnTo>
                    <a:pt x="486" y="45"/>
                  </a:lnTo>
                  <a:lnTo>
                    <a:pt x="483" y="47"/>
                  </a:lnTo>
                  <a:lnTo>
                    <a:pt x="480" y="49"/>
                  </a:lnTo>
                  <a:lnTo>
                    <a:pt x="477" y="50"/>
                  </a:lnTo>
                  <a:lnTo>
                    <a:pt x="473" y="53"/>
                  </a:lnTo>
                  <a:lnTo>
                    <a:pt x="469" y="56"/>
                  </a:lnTo>
                  <a:lnTo>
                    <a:pt x="464" y="58"/>
                  </a:lnTo>
                  <a:lnTo>
                    <a:pt x="459" y="62"/>
                  </a:lnTo>
                  <a:lnTo>
                    <a:pt x="454" y="64"/>
                  </a:lnTo>
                  <a:lnTo>
                    <a:pt x="449" y="68"/>
                  </a:lnTo>
                  <a:lnTo>
                    <a:pt x="442" y="72"/>
                  </a:lnTo>
                  <a:lnTo>
                    <a:pt x="435" y="76"/>
                  </a:lnTo>
                  <a:lnTo>
                    <a:pt x="429" y="81"/>
                  </a:lnTo>
                  <a:lnTo>
                    <a:pt x="421" y="87"/>
                  </a:lnTo>
                  <a:lnTo>
                    <a:pt x="413" y="90"/>
                  </a:lnTo>
                  <a:lnTo>
                    <a:pt x="405" y="96"/>
                  </a:lnTo>
                  <a:lnTo>
                    <a:pt x="398" y="100"/>
                  </a:lnTo>
                  <a:lnTo>
                    <a:pt x="388" y="106"/>
                  </a:lnTo>
                  <a:lnTo>
                    <a:pt x="379" y="110"/>
                  </a:lnTo>
                  <a:lnTo>
                    <a:pt x="371" y="117"/>
                  </a:lnTo>
                  <a:lnTo>
                    <a:pt x="362" y="122"/>
                  </a:lnTo>
                  <a:lnTo>
                    <a:pt x="353" y="128"/>
                  </a:lnTo>
                  <a:lnTo>
                    <a:pt x="343" y="134"/>
                  </a:lnTo>
                  <a:lnTo>
                    <a:pt x="333" y="140"/>
                  </a:lnTo>
                  <a:lnTo>
                    <a:pt x="323" y="147"/>
                  </a:lnTo>
                  <a:lnTo>
                    <a:pt x="314" y="153"/>
                  </a:lnTo>
                  <a:lnTo>
                    <a:pt x="303" y="160"/>
                  </a:lnTo>
                  <a:lnTo>
                    <a:pt x="293" y="165"/>
                  </a:lnTo>
                  <a:lnTo>
                    <a:pt x="284" y="172"/>
                  </a:lnTo>
                  <a:lnTo>
                    <a:pt x="273" y="179"/>
                  </a:lnTo>
                  <a:lnTo>
                    <a:pt x="263" y="185"/>
                  </a:lnTo>
                  <a:lnTo>
                    <a:pt x="252" y="191"/>
                  </a:lnTo>
                  <a:lnTo>
                    <a:pt x="242" y="198"/>
                  </a:lnTo>
                  <a:lnTo>
                    <a:pt x="233" y="203"/>
                  </a:lnTo>
                  <a:lnTo>
                    <a:pt x="221" y="209"/>
                  </a:lnTo>
                  <a:lnTo>
                    <a:pt x="211" y="216"/>
                  </a:lnTo>
                  <a:lnTo>
                    <a:pt x="201" y="223"/>
                  </a:lnTo>
                  <a:lnTo>
                    <a:pt x="191" y="229"/>
                  </a:lnTo>
                  <a:lnTo>
                    <a:pt x="181" y="234"/>
                  </a:lnTo>
                  <a:lnTo>
                    <a:pt x="171" y="239"/>
                  </a:lnTo>
                  <a:lnTo>
                    <a:pt x="162" y="246"/>
                  </a:lnTo>
                  <a:lnTo>
                    <a:pt x="153" y="251"/>
                  </a:lnTo>
                  <a:lnTo>
                    <a:pt x="144" y="258"/>
                  </a:lnTo>
                  <a:lnTo>
                    <a:pt x="135" y="263"/>
                  </a:lnTo>
                  <a:lnTo>
                    <a:pt x="126" y="268"/>
                  </a:lnTo>
                  <a:lnTo>
                    <a:pt x="118" y="275"/>
                  </a:lnTo>
                  <a:lnTo>
                    <a:pt x="110" y="279"/>
                  </a:lnTo>
                  <a:lnTo>
                    <a:pt x="101" y="284"/>
                  </a:lnTo>
                  <a:lnTo>
                    <a:pt x="93" y="288"/>
                  </a:lnTo>
                  <a:lnTo>
                    <a:pt x="86" y="293"/>
                  </a:lnTo>
                  <a:lnTo>
                    <a:pt x="80" y="296"/>
                  </a:lnTo>
                  <a:lnTo>
                    <a:pt x="73" y="301"/>
                  </a:lnTo>
                  <a:lnTo>
                    <a:pt x="67" y="304"/>
                  </a:lnTo>
                  <a:lnTo>
                    <a:pt x="62" y="307"/>
                  </a:lnTo>
                  <a:lnTo>
                    <a:pt x="55" y="310"/>
                  </a:lnTo>
                  <a:lnTo>
                    <a:pt x="51" y="313"/>
                  </a:lnTo>
                  <a:lnTo>
                    <a:pt x="46" y="315"/>
                  </a:lnTo>
                  <a:lnTo>
                    <a:pt x="42" y="318"/>
                  </a:lnTo>
                  <a:lnTo>
                    <a:pt x="35" y="322"/>
                  </a:lnTo>
                  <a:lnTo>
                    <a:pt x="32" y="324"/>
                  </a:lnTo>
                  <a:lnTo>
                    <a:pt x="28" y="323"/>
                  </a:lnTo>
                  <a:lnTo>
                    <a:pt x="24" y="321"/>
                  </a:lnTo>
                  <a:lnTo>
                    <a:pt x="17" y="317"/>
                  </a:lnTo>
                  <a:lnTo>
                    <a:pt x="13" y="313"/>
                  </a:lnTo>
                  <a:lnTo>
                    <a:pt x="7" y="307"/>
                  </a:lnTo>
                  <a:lnTo>
                    <a:pt x="4" y="305"/>
                  </a:lnTo>
                  <a:lnTo>
                    <a:pt x="1" y="302"/>
                  </a:lnTo>
                  <a:lnTo>
                    <a:pt x="0" y="301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1831579" y="4569520"/>
              <a:ext cx="165100" cy="269875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30" y="9"/>
                </a:cxn>
                <a:cxn ang="0">
                  <a:pos x="34" y="20"/>
                </a:cxn>
                <a:cxn ang="0">
                  <a:pos x="38" y="27"/>
                </a:cxn>
                <a:cxn ang="0">
                  <a:pos x="43" y="39"/>
                </a:cxn>
                <a:cxn ang="0">
                  <a:pos x="48" y="51"/>
                </a:cxn>
                <a:cxn ang="0">
                  <a:pos x="53" y="64"/>
                </a:cxn>
                <a:cxn ang="0">
                  <a:pos x="60" y="78"/>
                </a:cxn>
                <a:cxn ang="0">
                  <a:pos x="68" y="94"/>
                </a:cxn>
                <a:cxn ang="0">
                  <a:pos x="76" y="111"/>
                </a:cxn>
                <a:cxn ang="0">
                  <a:pos x="83" y="129"/>
                </a:cxn>
                <a:cxn ang="0">
                  <a:pos x="91" y="146"/>
                </a:cxn>
                <a:cxn ang="0">
                  <a:pos x="100" y="166"/>
                </a:cxn>
                <a:cxn ang="0">
                  <a:pos x="111" y="186"/>
                </a:cxn>
                <a:cxn ang="0">
                  <a:pos x="121" y="205"/>
                </a:cxn>
                <a:cxn ang="0">
                  <a:pos x="132" y="225"/>
                </a:cxn>
                <a:cxn ang="0">
                  <a:pos x="142" y="244"/>
                </a:cxn>
                <a:cxn ang="0">
                  <a:pos x="154" y="265"/>
                </a:cxn>
                <a:cxn ang="0">
                  <a:pos x="166" y="285"/>
                </a:cxn>
                <a:cxn ang="0">
                  <a:pos x="178" y="306"/>
                </a:cxn>
                <a:cxn ang="0">
                  <a:pos x="191" y="327"/>
                </a:cxn>
                <a:cxn ang="0">
                  <a:pos x="202" y="346"/>
                </a:cxn>
                <a:cxn ang="0">
                  <a:pos x="214" y="366"/>
                </a:cxn>
                <a:cxn ang="0">
                  <a:pos x="227" y="384"/>
                </a:cxn>
                <a:cxn ang="0">
                  <a:pos x="240" y="401"/>
                </a:cxn>
                <a:cxn ang="0">
                  <a:pos x="253" y="418"/>
                </a:cxn>
                <a:cxn ang="0">
                  <a:pos x="266" y="435"/>
                </a:cxn>
                <a:cxn ang="0">
                  <a:pos x="280" y="451"/>
                </a:cxn>
                <a:cxn ang="0">
                  <a:pos x="293" y="465"/>
                </a:cxn>
                <a:cxn ang="0">
                  <a:pos x="307" y="478"/>
                </a:cxn>
                <a:cxn ang="0">
                  <a:pos x="278" y="510"/>
                </a:cxn>
                <a:cxn ang="0">
                  <a:pos x="274" y="507"/>
                </a:cxn>
                <a:cxn ang="0">
                  <a:pos x="268" y="499"/>
                </a:cxn>
                <a:cxn ang="0">
                  <a:pos x="257" y="486"/>
                </a:cxn>
                <a:cxn ang="0">
                  <a:pos x="251" y="477"/>
                </a:cxn>
                <a:cxn ang="0">
                  <a:pos x="244" y="468"/>
                </a:cxn>
                <a:cxn ang="0">
                  <a:pos x="235" y="456"/>
                </a:cxn>
                <a:cxn ang="0">
                  <a:pos x="227" y="444"/>
                </a:cxn>
                <a:cxn ang="0">
                  <a:pos x="217" y="433"/>
                </a:cxn>
                <a:cxn ang="0">
                  <a:pos x="208" y="418"/>
                </a:cxn>
                <a:cxn ang="0">
                  <a:pos x="197" y="404"/>
                </a:cxn>
                <a:cxn ang="0">
                  <a:pos x="188" y="389"/>
                </a:cxn>
                <a:cxn ang="0">
                  <a:pos x="176" y="372"/>
                </a:cxn>
                <a:cxn ang="0">
                  <a:pos x="166" y="357"/>
                </a:cxn>
                <a:cxn ang="0">
                  <a:pos x="154" y="339"/>
                </a:cxn>
                <a:cxn ang="0">
                  <a:pos x="142" y="320"/>
                </a:cxn>
                <a:cxn ang="0">
                  <a:pos x="130" y="301"/>
                </a:cxn>
                <a:cxn ang="0">
                  <a:pos x="119" y="281"/>
                </a:cxn>
                <a:cxn ang="0">
                  <a:pos x="107" y="260"/>
                </a:cxn>
                <a:cxn ang="0">
                  <a:pos x="96" y="239"/>
                </a:cxn>
                <a:cxn ang="0">
                  <a:pos x="83" y="218"/>
                </a:cxn>
                <a:cxn ang="0">
                  <a:pos x="73" y="197"/>
                </a:cxn>
                <a:cxn ang="0">
                  <a:pos x="62" y="174"/>
                </a:cxn>
                <a:cxn ang="0">
                  <a:pos x="52" y="152"/>
                </a:cxn>
                <a:cxn ang="0">
                  <a:pos x="42" y="129"/>
                </a:cxn>
                <a:cxn ang="0">
                  <a:pos x="32" y="106"/>
                </a:cxn>
                <a:cxn ang="0">
                  <a:pos x="22" y="82"/>
                </a:cxn>
                <a:cxn ang="0">
                  <a:pos x="14" y="59"/>
                </a:cxn>
                <a:cxn ang="0">
                  <a:pos x="6" y="35"/>
                </a:cxn>
                <a:cxn ang="0">
                  <a:pos x="0" y="12"/>
                </a:cxn>
                <a:cxn ang="0">
                  <a:pos x="27" y="0"/>
                </a:cxn>
              </a:cxnLst>
              <a:rect l="0" t="0" r="r" b="b"/>
              <a:pathLst>
                <a:path w="313" h="510">
                  <a:moveTo>
                    <a:pt x="27" y="0"/>
                  </a:moveTo>
                  <a:lnTo>
                    <a:pt x="27" y="1"/>
                  </a:lnTo>
                  <a:lnTo>
                    <a:pt x="29" y="4"/>
                  </a:lnTo>
                  <a:lnTo>
                    <a:pt x="30" y="9"/>
                  </a:lnTo>
                  <a:lnTo>
                    <a:pt x="32" y="16"/>
                  </a:lnTo>
                  <a:lnTo>
                    <a:pt x="34" y="20"/>
                  </a:lnTo>
                  <a:lnTo>
                    <a:pt x="35" y="23"/>
                  </a:lnTo>
                  <a:lnTo>
                    <a:pt x="38" y="27"/>
                  </a:lnTo>
                  <a:lnTo>
                    <a:pt x="40" y="34"/>
                  </a:lnTo>
                  <a:lnTo>
                    <a:pt x="43" y="39"/>
                  </a:lnTo>
                  <a:lnTo>
                    <a:pt x="45" y="44"/>
                  </a:lnTo>
                  <a:lnTo>
                    <a:pt x="48" y="51"/>
                  </a:lnTo>
                  <a:lnTo>
                    <a:pt x="52" y="57"/>
                  </a:lnTo>
                  <a:lnTo>
                    <a:pt x="53" y="64"/>
                  </a:lnTo>
                  <a:lnTo>
                    <a:pt x="57" y="72"/>
                  </a:lnTo>
                  <a:lnTo>
                    <a:pt x="60" y="78"/>
                  </a:lnTo>
                  <a:lnTo>
                    <a:pt x="64" y="86"/>
                  </a:lnTo>
                  <a:lnTo>
                    <a:pt x="68" y="94"/>
                  </a:lnTo>
                  <a:lnTo>
                    <a:pt x="72" y="103"/>
                  </a:lnTo>
                  <a:lnTo>
                    <a:pt x="76" y="111"/>
                  </a:lnTo>
                  <a:lnTo>
                    <a:pt x="79" y="120"/>
                  </a:lnTo>
                  <a:lnTo>
                    <a:pt x="83" y="129"/>
                  </a:lnTo>
                  <a:lnTo>
                    <a:pt x="87" y="137"/>
                  </a:lnTo>
                  <a:lnTo>
                    <a:pt x="91" y="146"/>
                  </a:lnTo>
                  <a:lnTo>
                    <a:pt x="96" y="157"/>
                  </a:lnTo>
                  <a:lnTo>
                    <a:pt x="100" y="166"/>
                  </a:lnTo>
                  <a:lnTo>
                    <a:pt x="107" y="175"/>
                  </a:lnTo>
                  <a:lnTo>
                    <a:pt x="111" y="186"/>
                  </a:lnTo>
                  <a:lnTo>
                    <a:pt x="117" y="196"/>
                  </a:lnTo>
                  <a:lnTo>
                    <a:pt x="121" y="205"/>
                  </a:lnTo>
                  <a:lnTo>
                    <a:pt x="127" y="214"/>
                  </a:lnTo>
                  <a:lnTo>
                    <a:pt x="132" y="225"/>
                  </a:lnTo>
                  <a:lnTo>
                    <a:pt x="137" y="235"/>
                  </a:lnTo>
                  <a:lnTo>
                    <a:pt x="142" y="244"/>
                  </a:lnTo>
                  <a:lnTo>
                    <a:pt x="147" y="255"/>
                  </a:lnTo>
                  <a:lnTo>
                    <a:pt x="154" y="265"/>
                  </a:lnTo>
                  <a:lnTo>
                    <a:pt x="159" y="276"/>
                  </a:lnTo>
                  <a:lnTo>
                    <a:pt x="166" y="285"/>
                  </a:lnTo>
                  <a:lnTo>
                    <a:pt x="171" y="295"/>
                  </a:lnTo>
                  <a:lnTo>
                    <a:pt x="178" y="306"/>
                  </a:lnTo>
                  <a:lnTo>
                    <a:pt x="184" y="316"/>
                  </a:lnTo>
                  <a:lnTo>
                    <a:pt x="191" y="327"/>
                  </a:lnTo>
                  <a:lnTo>
                    <a:pt x="196" y="336"/>
                  </a:lnTo>
                  <a:lnTo>
                    <a:pt x="202" y="346"/>
                  </a:lnTo>
                  <a:lnTo>
                    <a:pt x="209" y="357"/>
                  </a:lnTo>
                  <a:lnTo>
                    <a:pt x="214" y="366"/>
                  </a:lnTo>
                  <a:lnTo>
                    <a:pt x="221" y="375"/>
                  </a:lnTo>
                  <a:lnTo>
                    <a:pt x="227" y="384"/>
                  </a:lnTo>
                  <a:lnTo>
                    <a:pt x="234" y="393"/>
                  </a:lnTo>
                  <a:lnTo>
                    <a:pt x="240" y="401"/>
                  </a:lnTo>
                  <a:lnTo>
                    <a:pt x="247" y="410"/>
                  </a:lnTo>
                  <a:lnTo>
                    <a:pt x="253" y="418"/>
                  </a:lnTo>
                  <a:lnTo>
                    <a:pt x="260" y="427"/>
                  </a:lnTo>
                  <a:lnTo>
                    <a:pt x="266" y="435"/>
                  </a:lnTo>
                  <a:lnTo>
                    <a:pt x="273" y="443"/>
                  </a:lnTo>
                  <a:lnTo>
                    <a:pt x="280" y="451"/>
                  </a:lnTo>
                  <a:lnTo>
                    <a:pt x="286" y="459"/>
                  </a:lnTo>
                  <a:lnTo>
                    <a:pt x="293" y="465"/>
                  </a:lnTo>
                  <a:lnTo>
                    <a:pt x="299" y="472"/>
                  </a:lnTo>
                  <a:lnTo>
                    <a:pt x="307" y="478"/>
                  </a:lnTo>
                  <a:lnTo>
                    <a:pt x="313" y="486"/>
                  </a:lnTo>
                  <a:lnTo>
                    <a:pt x="278" y="510"/>
                  </a:lnTo>
                  <a:lnTo>
                    <a:pt x="276" y="508"/>
                  </a:lnTo>
                  <a:lnTo>
                    <a:pt x="274" y="507"/>
                  </a:lnTo>
                  <a:lnTo>
                    <a:pt x="272" y="503"/>
                  </a:lnTo>
                  <a:lnTo>
                    <a:pt x="268" y="499"/>
                  </a:lnTo>
                  <a:lnTo>
                    <a:pt x="263" y="493"/>
                  </a:lnTo>
                  <a:lnTo>
                    <a:pt x="257" y="486"/>
                  </a:lnTo>
                  <a:lnTo>
                    <a:pt x="253" y="481"/>
                  </a:lnTo>
                  <a:lnTo>
                    <a:pt x="251" y="477"/>
                  </a:lnTo>
                  <a:lnTo>
                    <a:pt x="247" y="472"/>
                  </a:lnTo>
                  <a:lnTo>
                    <a:pt x="244" y="468"/>
                  </a:lnTo>
                  <a:lnTo>
                    <a:pt x="240" y="463"/>
                  </a:lnTo>
                  <a:lnTo>
                    <a:pt x="235" y="456"/>
                  </a:lnTo>
                  <a:lnTo>
                    <a:pt x="231" y="451"/>
                  </a:lnTo>
                  <a:lnTo>
                    <a:pt x="227" y="444"/>
                  </a:lnTo>
                  <a:lnTo>
                    <a:pt x="222" y="439"/>
                  </a:lnTo>
                  <a:lnTo>
                    <a:pt x="217" y="433"/>
                  </a:lnTo>
                  <a:lnTo>
                    <a:pt x="213" y="425"/>
                  </a:lnTo>
                  <a:lnTo>
                    <a:pt x="208" y="418"/>
                  </a:lnTo>
                  <a:lnTo>
                    <a:pt x="202" y="412"/>
                  </a:lnTo>
                  <a:lnTo>
                    <a:pt x="197" y="404"/>
                  </a:lnTo>
                  <a:lnTo>
                    <a:pt x="193" y="396"/>
                  </a:lnTo>
                  <a:lnTo>
                    <a:pt x="188" y="389"/>
                  </a:lnTo>
                  <a:lnTo>
                    <a:pt x="183" y="382"/>
                  </a:lnTo>
                  <a:lnTo>
                    <a:pt x="176" y="372"/>
                  </a:lnTo>
                  <a:lnTo>
                    <a:pt x="171" y="365"/>
                  </a:lnTo>
                  <a:lnTo>
                    <a:pt x="166" y="357"/>
                  </a:lnTo>
                  <a:lnTo>
                    <a:pt x="159" y="348"/>
                  </a:lnTo>
                  <a:lnTo>
                    <a:pt x="154" y="339"/>
                  </a:lnTo>
                  <a:lnTo>
                    <a:pt x="147" y="329"/>
                  </a:lnTo>
                  <a:lnTo>
                    <a:pt x="142" y="320"/>
                  </a:lnTo>
                  <a:lnTo>
                    <a:pt x="136" y="310"/>
                  </a:lnTo>
                  <a:lnTo>
                    <a:pt x="130" y="301"/>
                  </a:lnTo>
                  <a:lnTo>
                    <a:pt x="125" y="290"/>
                  </a:lnTo>
                  <a:lnTo>
                    <a:pt x="119" y="281"/>
                  </a:lnTo>
                  <a:lnTo>
                    <a:pt x="112" y="271"/>
                  </a:lnTo>
                  <a:lnTo>
                    <a:pt x="107" y="260"/>
                  </a:lnTo>
                  <a:lnTo>
                    <a:pt x="102" y="250"/>
                  </a:lnTo>
                  <a:lnTo>
                    <a:pt x="96" y="239"/>
                  </a:lnTo>
                  <a:lnTo>
                    <a:pt x="90" y="229"/>
                  </a:lnTo>
                  <a:lnTo>
                    <a:pt x="83" y="218"/>
                  </a:lnTo>
                  <a:lnTo>
                    <a:pt x="78" y="208"/>
                  </a:lnTo>
                  <a:lnTo>
                    <a:pt x="73" y="197"/>
                  </a:lnTo>
                  <a:lnTo>
                    <a:pt x="68" y="186"/>
                  </a:lnTo>
                  <a:lnTo>
                    <a:pt x="62" y="174"/>
                  </a:lnTo>
                  <a:lnTo>
                    <a:pt x="57" y="162"/>
                  </a:lnTo>
                  <a:lnTo>
                    <a:pt x="52" y="152"/>
                  </a:lnTo>
                  <a:lnTo>
                    <a:pt x="45" y="140"/>
                  </a:lnTo>
                  <a:lnTo>
                    <a:pt x="42" y="129"/>
                  </a:lnTo>
                  <a:lnTo>
                    <a:pt x="36" y="118"/>
                  </a:lnTo>
                  <a:lnTo>
                    <a:pt x="32" y="106"/>
                  </a:lnTo>
                  <a:lnTo>
                    <a:pt x="27" y="94"/>
                  </a:lnTo>
                  <a:lnTo>
                    <a:pt x="22" y="82"/>
                  </a:lnTo>
                  <a:lnTo>
                    <a:pt x="18" y="69"/>
                  </a:lnTo>
                  <a:lnTo>
                    <a:pt x="14" y="59"/>
                  </a:lnTo>
                  <a:lnTo>
                    <a:pt x="10" y="47"/>
                  </a:lnTo>
                  <a:lnTo>
                    <a:pt x="6" y="35"/>
                  </a:lnTo>
                  <a:lnTo>
                    <a:pt x="2" y="22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169591" y="4599682"/>
              <a:ext cx="377825" cy="209550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0" y="192"/>
                </a:cxn>
                <a:cxn ang="0">
                  <a:pos x="102" y="396"/>
                </a:cxn>
                <a:cxn ang="0">
                  <a:pos x="351" y="303"/>
                </a:cxn>
                <a:cxn ang="0">
                  <a:pos x="345" y="276"/>
                </a:cxn>
                <a:cxn ang="0">
                  <a:pos x="116" y="361"/>
                </a:cxn>
                <a:cxn ang="0">
                  <a:pos x="48" y="213"/>
                </a:cxn>
                <a:cxn ang="0">
                  <a:pos x="716" y="28"/>
                </a:cxn>
                <a:cxn ang="0">
                  <a:pos x="704" y="0"/>
                </a:cxn>
                <a:cxn ang="0">
                  <a:pos x="704" y="0"/>
                </a:cxn>
              </a:cxnLst>
              <a:rect l="0" t="0" r="r" b="b"/>
              <a:pathLst>
                <a:path w="716" h="396">
                  <a:moveTo>
                    <a:pt x="704" y="0"/>
                  </a:moveTo>
                  <a:lnTo>
                    <a:pt x="0" y="192"/>
                  </a:lnTo>
                  <a:lnTo>
                    <a:pt x="102" y="396"/>
                  </a:lnTo>
                  <a:lnTo>
                    <a:pt x="351" y="303"/>
                  </a:lnTo>
                  <a:lnTo>
                    <a:pt x="345" y="276"/>
                  </a:lnTo>
                  <a:lnTo>
                    <a:pt x="116" y="361"/>
                  </a:lnTo>
                  <a:lnTo>
                    <a:pt x="48" y="213"/>
                  </a:lnTo>
                  <a:lnTo>
                    <a:pt x="716" y="28"/>
                  </a:lnTo>
                  <a:lnTo>
                    <a:pt x="704" y="0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1329929" y="4660007"/>
              <a:ext cx="114300" cy="15875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31"/>
                </a:cxn>
                <a:cxn ang="0">
                  <a:pos x="2" y="35"/>
                </a:cxn>
                <a:cxn ang="0">
                  <a:pos x="3" y="39"/>
                </a:cxn>
                <a:cxn ang="0">
                  <a:pos x="3" y="44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5" y="57"/>
                </a:cxn>
                <a:cxn ang="0">
                  <a:pos x="7" y="64"/>
                </a:cxn>
                <a:cxn ang="0">
                  <a:pos x="7" y="68"/>
                </a:cxn>
                <a:cxn ang="0">
                  <a:pos x="8" y="73"/>
                </a:cxn>
                <a:cxn ang="0">
                  <a:pos x="8" y="78"/>
                </a:cxn>
                <a:cxn ang="0">
                  <a:pos x="9" y="85"/>
                </a:cxn>
                <a:cxn ang="0">
                  <a:pos x="11" y="90"/>
                </a:cxn>
                <a:cxn ang="0">
                  <a:pos x="12" y="96"/>
                </a:cxn>
                <a:cxn ang="0">
                  <a:pos x="12" y="103"/>
                </a:cxn>
                <a:cxn ang="0">
                  <a:pos x="13" y="108"/>
                </a:cxn>
                <a:cxn ang="0">
                  <a:pos x="15" y="115"/>
                </a:cxn>
                <a:cxn ang="0">
                  <a:pos x="16" y="121"/>
                </a:cxn>
                <a:cxn ang="0">
                  <a:pos x="17" y="128"/>
                </a:cxn>
                <a:cxn ang="0">
                  <a:pos x="19" y="134"/>
                </a:cxn>
                <a:cxn ang="0">
                  <a:pos x="19" y="141"/>
                </a:cxn>
                <a:cxn ang="0">
                  <a:pos x="20" y="147"/>
                </a:cxn>
                <a:cxn ang="0">
                  <a:pos x="21" y="154"/>
                </a:cxn>
                <a:cxn ang="0">
                  <a:pos x="22" y="160"/>
                </a:cxn>
                <a:cxn ang="0">
                  <a:pos x="22" y="167"/>
                </a:cxn>
                <a:cxn ang="0">
                  <a:pos x="24" y="173"/>
                </a:cxn>
                <a:cxn ang="0">
                  <a:pos x="24" y="180"/>
                </a:cxn>
                <a:cxn ang="0">
                  <a:pos x="26" y="187"/>
                </a:cxn>
                <a:cxn ang="0">
                  <a:pos x="26" y="192"/>
                </a:cxn>
                <a:cxn ang="0">
                  <a:pos x="28" y="198"/>
                </a:cxn>
                <a:cxn ang="0">
                  <a:pos x="29" y="205"/>
                </a:cxn>
                <a:cxn ang="0">
                  <a:pos x="30" y="211"/>
                </a:cxn>
                <a:cxn ang="0">
                  <a:pos x="30" y="217"/>
                </a:cxn>
                <a:cxn ang="0">
                  <a:pos x="32" y="223"/>
                </a:cxn>
                <a:cxn ang="0">
                  <a:pos x="32" y="228"/>
                </a:cxn>
                <a:cxn ang="0">
                  <a:pos x="33" y="235"/>
                </a:cxn>
                <a:cxn ang="0">
                  <a:pos x="34" y="239"/>
                </a:cxn>
                <a:cxn ang="0">
                  <a:pos x="36" y="245"/>
                </a:cxn>
                <a:cxn ang="0">
                  <a:pos x="37" y="251"/>
                </a:cxn>
                <a:cxn ang="0">
                  <a:pos x="38" y="256"/>
                </a:cxn>
                <a:cxn ang="0">
                  <a:pos x="38" y="261"/>
                </a:cxn>
                <a:cxn ang="0">
                  <a:pos x="38" y="265"/>
                </a:cxn>
                <a:cxn ang="0">
                  <a:pos x="39" y="269"/>
                </a:cxn>
                <a:cxn ang="0">
                  <a:pos x="39" y="274"/>
                </a:cxn>
                <a:cxn ang="0">
                  <a:pos x="41" y="281"/>
                </a:cxn>
                <a:cxn ang="0">
                  <a:pos x="42" y="287"/>
                </a:cxn>
                <a:cxn ang="0">
                  <a:pos x="43" y="292"/>
                </a:cxn>
                <a:cxn ang="0">
                  <a:pos x="43" y="296"/>
                </a:cxn>
                <a:cxn ang="0">
                  <a:pos x="43" y="299"/>
                </a:cxn>
                <a:cxn ang="0">
                  <a:pos x="45" y="300"/>
                </a:cxn>
                <a:cxn ang="0">
                  <a:pos x="216" y="248"/>
                </a:cxn>
                <a:cxn ang="0">
                  <a:pos x="216" y="227"/>
                </a:cxn>
                <a:cxn ang="0">
                  <a:pos x="72" y="273"/>
                </a:cxn>
                <a:cxn ang="0">
                  <a:pos x="25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16" h="300">
                  <a:moveTo>
                    <a:pt x="0" y="13"/>
                  </a:moveTo>
                  <a:lnTo>
                    <a:pt x="0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3" y="39"/>
                  </a:lnTo>
                  <a:lnTo>
                    <a:pt x="3" y="44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5" y="57"/>
                  </a:lnTo>
                  <a:lnTo>
                    <a:pt x="7" y="64"/>
                  </a:lnTo>
                  <a:lnTo>
                    <a:pt x="7" y="68"/>
                  </a:lnTo>
                  <a:lnTo>
                    <a:pt x="8" y="73"/>
                  </a:lnTo>
                  <a:lnTo>
                    <a:pt x="8" y="78"/>
                  </a:lnTo>
                  <a:lnTo>
                    <a:pt x="9" y="85"/>
                  </a:lnTo>
                  <a:lnTo>
                    <a:pt x="11" y="90"/>
                  </a:lnTo>
                  <a:lnTo>
                    <a:pt x="12" y="96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5" y="115"/>
                  </a:lnTo>
                  <a:lnTo>
                    <a:pt x="16" y="121"/>
                  </a:lnTo>
                  <a:lnTo>
                    <a:pt x="17" y="128"/>
                  </a:lnTo>
                  <a:lnTo>
                    <a:pt x="19" y="134"/>
                  </a:lnTo>
                  <a:lnTo>
                    <a:pt x="19" y="141"/>
                  </a:lnTo>
                  <a:lnTo>
                    <a:pt x="20" y="147"/>
                  </a:lnTo>
                  <a:lnTo>
                    <a:pt x="21" y="154"/>
                  </a:lnTo>
                  <a:lnTo>
                    <a:pt x="22" y="160"/>
                  </a:lnTo>
                  <a:lnTo>
                    <a:pt x="22" y="167"/>
                  </a:lnTo>
                  <a:lnTo>
                    <a:pt x="24" y="173"/>
                  </a:lnTo>
                  <a:lnTo>
                    <a:pt x="24" y="180"/>
                  </a:lnTo>
                  <a:lnTo>
                    <a:pt x="26" y="187"/>
                  </a:lnTo>
                  <a:lnTo>
                    <a:pt x="26" y="192"/>
                  </a:lnTo>
                  <a:lnTo>
                    <a:pt x="28" y="198"/>
                  </a:lnTo>
                  <a:lnTo>
                    <a:pt x="29" y="205"/>
                  </a:lnTo>
                  <a:lnTo>
                    <a:pt x="30" y="211"/>
                  </a:lnTo>
                  <a:lnTo>
                    <a:pt x="30" y="217"/>
                  </a:lnTo>
                  <a:lnTo>
                    <a:pt x="32" y="223"/>
                  </a:lnTo>
                  <a:lnTo>
                    <a:pt x="32" y="228"/>
                  </a:lnTo>
                  <a:lnTo>
                    <a:pt x="33" y="235"/>
                  </a:lnTo>
                  <a:lnTo>
                    <a:pt x="34" y="239"/>
                  </a:lnTo>
                  <a:lnTo>
                    <a:pt x="36" y="245"/>
                  </a:lnTo>
                  <a:lnTo>
                    <a:pt x="37" y="251"/>
                  </a:lnTo>
                  <a:lnTo>
                    <a:pt x="38" y="256"/>
                  </a:lnTo>
                  <a:lnTo>
                    <a:pt x="38" y="261"/>
                  </a:lnTo>
                  <a:lnTo>
                    <a:pt x="38" y="265"/>
                  </a:lnTo>
                  <a:lnTo>
                    <a:pt x="39" y="269"/>
                  </a:lnTo>
                  <a:lnTo>
                    <a:pt x="39" y="274"/>
                  </a:lnTo>
                  <a:lnTo>
                    <a:pt x="41" y="281"/>
                  </a:lnTo>
                  <a:lnTo>
                    <a:pt x="42" y="287"/>
                  </a:lnTo>
                  <a:lnTo>
                    <a:pt x="43" y="292"/>
                  </a:lnTo>
                  <a:lnTo>
                    <a:pt x="43" y="296"/>
                  </a:lnTo>
                  <a:lnTo>
                    <a:pt x="43" y="299"/>
                  </a:lnTo>
                  <a:lnTo>
                    <a:pt x="45" y="300"/>
                  </a:lnTo>
                  <a:lnTo>
                    <a:pt x="216" y="248"/>
                  </a:lnTo>
                  <a:lnTo>
                    <a:pt x="216" y="227"/>
                  </a:lnTo>
                  <a:lnTo>
                    <a:pt x="72" y="273"/>
                  </a:lnTo>
                  <a:lnTo>
                    <a:pt x="25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1350566" y="4671120"/>
              <a:ext cx="82550" cy="3333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47" y="0"/>
                </a:cxn>
                <a:cxn ang="0">
                  <a:pos x="155" y="25"/>
                </a:cxn>
                <a:cxn ang="0">
                  <a:pos x="12" y="63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155" h="63">
                  <a:moveTo>
                    <a:pt x="0" y="39"/>
                  </a:moveTo>
                  <a:lnTo>
                    <a:pt x="147" y="0"/>
                  </a:lnTo>
                  <a:lnTo>
                    <a:pt x="155" y="25"/>
                  </a:lnTo>
                  <a:lnTo>
                    <a:pt x="12" y="63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1358504" y="4709220"/>
              <a:ext cx="74613" cy="25400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2" y="0"/>
                </a:cxn>
                <a:cxn ang="0">
                  <a:pos x="142" y="26"/>
                </a:cxn>
                <a:cxn ang="0">
                  <a:pos x="2" y="48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142" h="48">
                  <a:moveTo>
                    <a:pt x="0" y="25"/>
                  </a:moveTo>
                  <a:lnTo>
                    <a:pt x="142" y="0"/>
                  </a:lnTo>
                  <a:lnTo>
                    <a:pt x="142" y="26"/>
                  </a:lnTo>
                  <a:lnTo>
                    <a:pt x="2" y="48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1361679" y="4740970"/>
              <a:ext cx="77788" cy="301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9" y="0"/>
                </a:cxn>
                <a:cxn ang="0">
                  <a:pos x="148" y="36"/>
                </a:cxn>
                <a:cxn ang="0">
                  <a:pos x="27" y="57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48" h="57">
                  <a:moveTo>
                    <a:pt x="0" y="34"/>
                  </a:moveTo>
                  <a:lnTo>
                    <a:pt x="139" y="0"/>
                  </a:lnTo>
                  <a:lnTo>
                    <a:pt x="148" y="36"/>
                  </a:lnTo>
                  <a:lnTo>
                    <a:pt x="27" y="57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1439466" y="4599682"/>
              <a:ext cx="146050" cy="130175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231" y="149"/>
                </a:cxn>
                <a:cxn ang="0">
                  <a:pos x="168" y="12"/>
                </a:cxn>
                <a:cxn ang="0">
                  <a:pos x="201" y="0"/>
                </a:cxn>
                <a:cxn ang="0">
                  <a:pos x="277" y="165"/>
                </a:cxn>
                <a:cxn ang="0">
                  <a:pos x="3" y="247"/>
                </a:cxn>
                <a:cxn ang="0">
                  <a:pos x="0" y="218"/>
                </a:cxn>
                <a:cxn ang="0">
                  <a:pos x="0" y="218"/>
                </a:cxn>
              </a:cxnLst>
              <a:rect l="0" t="0" r="r" b="b"/>
              <a:pathLst>
                <a:path w="277" h="247">
                  <a:moveTo>
                    <a:pt x="0" y="218"/>
                  </a:moveTo>
                  <a:lnTo>
                    <a:pt x="231" y="149"/>
                  </a:lnTo>
                  <a:lnTo>
                    <a:pt x="168" y="12"/>
                  </a:lnTo>
                  <a:lnTo>
                    <a:pt x="201" y="0"/>
                  </a:lnTo>
                  <a:lnTo>
                    <a:pt x="277" y="165"/>
                  </a:lnTo>
                  <a:lnTo>
                    <a:pt x="3" y="247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1534716" y="4536182"/>
              <a:ext cx="50800" cy="119063"/>
            </a:xfrm>
            <a:custGeom>
              <a:avLst/>
              <a:gdLst/>
              <a:ahLst/>
              <a:cxnLst>
                <a:cxn ang="0">
                  <a:pos x="8" y="138"/>
                </a:cxn>
                <a:cxn ang="0">
                  <a:pos x="12" y="133"/>
                </a:cxn>
                <a:cxn ang="0">
                  <a:pos x="19" y="124"/>
                </a:cxn>
                <a:cxn ang="0">
                  <a:pos x="25" y="111"/>
                </a:cxn>
                <a:cxn ang="0">
                  <a:pos x="28" y="99"/>
                </a:cxn>
                <a:cxn ang="0">
                  <a:pos x="29" y="90"/>
                </a:cxn>
                <a:cxn ang="0">
                  <a:pos x="29" y="81"/>
                </a:cxn>
                <a:cxn ang="0">
                  <a:pos x="28" y="71"/>
                </a:cxn>
                <a:cxn ang="0">
                  <a:pos x="25" y="62"/>
                </a:cxn>
                <a:cxn ang="0">
                  <a:pos x="20" y="52"/>
                </a:cxn>
                <a:cxn ang="0">
                  <a:pos x="13" y="43"/>
                </a:cxn>
                <a:cxn ang="0">
                  <a:pos x="5" y="3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16" y="1"/>
                </a:cxn>
                <a:cxn ang="0">
                  <a:pos x="26" y="3"/>
                </a:cxn>
                <a:cxn ang="0">
                  <a:pos x="38" y="7"/>
                </a:cxn>
                <a:cxn ang="0">
                  <a:pos x="51" y="13"/>
                </a:cxn>
                <a:cxn ang="0">
                  <a:pos x="63" y="19"/>
                </a:cxn>
                <a:cxn ang="0">
                  <a:pos x="75" y="30"/>
                </a:cxn>
                <a:cxn ang="0">
                  <a:pos x="84" y="43"/>
                </a:cxn>
                <a:cxn ang="0">
                  <a:pos x="87" y="49"/>
                </a:cxn>
                <a:cxn ang="0">
                  <a:pos x="92" y="57"/>
                </a:cxn>
                <a:cxn ang="0">
                  <a:pos x="93" y="65"/>
                </a:cxn>
                <a:cxn ang="0">
                  <a:pos x="96" y="75"/>
                </a:cxn>
                <a:cxn ang="0">
                  <a:pos x="96" y="86"/>
                </a:cxn>
                <a:cxn ang="0">
                  <a:pos x="97" y="98"/>
                </a:cxn>
                <a:cxn ang="0">
                  <a:pos x="94" y="109"/>
                </a:cxn>
                <a:cxn ang="0">
                  <a:pos x="93" y="122"/>
                </a:cxn>
                <a:cxn ang="0">
                  <a:pos x="89" y="137"/>
                </a:cxn>
                <a:cxn ang="0">
                  <a:pos x="85" y="153"/>
                </a:cxn>
                <a:cxn ang="0">
                  <a:pos x="77" y="168"/>
                </a:cxn>
                <a:cxn ang="0">
                  <a:pos x="71" y="186"/>
                </a:cxn>
                <a:cxn ang="0">
                  <a:pos x="60" y="205"/>
                </a:cxn>
                <a:cxn ang="0">
                  <a:pos x="50" y="226"/>
                </a:cxn>
                <a:cxn ang="0">
                  <a:pos x="32" y="197"/>
                </a:cxn>
                <a:cxn ang="0">
                  <a:pos x="38" y="186"/>
                </a:cxn>
                <a:cxn ang="0">
                  <a:pos x="46" y="176"/>
                </a:cxn>
                <a:cxn ang="0">
                  <a:pos x="51" y="167"/>
                </a:cxn>
                <a:cxn ang="0">
                  <a:pos x="56" y="156"/>
                </a:cxn>
                <a:cxn ang="0">
                  <a:pos x="63" y="145"/>
                </a:cxn>
                <a:cxn ang="0">
                  <a:pos x="67" y="132"/>
                </a:cxn>
                <a:cxn ang="0">
                  <a:pos x="70" y="119"/>
                </a:cxn>
                <a:cxn ang="0">
                  <a:pos x="71" y="105"/>
                </a:cxn>
                <a:cxn ang="0">
                  <a:pos x="71" y="92"/>
                </a:cxn>
                <a:cxn ang="0">
                  <a:pos x="70" y="79"/>
                </a:cxn>
                <a:cxn ang="0">
                  <a:pos x="63" y="66"/>
                </a:cxn>
                <a:cxn ang="0">
                  <a:pos x="55" y="54"/>
                </a:cxn>
                <a:cxn ang="0">
                  <a:pos x="43" y="43"/>
                </a:cxn>
                <a:cxn ang="0">
                  <a:pos x="38" y="40"/>
                </a:cxn>
                <a:cxn ang="0">
                  <a:pos x="43" y="49"/>
                </a:cxn>
                <a:cxn ang="0">
                  <a:pos x="49" y="62"/>
                </a:cxn>
                <a:cxn ang="0">
                  <a:pos x="51" y="70"/>
                </a:cxn>
                <a:cxn ang="0">
                  <a:pos x="54" y="81"/>
                </a:cxn>
                <a:cxn ang="0">
                  <a:pos x="54" y="88"/>
                </a:cxn>
                <a:cxn ang="0">
                  <a:pos x="54" y="99"/>
                </a:cxn>
                <a:cxn ang="0">
                  <a:pos x="53" y="109"/>
                </a:cxn>
                <a:cxn ang="0">
                  <a:pos x="51" y="121"/>
                </a:cxn>
                <a:cxn ang="0">
                  <a:pos x="46" y="132"/>
                </a:cxn>
                <a:cxn ang="0">
                  <a:pos x="39" y="142"/>
                </a:cxn>
                <a:cxn ang="0">
                  <a:pos x="32" y="153"/>
                </a:cxn>
                <a:cxn ang="0">
                  <a:pos x="22" y="164"/>
                </a:cxn>
                <a:cxn ang="0">
                  <a:pos x="8" y="139"/>
                </a:cxn>
              </a:cxnLst>
              <a:rect l="0" t="0" r="r" b="b"/>
              <a:pathLst>
                <a:path w="97" h="226">
                  <a:moveTo>
                    <a:pt x="8" y="139"/>
                  </a:moveTo>
                  <a:lnTo>
                    <a:pt x="8" y="138"/>
                  </a:lnTo>
                  <a:lnTo>
                    <a:pt x="9" y="137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9" y="124"/>
                  </a:lnTo>
                  <a:lnTo>
                    <a:pt x="22" y="117"/>
                  </a:lnTo>
                  <a:lnTo>
                    <a:pt x="25" y="111"/>
                  </a:lnTo>
                  <a:lnTo>
                    <a:pt x="28" y="103"/>
                  </a:lnTo>
                  <a:lnTo>
                    <a:pt x="28" y="99"/>
                  </a:lnTo>
                  <a:lnTo>
                    <a:pt x="29" y="94"/>
                  </a:lnTo>
                  <a:lnTo>
                    <a:pt x="29" y="90"/>
                  </a:lnTo>
                  <a:lnTo>
                    <a:pt x="29" y="86"/>
                  </a:lnTo>
                  <a:lnTo>
                    <a:pt x="29" y="81"/>
                  </a:lnTo>
                  <a:lnTo>
                    <a:pt x="29" y="77"/>
                  </a:lnTo>
                  <a:lnTo>
                    <a:pt x="28" y="71"/>
                  </a:lnTo>
                  <a:lnTo>
                    <a:pt x="28" y="68"/>
                  </a:lnTo>
                  <a:lnTo>
                    <a:pt x="25" y="62"/>
                  </a:lnTo>
                  <a:lnTo>
                    <a:pt x="24" y="57"/>
                  </a:lnTo>
                  <a:lnTo>
                    <a:pt x="20" y="52"/>
                  </a:lnTo>
                  <a:lnTo>
                    <a:pt x="17" y="47"/>
                  </a:lnTo>
                  <a:lnTo>
                    <a:pt x="13" y="43"/>
                  </a:lnTo>
                  <a:lnTo>
                    <a:pt x="9" y="37"/>
                  </a:lnTo>
                  <a:lnTo>
                    <a:pt x="5" y="32"/>
                  </a:lnTo>
                  <a:lnTo>
                    <a:pt x="0" y="28"/>
                  </a:lnTo>
                  <a:lnTo>
                    <a:pt x="2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1"/>
                  </a:lnTo>
                  <a:lnTo>
                    <a:pt x="20" y="1"/>
                  </a:lnTo>
                  <a:lnTo>
                    <a:pt x="26" y="3"/>
                  </a:lnTo>
                  <a:lnTo>
                    <a:pt x="32" y="5"/>
                  </a:lnTo>
                  <a:lnTo>
                    <a:pt x="38" y="7"/>
                  </a:lnTo>
                  <a:lnTo>
                    <a:pt x="45" y="9"/>
                  </a:lnTo>
                  <a:lnTo>
                    <a:pt x="51" y="13"/>
                  </a:lnTo>
                  <a:lnTo>
                    <a:pt x="56" y="15"/>
                  </a:lnTo>
                  <a:lnTo>
                    <a:pt x="63" y="19"/>
                  </a:lnTo>
                  <a:lnTo>
                    <a:pt x="68" y="24"/>
                  </a:lnTo>
                  <a:lnTo>
                    <a:pt x="75" y="30"/>
                  </a:lnTo>
                  <a:lnTo>
                    <a:pt x="79" y="35"/>
                  </a:lnTo>
                  <a:lnTo>
                    <a:pt x="84" y="43"/>
                  </a:lnTo>
                  <a:lnTo>
                    <a:pt x="85" y="45"/>
                  </a:lnTo>
                  <a:lnTo>
                    <a:pt x="87" y="49"/>
                  </a:lnTo>
                  <a:lnTo>
                    <a:pt x="89" y="53"/>
                  </a:lnTo>
                  <a:lnTo>
                    <a:pt x="92" y="57"/>
                  </a:lnTo>
                  <a:lnTo>
                    <a:pt x="92" y="61"/>
                  </a:lnTo>
                  <a:lnTo>
                    <a:pt x="93" y="65"/>
                  </a:lnTo>
                  <a:lnTo>
                    <a:pt x="94" y="70"/>
                  </a:lnTo>
                  <a:lnTo>
                    <a:pt x="96" y="75"/>
                  </a:lnTo>
                  <a:lnTo>
                    <a:pt x="96" y="81"/>
                  </a:lnTo>
                  <a:lnTo>
                    <a:pt x="96" y="86"/>
                  </a:lnTo>
                  <a:lnTo>
                    <a:pt x="96" y="91"/>
                  </a:lnTo>
                  <a:lnTo>
                    <a:pt x="97" y="98"/>
                  </a:lnTo>
                  <a:lnTo>
                    <a:pt x="96" y="103"/>
                  </a:lnTo>
                  <a:lnTo>
                    <a:pt x="94" y="109"/>
                  </a:lnTo>
                  <a:lnTo>
                    <a:pt x="93" y="116"/>
                  </a:lnTo>
                  <a:lnTo>
                    <a:pt x="93" y="122"/>
                  </a:lnTo>
                  <a:lnTo>
                    <a:pt x="90" y="129"/>
                  </a:lnTo>
                  <a:lnTo>
                    <a:pt x="89" y="137"/>
                  </a:lnTo>
                  <a:lnTo>
                    <a:pt x="87" y="143"/>
                  </a:lnTo>
                  <a:lnTo>
                    <a:pt x="85" y="153"/>
                  </a:lnTo>
                  <a:lnTo>
                    <a:pt x="81" y="160"/>
                  </a:lnTo>
                  <a:lnTo>
                    <a:pt x="77" y="168"/>
                  </a:lnTo>
                  <a:lnTo>
                    <a:pt x="73" y="177"/>
                  </a:lnTo>
                  <a:lnTo>
                    <a:pt x="71" y="186"/>
                  </a:lnTo>
                  <a:lnTo>
                    <a:pt x="66" y="196"/>
                  </a:lnTo>
                  <a:lnTo>
                    <a:pt x="60" y="205"/>
                  </a:lnTo>
                  <a:lnTo>
                    <a:pt x="55" y="215"/>
                  </a:lnTo>
                  <a:lnTo>
                    <a:pt x="50" y="226"/>
                  </a:lnTo>
                  <a:lnTo>
                    <a:pt x="32" y="198"/>
                  </a:lnTo>
                  <a:lnTo>
                    <a:pt x="32" y="197"/>
                  </a:lnTo>
                  <a:lnTo>
                    <a:pt x="34" y="193"/>
                  </a:lnTo>
                  <a:lnTo>
                    <a:pt x="38" y="186"/>
                  </a:lnTo>
                  <a:lnTo>
                    <a:pt x="43" y="180"/>
                  </a:lnTo>
                  <a:lnTo>
                    <a:pt x="46" y="176"/>
                  </a:lnTo>
                  <a:lnTo>
                    <a:pt x="49" y="171"/>
                  </a:lnTo>
                  <a:lnTo>
                    <a:pt x="51" y="167"/>
                  </a:lnTo>
                  <a:lnTo>
                    <a:pt x="54" y="162"/>
                  </a:lnTo>
                  <a:lnTo>
                    <a:pt x="56" y="156"/>
                  </a:lnTo>
                  <a:lnTo>
                    <a:pt x="59" y="150"/>
                  </a:lnTo>
                  <a:lnTo>
                    <a:pt x="63" y="145"/>
                  </a:lnTo>
                  <a:lnTo>
                    <a:pt x="66" y="139"/>
                  </a:lnTo>
                  <a:lnTo>
                    <a:pt x="67" y="132"/>
                  </a:lnTo>
                  <a:lnTo>
                    <a:pt x="70" y="125"/>
                  </a:lnTo>
                  <a:lnTo>
                    <a:pt x="70" y="119"/>
                  </a:lnTo>
                  <a:lnTo>
                    <a:pt x="71" y="112"/>
                  </a:lnTo>
                  <a:lnTo>
                    <a:pt x="71" y="105"/>
                  </a:lnTo>
                  <a:lnTo>
                    <a:pt x="72" y="99"/>
                  </a:lnTo>
                  <a:lnTo>
                    <a:pt x="71" y="92"/>
                  </a:lnTo>
                  <a:lnTo>
                    <a:pt x="71" y="86"/>
                  </a:lnTo>
                  <a:lnTo>
                    <a:pt x="70" y="79"/>
                  </a:lnTo>
                  <a:lnTo>
                    <a:pt x="67" y="73"/>
                  </a:lnTo>
                  <a:lnTo>
                    <a:pt x="63" y="66"/>
                  </a:lnTo>
                  <a:lnTo>
                    <a:pt x="60" y="61"/>
                  </a:lnTo>
                  <a:lnTo>
                    <a:pt x="55" y="54"/>
                  </a:lnTo>
                  <a:lnTo>
                    <a:pt x="50" y="48"/>
                  </a:lnTo>
                  <a:lnTo>
                    <a:pt x="43" y="43"/>
                  </a:lnTo>
                  <a:lnTo>
                    <a:pt x="37" y="37"/>
                  </a:lnTo>
                  <a:lnTo>
                    <a:pt x="38" y="40"/>
                  </a:lnTo>
                  <a:lnTo>
                    <a:pt x="41" y="44"/>
                  </a:lnTo>
                  <a:lnTo>
                    <a:pt x="43" y="49"/>
                  </a:lnTo>
                  <a:lnTo>
                    <a:pt x="46" y="54"/>
                  </a:lnTo>
                  <a:lnTo>
                    <a:pt x="49" y="62"/>
                  </a:lnTo>
                  <a:lnTo>
                    <a:pt x="49" y="66"/>
                  </a:lnTo>
                  <a:lnTo>
                    <a:pt x="51" y="70"/>
                  </a:lnTo>
                  <a:lnTo>
                    <a:pt x="53" y="75"/>
                  </a:lnTo>
                  <a:lnTo>
                    <a:pt x="54" y="81"/>
                  </a:lnTo>
                  <a:lnTo>
                    <a:pt x="54" y="85"/>
                  </a:lnTo>
                  <a:lnTo>
                    <a:pt x="54" y="88"/>
                  </a:lnTo>
                  <a:lnTo>
                    <a:pt x="54" y="94"/>
                  </a:lnTo>
                  <a:lnTo>
                    <a:pt x="54" y="99"/>
                  </a:lnTo>
                  <a:lnTo>
                    <a:pt x="54" y="104"/>
                  </a:lnTo>
                  <a:lnTo>
                    <a:pt x="53" y="109"/>
                  </a:lnTo>
                  <a:lnTo>
                    <a:pt x="51" y="115"/>
                  </a:lnTo>
                  <a:lnTo>
                    <a:pt x="51" y="121"/>
                  </a:lnTo>
                  <a:lnTo>
                    <a:pt x="49" y="125"/>
                  </a:lnTo>
                  <a:lnTo>
                    <a:pt x="46" y="132"/>
                  </a:lnTo>
                  <a:lnTo>
                    <a:pt x="43" y="137"/>
                  </a:lnTo>
                  <a:lnTo>
                    <a:pt x="39" y="142"/>
                  </a:lnTo>
                  <a:lnTo>
                    <a:pt x="36" y="147"/>
                  </a:lnTo>
                  <a:lnTo>
                    <a:pt x="32" y="153"/>
                  </a:lnTo>
                  <a:lnTo>
                    <a:pt x="26" y="159"/>
                  </a:lnTo>
                  <a:lnTo>
                    <a:pt x="22" y="164"/>
                  </a:lnTo>
                  <a:lnTo>
                    <a:pt x="8" y="139"/>
                  </a:lnTo>
                  <a:lnTo>
                    <a:pt x="8" y="1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1572816" y="4556820"/>
              <a:ext cx="66675" cy="95250"/>
            </a:xfrm>
            <a:custGeom>
              <a:avLst/>
              <a:gdLst/>
              <a:ahLst/>
              <a:cxnLst>
                <a:cxn ang="0">
                  <a:pos x="77" y="179"/>
                </a:cxn>
                <a:cxn ang="0">
                  <a:pos x="126" y="21"/>
                </a:cxn>
                <a:cxn ang="0">
                  <a:pos x="50" y="0"/>
                </a:cxn>
                <a:cxn ang="0">
                  <a:pos x="0" y="179"/>
                </a:cxn>
                <a:cxn ang="0">
                  <a:pos x="28" y="179"/>
                </a:cxn>
                <a:cxn ang="0">
                  <a:pos x="65" y="35"/>
                </a:cxn>
                <a:cxn ang="0">
                  <a:pos x="85" y="41"/>
                </a:cxn>
                <a:cxn ang="0">
                  <a:pos x="41" y="177"/>
                </a:cxn>
                <a:cxn ang="0">
                  <a:pos x="77" y="179"/>
                </a:cxn>
                <a:cxn ang="0">
                  <a:pos x="77" y="179"/>
                </a:cxn>
              </a:cxnLst>
              <a:rect l="0" t="0" r="r" b="b"/>
              <a:pathLst>
                <a:path w="126" h="179">
                  <a:moveTo>
                    <a:pt x="77" y="179"/>
                  </a:moveTo>
                  <a:lnTo>
                    <a:pt x="126" y="21"/>
                  </a:lnTo>
                  <a:lnTo>
                    <a:pt x="50" y="0"/>
                  </a:lnTo>
                  <a:lnTo>
                    <a:pt x="0" y="179"/>
                  </a:lnTo>
                  <a:lnTo>
                    <a:pt x="28" y="179"/>
                  </a:lnTo>
                  <a:lnTo>
                    <a:pt x="65" y="35"/>
                  </a:lnTo>
                  <a:lnTo>
                    <a:pt x="85" y="41"/>
                  </a:lnTo>
                  <a:lnTo>
                    <a:pt x="41" y="177"/>
                  </a:lnTo>
                  <a:lnTo>
                    <a:pt x="77" y="179"/>
                  </a:lnTo>
                  <a:lnTo>
                    <a:pt x="77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1191816" y="4726682"/>
              <a:ext cx="52388" cy="63500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21" y="39"/>
                </a:cxn>
                <a:cxn ang="0">
                  <a:pos x="25" y="39"/>
                </a:cxn>
                <a:cxn ang="0">
                  <a:pos x="30" y="40"/>
                </a:cxn>
                <a:cxn ang="0">
                  <a:pos x="35" y="40"/>
                </a:cxn>
                <a:cxn ang="0">
                  <a:pos x="42" y="43"/>
                </a:cxn>
                <a:cxn ang="0">
                  <a:pos x="47" y="44"/>
                </a:cxn>
                <a:cxn ang="0">
                  <a:pos x="52" y="47"/>
                </a:cxn>
                <a:cxn ang="0">
                  <a:pos x="57" y="51"/>
                </a:cxn>
                <a:cxn ang="0">
                  <a:pos x="61" y="55"/>
                </a:cxn>
                <a:cxn ang="0">
                  <a:pos x="63" y="59"/>
                </a:cxn>
                <a:cxn ang="0">
                  <a:pos x="64" y="65"/>
                </a:cxn>
                <a:cxn ang="0">
                  <a:pos x="64" y="68"/>
                </a:cxn>
                <a:cxn ang="0">
                  <a:pos x="63" y="72"/>
                </a:cxn>
                <a:cxn ang="0">
                  <a:pos x="61" y="74"/>
                </a:cxn>
                <a:cxn ang="0">
                  <a:pos x="60" y="79"/>
                </a:cxn>
                <a:cxn ang="0">
                  <a:pos x="57" y="83"/>
                </a:cxn>
                <a:cxn ang="0">
                  <a:pos x="53" y="87"/>
                </a:cxn>
                <a:cxn ang="0">
                  <a:pos x="49" y="91"/>
                </a:cxn>
                <a:cxn ang="0">
                  <a:pos x="46" y="98"/>
                </a:cxn>
                <a:cxn ang="0">
                  <a:pos x="52" y="120"/>
                </a:cxn>
                <a:cxn ang="0">
                  <a:pos x="53" y="119"/>
                </a:cxn>
                <a:cxn ang="0">
                  <a:pos x="57" y="117"/>
                </a:cxn>
                <a:cxn ang="0">
                  <a:pos x="63" y="112"/>
                </a:cxn>
                <a:cxn ang="0">
                  <a:pos x="70" y="108"/>
                </a:cxn>
                <a:cxn ang="0">
                  <a:pos x="73" y="104"/>
                </a:cxn>
                <a:cxn ang="0">
                  <a:pos x="77" y="100"/>
                </a:cxn>
                <a:cxn ang="0">
                  <a:pos x="81" y="98"/>
                </a:cxn>
                <a:cxn ang="0">
                  <a:pos x="85" y="94"/>
                </a:cxn>
                <a:cxn ang="0">
                  <a:pos x="87" y="90"/>
                </a:cxn>
                <a:cxn ang="0">
                  <a:pos x="90" y="86"/>
                </a:cxn>
                <a:cxn ang="0">
                  <a:pos x="93" y="81"/>
                </a:cxn>
                <a:cxn ang="0">
                  <a:pos x="97" y="78"/>
                </a:cxn>
                <a:cxn ang="0">
                  <a:pos x="97" y="73"/>
                </a:cxn>
                <a:cxn ang="0">
                  <a:pos x="98" y="68"/>
                </a:cxn>
                <a:cxn ang="0">
                  <a:pos x="98" y="62"/>
                </a:cxn>
                <a:cxn ang="0">
                  <a:pos x="98" y="59"/>
                </a:cxn>
                <a:cxn ang="0">
                  <a:pos x="97" y="52"/>
                </a:cxn>
                <a:cxn ang="0">
                  <a:pos x="94" y="48"/>
                </a:cxn>
                <a:cxn ang="0">
                  <a:pos x="90" y="43"/>
                </a:cxn>
                <a:cxn ang="0">
                  <a:pos x="87" y="39"/>
                </a:cxn>
                <a:cxn ang="0">
                  <a:pos x="81" y="32"/>
                </a:cxn>
                <a:cxn ang="0">
                  <a:pos x="73" y="27"/>
                </a:cxn>
                <a:cxn ang="0">
                  <a:pos x="69" y="25"/>
                </a:cxn>
                <a:cxn ang="0">
                  <a:pos x="64" y="23"/>
                </a:cxn>
                <a:cxn ang="0">
                  <a:pos x="60" y="21"/>
                </a:cxn>
                <a:cxn ang="0">
                  <a:pos x="55" y="18"/>
                </a:cxn>
                <a:cxn ang="0">
                  <a:pos x="49" y="15"/>
                </a:cxn>
                <a:cxn ang="0">
                  <a:pos x="43" y="13"/>
                </a:cxn>
                <a:cxn ang="0">
                  <a:pos x="38" y="10"/>
                </a:cxn>
                <a:cxn ang="0">
                  <a:pos x="31" y="8"/>
                </a:cxn>
                <a:cxn ang="0">
                  <a:pos x="23" y="6"/>
                </a:cxn>
                <a:cxn ang="0">
                  <a:pos x="15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98" h="120">
                  <a:moveTo>
                    <a:pt x="18" y="39"/>
                  </a:moveTo>
                  <a:lnTo>
                    <a:pt x="21" y="39"/>
                  </a:lnTo>
                  <a:lnTo>
                    <a:pt x="25" y="39"/>
                  </a:lnTo>
                  <a:lnTo>
                    <a:pt x="30" y="40"/>
                  </a:lnTo>
                  <a:lnTo>
                    <a:pt x="35" y="40"/>
                  </a:lnTo>
                  <a:lnTo>
                    <a:pt x="42" y="43"/>
                  </a:lnTo>
                  <a:lnTo>
                    <a:pt x="47" y="44"/>
                  </a:lnTo>
                  <a:lnTo>
                    <a:pt x="52" y="47"/>
                  </a:lnTo>
                  <a:lnTo>
                    <a:pt x="57" y="51"/>
                  </a:lnTo>
                  <a:lnTo>
                    <a:pt x="61" y="55"/>
                  </a:lnTo>
                  <a:lnTo>
                    <a:pt x="63" y="59"/>
                  </a:lnTo>
                  <a:lnTo>
                    <a:pt x="64" y="65"/>
                  </a:lnTo>
                  <a:lnTo>
                    <a:pt x="64" y="68"/>
                  </a:lnTo>
                  <a:lnTo>
                    <a:pt x="63" y="72"/>
                  </a:lnTo>
                  <a:lnTo>
                    <a:pt x="61" y="74"/>
                  </a:lnTo>
                  <a:lnTo>
                    <a:pt x="60" y="79"/>
                  </a:lnTo>
                  <a:lnTo>
                    <a:pt x="57" y="83"/>
                  </a:lnTo>
                  <a:lnTo>
                    <a:pt x="53" y="87"/>
                  </a:lnTo>
                  <a:lnTo>
                    <a:pt x="49" y="91"/>
                  </a:lnTo>
                  <a:lnTo>
                    <a:pt x="46" y="98"/>
                  </a:lnTo>
                  <a:lnTo>
                    <a:pt x="52" y="120"/>
                  </a:lnTo>
                  <a:lnTo>
                    <a:pt x="53" y="119"/>
                  </a:lnTo>
                  <a:lnTo>
                    <a:pt x="57" y="117"/>
                  </a:lnTo>
                  <a:lnTo>
                    <a:pt x="63" y="112"/>
                  </a:lnTo>
                  <a:lnTo>
                    <a:pt x="70" y="108"/>
                  </a:lnTo>
                  <a:lnTo>
                    <a:pt x="73" y="104"/>
                  </a:lnTo>
                  <a:lnTo>
                    <a:pt x="77" y="100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87" y="90"/>
                  </a:lnTo>
                  <a:lnTo>
                    <a:pt x="90" y="86"/>
                  </a:lnTo>
                  <a:lnTo>
                    <a:pt x="93" y="81"/>
                  </a:lnTo>
                  <a:lnTo>
                    <a:pt x="97" y="78"/>
                  </a:lnTo>
                  <a:lnTo>
                    <a:pt x="97" y="73"/>
                  </a:lnTo>
                  <a:lnTo>
                    <a:pt x="98" y="68"/>
                  </a:lnTo>
                  <a:lnTo>
                    <a:pt x="98" y="62"/>
                  </a:lnTo>
                  <a:lnTo>
                    <a:pt x="98" y="59"/>
                  </a:lnTo>
                  <a:lnTo>
                    <a:pt x="97" y="52"/>
                  </a:lnTo>
                  <a:lnTo>
                    <a:pt x="94" y="48"/>
                  </a:lnTo>
                  <a:lnTo>
                    <a:pt x="90" y="43"/>
                  </a:lnTo>
                  <a:lnTo>
                    <a:pt x="87" y="39"/>
                  </a:lnTo>
                  <a:lnTo>
                    <a:pt x="81" y="32"/>
                  </a:lnTo>
                  <a:lnTo>
                    <a:pt x="73" y="27"/>
                  </a:lnTo>
                  <a:lnTo>
                    <a:pt x="69" y="25"/>
                  </a:lnTo>
                  <a:lnTo>
                    <a:pt x="64" y="23"/>
                  </a:lnTo>
                  <a:lnTo>
                    <a:pt x="60" y="21"/>
                  </a:lnTo>
                  <a:lnTo>
                    <a:pt x="55" y="18"/>
                  </a:lnTo>
                  <a:lnTo>
                    <a:pt x="49" y="15"/>
                  </a:lnTo>
                  <a:lnTo>
                    <a:pt x="43" y="13"/>
                  </a:lnTo>
                  <a:lnTo>
                    <a:pt x="38" y="10"/>
                  </a:lnTo>
                  <a:lnTo>
                    <a:pt x="31" y="8"/>
                  </a:lnTo>
                  <a:lnTo>
                    <a:pt x="23" y="6"/>
                  </a:lnTo>
                  <a:lnTo>
                    <a:pt x="15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196579" y="4706045"/>
              <a:ext cx="80963" cy="96838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9" y="17"/>
                </a:cxn>
                <a:cxn ang="0">
                  <a:pos x="19" y="19"/>
                </a:cxn>
                <a:cxn ang="0">
                  <a:pos x="33" y="23"/>
                </a:cxn>
                <a:cxn ang="0">
                  <a:pos x="47" y="25"/>
                </a:cxn>
                <a:cxn ang="0">
                  <a:pos x="54" y="28"/>
                </a:cxn>
                <a:cxn ang="0">
                  <a:pos x="63" y="31"/>
                </a:cxn>
                <a:cxn ang="0">
                  <a:pos x="71" y="33"/>
                </a:cxn>
                <a:cxn ang="0">
                  <a:pos x="79" y="37"/>
                </a:cxn>
                <a:cxn ang="0">
                  <a:pos x="94" y="46"/>
                </a:cxn>
                <a:cxn ang="0">
                  <a:pos x="106" y="55"/>
                </a:cxn>
                <a:cxn ang="0">
                  <a:pos x="115" y="67"/>
                </a:cxn>
                <a:cxn ang="0">
                  <a:pos x="121" y="80"/>
                </a:cxn>
                <a:cxn ang="0">
                  <a:pos x="123" y="87"/>
                </a:cxn>
                <a:cxn ang="0">
                  <a:pos x="123" y="96"/>
                </a:cxn>
                <a:cxn ang="0">
                  <a:pos x="121" y="104"/>
                </a:cxn>
                <a:cxn ang="0">
                  <a:pos x="118" y="113"/>
                </a:cxn>
                <a:cxn ang="0">
                  <a:pos x="114" y="123"/>
                </a:cxn>
                <a:cxn ang="0">
                  <a:pos x="107" y="134"/>
                </a:cxn>
                <a:cxn ang="0">
                  <a:pos x="98" y="144"/>
                </a:cxn>
                <a:cxn ang="0">
                  <a:pos x="88" y="156"/>
                </a:cxn>
                <a:cxn ang="0">
                  <a:pos x="76" y="168"/>
                </a:cxn>
                <a:cxn ang="0">
                  <a:pos x="62" y="182"/>
                </a:cxn>
                <a:cxn ang="0">
                  <a:pos x="117" y="168"/>
                </a:cxn>
                <a:cxn ang="0">
                  <a:pos x="123" y="160"/>
                </a:cxn>
                <a:cxn ang="0">
                  <a:pos x="128" y="152"/>
                </a:cxn>
                <a:cxn ang="0">
                  <a:pos x="135" y="142"/>
                </a:cxn>
                <a:cxn ang="0">
                  <a:pos x="140" y="130"/>
                </a:cxn>
                <a:cxn ang="0">
                  <a:pos x="147" y="118"/>
                </a:cxn>
                <a:cxn ang="0">
                  <a:pos x="151" y="104"/>
                </a:cxn>
                <a:cxn ang="0">
                  <a:pos x="153" y="93"/>
                </a:cxn>
                <a:cxn ang="0">
                  <a:pos x="153" y="85"/>
                </a:cxn>
                <a:cxn ang="0">
                  <a:pos x="152" y="75"/>
                </a:cxn>
                <a:cxn ang="0">
                  <a:pos x="148" y="61"/>
                </a:cxn>
                <a:cxn ang="0">
                  <a:pos x="139" y="48"/>
                </a:cxn>
                <a:cxn ang="0">
                  <a:pos x="128" y="37"/>
                </a:cxn>
                <a:cxn ang="0">
                  <a:pos x="121" y="31"/>
                </a:cxn>
                <a:cxn ang="0">
                  <a:pos x="110" y="25"/>
                </a:cxn>
                <a:cxn ang="0">
                  <a:pos x="100" y="19"/>
                </a:cxn>
                <a:cxn ang="0">
                  <a:pos x="88" y="15"/>
                </a:cxn>
                <a:cxn ang="0">
                  <a:pos x="72" y="10"/>
                </a:cxn>
                <a:cxn ang="0">
                  <a:pos x="58" y="6"/>
                </a:cxn>
                <a:cxn ang="0">
                  <a:pos x="39" y="2"/>
                </a:cxn>
                <a:cxn ang="0">
                  <a:pos x="0" y="16"/>
                </a:cxn>
              </a:cxnLst>
              <a:rect l="0" t="0" r="r" b="b"/>
              <a:pathLst>
                <a:path w="153" h="182">
                  <a:moveTo>
                    <a:pt x="0" y="16"/>
                  </a:moveTo>
                  <a:lnTo>
                    <a:pt x="2" y="16"/>
                  </a:lnTo>
                  <a:lnTo>
                    <a:pt x="4" y="16"/>
                  </a:lnTo>
                  <a:lnTo>
                    <a:pt x="9" y="17"/>
                  </a:lnTo>
                  <a:lnTo>
                    <a:pt x="13" y="17"/>
                  </a:lnTo>
                  <a:lnTo>
                    <a:pt x="19" y="19"/>
                  </a:lnTo>
                  <a:lnTo>
                    <a:pt x="25" y="20"/>
                  </a:lnTo>
                  <a:lnTo>
                    <a:pt x="33" y="23"/>
                  </a:lnTo>
                  <a:lnTo>
                    <a:pt x="39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54" y="28"/>
                  </a:lnTo>
                  <a:lnTo>
                    <a:pt x="59" y="28"/>
                  </a:lnTo>
                  <a:lnTo>
                    <a:pt x="63" y="31"/>
                  </a:lnTo>
                  <a:lnTo>
                    <a:pt x="67" y="32"/>
                  </a:lnTo>
                  <a:lnTo>
                    <a:pt x="71" y="33"/>
                  </a:lnTo>
                  <a:lnTo>
                    <a:pt x="75" y="34"/>
                  </a:lnTo>
                  <a:lnTo>
                    <a:pt x="79" y="37"/>
                  </a:lnTo>
                  <a:lnTo>
                    <a:pt x="87" y="41"/>
                  </a:lnTo>
                  <a:lnTo>
                    <a:pt x="94" y="46"/>
                  </a:lnTo>
                  <a:lnTo>
                    <a:pt x="100" y="50"/>
                  </a:lnTo>
                  <a:lnTo>
                    <a:pt x="106" y="55"/>
                  </a:lnTo>
                  <a:lnTo>
                    <a:pt x="110" y="61"/>
                  </a:lnTo>
                  <a:lnTo>
                    <a:pt x="115" y="67"/>
                  </a:lnTo>
                  <a:lnTo>
                    <a:pt x="119" y="74"/>
                  </a:lnTo>
                  <a:lnTo>
                    <a:pt x="121" y="80"/>
                  </a:lnTo>
                  <a:lnTo>
                    <a:pt x="122" y="83"/>
                  </a:lnTo>
                  <a:lnTo>
                    <a:pt x="123" y="87"/>
                  </a:lnTo>
                  <a:lnTo>
                    <a:pt x="123" y="92"/>
                  </a:lnTo>
                  <a:lnTo>
                    <a:pt x="123" y="96"/>
                  </a:lnTo>
                  <a:lnTo>
                    <a:pt x="122" y="100"/>
                  </a:lnTo>
                  <a:lnTo>
                    <a:pt x="121" y="104"/>
                  </a:lnTo>
                  <a:lnTo>
                    <a:pt x="119" y="109"/>
                  </a:lnTo>
                  <a:lnTo>
                    <a:pt x="118" y="113"/>
                  </a:lnTo>
                  <a:lnTo>
                    <a:pt x="115" y="118"/>
                  </a:lnTo>
                  <a:lnTo>
                    <a:pt x="114" y="123"/>
                  </a:lnTo>
                  <a:lnTo>
                    <a:pt x="110" y="129"/>
                  </a:lnTo>
                  <a:lnTo>
                    <a:pt x="107" y="134"/>
                  </a:lnTo>
                  <a:lnTo>
                    <a:pt x="102" y="139"/>
                  </a:lnTo>
                  <a:lnTo>
                    <a:pt x="98" y="144"/>
                  </a:lnTo>
                  <a:lnTo>
                    <a:pt x="93" y="149"/>
                  </a:lnTo>
                  <a:lnTo>
                    <a:pt x="88" y="156"/>
                  </a:lnTo>
                  <a:lnTo>
                    <a:pt x="81" y="161"/>
                  </a:lnTo>
                  <a:lnTo>
                    <a:pt x="76" y="168"/>
                  </a:lnTo>
                  <a:lnTo>
                    <a:pt x="68" y="174"/>
                  </a:lnTo>
                  <a:lnTo>
                    <a:pt x="62" y="182"/>
                  </a:lnTo>
                  <a:lnTo>
                    <a:pt x="115" y="170"/>
                  </a:lnTo>
                  <a:lnTo>
                    <a:pt x="117" y="168"/>
                  </a:lnTo>
                  <a:lnTo>
                    <a:pt x="121" y="164"/>
                  </a:lnTo>
                  <a:lnTo>
                    <a:pt x="123" y="160"/>
                  </a:lnTo>
                  <a:lnTo>
                    <a:pt x="126" y="156"/>
                  </a:lnTo>
                  <a:lnTo>
                    <a:pt x="128" y="152"/>
                  </a:lnTo>
                  <a:lnTo>
                    <a:pt x="132" y="148"/>
                  </a:lnTo>
                  <a:lnTo>
                    <a:pt x="135" y="142"/>
                  </a:lnTo>
                  <a:lnTo>
                    <a:pt x="138" y="136"/>
                  </a:lnTo>
                  <a:lnTo>
                    <a:pt x="140" y="130"/>
                  </a:lnTo>
                  <a:lnTo>
                    <a:pt x="144" y="125"/>
                  </a:lnTo>
                  <a:lnTo>
                    <a:pt x="147" y="118"/>
                  </a:lnTo>
                  <a:lnTo>
                    <a:pt x="149" y="112"/>
                  </a:lnTo>
                  <a:lnTo>
                    <a:pt x="151" y="104"/>
                  </a:lnTo>
                  <a:lnTo>
                    <a:pt x="153" y="99"/>
                  </a:lnTo>
                  <a:lnTo>
                    <a:pt x="153" y="93"/>
                  </a:lnTo>
                  <a:lnTo>
                    <a:pt x="153" y="91"/>
                  </a:lnTo>
                  <a:lnTo>
                    <a:pt x="153" y="85"/>
                  </a:lnTo>
                  <a:lnTo>
                    <a:pt x="153" y="83"/>
                  </a:lnTo>
                  <a:lnTo>
                    <a:pt x="152" y="75"/>
                  </a:lnTo>
                  <a:lnTo>
                    <a:pt x="151" y="68"/>
                  </a:lnTo>
                  <a:lnTo>
                    <a:pt x="148" y="61"/>
                  </a:lnTo>
                  <a:lnTo>
                    <a:pt x="144" y="54"/>
                  </a:lnTo>
                  <a:lnTo>
                    <a:pt x="139" y="48"/>
                  </a:lnTo>
                  <a:lnTo>
                    <a:pt x="134" y="41"/>
                  </a:lnTo>
                  <a:lnTo>
                    <a:pt x="128" y="37"/>
                  </a:lnTo>
                  <a:lnTo>
                    <a:pt x="124" y="34"/>
                  </a:lnTo>
                  <a:lnTo>
                    <a:pt x="121" y="31"/>
                  </a:lnTo>
                  <a:lnTo>
                    <a:pt x="117" y="28"/>
                  </a:lnTo>
                  <a:lnTo>
                    <a:pt x="110" y="25"/>
                  </a:lnTo>
                  <a:lnTo>
                    <a:pt x="106" y="23"/>
                  </a:lnTo>
                  <a:lnTo>
                    <a:pt x="100" y="19"/>
                  </a:lnTo>
                  <a:lnTo>
                    <a:pt x="94" y="17"/>
                  </a:lnTo>
                  <a:lnTo>
                    <a:pt x="88" y="15"/>
                  </a:lnTo>
                  <a:lnTo>
                    <a:pt x="80" y="12"/>
                  </a:lnTo>
                  <a:lnTo>
                    <a:pt x="72" y="10"/>
                  </a:lnTo>
                  <a:lnTo>
                    <a:pt x="66" y="7"/>
                  </a:lnTo>
                  <a:lnTo>
                    <a:pt x="58" y="6"/>
                  </a:lnTo>
                  <a:lnTo>
                    <a:pt x="49" y="3"/>
                  </a:lnTo>
                  <a:lnTo>
                    <a:pt x="39" y="2"/>
                  </a:lnTo>
                  <a:lnTo>
                    <a:pt x="30" y="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496616" y="4706045"/>
              <a:ext cx="47625" cy="85725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9" y="21"/>
                </a:cxn>
                <a:cxn ang="0">
                  <a:pos x="16" y="31"/>
                </a:cxn>
                <a:cxn ang="0">
                  <a:pos x="21" y="38"/>
                </a:cxn>
                <a:cxn ang="0">
                  <a:pos x="25" y="48"/>
                </a:cxn>
                <a:cxn ang="0">
                  <a:pos x="31" y="57"/>
                </a:cxn>
                <a:cxn ang="0">
                  <a:pos x="35" y="67"/>
                </a:cxn>
                <a:cxn ang="0">
                  <a:pos x="41" y="79"/>
                </a:cxn>
                <a:cxn ang="0">
                  <a:pos x="44" y="91"/>
                </a:cxn>
                <a:cxn ang="0">
                  <a:pos x="48" y="102"/>
                </a:cxn>
                <a:cxn ang="0">
                  <a:pos x="51" y="114"/>
                </a:cxn>
                <a:cxn ang="0">
                  <a:pos x="52" y="126"/>
                </a:cxn>
                <a:cxn ang="0">
                  <a:pos x="52" y="138"/>
                </a:cxn>
                <a:cxn ang="0">
                  <a:pos x="52" y="149"/>
                </a:cxn>
                <a:cxn ang="0">
                  <a:pos x="52" y="156"/>
                </a:cxn>
                <a:cxn ang="0">
                  <a:pos x="61" y="160"/>
                </a:cxn>
                <a:cxn ang="0">
                  <a:pos x="75" y="161"/>
                </a:cxn>
                <a:cxn ang="0">
                  <a:pos x="84" y="155"/>
                </a:cxn>
                <a:cxn ang="0">
                  <a:pos x="88" y="146"/>
                </a:cxn>
                <a:cxn ang="0">
                  <a:pos x="89" y="136"/>
                </a:cxn>
                <a:cxn ang="0">
                  <a:pos x="89" y="127"/>
                </a:cxn>
                <a:cxn ang="0">
                  <a:pos x="89" y="118"/>
                </a:cxn>
                <a:cxn ang="0">
                  <a:pos x="88" y="109"/>
                </a:cxn>
                <a:cxn ang="0">
                  <a:pos x="85" y="99"/>
                </a:cxn>
                <a:cxn ang="0">
                  <a:pos x="82" y="88"/>
                </a:cxn>
                <a:cxn ang="0">
                  <a:pos x="78" y="78"/>
                </a:cxn>
                <a:cxn ang="0">
                  <a:pos x="76" y="67"/>
                </a:cxn>
                <a:cxn ang="0">
                  <a:pos x="72" y="57"/>
                </a:cxn>
                <a:cxn ang="0">
                  <a:pos x="68" y="46"/>
                </a:cxn>
                <a:cxn ang="0">
                  <a:pos x="63" y="37"/>
                </a:cxn>
                <a:cxn ang="0">
                  <a:pos x="59" y="28"/>
                </a:cxn>
                <a:cxn ang="0">
                  <a:pos x="54" y="20"/>
                </a:cxn>
                <a:cxn ang="0">
                  <a:pos x="50" y="14"/>
                </a:cxn>
                <a:cxn ang="0">
                  <a:pos x="43" y="4"/>
                </a:cxn>
                <a:cxn ang="0">
                  <a:pos x="0" y="15"/>
                </a:cxn>
              </a:cxnLst>
              <a:rect l="0" t="0" r="r" b="b"/>
              <a:pathLst>
                <a:path w="90" h="161">
                  <a:moveTo>
                    <a:pt x="0" y="15"/>
                  </a:moveTo>
                  <a:lnTo>
                    <a:pt x="1" y="15"/>
                  </a:lnTo>
                  <a:lnTo>
                    <a:pt x="5" y="17"/>
                  </a:lnTo>
                  <a:lnTo>
                    <a:pt x="9" y="21"/>
                  </a:lnTo>
                  <a:lnTo>
                    <a:pt x="13" y="28"/>
                  </a:lnTo>
                  <a:lnTo>
                    <a:pt x="16" y="31"/>
                  </a:lnTo>
                  <a:lnTo>
                    <a:pt x="17" y="34"/>
                  </a:lnTo>
                  <a:lnTo>
                    <a:pt x="21" y="38"/>
                  </a:lnTo>
                  <a:lnTo>
                    <a:pt x="24" y="44"/>
                  </a:lnTo>
                  <a:lnTo>
                    <a:pt x="25" y="48"/>
                  </a:lnTo>
                  <a:lnTo>
                    <a:pt x="29" y="53"/>
                  </a:lnTo>
                  <a:lnTo>
                    <a:pt x="31" y="57"/>
                  </a:lnTo>
                  <a:lnTo>
                    <a:pt x="34" y="63"/>
                  </a:lnTo>
                  <a:lnTo>
                    <a:pt x="35" y="67"/>
                  </a:lnTo>
                  <a:lnTo>
                    <a:pt x="38" y="74"/>
                  </a:lnTo>
                  <a:lnTo>
                    <a:pt x="41" y="79"/>
                  </a:lnTo>
                  <a:lnTo>
                    <a:pt x="43" y="84"/>
                  </a:lnTo>
                  <a:lnTo>
                    <a:pt x="44" y="91"/>
                  </a:lnTo>
                  <a:lnTo>
                    <a:pt x="47" y="96"/>
                  </a:lnTo>
                  <a:lnTo>
                    <a:pt x="48" y="102"/>
                  </a:lnTo>
                  <a:lnTo>
                    <a:pt x="50" y="109"/>
                  </a:lnTo>
                  <a:lnTo>
                    <a:pt x="51" y="114"/>
                  </a:lnTo>
                  <a:lnTo>
                    <a:pt x="51" y="121"/>
                  </a:lnTo>
                  <a:lnTo>
                    <a:pt x="52" y="126"/>
                  </a:lnTo>
                  <a:lnTo>
                    <a:pt x="52" y="132"/>
                  </a:lnTo>
                  <a:lnTo>
                    <a:pt x="52" y="138"/>
                  </a:lnTo>
                  <a:lnTo>
                    <a:pt x="52" y="144"/>
                  </a:lnTo>
                  <a:lnTo>
                    <a:pt x="52" y="149"/>
                  </a:lnTo>
                  <a:lnTo>
                    <a:pt x="51" y="156"/>
                  </a:lnTo>
                  <a:lnTo>
                    <a:pt x="52" y="156"/>
                  </a:lnTo>
                  <a:lnTo>
                    <a:pt x="56" y="159"/>
                  </a:lnTo>
                  <a:lnTo>
                    <a:pt x="61" y="160"/>
                  </a:lnTo>
                  <a:lnTo>
                    <a:pt x="69" y="161"/>
                  </a:lnTo>
                  <a:lnTo>
                    <a:pt x="75" y="161"/>
                  </a:lnTo>
                  <a:lnTo>
                    <a:pt x="81" y="159"/>
                  </a:lnTo>
                  <a:lnTo>
                    <a:pt x="84" y="155"/>
                  </a:lnTo>
                  <a:lnTo>
                    <a:pt x="86" y="151"/>
                  </a:lnTo>
                  <a:lnTo>
                    <a:pt x="88" y="146"/>
                  </a:lnTo>
                  <a:lnTo>
                    <a:pt x="90" y="140"/>
                  </a:lnTo>
                  <a:lnTo>
                    <a:pt x="89" y="136"/>
                  </a:lnTo>
                  <a:lnTo>
                    <a:pt x="89" y="131"/>
                  </a:lnTo>
                  <a:lnTo>
                    <a:pt x="89" y="127"/>
                  </a:lnTo>
                  <a:lnTo>
                    <a:pt x="89" y="123"/>
                  </a:lnTo>
                  <a:lnTo>
                    <a:pt x="89" y="118"/>
                  </a:lnTo>
                  <a:lnTo>
                    <a:pt x="88" y="113"/>
                  </a:lnTo>
                  <a:lnTo>
                    <a:pt x="88" y="109"/>
                  </a:lnTo>
                  <a:lnTo>
                    <a:pt x="86" y="104"/>
                  </a:lnTo>
                  <a:lnTo>
                    <a:pt x="85" y="99"/>
                  </a:lnTo>
                  <a:lnTo>
                    <a:pt x="84" y="93"/>
                  </a:lnTo>
                  <a:lnTo>
                    <a:pt x="82" y="88"/>
                  </a:lnTo>
                  <a:lnTo>
                    <a:pt x="81" y="83"/>
                  </a:lnTo>
                  <a:lnTo>
                    <a:pt x="78" y="78"/>
                  </a:lnTo>
                  <a:lnTo>
                    <a:pt x="77" y="72"/>
                  </a:lnTo>
                  <a:lnTo>
                    <a:pt x="76" y="67"/>
                  </a:lnTo>
                  <a:lnTo>
                    <a:pt x="75" y="63"/>
                  </a:lnTo>
                  <a:lnTo>
                    <a:pt x="72" y="57"/>
                  </a:lnTo>
                  <a:lnTo>
                    <a:pt x="69" y="53"/>
                  </a:lnTo>
                  <a:lnTo>
                    <a:pt x="68" y="46"/>
                  </a:lnTo>
                  <a:lnTo>
                    <a:pt x="65" y="42"/>
                  </a:lnTo>
                  <a:lnTo>
                    <a:pt x="63" y="37"/>
                  </a:lnTo>
                  <a:lnTo>
                    <a:pt x="61" y="33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0"/>
                  </a:lnTo>
                  <a:lnTo>
                    <a:pt x="52" y="16"/>
                  </a:lnTo>
                  <a:lnTo>
                    <a:pt x="50" y="14"/>
                  </a:lnTo>
                  <a:lnTo>
                    <a:pt x="48" y="10"/>
                  </a:lnTo>
                  <a:lnTo>
                    <a:pt x="43" y="4"/>
                  </a:lnTo>
                  <a:lnTo>
                    <a:pt x="41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453754" y="4710807"/>
              <a:ext cx="119063" cy="107950"/>
            </a:xfrm>
            <a:custGeom>
              <a:avLst/>
              <a:gdLst/>
              <a:ahLst/>
              <a:cxnLst>
                <a:cxn ang="0">
                  <a:pos x="60" y="36"/>
                </a:cxn>
                <a:cxn ang="0">
                  <a:pos x="50" y="54"/>
                </a:cxn>
                <a:cxn ang="0">
                  <a:pos x="39" y="71"/>
                </a:cxn>
                <a:cxn ang="0">
                  <a:pos x="32" y="92"/>
                </a:cxn>
                <a:cxn ang="0">
                  <a:pos x="28" y="113"/>
                </a:cxn>
                <a:cxn ang="0">
                  <a:pos x="28" y="134"/>
                </a:cxn>
                <a:cxn ang="0">
                  <a:pos x="37" y="153"/>
                </a:cxn>
                <a:cxn ang="0">
                  <a:pos x="54" y="168"/>
                </a:cxn>
                <a:cxn ang="0">
                  <a:pos x="77" y="175"/>
                </a:cxn>
                <a:cxn ang="0">
                  <a:pos x="102" y="177"/>
                </a:cxn>
                <a:cxn ang="0">
                  <a:pos x="130" y="172"/>
                </a:cxn>
                <a:cxn ang="0">
                  <a:pos x="155" y="161"/>
                </a:cxn>
                <a:cxn ang="0">
                  <a:pos x="175" y="144"/>
                </a:cxn>
                <a:cxn ang="0">
                  <a:pos x="190" y="123"/>
                </a:cxn>
                <a:cxn ang="0">
                  <a:pos x="196" y="96"/>
                </a:cxn>
                <a:cxn ang="0">
                  <a:pos x="195" y="77"/>
                </a:cxn>
                <a:cxn ang="0">
                  <a:pos x="190" y="57"/>
                </a:cxn>
                <a:cxn ang="0">
                  <a:pos x="178" y="38"/>
                </a:cxn>
                <a:cxn ang="0">
                  <a:pos x="152" y="28"/>
                </a:cxn>
                <a:cxn ang="0">
                  <a:pos x="130" y="29"/>
                </a:cxn>
                <a:cxn ang="0">
                  <a:pos x="115" y="3"/>
                </a:cxn>
                <a:cxn ang="0">
                  <a:pos x="131" y="0"/>
                </a:cxn>
                <a:cxn ang="0">
                  <a:pos x="148" y="0"/>
                </a:cxn>
                <a:cxn ang="0">
                  <a:pos x="168" y="4"/>
                </a:cxn>
                <a:cxn ang="0">
                  <a:pos x="187" y="11"/>
                </a:cxn>
                <a:cxn ang="0">
                  <a:pos x="206" y="25"/>
                </a:cxn>
                <a:cxn ang="0">
                  <a:pos x="219" y="45"/>
                </a:cxn>
                <a:cxn ang="0">
                  <a:pos x="224" y="59"/>
                </a:cxn>
                <a:cxn ang="0">
                  <a:pos x="226" y="76"/>
                </a:cxn>
                <a:cxn ang="0">
                  <a:pos x="225" y="92"/>
                </a:cxn>
                <a:cxn ang="0">
                  <a:pos x="223" y="109"/>
                </a:cxn>
                <a:cxn ang="0">
                  <a:pos x="217" y="124"/>
                </a:cxn>
                <a:cxn ang="0">
                  <a:pos x="211" y="140"/>
                </a:cxn>
                <a:cxn ang="0">
                  <a:pos x="191" y="166"/>
                </a:cxn>
                <a:cxn ang="0">
                  <a:pos x="166" y="189"/>
                </a:cxn>
                <a:cxn ang="0">
                  <a:pos x="151" y="195"/>
                </a:cxn>
                <a:cxn ang="0">
                  <a:pos x="135" y="200"/>
                </a:cxn>
                <a:cxn ang="0">
                  <a:pos x="119" y="204"/>
                </a:cxn>
                <a:cxn ang="0">
                  <a:pos x="102" y="206"/>
                </a:cxn>
                <a:cxn ang="0">
                  <a:pos x="84" y="203"/>
                </a:cxn>
                <a:cxn ang="0">
                  <a:pos x="67" y="198"/>
                </a:cxn>
                <a:cxn ang="0">
                  <a:pos x="50" y="189"/>
                </a:cxn>
                <a:cxn ang="0">
                  <a:pos x="33" y="178"/>
                </a:cxn>
                <a:cxn ang="0">
                  <a:pos x="22" y="168"/>
                </a:cxn>
                <a:cxn ang="0">
                  <a:pos x="8" y="148"/>
                </a:cxn>
                <a:cxn ang="0">
                  <a:pos x="3" y="130"/>
                </a:cxn>
                <a:cxn ang="0">
                  <a:pos x="2" y="106"/>
                </a:cxn>
                <a:cxn ang="0">
                  <a:pos x="8" y="79"/>
                </a:cxn>
                <a:cxn ang="0">
                  <a:pos x="20" y="55"/>
                </a:cxn>
                <a:cxn ang="0">
                  <a:pos x="33" y="38"/>
                </a:cxn>
                <a:cxn ang="0">
                  <a:pos x="67" y="29"/>
                </a:cxn>
              </a:cxnLst>
              <a:rect l="0" t="0" r="r" b="b"/>
              <a:pathLst>
                <a:path w="226" h="206">
                  <a:moveTo>
                    <a:pt x="67" y="29"/>
                  </a:moveTo>
                  <a:lnTo>
                    <a:pt x="66" y="29"/>
                  </a:lnTo>
                  <a:lnTo>
                    <a:pt x="63" y="33"/>
                  </a:lnTo>
                  <a:lnTo>
                    <a:pt x="60" y="36"/>
                  </a:lnTo>
                  <a:lnTo>
                    <a:pt x="56" y="42"/>
                  </a:lnTo>
                  <a:lnTo>
                    <a:pt x="54" y="45"/>
                  </a:lnTo>
                  <a:lnTo>
                    <a:pt x="51" y="49"/>
                  </a:lnTo>
                  <a:lnTo>
                    <a:pt x="50" y="54"/>
                  </a:lnTo>
                  <a:lnTo>
                    <a:pt x="47" y="58"/>
                  </a:lnTo>
                  <a:lnTo>
                    <a:pt x="45" y="62"/>
                  </a:lnTo>
                  <a:lnTo>
                    <a:pt x="42" y="66"/>
                  </a:lnTo>
                  <a:lnTo>
                    <a:pt x="39" y="71"/>
                  </a:lnTo>
                  <a:lnTo>
                    <a:pt x="38" y="76"/>
                  </a:lnTo>
                  <a:lnTo>
                    <a:pt x="36" y="81"/>
                  </a:lnTo>
                  <a:lnTo>
                    <a:pt x="34" y="87"/>
                  </a:lnTo>
                  <a:lnTo>
                    <a:pt x="32" y="92"/>
                  </a:lnTo>
                  <a:lnTo>
                    <a:pt x="30" y="97"/>
                  </a:lnTo>
                  <a:lnTo>
                    <a:pt x="28" y="102"/>
                  </a:lnTo>
                  <a:lnTo>
                    <a:pt x="28" y="109"/>
                  </a:lnTo>
                  <a:lnTo>
                    <a:pt x="28" y="113"/>
                  </a:lnTo>
                  <a:lnTo>
                    <a:pt x="28" y="119"/>
                  </a:lnTo>
                  <a:lnTo>
                    <a:pt x="26" y="124"/>
                  </a:lnTo>
                  <a:lnTo>
                    <a:pt x="28" y="130"/>
                  </a:lnTo>
                  <a:lnTo>
                    <a:pt x="28" y="134"/>
                  </a:lnTo>
                  <a:lnTo>
                    <a:pt x="30" y="140"/>
                  </a:lnTo>
                  <a:lnTo>
                    <a:pt x="32" y="144"/>
                  </a:lnTo>
                  <a:lnTo>
                    <a:pt x="34" y="149"/>
                  </a:lnTo>
                  <a:lnTo>
                    <a:pt x="37" y="153"/>
                  </a:lnTo>
                  <a:lnTo>
                    <a:pt x="42" y="158"/>
                  </a:lnTo>
                  <a:lnTo>
                    <a:pt x="45" y="161"/>
                  </a:lnTo>
                  <a:lnTo>
                    <a:pt x="50" y="165"/>
                  </a:lnTo>
                  <a:lnTo>
                    <a:pt x="54" y="168"/>
                  </a:lnTo>
                  <a:lnTo>
                    <a:pt x="60" y="170"/>
                  </a:lnTo>
                  <a:lnTo>
                    <a:pt x="64" y="172"/>
                  </a:lnTo>
                  <a:lnTo>
                    <a:pt x="71" y="174"/>
                  </a:lnTo>
                  <a:lnTo>
                    <a:pt x="77" y="175"/>
                  </a:lnTo>
                  <a:lnTo>
                    <a:pt x="84" y="177"/>
                  </a:lnTo>
                  <a:lnTo>
                    <a:pt x="90" y="177"/>
                  </a:lnTo>
                  <a:lnTo>
                    <a:pt x="96" y="177"/>
                  </a:lnTo>
                  <a:lnTo>
                    <a:pt x="102" y="177"/>
                  </a:lnTo>
                  <a:lnTo>
                    <a:pt x="110" y="177"/>
                  </a:lnTo>
                  <a:lnTo>
                    <a:pt x="115" y="175"/>
                  </a:lnTo>
                  <a:lnTo>
                    <a:pt x="123" y="174"/>
                  </a:lnTo>
                  <a:lnTo>
                    <a:pt x="130" y="172"/>
                  </a:lnTo>
                  <a:lnTo>
                    <a:pt x="138" y="170"/>
                  </a:lnTo>
                  <a:lnTo>
                    <a:pt x="143" y="168"/>
                  </a:lnTo>
                  <a:lnTo>
                    <a:pt x="149" y="165"/>
                  </a:lnTo>
                  <a:lnTo>
                    <a:pt x="155" y="161"/>
                  </a:lnTo>
                  <a:lnTo>
                    <a:pt x="161" y="158"/>
                  </a:lnTo>
                  <a:lnTo>
                    <a:pt x="166" y="153"/>
                  </a:lnTo>
                  <a:lnTo>
                    <a:pt x="172" y="149"/>
                  </a:lnTo>
                  <a:lnTo>
                    <a:pt x="175" y="144"/>
                  </a:lnTo>
                  <a:lnTo>
                    <a:pt x="181" y="140"/>
                  </a:lnTo>
                  <a:lnTo>
                    <a:pt x="185" y="135"/>
                  </a:lnTo>
                  <a:lnTo>
                    <a:pt x="187" y="130"/>
                  </a:lnTo>
                  <a:lnTo>
                    <a:pt x="190" y="123"/>
                  </a:lnTo>
                  <a:lnTo>
                    <a:pt x="192" y="118"/>
                  </a:lnTo>
                  <a:lnTo>
                    <a:pt x="195" y="110"/>
                  </a:lnTo>
                  <a:lnTo>
                    <a:pt x="196" y="104"/>
                  </a:lnTo>
                  <a:lnTo>
                    <a:pt x="196" y="96"/>
                  </a:lnTo>
                  <a:lnTo>
                    <a:pt x="198" y="89"/>
                  </a:lnTo>
                  <a:lnTo>
                    <a:pt x="196" y="85"/>
                  </a:lnTo>
                  <a:lnTo>
                    <a:pt x="196" y="81"/>
                  </a:lnTo>
                  <a:lnTo>
                    <a:pt x="195" y="77"/>
                  </a:lnTo>
                  <a:lnTo>
                    <a:pt x="195" y="75"/>
                  </a:lnTo>
                  <a:lnTo>
                    <a:pt x="194" y="67"/>
                  </a:lnTo>
                  <a:lnTo>
                    <a:pt x="192" y="63"/>
                  </a:lnTo>
                  <a:lnTo>
                    <a:pt x="190" y="57"/>
                  </a:lnTo>
                  <a:lnTo>
                    <a:pt x="189" y="53"/>
                  </a:lnTo>
                  <a:lnTo>
                    <a:pt x="186" y="47"/>
                  </a:lnTo>
                  <a:lnTo>
                    <a:pt x="185" y="45"/>
                  </a:lnTo>
                  <a:lnTo>
                    <a:pt x="178" y="38"/>
                  </a:lnTo>
                  <a:lnTo>
                    <a:pt x="172" y="34"/>
                  </a:lnTo>
                  <a:lnTo>
                    <a:pt x="165" y="30"/>
                  </a:lnTo>
                  <a:lnTo>
                    <a:pt x="158" y="29"/>
                  </a:lnTo>
                  <a:lnTo>
                    <a:pt x="152" y="28"/>
                  </a:lnTo>
                  <a:lnTo>
                    <a:pt x="145" y="28"/>
                  </a:lnTo>
                  <a:lnTo>
                    <a:pt x="139" y="28"/>
                  </a:lnTo>
                  <a:lnTo>
                    <a:pt x="135" y="28"/>
                  </a:lnTo>
                  <a:lnTo>
                    <a:pt x="130" y="29"/>
                  </a:lnTo>
                  <a:lnTo>
                    <a:pt x="127" y="30"/>
                  </a:lnTo>
                  <a:lnTo>
                    <a:pt x="124" y="30"/>
                  </a:lnTo>
                  <a:lnTo>
                    <a:pt x="124" y="32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4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9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2" y="0"/>
                  </a:lnTo>
                  <a:lnTo>
                    <a:pt x="157" y="0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2" y="4"/>
                  </a:lnTo>
                  <a:lnTo>
                    <a:pt x="178" y="7"/>
                  </a:lnTo>
                  <a:lnTo>
                    <a:pt x="182" y="8"/>
                  </a:lnTo>
                  <a:lnTo>
                    <a:pt x="187" y="11"/>
                  </a:lnTo>
                  <a:lnTo>
                    <a:pt x="191" y="12"/>
                  </a:lnTo>
                  <a:lnTo>
                    <a:pt x="196" y="16"/>
                  </a:lnTo>
                  <a:lnTo>
                    <a:pt x="200" y="20"/>
                  </a:lnTo>
                  <a:lnTo>
                    <a:pt x="206" y="25"/>
                  </a:lnTo>
                  <a:lnTo>
                    <a:pt x="208" y="29"/>
                  </a:lnTo>
                  <a:lnTo>
                    <a:pt x="212" y="34"/>
                  </a:lnTo>
                  <a:lnTo>
                    <a:pt x="215" y="38"/>
                  </a:lnTo>
                  <a:lnTo>
                    <a:pt x="219" y="45"/>
                  </a:lnTo>
                  <a:lnTo>
                    <a:pt x="219" y="47"/>
                  </a:lnTo>
                  <a:lnTo>
                    <a:pt x="220" y="51"/>
                  </a:lnTo>
                  <a:lnTo>
                    <a:pt x="223" y="55"/>
                  </a:lnTo>
                  <a:lnTo>
                    <a:pt x="224" y="59"/>
                  </a:lnTo>
                  <a:lnTo>
                    <a:pt x="224" y="63"/>
                  </a:lnTo>
                  <a:lnTo>
                    <a:pt x="225" y="67"/>
                  </a:lnTo>
                  <a:lnTo>
                    <a:pt x="225" y="71"/>
                  </a:lnTo>
                  <a:lnTo>
                    <a:pt x="226" y="76"/>
                  </a:lnTo>
                  <a:lnTo>
                    <a:pt x="225" y="79"/>
                  </a:lnTo>
                  <a:lnTo>
                    <a:pt x="225" y="84"/>
                  </a:lnTo>
                  <a:lnTo>
                    <a:pt x="225" y="88"/>
                  </a:lnTo>
                  <a:lnTo>
                    <a:pt x="225" y="92"/>
                  </a:lnTo>
                  <a:lnTo>
                    <a:pt x="225" y="96"/>
                  </a:lnTo>
                  <a:lnTo>
                    <a:pt x="224" y="101"/>
                  </a:lnTo>
                  <a:lnTo>
                    <a:pt x="224" y="105"/>
                  </a:lnTo>
                  <a:lnTo>
                    <a:pt x="223" y="109"/>
                  </a:lnTo>
                  <a:lnTo>
                    <a:pt x="221" y="113"/>
                  </a:lnTo>
                  <a:lnTo>
                    <a:pt x="220" y="117"/>
                  </a:lnTo>
                  <a:lnTo>
                    <a:pt x="219" y="121"/>
                  </a:lnTo>
                  <a:lnTo>
                    <a:pt x="217" y="124"/>
                  </a:lnTo>
                  <a:lnTo>
                    <a:pt x="216" y="128"/>
                  </a:lnTo>
                  <a:lnTo>
                    <a:pt x="215" y="132"/>
                  </a:lnTo>
                  <a:lnTo>
                    <a:pt x="212" y="136"/>
                  </a:lnTo>
                  <a:lnTo>
                    <a:pt x="211" y="140"/>
                  </a:lnTo>
                  <a:lnTo>
                    <a:pt x="207" y="147"/>
                  </a:lnTo>
                  <a:lnTo>
                    <a:pt x="202" y="153"/>
                  </a:lnTo>
                  <a:lnTo>
                    <a:pt x="196" y="160"/>
                  </a:lnTo>
                  <a:lnTo>
                    <a:pt x="191" y="166"/>
                  </a:lnTo>
                  <a:lnTo>
                    <a:pt x="186" y="172"/>
                  </a:lnTo>
                  <a:lnTo>
                    <a:pt x="179" y="178"/>
                  </a:lnTo>
                  <a:lnTo>
                    <a:pt x="173" y="183"/>
                  </a:lnTo>
                  <a:lnTo>
                    <a:pt x="166" y="189"/>
                  </a:lnTo>
                  <a:lnTo>
                    <a:pt x="162" y="190"/>
                  </a:lnTo>
                  <a:lnTo>
                    <a:pt x="158" y="191"/>
                  </a:lnTo>
                  <a:lnTo>
                    <a:pt x="155" y="194"/>
                  </a:lnTo>
                  <a:lnTo>
                    <a:pt x="151" y="195"/>
                  </a:lnTo>
                  <a:lnTo>
                    <a:pt x="147" y="196"/>
                  </a:lnTo>
                  <a:lnTo>
                    <a:pt x="143" y="198"/>
                  </a:lnTo>
                  <a:lnTo>
                    <a:pt x="139" y="199"/>
                  </a:lnTo>
                  <a:lnTo>
                    <a:pt x="135" y="200"/>
                  </a:lnTo>
                  <a:lnTo>
                    <a:pt x="131" y="202"/>
                  </a:lnTo>
                  <a:lnTo>
                    <a:pt x="127" y="203"/>
                  </a:lnTo>
                  <a:lnTo>
                    <a:pt x="123" y="203"/>
                  </a:lnTo>
                  <a:lnTo>
                    <a:pt x="119" y="204"/>
                  </a:lnTo>
                  <a:lnTo>
                    <a:pt x="114" y="204"/>
                  </a:lnTo>
                  <a:lnTo>
                    <a:pt x="110" y="204"/>
                  </a:lnTo>
                  <a:lnTo>
                    <a:pt x="106" y="204"/>
                  </a:lnTo>
                  <a:lnTo>
                    <a:pt x="102" y="206"/>
                  </a:lnTo>
                  <a:lnTo>
                    <a:pt x="97" y="204"/>
                  </a:lnTo>
                  <a:lnTo>
                    <a:pt x="93" y="204"/>
                  </a:lnTo>
                  <a:lnTo>
                    <a:pt x="89" y="203"/>
                  </a:lnTo>
                  <a:lnTo>
                    <a:pt x="84" y="203"/>
                  </a:lnTo>
                  <a:lnTo>
                    <a:pt x="80" y="200"/>
                  </a:lnTo>
                  <a:lnTo>
                    <a:pt x="76" y="200"/>
                  </a:lnTo>
                  <a:lnTo>
                    <a:pt x="72" y="199"/>
                  </a:lnTo>
                  <a:lnTo>
                    <a:pt x="67" y="198"/>
                  </a:lnTo>
                  <a:lnTo>
                    <a:pt x="63" y="195"/>
                  </a:lnTo>
                  <a:lnTo>
                    <a:pt x="58" y="194"/>
                  </a:lnTo>
                  <a:lnTo>
                    <a:pt x="54" y="191"/>
                  </a:lnTo>
                  <a:lnTo>
                    <a:pt x="50" y="189"/>
                  </a:lnTo>
                  <a:lnTo>
                    <a:pt x="45" y="186"/>
                  </a:lnTo>
                  <a:lnTo>
                    <a:pt x="41" y="183"/>
                  </a:lnTo>
                  <a:lnTo>
                    <a:pt x="37" y="181"/>
                  </a:lnTo>
                  <a:lnTo>
                    <a:pt x="33" y="178"/>
                  </a:lnTo>
                  <a:lnTo>
                    <a:pt x="32" y="177"/>
                  </a:lnTo>
                  <a:lnTo>
                    <a:pt x="29" y="175"/>
                  </a:lnTo>
                  <a:lnTo>
                    <a:pt x="25" y="172"/>
                  </a:lnTo>
                  <a:lnTo>
                    <a:pt x="22" y="168"/>
                  </a:lnTo>
                  <a:lnTo>
                    <a:pt x="17" y="161"/>
                  </a:lnTo>
                  <a:lnTo>
                    <a:pt x="13" y="156"/>
                  </a:lnTo>
                  <a:lnTo>
                    <a:pt x="11" y="152"/>
                  </a:lnTo>
                  <a:lnTo>
                    <a:pt x="8" y="148"/>
                  </a:lnTo>
                  <a:lnTo>
                    <a:pt x="7" y="143"/>
                  </a:lnTo>
                  <a:lnTo>
                    <a:pt x="5" y="140"/>
                  </a:lnTo>
                  <a:lnTo>
                    <a:pt x="4" y="134"/>
                  </a:lnTo>
                  <a:lnTo>
                    <a:pt x="3" y="130"/>
                  </a:lnTo>
                  <a:lnTo>
                    <a:pt x="2" y="123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2" y="106"/>
                  </a:lnTo>
                  <a:lnTo>
                    <a:pt x="3" y="100"/>
                  </a:lnTo>
                  <a:lnTo>
                    <a:pt x="4" y="93"/>
                  </a:lnTo>
                  <a:lnTo>
                    <a:pt x="5" y="85"/>
                  </a:lnTo>
                  <a:lnTo>
                    <a:pt x="8" y="79"/>
                  </a:lnTo>
                  <a:lnTo>
                    <a:pt x="12" y="71"/>
                  </a:lnTo>
                  <a:lnTo>
                    <a:pt x="16" y="64"/>
                  </a:lnTo>
                  <a:lnTo>
                    <a:pt x="17" y="59"/>
                  </a:lnTo>
                  <a:lnTo>
                    <a:pt x="20" y="55"/>
                  </a:lnTo>
                  <a:lnTo>
                    <a:pt x="22" y="51"/>
                  </a:lnTo>
                  <a:lnTo>
                    <a:pt x="26" y="47"/>
                  </a:lnTo>
                  <a:lnTo>
                    <a:pt x="29" y="43"/>
                  </a:lnTo>
                  <a:lnTo>
                    <a:pt x="33" y="38"/>
                  </a:lnTo>
                  <a:lnTo>
                    <a:pt x="36" y="34"/>
                  </a:lnTo>
                  <a:lnTo>
                    <a:pt x="39" y="30"/>
                  </a:lnTo>
                  <a:lnTo>
                    <a:pt x="67" y="29"/>
                  </a:lnTo>
                  <a:lnTo>
                    <a:pt x="67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1437879" y="4706045"/>
              <a:ext cx="177800" cy="130175"/>
            </a:xfrm>
            <a:custGeom>
              <a:avLst/>
              <a:gdLst/>
              <a:ahLst/>
              <a:cxnLst>
                <a:cxn ang="0">
                  <a:pos x="26" y="158"/>
                </a:cxn>
                <a:cxn ang="0">
                  <a:pos x="34" y="175"/>
                </a:cxn>
                <a:cxn ang="0">
                  <a:pos x="46" y="192"/>
                </a:cxn>
                <a:cxn ang="0">
                  <a:pos x="63" y="205"/>
                </a:cxn>
                <a:cxn ang="0">
                  <a:pos x="85" y="217"/>
                </a:cxn>
                <a:cxn ang="0">
                  <a:pos x="103" y="221"/>
                </a:cxn>
                <a:cxn ang="0">
                  <a:pos x="119" y="222"/>
                </a:cxn>
                <a:cxn ang="0">
                  <a:pos x="137" y="222"/>
                </a:cxn>
                <a:cxn ang="0">
                  <a:pos x="158" y="218"/>
                </a:cxn>
                <a:cxn ang="0">
                  <a:pos x="179" y="212"/>
                </a:cxn>
                <a:cxn ang="0">
                  <a:pos x="199" y="204"/>
                </a:cxn>
                <a:cxn ang="0">
                  <a:pos x="219" y="192"/>
                </a:cxn>
                <a:cxn ang="0">
                  <a:pos x="238" y="179"/>
                </a:cxn>
                <a:cxn ang="0">
                  <a:pos x="255" y="166"/>
                </a:cxn>
                <a:cxn ang="0">
                  <a:pos x="270" y="150"/>
                </a:cxn>
                <a:cxn ang="0">
                  <a:pos x="283" y="133"/>
                </a:cxn>
                <a:cxn ang="0">
                  <a:pos x="294" y="119"/>
                </a:cxn>
                <a:cxn ang="0">
                  <a:pos x="302" y="102"/>
                </a:cxn>
                <a:cxn ang="0">
                  <a:pos x="306" y="86"/>
                </a:cxn>
                <a:cxn ang="0">
                  <a:pos x="305" y="62"/>
                </a:cxn>
                <a:cxn ang="0">
                  <a:pos x="288" y="37"/>
                </a:cxn>
                <a:cxn ang="0">
                  <a:pos x="268" y="26"/>
                </a:cxn>
                <a:cxn ang="0">
                  <a:pos x="247" y="21"/>
                </a:cxn>
                <a:cxn ang="0">
                  <a:pos x="202" y="1"/>
                </a:cxn>
                <a:cxn ang="0">
                  <a:pos x="220" y="1"/>
                </a:cxn>
                <a:cxn ang="0">
                  <a:pos x="243" y="1"/>
                </a:cxn>
                <a:cxn ang="0">
                  <a:pos x="272" y="5"/>
                </a:cxn>
                <a:cxn ang="0">
                  <a:pos x="297" y="15"/>
                </a:cxn>
                <a:cxn ang="0">
                  <a:pos x="320" y="29"/>
                </a:cxn>
                <a:cxn ang="0">
                  <a:pos x="334" y="54"/>
                </a:cxn>
                <a:cxn ang="0">
                  <a:pos x="335" y="71"/>
                </a:cxn>
                <a:cxn ang="0">
                  <a:pos x="335" y="90"/>
                </a:cxn>
                <a:cxn ang="0">
                  <a:pos x="328" y="110"/>
                </a:cxn>
                <a:cxn ang="0">
                  <a:pos x="318" y="131"/>
                </a:cxn>
                <a:cxn ang="0">
                  <a:pos x="303" y="150"/>
                </a:cxn>
                <a:cxn ang="0">
                  <a:pos x="285" y="171"/>
                </a:cxn>
                <a:cxn ang="0">
                  <a:pos x="263" y="190"/>
                </a:cxn>
                <a:cxn ang="0">
                  <a:pos x="238" y="207"/>
                </a:cxn>
                <a:cxn ang="0">
                  <a:pos x="213" y="222"/>
                </a:cxn>
                <a:cxn ang="0">
                  <a:pos x="187" y="234"/>
                </a:cxn>
                <a:cxn ang="0">
                  <a:pos x="158" y="242"/>
                </a:cxn>
                <a:cxn ang="0">
                  <a:pos x="131" y="247"/>
                </a:cxn>
                <a:cxn ang="0">
                  <a:pos x="103" y="246"/>
                </a:cxn>
                <a:cxn ang="0">
                  <a:pos x="79" y="242"/>
                </a:cxn>
                <a:cxn ang="0">
                  <a:pos x="54" y="232"/>
                </a:cxn>
                <a:cxn ang="0">
                  <a:pos x="33" y="216"/>
                </a:cxn>
                <a:cxn ang="0">
                  <a:pos x="15" y="192"/>
                </a:cxn>
                <a:cxn ang="0">
                  <a:pos x="0" y="162"/>
                </a:cxn>
              </a:cxnLst>
              <a:rect l="0" t="0" r="r" b="b"/>
              <a:pathLst>
                <a:path w="335" h="247">
                  <a:moveTo>
                    <a:pt x="24" y="150"/>
                  </a:moveTo>
                  <a:lnTo>
                    <a:pt x="24" y="152"/>
                  </a:lnTo>
                  <a:lnTo>
                    <a:pt x="25" y="154"/>
                  </a:lnTo>
                  <a:lnTo>
                    <a:pt x="26" y="158"/>
                  </a:lnTo>
                  <a:lnTo>
                    <a:pt x="29" y="165"/>
                  </a:lnTo>
                  <a:lnTo>
                    <a:pt x="30" y="167"/>
                  </a:lnTo>
                  <a:lnTo>
                    <a:pt x="33" y="171"/>
                  </a:lnTo>
                  <a:lnTo>
                    <a:pt x="34" y="175"/>
                  </a:lnTo>
                  <a:lnTo>
                    <a:pt x="37" y="179"/>
                  </a:lnTo>
                  <a:lnTo>
                    <a:pt x="39" y="183"/>
                  </a:lnTo>
                  <a:lnTo>
                    <a:pt x="43" y="187"/>
                  </a:lnTo>
                  <a:lnTo>
                    <a:pt x="46" y="192"/>
                  </a:lnTo>
                  <a:lnTo>
                    <a:pt x="50" y="196"/>
                  </a:lnTo>
                  <a:lnTo>
                    <a:pt x="54" y="199"/>
                  </a:lnTo>
                  <a:lnTo>
                    <a:pt x="58" y="203"/>
                  </a:lnTo>
                  <a:lnTo>
                    <a:pt x="63" y="205"/>
                  </a:lnTo>
                  <a:lnTo>
                    <a:pt x="68" y="209"/>
                  </a:lnTo>
                  <a:lnTo>
                    <a:pt x="73" y="212"/>
                  </a:lnTo>
                  <a:lnTo>
                    <a:pt x="80" y="215"/>
                  </a:lnTo>
                  <a:lnTo>
                    <a:pt x="85" y="217"/>
                  </a:lnTo>
                  <a:lnTo>
                    <a:pt x="93" y="220"/>
                  </a:lnTo>
                  <a:lnTo>
                    <a:pt x="96" y="220"/>
                  </a:lnTo>
                  <a:lnTo>
                    <a:pt x="100" y="220"/>
                  </a:lnTo>
                  <a:lnTo>
                    <a:pt x="103" y="221"/>
                  </a:lnTo>
                  <a:lnTo>
                    <a:pt x="107" y="222"/>
                  </a:lnTo>
                  <a:lnTo>
                    <a:pt x="111" y="222"/>
                  </a:lnTo>
                  <a:lnTo>
                    <a:pt x="115" y="222"/>
                  </a:lnTo>
                  <a:lnTo>
                    <a:pt x="119" y="222"/>
                  </a:lnTo>
                  <a:lnTo>
                    <a:pt x="124" y="224"/>
                  </a:lnTo>
                  <a:lnTo>
                    <a:pt x="128" y="222"/>
                  </a:lnTo>
                  <a:lnTo>
                    <a:pt x="132" y="222"/>
                  </a:lnTo>
                  <a:lnTo>
                    <a:pt x="137" y="222"/>
                  </a:lnTo>
                  <a:lnTo>
                    <a:pt x="143" y="222"/>
                  </a:lnTo>
                  <a:lnTo>
                    <a:pt x="148" y="220"/>
                  </a:lnTo>
                  <a:lnTo>
                    <a:pt x="153" y="220"/>
                  </a:lnTo>
                  <a:lnTo>
                    <a:pt x="158" y="218"/>
                  </a:lnTo>
                  <a:lnTo>
                    <a:pt x="164" y="218"/>
                  </a:lnTo>
                  <a:lnTo>
                    <a:pt x="169" y="216"/>
                  </a:lnTo>
                  <a:lnTo>
                    <a:pt x="174" y="215"/>
                  </a:lnTo>
                  <a:lnTo>
                    <a:pt x="179" y="212"/>
                  </a:lnTo>
                  <a:lnTo>
                    <a:pt x="185" y="211"/>
                  </a:lnTo>
                  <a:lnTo>
                    <a:pt x="190" y="208"/>
                  </a:lnTo>
                  <a:lnTo>
                    <a:pt x="195" y="205"/>
                  </a:lnTo>
                  <a:lnTo>
                    <a:pt x="199" y="204"/>
                  </a:lnTo>
                  <a:lnTo>
                    <a:pt x="205" y="201"/>
                  </a:lnTo>
                  <a:lnTo>
                    <a:pt x="209" y="198"/>
                  </a:lnTo>
                  <a:lnTo>
                    <a:pt x="215" y="195"/>
                  </a:lnTo>
                  <a:lnTo>
                    <a:pt x="219" y="192"/>
                  </a:lnTo>
                  <a:lnTo>
                    <a:pt x="224" y="190"/>
                  </a:lnTo>
                  <a:lnTo>
                    <a:pt x="228" y="186"/>
                  </a:lnTo>
                  <a:lnTo>
                    <a:pt x="233" y="183"/>
                  </a:lnTo>
                  <a:lnTo>
                    <a:pt x="238" y="179"/>
                  </a:lnTo>
                  <a:lnTo>
                    <a:pt x="242" y="177"/>
                  </a:lnTo>
                  <a:lnTo>
                    <a:pt x="247" y="173"/>
                  </a:lnTo>
                  <a:lnTo>
                    <a:pt x="251" y="169"/>
                  </a:lnTo>
                  <a:lnTo>
                    <a:pt x="255" y="166"/>
                  </a:lnTo>
                  <a:lnTo>
                    <a:pt x="259" y="162"/>
                  </a:lnTo>
                  <a:lnTo>
                    <a:pt x="263" y="158"/>
                  </a:lnTo>
                  <a:lnTo>
                    <a:pt x="267" y="154"/>
                  </a:lnTo>
                  <a:lnTo>
                    <a:pt x="270" y="150"/>
                  </a:lnTo>
                  <a:lnTo>
                    <a:pt x="275" y="147"/>
                  </a:lnTo>
                  <a:lnTo>
                    <a:pt x="277" y="143"/>
                  </a:lnTo>
                  <a:lnTo>
                    <a:pt x="280" y="139"/>
                  </a:lnTo>
                  <a:lnTo>
                    <a:pt x="283" y="133"/>
                  </a:lnTo>
                  <a:lnTo>
                    <a:pt x="286" y="131"/>
                  </a:lnTo>
                  <a:lnTo>
                    <a:pt x="289" y="127"/>
                  </a:lnTo>
                  <a:lnTo>
                    <a:pt x="292" y="123"/>
                  </a:lnTo>
                  <a:lnTo>
                    <a:pt x="294" y="119"/>
                  </a:lnTo>
                  <a:lnTo>
                    <a:pt x="297" y="115"/>
                  </a:lnTo>
                  <a:lnTo>
                    <a:pt x="298" y="111"/>
                  </a:lnTo>
                  <a:lnTo>
                    <a:pt x="300" y="107"/>
                  </a:lnTo>
                  <a:lnTo>
                    <a:pt x="302" y="102"/>
                  </a:lnTo>
                  <a:lnTo>
                    <a:pt x="303" y="98"/>
                  </a:lnTo>
                  <a:lnTo>
                    <a:pt x="303" y="94"/>
                  </a:lnTo>
                  <a:lnTo>
                    <a:pt x="305" y="90"/>
                  </a:lnTo>
                  <a:lnTo>
                    <a:pt x="306" y="86"/>
                  </a:lnTo>
                  <a:lnTo>
                    <a:pt x="306" y="83"/>
                  </a:lnTo>
                  <a:lnTo>
                    <a:pt x="306" y="75"/>
                  </a:lnTo>
                  <a:lnTo>
                    <a:pt x="306" y="68"/>
                  </a:lnTo>
                  <a:lnTo>
                    <a:pt x="305" y="62"/>
                  </a:lnTo>
                  <a:lnTo>
                    <a:pt x="303" y="55"/>
                  </a:lnTo>
                  <a:lnTo>
                    <a:pt x="298" y="49"/>
                  </a:lnTo>
                  <a:lnTo>
                    <a:pt x="294" y="43"/>
                  </a:lnTo>
                  <a:lnTo>
                    <a:pt x="288" y="37"/>
                  </a:lnTo>
                  <a:lnTo>
                    <a:pt x="283" y="33"/>
                  </a:lnTo>
                  <a:lnTo>
                    <a:pt x="277" y="30"/>
                  </a:lnTo>
                  <a:lnTo>
                    <a:pt x="273" y="29"/>
                  </a:lnTo>
                  <a:lnTo>
                    <a:pt x="268" y="26"/>
                  </a:lnTo>
                  <a:lnTo>
                    <a:pt x="264" y="25"/>
                  </a:lnTo>
                  <a:lnTo>
                    <a:pt x="259" y="24"/>
                  </a:lnTo>
                  <a:lnTo>
                    <a:pt x="254" y="22"/>
                  </a:lnTo>
                  <a:lnTo>
                    <a:pt x="247" y="21"/>
                  </a:lnTo>
                  <a:lnTo>
                    <a:pt x="242" y="2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2" y="1"/>
                  </a:lnTo>
                  <a:lnTo>
                    <a:pt x="205" y="1"/>
                  </a:lnTo>
                  <a:lnTo>
                    <a:pt x="209" y="1"/>
                  </a:lnTo>
                  <a:lnTo>
                    <a:pt x="213" y="1"/>
                  </a:lnTo>
                  <a:lnTo>
                    <a:pt x="220" y="1"/>
                  </a:lnTo>
                  <a:lnTo>
                    <a:pt x="225" y="0"/>
                  </a:lnTo>
                  <a:lnTo>
                    <a:pt x="230" y="0"/>
                  </a:lnTo>
                  <a:lnTo>
                    <a:pt x="237" y="0"/>
                  </a:lnTo>
                  <a:lnTo>
                    <a:pt x="243" y="1"/>
                  </a:lnTo>
                  <a:lnTo>
                    <a:pt x="250" y="1"/>
                  </a:lnTo>
                  <a:lnTo>
                    <a:pt x="256" y="3"/>
                  </a:lnTo>
                  <a:lnTo>
                    <a:pt x="264" y="3"/>
                  </a:lnTo>
                  <a:lnTo>
                    <a:pt x="272" y="5"/>
                  </a:lnTo>
                  <a:lnTo>
                    <a:pt x="277" y="7"/>
                  </a:lnTo>
                  <a:lnTo>
                    <a:pt x="285" y="8"/>
                  </a:lnTo>
                  <a:lnTo>
                    <a:pt x="292" y="11"/>
                  </a:lnTo>
                  <a:lnTo>
                    <a:pt x="297" y="15"/>
                  </a:lnTo>
                  <a:lnTo>
                    <a:pt x="303" y="16"/>
                  </a:lnTo>
                  <a:lnTo>
                    <a:pt x="309" y="20"/>
                  </a:lnTo>
                  <a:lnTo>
                    <a:pt x="314" y="25"/>
                  </a:lnTo>
                  <a:lnTo>
                    <a:pt x="320" y="29"/>
                  </a:lnTo>
                  <a:lnTo>
                    <a:pt x="323" y="34"/>
                  </a:lnTo>
                  <a:lnTo>
                    <a:pt x="327" y="39"/>
                  </a:lnTo>
                  <a:lnTo>
                    <a:pt x="331" y="46"/>
                  </a:lnTo>
                  <a:lnTo>
                    <a:pt x="334" y="54"/>
                  </a:lnTo>
                  <a:lnTo>
                    <a:pt x="334" y="58"/>
                  </a:lnTo>
                  <a:lnTo>
                    <a:pt x="335" y="62"/>
                  </a:lnTo>
                  <a:lnTo>
                    <a:pt x="335" y="66"/>
                  </a:lnTo>
                  <a:lnTo>
                    <a:pt x="335" y="71"/>
                  </a:lnTo>
                  <a:lnTo>
                    <a:pt x="335" y="75"/>
                  </a:lnTo>
                  <a:lnTo>
                    <a:pt x="335" y="80"/>
                  </a:lnTo>
                  <a:lnTo>
                    <a:pt x="335" y="84"/>
                  </a:lnTo>
                  <a:lnTo>
                    <a:pt x="335" y="90"/>
                  </a:lnTo>
                  <a:lnTo>
                    <a:pt x="334" y="94"/>
                  </a:lnTo>
                  <a:lnTo>
                    <a:pt x="332" y="100"/>
                  </a:lnTo>
                  <a:lnTo>
                    <a:pt x="330" y="105"/>
                  </a:lnTo>
                  <a:lnTo>
                    <a:pt x="328" y="110"/>
                  </a:lnTo>
                  <a:lnTo>
                    <a:pt x="326" y="114"/>
                  </a:lnTo>
                  <a:lnTo>
                    <a:pt x="323" y="120"/>
                  </a:lnTo>
                  <a:lnTo>
                    <a:pt x="320" y="126"/>
                  </a:lnTo>
                  <a:lnTo>
                    <a:pt x="318" y="131"/>
                  </a:lnTo>
                  <a:lnTo>
                    <a:pt x="314" y="135"/>
                  </a:lnTo>
                  <a:lnTo>
                    <a:pt x="311" y="140"/>
                  </a:lnTo>
                  <a:lnTo>
                    <a:pt x="306" y="145"/>
                  </a:lnTo>
                  <a:lnTo>
                    <a:pt x="303" y="150"/>
                  </a:lnTo>
                  <a:lnTo>
                    <a:pt x="298" y="156"/>
                  </a:lnTo>
                  <a:lnTo>
                    <a:pt x="294" y="161"/>
                  </a:lnTo>
                  <a:lnTo>
                    <a:pt x="289" y="166"/>
                  </a:lnTo>
                  <a:lnTo>
                    <a:pt x="285" y="171"/>
                  </a:lnTo>
                  <a:lnTo>
                    <a:pt x="279" y="177"/>
                  </a:lnTo>
                  <a:lnTo>
                    <a:pt x="273" y="181"/>
                  </a:lnTo>
                  <a:lnTo>
                    <a:pt x="268" y="186"/>
                  </a:lnTo>
                  <a:lnTo>
                    <a:pt x="263" y="190"/>
                  </a:lnTo>
                  <a:lnTo>
                    <a:pt x="256" y="195"/>
                  </a:lnTo>
                  <a:lnTo>
                    <a:pt x="250" y="199"/>
                  </a:lnTo>
                  <a:lnTo>
                    <a:pt x="245" y="203"/>
                  </a:lnTo>
                  <a:lnTo>
                    <a:pt x="238" y="207"/>
                  </a:lnTo>
                  <a:lnTo>
                    <a:pt x="232" y="211"/>
                  </a:lnTo>
                  <a:lnTo>
                    <a:pt x="226" y="215"/>
                  </a:lnTo>
                  <a:lnTo>
                    <a:pt x="220" y="218"/>
                  </a:lnTo>
                  <a:lnTo>
                    <a:pt x="213" y="222"/>
                  </a:lnTo>
                  <a:lnTo>
                    <a:pt x="207" y="225"/>
                  </a:lnTo>
                  <a:lnTo>
                    <a:pt x="200" y="228"/>
                  </a:lnTo>
                  <a:lnTo>
                    <a:pt x="192" y="232"/>
                  </a:lnTo>
                  <a:lnTo>
                    <a:pt x="187" y="234"/>
                  </a:lnTo>
                  <a:lnTo>
                    <a:pt x="179" y="235"/>
                  </a:lnTo>
                  <a:lnTo>
                    <a:pt x="173" y="238"/>
                  </a:lnTo>
                  <a:lnTo>
                    <a:pt x="165" y="241"/>
                  </a:lnTo>
                  <a:lnTo>
                    <a:pt x="158" y="242"/>
                  </a:lnTo>
                  <a:lnTo>
                    <a:pt x="152" y="243"/>
                  </a:lnTo>
                  <a:lnTo>
                    <a:pt x="144" y="245"/>
                  </a:lnTo>
                  <a:lnTo>
                    <a:pt x="137" y="246"/>
                  </a:lnTo>
                  <a:lnTo>
                    <a:pt x="131" y="247"/>
                  </a:lnTo>
                  <a:lnTo>
                    <a:pt x="124" y="247"/>
                  </a:lnTo>
                  <a:lnTo>
                    <a:pt x="117" y="247"/>
                  </a:lnTo>
                  <a:lnTo>
                    <a:pt x="110" y="246"/>
                  </a:lnTo>
                  <a:lnTo>
                    <a:pt x="103" y="246"/>
                  </a:lnTo>
                  <a:lnTo>
                    <a:pt x="97" y="245"/>
                  </a:lnTo>
                  <a:lnTo>
                    <a:pt x="90" y="245"/>
                  </a:lnTo>
                  <a:lnTo>
                    <a:pt x="84" y="243"/>
                  </a:lnTo>
                  <a:lnTo>
                    <a:pt x="79" y="242"/>
                  </a:lnTo>
                  <a:lnTo>
                    <a:pt x="72" y="239"/>
                  </a:lnTo>
                  <a:lnTo>
                    <a:pt x="66" y="237"/>
                  </a:lnTo>
                  <a:lnTo>
                    <a:pt x="59" y="234"/>
                  </a:lnTo>
                  <a:lnTo>
                    <a:pt x="54" y="232"/>
                  </a:lnTo>
                  <a:lnTo>
                    <a:pt x="47" y="228"/>
                  </a:lnTo>
                  <a:lnTo>
                    <a:pt x="43" y="224"/>
                  </a:lnTo>
                  <a:lnTo>
                    <a:pt x="37" y="220"/>
                  </a:lnTo>
                  <a:lnTo>
                    <a:pt x="33" y="216"/>
                  </a:lnTo>
                  <a:lnTo>
                    <a:pt x="28" y="209"/>
                  </a:lnTo>
                  <a:lnTo>
                    <a:pt x="22" y="204"/>
                  </a:lnTo>
                  <a:lnTo>
                    <a:pt x="19" y="198"/>
                  </a:lnTo>
                  <a:lnTo>
                    <a:pt x="15" y="192"/>
                  </a:lnTo>
                  <a:lnTo>
                    <a:pt x="9" y="186"/>
                  </a:lnTo>
                  <a:lnTo>
                    <a:pt x="7" y="178"/>
                  </a:lnTo>
                  <a:lnTo>
                    <a:pt x="3" y="170"/>
                  </a:lnTo>
                  <a:lnTo>
                    <a:pt x="0" y="162"/>
                  </a:lnTo>
                  <a:lnTo>
                    <a:pt x="24" y="150"/>
                  </a:lnTo>
                  <a:lnTo>
                    <a:pt x="24" y="1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1487091" y="4717157"/>
              <a:ext cx="53975" cy="73025"/>
            </a:xfrm>
            <a:custGeom>
              <a:avLst/>
              <a:gdLst/>
              <a:ahLst/>
              <a:cxnLst>
                <a:cxn ang="0">
                  <a:pos x="72" y="26"/>
                </a:cxn>
                <a:cxn ang="0">
                  <a:pos x="66" y="31"/>
                </a:cxn>
                <a:cxn ang="0">
                  <a:pos x="57" y="39"/>
                </a:cxn>
                <a:cxn ang="0">
                  <a:pos x="47" y="50"/>
                </a:cxn>
                <a:cxn ang="0">
                  <a:pos x="38" y="63"/>
                </a:cxn>
                <a:cxn ang="0">
                  <a:pos x="31" y="77"/>
                </a:cxn>
                <a:cxn ang="0">
                  <a:pos x="31" y="92"/>
                </a:cxn>
                <a:cxn ang="0">
                  <a:pos x="35" y="103"/>
                </a:cxn>
                <a:cxn ang="0">
                  <a:pos x="42" y="110"/>
                </a:cxn>
                <a:cxn ang="0">
                  <a:pos x="47" y="114"/>
                </a:cxn>
                <a:cxn ang="0">
                  <a:pos x="56" y="114"/>
                </a:cxn>
                <a:cxn ang="0">
                  <a:pos x="68" y="107"/>
                </a:cxn>
                <a:cxn ang="0">
                  <a:pos x="74" y="98"/>
                </a:cxn>
                <a:cxn ang="0">
                  <a:pos x="79" y="89"/>
                </a:cxn>
                <a:cxn ang="0">
                  <a:pos x="83" y="80"/>
                </a:cxn>
                <a:cxn ang="0">
                  <a:pos x="87" y="69"/>
                </a:cxn>
                <a:cxn ang="0">
                  <a:pos x="90" y="58"/>
                </a:cxn>
                <a:cxn ang="0">
                  <a:pos x="104" y="109"/>
                </a:cxn>
                <a:cxn ang="0">
                  <a:pos x="98" y="115"/>
                </a:cxn>
                <a:cxn ang="0">
                  <a:pos x="90" y="122"/>
                </a:cxn>
                <a:cxn ang="0">
                  <a:pos x="81" y="129"/>
                </a:cxn>
                <a:cxn ang="0">
                  <a:pos x="70" y="136"/>
                </a:cxn>
                <a:cxn ang="0">
                  <a:pos x="57" y="140"/>
                </a:cxn>
                <a:cxn ang="0">
                  <a:pos x="43" y="140"/>
                </a:cxn>
                <a:cxn ang="0">
                  <a:pos x="28" y="136"/>
                </a:cxn>
                <a:cxn ang="0">
                  <a:pos x="19" y="129"/>
                </a:cxn>
                <a:cxn ang="0">
                  <a:pos x="13" y="124"/>
                </a:cxn>
                <a:cxn ang="0">
                  <a:pos x="8" y="116"/>
                </a:cxn>
                <a:cxn ang="0">
                  <a:pos x="4" y="107"/>
                </a:cxn>
                <a:cxn ang="0">
                  <a:pos x="1" y="98"/>
                </a:cxn>
                <a:cxn ang="0">
                  <a:pos x="0" y="88"/>
                </a:cxn>
                <a:cxn ang="0">
                  <a:pos x="0" y="77"/>
                </a:cxn>
                <a:cxn ang="0">
                  <a:pos x="1" y="67"/>
                </a:cxn>
                <a:cxn ang="0">
                  <a:pos x="2" y="55"/>
                </a:cxn>
                <a:cxn ang="0">
                  <a:pos x="8" y="45"/>
                </a:cxn>
                <a:cxn ang="0">
                  <a:pos x="11" y="34"/>
                </a:cxn>
                <a:cxn ang="0">
                  <a:pos x="19" y="26"/>
                </a:cxn>
                <a:cxn ang="0">
                  <a:pos x="27" y="17"/>
                </a:cxn>
                <a:cxn ang="0">
                  <a:pos x="35" y="9"/>
                </a:cxn>
                <a:cxn ang="0">
                  <a:pos x="47" y="4"/>
                </a:cxn>
                <a:cxn ang="0">
                  <a:pos x="60" y="0"/>
                </a:cxn>
                <a:cxn ang="0">
                  <a:pos x="73" y="26"/>
                </a:cxn>
              </a:cxnLst>
              <a:rect l="0" t="0" r="r" b="b"/>
              <a:pathLst>
                <a:path w="104" h="140">
                  <a:moveTo>
                    <a:pt x="73" y="26"/>
                  </a:moveTo>
                  <a:lnTo>
                    <a:pt x="72" y="26"/>
                  </a:lnTo>
                  <a:lnTo>
                    <a:pt x="70" y="29"/>
                  </a:lnTo>
                  <a:lnTo>
                    <a:pt x="66" y="31"/>
                  </a:lnTo>
                  <a:lnTo>
                    <a:pt x="62" y="35"/>
                  </a:lnTo>
                  <a:lnTo>
                    <a:pt x="57" y="39"/>
                  </a:lnTo>
                  <a:lnTo>
                    <a:pt x="52" y="45"/>
                  </a:lnTo>
                  <a:lnTo>
                    <a:pt x="47" y="50"/>
                  </a:lnTo>
                  <a:lnTo>
                    <a:pt x="43" y="56"/>
                  </a:lnTo>
                  <a:lnTo>
                    <a:pt x="38" y="63"/>
                  </a:lnTo>
                  <a:lnTo>
                    <a:pt x="34" y="71"/>
                  </a:lnTo>
                  <a:lnTo>
                    <a:pt x="31" y="77"/>
                  </a:lnTo>
                  <a:lnTo>
                    <a:pt x="31" y="85"/>
                  </a:lnTo>
                  <a:lnTo>
                    <a:pt x="31" y="92"/>
                  </a:lnTo>
                  <a:lnTo>
                    <a:pt x="34" y="99"/>
                  </a:lnTo>
                  <a:lnTo>
                    <a:pt x="35" y="103"/>
                  </a:lnTo>
                  <a:lnTo>
                    <a:pt x="38" y="107"/>
                  </a:lnTo>
                  <a:lnTo>
                    <a:pt x="42" y="110"/>
                  </a:lnTo>
                  <a:lnTo>
                    <a:pt x="45" y="114"/>
                  </a:lnTo>
                  <a:lnTo>
                    <a:pt x="47" y="114"/>
                  </a:lnTo>
                  <a:lnTo>
                    <a:pt x="51" y="114"/>
                  </a:lnTo>
                  <a:lnTo>
                    <a:pt x="56" y="114"/>
                  </a:lnTo>
                  <a:lnTo>
                    <a:pt x="64" y="111"/>
                  </a:lnTo>
                  <a:lnTo>
                    <a:pt x="68" y="107"/>
                  </a:lnTo>
                  <a:lnTo>
                    <a:pt x="70" y="105"/>
                  </a:lnTo>
                  <a:lnTo>
                    <a:pt x="74" y="98"/>
                  </a:lnTo>
                  <a:lnTo>
                    <a:pt x="78" y="93"/>
                  </a:lnTo>
                  <a:lnTo>
                    <a:pt x="79" y="89"/>
                  </a:lnTo>
                  <a:lnTo>
                    <a:pt x="82" y="84"/>
                  </a:lnTo>
                  <a:lnTo>
                    <a:pt x="83" y="80"/>
                  </a:lnTo>
                  <a:lnTo>
                    <a:pt x="86" y="75"/>
                  </a:lnTo>
                  <a:lnTo>
                    <a:pt x="87" y="69"/>
                  </a:lnTo>
                  <a:lnTo>
                    <a:pt x="89" y="64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104" y="109"/>
                  </a:lnTo>
                  <a:lnTo>
                    <a:pt x="102" y="110"/>
                  </a:lnTo>
                  <a:lnTo>
                    <a:pt x="98" y="115"/>
                  </a:lnTo>
                  <a:lnTo>
                    <a:pt x="94" y="118"/>
                  </a:lnTo>
                  <a:lnTo>
                    <a:pt x="90" y="122"/>
                  </a:lnTo>
                  <a:lnTo>
                    <a:pt x="86" y="126"/>
                  </a:lnTo>
                  <a:lnTo>
                    <a:pt x="81" y="129"/>
                  </a:lnTo>
                  <a:lnTo>
                    <a:pt x="76" y="132"/>
                  </a:lnTo>
                  <a:lnTo>
                    <a:pt x="70" y="136"/>
                  </a:lnTo>
                  <a:lnTo>
                    <a:pt x="64" y="137"/>
                  </a:lnTo>
                  <a:lnTo>
                    <a:pt x="57" y="140"/>
                  </a:lnTo>
                  <a:lnTo>
                    <a:pt x="49" y="140"/>
                  </a:lnTo>
                  <a:lnTo>
                    <a:pt x="43" y="140"/>
                  </a:lnTo>
                  <a:lnTo>
                    <a:pt x="35" y="137"/>
                  </a:lnTo>
                  <a:lnTo>
                    <a:pt x="28" y="136"/>
                  </a:lnTo>
                  <a:lnTo>
                    <a:pt x="23" y="132"/>
                  </a:lnTo>
                  <a:lnTo>
                    <a:pt x="19" y="129"/>
                  </a:lnTo>
                  <a:lnTo>
                    <a:pt x="15" y="127"/>
                  </a:lnTo>
                  <a:lnTo>
                    <a:pt x="13" y="124"/>
                  </a:lnTo>
                  <a:lnTo>
                    <a:pt x="10" y="119"/>
                  </a:lnTo>
                  <a:lnTo>
                    <a:pt x="8" y="116"/>
                  </a:lnTo>
                  <a:lnTo>
                    <a:pt x="5" y="111"/>
                  </a:lnTo>
                  <a:lnTo>
                    <a:pt x="4" y="107"/>
                  </a:lnTo>
                  <a:lnTo>
                    <a:pt x="2" y="102"/>
                  </a:lnTo>
                  <a:lnTo>
                    <a:pt x="1" y="98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0" y="82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2" y="55"/>
                  </a:lnTo>
                  <a:lnTo>
                    <a:pt x="5" y="50"/>
                  </a:lnTo>
                  <a:lnTo>
                    <a:pt x="8" y="45"/>
                  </a:lnTo>
                  <a:lnTo>
                    <a:pt x="9" y="39"/>
                  </a:lnTo>
                  <a:lnTo>
                    <a:pt x="11" y="34"/>
                  </a:lnTo>
                  <a:lnTo>
                    <a:pt x="14" y="30"/>
                  </a:lnTo>
                  <a:lnTo>
                    <a:pt x="19" y="26"/>
                  </a:lnTo>
                  <a:lnTo>
                    <a:pt x="22" y="21"/>
                  </a:lnTo>
                  <a:lnTo>
                    <a:pt x="27" y="17"/>
                  </a:lnTo>
                  <a:lnTo>
                    <a:pt x="31" y="13"/>
                  </a:lnTo>
                  <a:lnTo>
                    <a:pt x="35" y="9"/>
                  </a:lnTo>
                  <a:lnTo>
                    <a:pt x="40" y="7"/>
                  </a:lnTo>
                  <a:lnTo>
                    <a:pt x="47" y="4"/>
                  </a:lnTo>
                  <a:lnTo>
                    <a:pt x="52" y="1"/>
                  </a:lnTo>
                  <a:lnTo>
                    <a:pt x="60" y="0"/>
                  </a:lnTo>
                  <a:lnTo>
                    <a:pt x="79" y="8"/>
                  </a:lnTo>
                  <a:lnTo>
                    <a:pt x="73" y="26"/>
                  </a:lnTo>
                  <a:lnTo>
                    <a:pt x="73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1583929" y="4715570"/>
              <a:ext cx="112713" cy="9683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69" y="53"/>
                </a:cxn>
                <a:cxn ang="0">
                  <a:pos x="86" y="42"/>
                </a:cxn>
                <a:cxn ang="0">
                  <a:pos x="106" y="29"/>
                </a:cxn>
                <a:cxn ang="0">
                  <a:pos x="127" y="17"/>
                </a:cxn>
                <a:cxn ang="0">
                  <a:pos x="147" y="6"/>
                </a:cxn>
                <a:cxn ang="0">
                  <a:pos x="168" y="0"/>
                </a:cxn>
                <a:cxn ang="0">
                  <a:pos x="187" y="0"/>
                </a:cxn>
                <a:cxn ang="0">
                  <a:pos x="201" y="6"/>
                </a:cxn>
                <a:cxn ang="0">
                  <a:pos x="209" y="17"/>
                </a:cxn>
                <a:cxn ang="0">
                  <a:pos x="213" y="27"/>
                </a:cxn>
                <a:cxn ang="0">
                  <a:pos x="210" y="34"/>
                </a:cxn>
                <a:cxn ang="0">
                  <a:pos x="206" y="46"/>
                </a:cxn>
                <a:cxn ang="0">
                  <a:pos x="200" y="59"/>
                </a:cxn>
                <a:cxn ang="0">
                  <a:pos x="191" y="73"/>
                </a:cxn>
                <a:cxn ang="0">
                  <a:pos x="175" y="90"/>
                </a:cxn>
                <a:cxn ang="0">
                  <a:pos x="155" y="108"/>
                </a:cxn>
                <a:cxn ang="0">
                  <a:pos x="144" y="117"/>
                </a:cxn>
                <a:cxn ang="0">
                  <a:pos x="130" y="128"/>
                </a:cxn>
                <a:cxn ang="0">
                  <a:pos x="115" y="138"/>
                </a:cxn>
                <a:cxn ang="0">
                  <a:pos x="99" y="149"/>
                </a:cxn>
                <a:cxn ang="0">
                  <a:pos x="81" y="159"/>
                </a:cxn>
                <a:cxn ang="0">
                  <a:pos x="61" y="171"/>
                </a:cxn>
                <a:cxn ang="0">
                  <a:pos x="45" y="179"/>
                </a:cxn>
                <a:cxn ang="0">
                  <a:pos x="32" y="181"/>
                </a:cxn>
                <a:cxn ang="0">
                  <a:pos x="19" y="180"/>
                </a:cxn>
                <a:cxn ang="0">
                  <a:pos x="8" y="175"/>
                </a:cxn>
                <a:cxn ang="0">
                  <a:pos x="1" y="161"/>
                </a:cxn>
                <a:cxn ang="0">
                  <a:pos x="0" y="150"/>
                </a:cxn>
                <a:cxn ang="0">
                  <a:pos x="22" y="134"/>
                </a:cxn>
                <a:cxn ang="0">
                  <a:pos x="26" y="154"/>
                </a:cxn>
                <a:cxn ang="0">
                  <a:pos x="39" y="159"/>
                </a:cxn>
                <a:cxn ang="0">
                  <a:pos x="52" y="154"/>
                </a:cxn>
                <a:cxn ang="0">
                  <a:pos x="65" y="145"/>
                </a:cxn>
                <a:cxn ang="0">
                  <a:pos x="79" y="132"/>
                </a:cxn>
                <a:cxn ang="0">
                  <a:pos x="99" y="117"/>
                </a:cxn>
                <a:cxn ang="0">
                  <a:pos x="119" y="100"/>
                </a:cxn>
                <a:cxn ang="0">
                  <a:pos x="138" y="83"/>
                </a:cxn>
                <a:cxn ang="0">
                  <a:pos x="155" y="66"/>
                </a:cxn>
                <a:cxn ang="0">
                  <a:pos x="171" y="52"/>
                </a:cxn>
                <a:cxn ang="0">
                  <a:pos x="180" y="38"/>
                </a:cxn>
                <a:cxn ang="0">
                  <a:pos x="179" y="25"/>
                </a:cxn>
                <a:cxn ang="0">
                  <a:pos x="167" y="27"/>
                </a:cxn>
                <a:cxn ang="0">
                  <a:pos x="150" y="38"/>
                </a:cxn>
                <a:cxn ang="0">
                  <a:pos x="136" y="44"/>
                </a:cxn>
                <a:cxn ang="0">
                  <a:pos x="120" y="55"/>
                </a:cxn>
                <a:cxn ang="0">
                  <a:pos x="99" y="66"/>
                </a:cxn>
                <a:cxn ang="0">
                  <a:pos x="85" y="77"/>
                </a:cxn>
                <a:cxn ang="0">
                  <a:pos x="72" y="85"/>
                </a:cxn>
                <a:cxn ang="0">
                  <a:pos x="59" y="95"/>
                </a:cxn>
                <a:cxn ang="0">
                  <a:pos x="44" y="106"/>
                </a:cxn>
                <a:cxn ang="0">
                  <a:pos x="52" y="68"/>
                </a:cxn>
              </a:cxnLst>
              <a:rect l="0" t="0" r="r" b="b"/>
              <a:pathLst>
                <a:path w="213" h="183">
                  <a:moveTo>
                    <a:pt x="52" y="68"/>
                  </a:moveTo>
                  <a:lnTo>
                    <a:pt x="55" y="65"/>
                  </a:lnTo>
                  <a:lnTo>
                    <a:pt x="59" y="63"/>
                  </a:lnTo>
                  <a:lnTo>
                    <a:pt x="61" y="60"/>
                  </a:lnTo>
                  <a:lnTo>
                    <a:pt x="65" y="56"/>
                  </a:lnTo>
                  <a:lnTo>
                    <a:pt x="69" y="53"/>
                  </a:lnTo>
                  <a:lnTo>
                    <a:pt x="76" y="49"/>
                  </a:lnTo>
                  <a:lnTo>
                    <a:pt x="79" y="46"/>
                  </a:lnTo>
                  <a:lnTo>
                    <a:pt x="86" y="42"/>
                  </a:lnTo>
                  <a:lnTo>
                    <a:pt x="91" y="36"/>
                  </a:lnTo>
                  <a:lnTo>
                    <a:pt x="99" y="34"/>
                  </a:lnTo>
                  <a:lnTo>
                    <a:pt x="106" y="29"/>
                  </a:lnTo>
                  <a:lnTo>
                    <a:pt x="112" y="25"/>
                  </a:lnTo>
                  <a:lnTo>
                    <a:pt x="119" y="21"/>
                  </a:lnTo>
                  <a:lnTo>
                    <a:pt x="127" y="17"/>
                  </a:lnTo>
                  <a:lnTo>
                    <a:pt x="133" y="13"/>
                  </a:lnTo>
                  <a:lnTo>
                    <a:pt x="141" y="9"/>
                  </a:lnTo>
                  <a:lnTo>
                    <a:pt x="147" y="6"/>
                  </a:lnTo>
                  <a:lnTo>
                    <a:pt x="155" y="5"/>
                  </a:lnTo>
                  <a:lnTo>
                    <a:pt x="162" y="1"/>
                  </a:lnTo>
                  <a:lnTo>
                    <a:pt x="168" y="0"/>
                  </a:lnTo>
                  <a:lnTo>
                    <a:pt x="175" y="0"/>
                  </a:lnTo>
                  <a:lnTo>
                    <a:pt x="181" y="0"/>
                  </a:lnTo>
                  <a:lnTo>
                    <a:pt x="187" y="0"/>
                  </a:lnTo>
                  <a:lnTo>
                    <a:pt x="192" y="0"/>
                  </a:lnTo>
                  <a:lnTo>
                    <a:pt x="196" y="2"/>
                  </a:lnTo>
                  <a:lnTo>
                    <a:pt x="201" y="6"/>
                  </a:lnTo>
                  <a:lnTo>
                    <a:pt x="205" y="9"/>
                  </a:lnTo>
                  <a:lnTo>
                    <a:pt x="209" y="14"/>
                  </a:lnTo>
                  <a:lnTo>
                    <a:pt x="209" y="17"/>
                  </a:lnTo>
                  <a:lnTo>
                    <a:pt x="210" y="19"/>
                  </a:lnTo>
                  <a:lnTo>
                    <a:pt x="212" y="23"/>
                  </a:lnTo>
                  <a:lnTo>
                    <a:pt x="213" y="27"/>
                  </a:lnTo>
                  <a:lnTo>
                    <a:pt x="213" y="27"/>
                  </a:lnTo>
                  <a:lnTo>
                    <a:pt x="212" y="30"/>
                  </a:lnTo>
                  <a:lnTo>
                    <a:pt x="210" y="34"/>
                  </a:lnTo>
                  <a:lnTo>
                    <a:pt x="209" y="40"/>
                  </a:lnTo>
                  <a:lnTo>
                    <a:pt x="208" y="43"/>
                  </a:lnTo>
                  <a:lnTo>
                    <a:pt x="206" y="46"/>
                  </a:lnTo>
                  <a:lnTo>
                    <a:pt x="204" y="51"/>
                  </a:lnTo>
                  <a:lnTo>
                    <a:pt x="202" y="55"/>
                  </a:lnTo>
                  <a:lnTo>
                    <a:pt x="200" y="59"/>
                  </a:lnTo>
                  <a:lnTo>
                    <a:pt x="196" y="63"/>
                  </a:lnTo>
                  <a:lnTo>
                    <a:pt x="193" y="68"/>
                  </a:lnTo>
                  <a:lnTo>
                    <a:pt x="191" y="73"/>
                  </a:lnTo>
                  <a:lnTo>
                    <a:pt x="185" y="78"/>
                  </a:lnTo>
                  <a:lnTo>
                    <a:pt x="180" y="83"/>
                  </a:lnTo>
                  <a:lnTo>
                    <a:pt x="175" y="90"/>
                  </a:lnTo>
                  <a:lnTo>
                    <a:pt x="168" y="95"/>
                  </a:lnTo>
                  <a:lnTo>
                    <a:pt x="162" y="102"/>
                  </a:lnTo>
                  <a:lnTo>
                    <a:pt x="155" y="108"/>
                  </a:lnTo>
                  <a:lnTo>
                    <a:pt x="151" y="111"/>
                  </a:lnTo>
                  <a:lnTo>
                    <a:pt x="147" y="115"/>
                  </a:lnTo>
                  <a:lnTo>
                    <a:pt x="144" y="117"/>
                  </a:lnTo>
                  <a:lnTo>
                    <a:pt x="141" y="121"/>
                  </a:lnTo>
                  <a:lnTo>
                    <a:pt x="136" y="125"/>
                  </a:lnTo>
                  <a:lnTo>
                    <a:pt x="130" y="128"/>
                  </a:lnTo>
                  <a:lnTo>
                    <a:pt x="125" y="130"/>
                  </a:lnTo>
                  <a:lnTo>
                    <a:pt x="120" y="134"/>
                  </a:lnTo>
                  <a:lnTo>
                    <a:pt x="115" y="138"/>
                  </a:lnTo>
                  <a:lnTo>
                    <a:pt x="110" y="141"/>
                  </a:lnTo>
                  <a:lnTo>
                    <a:pt x="104" y="145"/>
                  </a:lnTo>
                  <a:lnTo>
                    <a:pt x="99" y="149"/>
                  </a:lnTo>
                  <a:lnTo>
                    <a:pt x="94" y="153"/>
                  </a:lnTo>
                  <a:lnTo>
                    <a:pt x="87" y="157"/>
                  </a:lnTo>
                  <a:lnTo>
                    <a:pt x="81" y="159"/>
                  </a:lnTo>
                  <a:lnTo>
                    <a:pt x="74" y="164"/>
                  </a:lnTo>
                  <a:lnTo>
                    <a:pt x="68" y="167"/>
                  </a:lnTo>
                  <a:lnTo>
                    <a:pt x="61" y="171"/>
                  </a:lnTo>
                  <a:lnTo>
                    <a:pt x="55" y="175"/>
                  </a:lnTo>
                  <a:lnTo>
                    <a:pt x="47" y="179"/>
                  </a:lnTo>
                  <a:lnTo>
                    <a:pt x="45" y="179"/>
                  </a:lnTo>
                  <a:lnTo>
                    <a:pt x="40" y="180"/>
                  </a:lnTo>
                  <a:lnTo>
                    <a:pt x="36" y="180"/>
                  </a:lnTo>
                  <a:lnTo>
                    <a:pt x="32" y="181"/>
                  </a:lnTo>
                  <a:lnTo>
                    <a:pt x="28" y="181"/>
                  </a:lnTo>
                  <a:lnTo>
                    <a:pt x="25" y="183"/>
                  </a:lnTo>
                  <a:lnTo>
                    <a:pt x="19" y="180"/>
                  </a:lnTo>
                  <a:lnTo>
                    <a:pt x="15" y="179"/>
                  </a:lnTo>
                  <a:lnTo>
                    <a:pt x="11" y="178"/>
                  </a:lnTo>
                  <a:lnTo>
                    <a:pt x="8" y="175"/>
                  </a:lnTo>
                  <a:lnTo>
                    <a:pt x="4" y="170"/>
                  </a:lnTo>
                  <a:lnTo>
                    <a:pt x="2" y="164"/>
                  </a:lnTo>
                  <a:lnTo>
                    <a:pt x="1" y="161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0" y="150"/>
                  </a:lnTo>
                  <a:lnTo>
                    <a:pt x="23" y="128"/>
                  </a:lnTo>
                  <a:lnTo>
                    <a:pt x="23" y="129"/>
                  </a:lnTo>
                  <a:lnTo>
                    <a:pt x="22" y="134"/>
                  </a:lnTo>
                  <a:lnTo>
                    <a:pt x="22" y="141"/>
                  </a:lnTo>
                  <a:lnTo>
                    <a:pt x="23" y="149"/>
                  </a:lnTo>
                  <a:lnTo>
                    <a:pt x="26" y="154"/>
                  </a:lnTo>
                  <a:lnTo>
                    <a:pt x="31" y="158"/>
                  </a:lnTo>
                  <a:lnTo>
                    <a:pt x="34" y="159"/>
                  </a:lnTo>
                  <a:lnTo>
                    <a:pt x="39" y="159"/>
                  </a:lnTo>
                  <a:lnTo>
                    <a:pt x="44" y="158"/>
                  </a:lnTo>
                  <a:lnTo>
                    <a:pt x="51" y="155"/>
                  </a:lnTo>
                  <a:lnTo>
                    <a:pt x="52" y="154"/>
                  </a:lnTo>
                  <a:lnTo>
                    <a:pt x="57" y="150"/>
                  </a:lnTo>
                  <a:lnTo>
                    <a:pt x="60" y="147"/>
                  </a:lnTo>
                  <a:lnTo>
                    <a:pt x="65" y="145"/>
                  </a:lnTo>
                  <a:lnTo>
                    <a:pt x="69" y="141"/>
                  </a:lnTo>
                  <a:lnTo>
                    <a:pt x="76" y="137"/>
                  </a:lnTo>
                  <a:lnTo>
                    <a:pt x="79" y="132"/>
                  </a:lnTo>
                  <a:lnTo>
                    <a:pt x="86" y="128"/>
                  </a:lnTo>
                  <a:lnTo>
                    <a:pt x="91" y="123"/>
                  </a:lnTo>
                  <a:lnTo>
                    <a:pt x="99" y="117"/>
                  </a:lnTo>
                  <a:lnTo>
                    <a:pt x="106" y="112"/>
                  </a:lnTo>
                  <a:lnTo>
                    <a:pt x="112" y="107"/>
                  </a:lnTo>
                  <a:lnTo>
                    <a:pt x="119" y="100"/>
                  </a:lnTo>
                  <a:lnTo>
                    <a:pt x="127" y="95"/>
                  </a:lnTo>
                  <a:lnTo>
                    <a:pt x="132" y="90"/>
                  </a:lnTo>
                  <a:lnTo>
                    <a:pt x="138" y="83"/>
                  </a:lnTo>
                  <a:lnTo>
                    <a:pt x="145" y="78"/>
                  </a:lnTo>
                  <a:lnTo>
                    <a:pt x="151" y="73"/>
                  </a:lnTo>
                  <a:lnTo>
                    <a:pt x="155" y="66"/>
                  </a:lnTo>
                  <a:lnTo>
                    <a:pt x="162" y="61"/>
                  </a:lnTo>
                  <a:lnTo>
                    <a:pt x="166" y="56"/>
                  </a:lnTo>
                  <a:lnTo>
                    <a:pt x="171" y="52"/>
                  </a:lnTo>
                  <a:lnTo>
                    <a:pt x="175" y="47"/>
                  </a:lnTo>
                  <a:lnTo>
                    <a:pt x="178" y="42"/>
                  </a:lnTo>
                  <a:lnTo>
                    <a:pt x="180" y="38"/>
                  </a:lnTo>
                  <a:lnTo>
                    <a:pt x="181" y="35"/>
                  </a:lnTo>
                  <a:lnTo>
                    <a:pt x="181" y="29"/>
                  </a:lnTo>
                  <a:lnTo>
                    <a:pt x="179" y="25"/>
                  </a:lnTo>
                  <a:lnTo>
                    <a:pt x="176" y="25"/>
                  </a:lnTo>
                  <a:lnTo>
                    <a:pt x="172" y="27"/>
                  </a:lnTo>
                  <a:lnTo>
                    <a:pt x="167" y="27"/>
                  </a:lnTo>
                  <a:lnTo>
                    <a:pt x="163" y="30"/>
                  </a:lnTo>
                  <a:lnTo>
                    <a:pt x="157" y="34"/>
                  </a:lnTo>
                  <a:lnTo>
                    <a:pt x="150" y="38"/>
                  </a:lnTo>
                  <a:lnTo>
                    <a:pt x="145" y="40"/>
                  </a:lnTo>
                  <a:lnTo>
                    <a:pt x="141" y="42"/>
                  </a:lnTo>
                  <a:lnTo>
                    <a:pt x="136" y="44"/>
                  </a:lnTo>
                  <a:lnTo>
                    <a:pt x="132" y="48"/>
                  </a:lnTo>
                  <a:lnTo>
                    <a:pt x="125" y="51"/>
                  </a:lnTo>
                  <a:lnTo>
                    <a:pt x="120" y="55"/>
                  </a:lnTo>
                  <a:lnTo>
                    <a:pt x="113" y="59"/>
                  </a:lnTo>
                  <a:lnTo>
                    <a:pt x="107" y="63"/>
                  </a:lnTo>
                  <a:lnTo>
                    <a:pt x="99" y="66"/>
                  </a:lnTo>
                  <a:lnTo>
                    <a:pt x="93" y="72"/>
                  </a:lnTo>
                  <a:lnTo>
                    <a:pt x="89" y="74"/>
                  </a:lnTo>
                  <a:lnTo>
                    <a:pt x="85" y="77"/>
                  </a:lnTo>
                  <a:lnTo>
                    <a:pt x="81" y="80"/>
                  </a:lnTo>
                  <a:lnTo>
                    <a:pt x="77" y="83"/>
                  </a:lnTo>
                  <a:lnTo>
                    <a:pt x="72" y="85"/>
                  </a:lnTo>
                  <a:lnTo>
                    <a:pt x="68" y="89"/>
                  </a:lnTo>
                  <a:lnTo>
                    <a:pt x="62" y="91"/>
                  </a:lnTo>
                  <a:lnTo>
                    <a:pt x="59" y="95"/>
                  </a:lnTo>
                  <a:lnTo>
                    <a:pt x="55" y="99"/>
                  </a:lnTo>
                  <a:lnTo>
                    <a:pt x="49" y="102"/>
                  </a:lnTo>
                  <a:lnTo>
                    <a:pt x="44" y="106"/>
                  </a:lnTo>
                  <a:lnTo>
                    <a:pt x="40" y="110"/>
                  </a:lnTo>
                  <a:lnTo>
                    <a:pt x="42" y="96"/>
                  </a:lnTo>
                  <a:lnTo>
                    <a:pt x="52" y="68"/>
                  </a:lnTo>
                  <a:lnTo>
                    <a:pt x="52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1615679" y="4758432"/>
              <a:ext cx="106363" cy="80963"/>
            </a:xfrm>
            <a:custGeom>
              <a:avLst/>
              <a:gdLst/>
              <a:ahLst/>
              <a:cxnLst>
                <a:cxn ang="0">
                  <a:pos x="114" y="5"/>
                </a:cxn>
                <a:cxn ang="0">
                  <a:pos x="124" y="2"/>
                </a:cxn>
                <a:cxn ang="0">
                  <a:pos x="140" y="0"/>
                </a:cxn>
                <a:cxn ang="0">
                  <a:pos x="158" y="0"/>
                </a:cxn>
                <a:cxn ang="0">
                  <a:pos x="175" y="1"/>
                </a:cxn>
                <a:cxn ang="0">
                  <a:pos x="188" y="5"/>
                </a:cxn>
                <a:cxn ang="0">
                  <a:pos x="199" y="14"/>
                </a:cxn>
                <a:cxn ang="0">
                  <a:pos x="201" y="27"/>
                </a:cxn>
                <a:cxn ang="0">
                  <a:pos x="199" y="39"/>
                </a:cxn>
                <a:cxn ang="0">
                  <a:pos x="193" y="51"/>
                </a:cxn>
                <a:cxn ang="0">
                  <a:pos x="186" y="64"/>
                </a:cxn>
                <a:cxn ang="0">
                  <a:pos x="175" y="78"/>
                </a:cxn>
                <a:cxn ang="0">
                  <a:pos x="162" y="94"/>
                </a:cxn>
                <a:cxn ang="0">
                  <a:pos x="148" y="107"/>
                </a:cxn>
                <a:cxn ang="0">
                  <a:pos x="135" y="119"/>
                </a:cxn>
                <a:cxn ang="0">
                  <a:pos x="121" y="129"/>
                </a:cxn>
                <a:cxn ang="0">
                  <a:pos x="108" y="136"/>
                </a:cxn>
                <a:cxn ang="0">
                  <a:pos x="95" y="142"/>
                </a:cxn>
                <a:cxn ang="0">
                  <a:pos x="84" y="146"/>
                </a:cxn>
                <a:cxn ang="0">
                  <a:pos x="72" y="149"/>
                </a:cxn>
                <a:cxn ang="0">
                  <a:pos x="53" y="151"/>
                </a:cxn>
                <a:cxn ang="0">
                  <a:pos x="35" y="148"/>
                </a:cxn>
                <a:cxn ang="0">
                  <a:pos x="18" y="140"/>
                </a:cxn>
                <a:cxn ang="0">
                  <a:pos x="8" y="128"/>
                </a:cxn>
                <a:cxn ang="0">
                  <a:pos x="1" y="114"/>
                </a:cxn>
                <a:cxn ang="0">
                  <a:pos x="0" y="97"/>
                </a:cxn>
                <a:cxn ang="0">
                  <a:pos x="5" y="78"/>
                </a:cxn>
                <a:cxn ang="0">
                  <a:pos x="36" y="68"/>
                </a:cxn>
                <a:cxn ang="0">
                  <a:pos x="34" y="82"/>
                </a:cxn>
                <a:cxn ang="0">
                  <a:pos x="34" y="94"/>
                </a:cxn>
                <a:cxn ang="0">
                  <a:pos x="35" y="104"/>
                </a:cxn>
                <a:cxn ang="0">
                  <a:pos x="44" y="119"/>
                </a:cxn>
                <a:cxn ang="0">
                  <a:pos x="55" y="123"/>
                </a:cxn>
                <a:cxn ang="0">
                  <a:pos x="69" y="121"/>
                </a:cxn>
                <a:cxn ang="0">
                  <a:pos x="86" y="115"/>
                </a:cxn>
                <a:cxn ang="0">
                  <a:pos x="99" y="108"/>
                </a:cxn>
                <a:cxn ang="0">
                  <a:pos x="114" y="100"/>
                </a:cxn>
                <a:cxn ang="0">
                  <a:pos x="127" y="90"/>
                </a:cxn>
                <a:cxn ang="0">
                  <a:pos x="140" y="80"/>
                </a:cxn>
                <a:cxn ang="0">
                  <a:pos x="149" y="72"/>
                </a:cxn>
                <a:cxn ang="0">
                  <a:pos x="159" y="56"/>
                </a:cxn>
                <a:cxn ang="0">
                  <a:pos x="162" y="44"/>
                </a:cxn>
                <a:cxn ang="0">
                  <a:pos x="157" y="32"/>
                </a:cxn>
                <a:cxn ang="0">
                  <a:pos x="142" y="26"/>
                </a:cxn>
                <a:cxn ang="0">
                  <a:pos x="127" y="23"/>
                </a:cxn>
                <a:cxn ang="0">
                  <a:pos x="114" y="23"/>
                </a:cxn>
                <a:cxn ang="0">
                  <a:pos x="98" y="23"/>
                </a:cxn>
                <a:cxn ang="0">
                  <a:pos x="82" y="29"/>
                </a:cxn>
              </a:cxnLst>
              <a:rect l="0" t="0" r="r" b="b"/>
              <a:pathLst>
                <a:path w="201" h="151">
                  <a:moveTo>
                    <a:pt x="107" y="8"/>
                  </a:moveTo>
                  <a:lnTo>
                    <a:pt x="108" y="6"/>
                  </a:lnTo>
                  <a:lnTo>
                    <a:pt x="114" y="5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4" y="2"/>
                  </a:lnTo>
                  <a:lnTo>
                    <a:pt x="131" y="2"/>
                  </a:lnTo>
                  <a:lnTo>
                    <a:pt x="135" y="1"/>
                  </a:lnTo>
                  <a:lnTo>
                    <a:pt x="140" y="0"/>
                  </a:lnTo>
                  <a:lnTo>
                    <a:pt x="145" y="0"/>
                  </a:lnTo>
                  <a:lnTo>
                    <a:pt x="152" y="0"/>
                  </a:lnTo>
                  <a:lnTo>
                    <a:pt x="158" y="0"/>
                  </a:lnTo>
                  <a:lnTo>
                    <a:pt x="163" y="0"/>
                  </a:lnTo>
                  <a:lnTo>
                    <a:pt x="169" y="0"/>
                  </a:lnTo>
                  <a:lnTo>
                    <a:pt x="175" y="1"/>
                  </a:lnTo>
                  <a:lnTo>
                    <a:pt x="179" y="1"/>
                  </a:lnTo>
                  <a:lnTo>
                    <a:pt x="184" y="4"/>
                  </a:lnTo>
                  <a:lnTo>
                    <a:pt x="188" y="5"/>
                  </a:lnTo>
                  <a:lnTo>
                    <a:pt x="192" y="8"/>
                  </a:lnTo>
                  <a:lnTo>
                    <a:pt x="196" y="10"/>
                  </a:lnTo>
                  <a:lnTo>
                    <a:pt x="199" y="14"/>
                  </a:lnTo>
                  <a:lnTo>
                    <a:pt x="200" y="18"/>
                  </a:lnTo>
                  <a:lnTo>
                    <a:pt x="201" y="22"/>
                  </a:lnTo>
                  <a:lnTo>
                    <a:pt x="201" y="27"/>
                  </a:lnTo>
                  <a:lnTo>
                    <a:pt x="200" y="32"/>
                  </a:lnTo>
                  <a:lnTo>
                    <a:pt x="199" y="36"/>
                  </a:lnTo>
                  <a:lnTo>
                    <a:pt x="199" y="39"/>
                  </a:lnTo>
                  <a:lnTo>
                    <a:pt x="197" y="43"/>
                  </a:lnTo>
                  <a:lnTo>
                    <a:pt x="196" y="47"/>
                  </a:lnTo>
                  <a:lnTo>
                    <a:pt x="193" y="51"/>
                  </a:lnTo>
                  <a:lnTo>
                    <a:pt x="191" y="55"/>
                  </a:lnTo>
                  <a:lnTo>
                    <a:pt x="188" y="59"/>
                  </a:lnTo>
                  <a:lnTo>
                    <a:pt x="186" y="64"/>
                  </a:lnTo>
                  <a:lnTo>
                    <a:pt x="183" y="68"/>
                  </a:lnTo>
                  <a:lnTo>
                    <a:pt x="179" y="73"/>
                  </a:lnTo>
                  <a:lnTo>
                    <a:pt x="175" y="78"/>
                  </a:lnTo>
                  <a:lnTo>
                    <a:pt x="171" y="85"/>
                  </a:lnTo>
                  <a:lnTo>
                    <a:pt x="166" y="89"/>
                  </a:lnTo>
                  <a:lnTo>
                    <a:pt x="162" y="94"/>
                  </a:lnTo>
                  <a:lnTo>
                    <a:pt x="157" y="98"/>
                  </a:lnTo>
                  <a:lnTo>
                    <a:pt x="153" y="103"/>
                  </a:lnTo>
                  <a:lnTo>
                    <a:pt x="148" y="107"/>
                  </a:lnTo>
                  <a:lnTo>
                    <a:pt x="144" y="112"/>
                  </a:lnTo>
                  <a:lnTo>
                    <a:pt x="138" y="115"/>
                  </a:lnTo>
                  <a:lnTo>
                    <a:pt x="135" y="119"/>
                  </a:lnTo>
                  <a:lnTo>
                    <a:pt x="129" y="123"/>
                  </a:lnTo>
                  <a:lnTo>
                    <a:pt x="125" y="125"/>
                  </a:lnTo>
                  <a:lnTo>
                    <a:pt x="121" y="129"/>
                  </a:lnTo>
                  <a:lnTo>
                    <a:pt x="116" y="132"/>
                  </a:lnTo>
                  <a:lnTo>
                    <a:pt x="112" y="134"/>
                  </a:lnTo>
                  <a:lnTo>
                    <a:pt x="108" y="136"/>
                  </a:lnTo>
                  <a:lnTo>
                    <a:pt x="104" y="138"/>
                  </a:lnTo>
                  <a:lnTo>
                    <a:pt x="101" y="141"/>
                  </a:lnTo>
                  <a:lnTo>
                    <a:pt x="95" y="142"/>
                  </a:lnTo>
                  <a:lnTo>
                    <a:pt x="91" y="144"/>
                  </a:lnTo>
                  <a:lnTo>
                    <a:pt x="87" y="145"/>
                  </a:lnTo>
                  <a:lnTo>
                    <a:pt x="84" y="146"/>
                  </a:lnTo>
                  <a:lnTo>
                    <a:pt x="78" y="148"/>
                  </a:lnTo>
                  <a:lnTo>
                    <a:pt x="74" y="149"/>
                  </a:lnTo>
                  <a:lnTo>
                    <a:pt x="72" y="149"/>
                  </a:lnTo>
                  <a:lnTo>
                    <a:pt x="68" y="150"/>
                  </a:lnTo>
                  <a:lnTo>
                    <a:pt x="60" y="150"/>
                  </a:lnTo>
                  <a:lnTo>
                    <a:pt x="53" y="151"/>
                  </a:lnTo>
                  <a:lnTo>
                    <a:pt x="47" y="150"/>
                  </a:lnTo>
                  <a:lnTo>
                    <a:pt x="40" y="150"/>
                  </a:lnTo>
                  <a:lnTo>
                    <a:pt x="35" y="148"/>
                  </a:lnTo>
                  <a:lnTo>
                    <a:pt x="29" y="145"/>
                  </a:lnTo>
                  <a:lnTo>
                    <a:pt x="22" y="142"/>
                  </a:lnTo>
                  <a:lnTo>
                    <a:pt x="18" y="140"/>
                  </a:lnTo>
                  <a:lnTo>
                    <a:pt x="14" y="136"/>
                  </a:lnTo>
                  <a:lnTo>
                    <a:pt x="10" y="132"/>
                  </a:lnTo>
                  <a:lnTo>
                    <a:pt x="8" y="128"/>
                  </a:lnTo>
                  <a:lnTo>
                    <a:pt x="5" y="124"/>
                  </a:lnTo>
                  <a:lnTo>
                    <a:pt x="2" y="117"/>
                  </a:lnTo>
                  <a:lnTo>
                    <a:pt x="1" y="114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0" y="97"/>
                  </a:lnTo>
                  <a:lnTo>
                    <a:pt x="0" y="91"/>
                  </a:lnTo>
                  <a:lnTo>
                    <a:pt x="2" y="85"/>
                  </a:lnTo>
                  <a:lnTo>
                    <a:pt x="5" y="78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8"/>
                  </a:lnTo>
                  <a:lnTo>
                    <a:pt x="35" y="72"/>
                  </a:lnTo>
                  <a:lnTo>
                    <a:pt x="35" y="78"/>
                  </a:lnTo>
                  <a:lnTo>
                    <a:pt x="34" y="82"/>
                  </a:lnTo>
                  <a:lnTo>
                    <a:pt x="34" y="86"/>
                  </a:lnTo>
                  <a:lnTo>
                    <a:pt x="34" y="89"/>
                  </a:lnTo>
                  <a:lnTo>
                    <a:pt x="34" y="94"/>
                  </a:lnTo>
                  <a:lnTo>
                    <a:pt x="34" y="97"/>
                  </a:lnTo>
                  <a:lnTo>
                    <a:pt x="34" y="102"/>
                  </a:lnTo>
                  <a:lnTo>
                    <a:pt x="35" y="104"/>
                  </a:lnTo>
                  <a:lnTo>
                    <a:pt x="36" y="108"/>
                  </a:lnTo>
                  <a:lnTo>
                    <a:pt x="39" y="115"/>
                  </a:lnTo>
                  <a:lnTo>
                    <a:pt x="44" y="119"/>
                  </a:lnTo>
                  <a:lnTo>
                    <a:pt x="47" y="121"/>
                  </a:lnTo>
                  <a:lnTo>
                    <a:pt x="50" y="123"/>
                  </a:lnTo>
                  <a:lnTo>
                    <a:pt x="55" y="123"/>
                  </a:lnTo>
                  <a:lnTo>
                    <a:pt x="59" y="124"/>
                  </a:lnTo>
                  <a:lnTo>
                    <a:pt x="64" y="123"/>
                  </a:lnTo>
                  <a:lnTo>
                    <a:pt x="69" y="121"/>
                  </a:lnTo>
                  <a:lnTo>
                    <a:pt x="76" y="119"/>
                  </a:lnTo>
                  <a:lnTo>
                    <a:pt x="84" y="117"/>
                  </a:lnTo>
                  <a:lnTo>
                    <a:pt x="86" y="115"/>
                  </a:lnTo>
                  <a:lnTo>
                    <a:pt x="90" y="114"/>
                  </a:lnTo>
                  <a:lnTo>
                    <a:pt x="94" y="111"/>
                  </a:lnTo>
                  <a:lnTo>
                    <a:pt x="99" y="108"/>
                  </a:lnTo>
                  <a:lnTo>
                    <a:pt x="103" y="106"/>
                  </a:lnTo>
                  <a:lnTo>
                    <a:pt x="108" y="103"/>
                  </a:lnTo>
                  <a:lnTo>
                    <a:pt x="114" y="100"/>
                  </a:lnTo>
                  <a:lnTo>
                    <a:pt x="119" y="98"/>
                  </a:lnTo>
                  <a:lnTo>
                    <a:pt x="123" y="94"/>
                  </a:lnTo>
                  <a:lnTo>
                    <a:pt x="127" y="90"/>
                  </a:lnTo>
                  <a:lnTo>
                    <a:pt x="132" y="86"/>
                  </a:lnTo>
                  <a:lnTo>
                    <a:pt x="136" y="83"/>
                  </a:lnTo>
                  <a:lnTo>
                    <a:pt x="140" y="80"/>
                  </a:lnTo>
                  <a:lnTo>
                    <a:pt x="142" y="77"/>
                  </a:lnTo>
                  <a:lnTo>
                    <a:pt x="145" y="74"/>
                  </a:lnTo>
                  <a:lnTo>
                    <a:pt x="149" y="72"/>
                  </a:lnTo>
                  <a:lnTo>
                    <a:pt x="153" y="65"/>
                  </a:lnTo>
                  <a:lnTo>
                    <a:pt x="158" y="60"/>
                  </a:lnTo>
                  <a:lnTo>
                    <a:pt x="159" y="56"/>
                  </a:lnTo>
                  <a:lnTo>
                    <a:pt x="162" y="52"/>
                  </a:lnTo>
                  <a:lnTo>
                    <a:pt x="162" y="48"/>
                  </a:lnTo>
                  <a:lnTo>
                    <a:pt x="162" y="44"/>
                  </a:lnTo>
                  <a:lnTo>
                    <a:pt x="162" y="40"/>
                  </a:lnTo>
                  <a:lnTo>
                    <a:pt x="161" y="38"/>
                  </a:lnTo>
                  <a:lnTo>
                    <a:pt x="157" y="32"/>
                  </a:lnTo>
                  <a:lnTo>
                    <a:pt x="150" y="30"/>
                  </a:lnTo>
                  <a:lnTo>
                    <a:pt x="146" y="27"/>
                  </a:lnTo>
                  <a:lnTo>
                    <a:pt x="142" y="26"/>
                  </a:lnTo>
                  <a:lnTo>
                    <a:pt x="137" y="25"/>
                  </a:lnTo>
                  <a:lnTo>
                    <a:pt x="133" y="25"/>
                  </a:lnTo>
                  <a:lnTo>
                    <a:pt x="127" y="23"/>
                  </a:lnTo>
                  <a:lnTo>
                    <a:pt x="123" y="23"/>
                  </a:lnTo>
                  <a:lnTo>
                    <a:pt x="118" y="23"/>
                  </a:lnTo>
                  <a:lnTo>
                    <a:pt x="114" y="23"/>
                  </a:lnTo>
                  <a:lnTo>
                    <a:pt x="107" y="23"/>
                  </a:lnTo>
                  <a:lnTo>
                    <a:pt x="103" y="23"/>
                  </a:lnTo>
                  <a:lnTo>
                    <a:pt x="98" y="23"/>
                  </a:lnTo>
                  <a:lnTo>
                    <a:pt x="94" y="25"/>
                  </a:lnTo>
                  <a:lnTo>
                    <a:pt x="86" y="26"/>
                  </a:lnTo>
                  <a:lnTo>
                    <a:pt x="82" y="29"/>
                  </a:lnTo>
                  <a:lnTo>
                    <a:pt x="107" y="8"/>
                  </a:lnTo>
                  <a:lnTo>
                    <a:pt x="107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1652191" y="4799707"/>
              <a:ext cx="85725" cy="730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9" y="0"/>
                </a:cxn>
                <a:cxn ang="0">
                  <a:pos x="122" y="0"/>
                </a:cxn>
                <a:cxn ang="0">
                  <a:pos x="135" y="3"/>
                </a:cxn>
                <a:cxn ang="0">
                  <a:pos x="149" y="7"/>
                </a:cxn>
                <a:cxn ang="0">
                  <a:pos x="160" y="15"/>
                </a:cxn>
                <a:cxn ang="0">
                  <a:pos x="162" y="25"/>
                </a:cxn>
                <a:cxn ang="0">
                  <a:pos x="160" y="37"/>
                </a:cxn>
                <a:cxn ang="0">
                  <a:pos x="154" y="46"/>
                </a:cxn>
                <a:cxn ang="0">
                  <a:pos x="145" y="58"/>
                </a:cxn>
                <a:cxn ang="0">
                  <a:pos x="133" y="68"/>
                </a:cxn>
                <a:cxn ang="0">
                  <a:pos x="122" y="81"/>
                </a:cxn>
                <a:cxn ang="0">
                  <a:pos x="109" y="92"/>
                </a:cxn>
                <a:cxn ang="0">
                  <a:pos x="94" y="104"/>
                </a:cxn>
                <a:cxn ang="0">
                  <a:pos x="80" y="113"/>
                </a:cxn>
                <a:cxn ang="0">
                  <a:pos x="66" y="122"/>
                </a:cxn>
                <a:cxn ang="0">
                  <a:pos x="52" y="130"/>
                </a:cxn>
                <a:cxn ang="0">
                  <a:pos x="38" y="134"/>
                </a:cxn>
                <a:cxn ang="0">
                  <a:pos x="26" y="136"/>
                </a:cxn>
                <a:cxn ang="0">
                  <a:pos x="16" y="136"/>
                </a:cxn>
                <a:cxn ang="0">
                  <a:pos x="8" y="131"/>
                </a:cxn>
                <a:cxn ang="0">
                  <a:pos x="3" y="123"/>
                </a:cxn>
                <a:cxn ang="0">
                  <a:pos x="0" y="114"/>
                </a:cxn>
                <a:cxn ang="0">
                  <a:pos x="0" y="106"/>
                </a:cxn>
                <a:cxn ang="0">
                  <a:pos x="0" y="98"/>
                </a:cxn>
                <a:cxn ang="0">
                  <a:pos x="0" y="89"/>
                </a:cxn>
                <a:cxn ang="0">
                  <a:pos x="4" y="77"/>
                </a:cxn>
                <a:cxn ang="0">
                  <a:pos x="7" y="66"/>
                </a:cxn>
                <a:cxn ang="0">
                  <a:pos x="33" y="56"/>
                </a:cxn>
                <a:cxn ang="0">
                  <a:pos x="32" y="60"/>
                </a:cxn>
                <a:cxn ang="0">
                  <a:pos x="29" y="70"/>
                </a:cxn>
                <a:cxn ang="0">
                  <a:pos x="29" y="81"/>
                </a:cxn>
                <a:cxn ang="0">
                  <a:pos x="32" y="93"/>
                </a:cxn>
                <a:cxn ang="0">
                  <a:pos x="35" y="101"/>
                </a:cxn>
                <a:cxn ang="0">
                  <a:pos x="47" y="104"/>
                </a:cxn>
                <a:cxn ang="0">
                  <a:pos x="54" y="101"/>
                </a:cxn>
                <a:cxn ang="0">
                  <a:pos x="63" y="96"/>
                </a:cxn>
                <a:cxn ang="0">
                  <a:pos x="75" y="87"/>
                </a:cxn>
                <a:cxn ang="0">
                  <a:pos x="89" y="75"/>
                </a:cxn>
                <a:cxn ang="0">
                  <a:pos x="101" y="62"/>
                </a:cxn>
                <a:cxn ang="0">
                  <a:pos x="110" y="51"/>
                </a:cxn>
                <a:cxn ang="0">
                  <a:pos x="115" y="43"/>
                </a:cxn>
                <a:cxn ang="0">
                  <a:pos x="120" y="37"/>
                </a:cxn>
                <a:cxn ang="0">
                  <a:pos x="120" y="28"/>
                </a:cxn>
                <a:cxn ang="0">
                  <a:pos x="115" y="25"/>
                </a:cxn>
                <a:cxn ang="0">
                  <a:pos x="106" y="24"/>
                </a:cxn>
                <a:cxn ang="0">
                  <a:pos x="94" y="26"/>
                </a:cxn>
                <a:cxn ang="0">
                  <a:pos x="84" y="28"/>
                </a:cxn>
                <a:cxn ang="0">
                  <a:pos x="76" y="28"/>
                </a:cxn>
                <a:cxn ang="0">
                  <a:pos x="101" y="0"/>
                </a:cxn>
              </a:cxnLst>
              <a:rect l="0" t="0" r="r" b="b"/>
              <a:pathLst>
                <a:path w="162" h="138">
                  <a:moveTo>
                    <a:pt x="101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2" y="0"/>
                  </a:lnTo>
                  <a:lnTo>
                    <a:pt x="128" y="2"/>
                  </a:lnTo>
                  <a:lnTo>
                    <a:pt x="135" y="3"/>
                  </a:lnTo>
                  <a:lnTo>
                    <a:pt x="143" y="5"/>
                  </a:lnTo>
                  <a:lnTo>
                    <a:pt x="149" y="7"/>
                  </a:lnTo>
                  <a:lnTo>
                    <a:pt x="154" y="9"/>
                  </a:lnTo>
                  <a:lnTo>
                    <a:pt x="160" y="15"/>
                  </a:lnTo>
                  <a:lnTo>
                    <a:pt x="162" y="20"/>
                  </a:lnTo>
                  <a:lnTo>
                    <a:pt x="162" y="25"/>
                  </a:lnTo>
                  <a:lnTo>
                    <a:pt x="161" y="33"/>
                  </a:lnTo>
                  <a:lnTo>
                    <a:pt x="160" y="37"/>
                  </a:lnTo>
                  <a:lnTo>
                    <a:pt x="157" y="41"/>
                  </a:lnTo>
                  <a:lnTo>
                    <a:pt x="154" y="46"/>
                  </a:lnTo>
                  <a:lnTo>
                    <a:pt x="150" y="53"/>
                  </a:lnTo>
                  <a:lnTo>
                    <a:pt x="145" y="58"/>
                  </a:lnTo>
                  <a:lnTo>
                    <a:pt x="140" y="63"/>
                  </a:lnTo>
                  <a:lnTo>
                    <a:pt x="133" y="68"/>
                  </a:lnTo>
                  <a:lnTo>
                    <a:pt x="128" y="75"/>
                  </a:lnTo>
                  <a:lnTo>
                    <a:pt x="122" y="81"/>
                  </a:lnTo>
                  <a:lnTo>
                    <a:pt x="115" y="87"/>
                  </a:lnTo>
                  <a:lnTo>
                    <a:pt x="109" y="92"/>
                  </a:lnTo>
                  <a:lnTo>
                    <a:pt x="102" y="98"/>
                  </a:lnTo>
                  <a:lnTo>
                    <a:pt x="94" y="104"/>
                  </a:lnTo>
                  <a:lnTo>
                    <a:pt x="86" y="109"/>
                  </a:lnTo>
                  <a:lnTo>
                    <a:pt x="80" y="113"/>
                  </a:lnTo>
                  <a:lnTo>
                    <a:pt x="72" y="119"/>
                  </a:lnTo>
                  <a:lnTo>
                    <a:pt x="66" y="122"/>
                  </a:lnTo>
                  <a:lnTo>
                    <a:pt x="58" y="126"/>
                  </a:lnTo>
                  <a:lnTo>
                    <a:pt x="52" y="130"/>
                  </a:lnTo>
                  <a:lnTo>
                    <a:pt x="46" y="132"/>
                  </a:lnTo>
                  <a:lnTo>
                    <a:pt x="38" y="134"/>
                  </a:lnTo>
                  <a:lnTo>
                    <a:pt x="33" y="136"/>
                  </a:lnTo>
                  <a:lnTo>
                    <a:pt x="26" y="136"/>
                  </a:lnTo>
                  <a:lnTo>
                    <a:pt x="22" y="138"/>
                  </a:lnTo>
                  <a:lnTo>
                    <a:pt x="16" y="136"/>
                  </a:lnTo>
                  <a:lnTo>
                    <a:pt x="12" y="134"/>
                  </a:lnTo>
                  <a:lnTo>
                    <a:pt x="8" y="131"/>
                  </a:lnTo>
                  <a:lnTo>
                    <a:pt x="5" y="128"/>
                  </a:lnTo>
                  <a:lnTo>
                    <a:pt x="3" y="123"/>
                  </a:lnTo>
                  <a:lnTo>
                    <a:pt x="1" y="118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0" y="89"/>
                  </a:lnTo>
                  <a:lnTo>
                    <a:pt x="3" y="84"/>
                  </a:lnTo>
                  <a:lnTo>
                    <a:pt x="4" y="77"/>
                  </a:lnTo>
                  <a:lnTo>
                    <a:pt x="5" y="72"/>
                  </a:lnTo>
                  <a:lnTo>
                    <a:pt x="7" y="66"/>
                  </a:lnTo>
                  <a:lnTo>
                    <a:pt x="9" y="59"/>
                  </a:lnTo>
                  <a:lnTo>
                    <a:pt x="33" y="56"/>
                  </a:lnTo>
                  <a:lnTo>
                    <a:pt x="32" y="58"/>
                  </a:lnTo>
                  <a:lnTo>
                    <a:pt x="32" y="60"/>
                  </a:lnTo>
                  <a:lnTo>
                    <a:pt x="30" y="64"/>
                  </a:lnTo>
                  <a:lnTo>
                    <a:pt x="29" y="70"/>
                  </a:lnTo>
                  <a:lnTo>
                    <a:pt x="29" y="75"/>
                  </a:lnTo>
                  <a:lnTo>
                    <a:pt x="29" y="81"/>
                  </a:lnTo>
                  <a:lnTo>
                    <a:pt x="29" y="87"/>
                  </a:lnTo>
                  <a:lnTo>
                    <a:pt x="32" y="93"/>
                  </a:lnTo>
                  <a:lnTo>
                    <a:pt x="33" y="98"/>
                  </a:lnTo>
                  <a:lnTo>
                    <a:pt x="35" y="101"/>
                  </a:lnTo>
                  <a:lnTo>
                    <a:pt x="39" y="104"/>
                  </a:lnTo>
                  <a:lnTo>
                    <a:pt x="47" y="104"/>
                  </a:lnTo>
                  <a:lnTo>
                    <a:pt x="50" y="102"/>
                  </a:lnTo>
                  <a:lnTo>
                    <a:pt x="54" y="101"/>
                  </a:lnTo>
                  <a:lnTo>
                    <a:pt x="58" y="98"/>
                  </a:lnTo>
                  <a:lnTo>
                    <a:pt x="63" y="96"/>
                  </a:lnTo>
                  <a:lnTo>
                    <a:pt x="68" y="90"/>
                  </a:lnTo>
                  <a:lnTo>
                    <a:pt x="75" y="87"/>
                  </a:lnTo>
                  <a:lnTo>
                    <a:pt x="81" y="81"/>
                  </a:lnTo>
                  <a:lnTo>
                    <a:pt x="89" y="75"/>
                  </a:lnTo>
                  <a:lnTo>
                    <a:pt x="94" y="67"/>
                  </a:lnTo>
                  <a:lnTo>
                    <a:pt x="101" y="62"/>
                  </a:lnTo>
                  <a:lnTo>
                    <a:pt x="105" y="55"/>
                  </a:lnTo>
                  <a:lnTo>
                    <a:pt x="110" y="51"/>
                  </a:lnTo>
                  <a:lnTo>
                    <a:pt x="113" y="46"/>
                  </a:lnTo>
                  <a:lnTo>
                    <a:pt x="115" y="43"/>
                  </a:lnTo>
                  <a:lnTo>
                    <a:pt x="118" y="38"/>
                  </a:lnTo>
                  <a:lnTo>
                    <a:pt x="120" y="37"/>
                  </a:lnTo>
                  <a:lnTo>
                    <a:pt x="122" y="30"/>
                  </a:lnTo>
                  <a:lnTo>
                    <a:pt x="120" y="28"/>
                  </a:lnTo>
                  <a:lnTo>
                    <a:pt x="119" y="25"/>
                  </a:lnTo>
                  <a:lnTo>
                    <a:pt x="115" y="25"/>
                  </a:lnTo>
                  <a:lnTo>
                    <a:pt x="111" y="24"/>
                  </a:lnTo>
                  <a:lnTo>
                    <a:pt x="106" y="24"/>
                  </a:lnTo>
                  <a:lnTo>
                    <a:pt x="101" y="25"/>
                  </a:lnTo>
                  <a:lnTo>
                    <a:pt x="94" y="26"/>
                  </a:lnTo>
                  <a:lnTo>
                    <a:pt x="89" y="26"/>
                  </a:lnTo>
                  <a:lnTo>
                    <a:pt x="84" y="28"/>
                  </a:lnTo>
                  <a:lnTo>
                    <a:pt x="80" y="28"/>
                  </a:lnTo>
                  <a:lnTo>
                    <a:pt x="76" y="28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1841104" y="4780657"/>
              <a:ext cx="53975" cy="60325"/>
            </a:xfrm>
            <a:custGeom>
              <a:avLst/>
              <a:gdLst/>
              <a:ahLst/>
              <a:cxnLst>
                <a:cxn ang="0">
                  <a:pos x="68" y="83"/>
                </a:cxn>
                <a:cxn ang="0">
                  <a:pos x="72" y="75"/>
                </a:cxn>
                <a:cxn ang="0">
                  <a:pos x="74" y="68"/>
                </a:cxn>
                <a:cxn ang="0">
                  <a:pos x="75" y="56"/>
                </a:cxn>
                <a:cxn ang="0">
                  <a:pos x="74" y="45"/>
                </a:cxn>
                <a:cxn ang="0">
                  <a:pos x="72" y="38"/>
                </a:cxn>
                <a:cxn ang="0">
                  <a:pos x="70" y="31"/>
                </a:cxn>
                <a:cxn ang="0">
                  <a:pos x="67" y="24"/>
                </a:cxn>
                <a:cxn ang="0">
                  <a:pos x="60" y="22"/>
                </a:cxn>
                <a:cxn ang="0">
                  <a:pos x="57" y="15"/>
                </a:cxn>
                <a:cxn ang="0">
                  <a:pos x="58" y="5"/>
                </a:cxn>
                <a:cxn ang="0">
                  <a:pos x="62" y="0"/>
                </a:cxn>
                <a:cxn ang="0">
                  <a:pos x="71" y="2"/>
                </a:cxn>
                <a:cxn ang="0">
                  <a:pos x="83" y="7"/>
                </a:cxn>
                <a:cxn ang="0">
                  <a:pos x="93" y="18"/>
                </a:cxn>
                <a:cxn ang="0">
                  <a:pos x="98" y="28"/>
                </a:cxn>
                <a:cxn ang="0">
                  <a:pos x="100" y="38"/>
                </a:cxn>
                <a:cxn ang="0">
                  <a:pos x="100" y="49"/>
                </a:cxn>
                <a:cxn ang="0">
                  <a:pos x="100" y="62"/>
                </a:cxn>
                <a:cxn ang="0">
                  <a:pos x="98" y="74"/>
                </a:cxn>
                <a:cxn ang="0">
                  <a:pos x="96" y="86"/>
                </a:cxn>
                <a:cxn ang="0">
                  <a:pos x="92" y="95"/>
                </a:cxn>
                <a:cxn ang="0">
                  <a:pos x="87" y="103"/>
                </a:cxn>
                <a:cxn ang="0">
                  <a:pos x="80" y="109"/>
                </a:cxn>
                <a:cxn ang="0">
                  <a:pos x="70" y="113"/>
                </a:cxn>
                <a:cxn ang="0">
                  <a:pos x="59" y="113"/>
                </a:cxn>
                <a:cxn ang="0">
                  <a:pos x="46" y="111"/>
                </a:cxn>
                <a:cxn ang="0">
                  <a:pos x="34" y="107"/>
                </a:cxn>
                <a:cxn ang="0">
                  <a:pos x="24" y="102"/>
                </a:cxn>
                <a:cxn ang="0">
                  <a:pos x="15" y="94"/>
                </a:cxn>
                <a:cxn ang="0">
                  <a:pos x="7" y="85"/>
                </a:cxn>
                <a:cxn ang="0">
                  <a:pos x="3" y="74"/>
                </a:cxn>
                <a:cxn ang="0">
                  <a:pos x="0" y="64"/>
                </a:cxn>
                <a:cxn ang="0">
                  <a:pos x="0" y="52"/>
                </a:cxn>
                <a:cxn ang="0">
                  <a:pos x="2" y="40"/>
                </a:cxn>
                <a:cxn ang="0">
                  <a:pos x="4" y="31"/>
                </a:cxn>
                <a:cxn ang="0">
                  <a:pos x="8" y="22"/>
                </a:cxn>
                <a:cxn ang="0">
                  <a:pos x="15" y="14"/>
                </a:cxn>
                <a:cxn ang="0">
                  <a:pos x="23" y="7"/>
                </a:cxn>
                <a:cxn ang="0">
                  <a:pos x="30" y="2"/>
                </a:cxn>
                <a:cxn ang="0">
                  <a:pos x="41" y="0"/>
                </a:cxn>
                <a:cxn ang="0">
                  <a:pos x="46" y="5"/>
                </a:cxn>
                <a:cxn ang="0">
                  <a:pos x="46" y="14"/>
                </a:cxn>
                <a:cxn ang="0">
                  <a:pos x="41" y="23"/>
                </a:cxn>
                <a:cxn ang="0">
                  <a:pos x="33" y="30"/>
                </a:cxn>
                <a:cxn ang="0">
                  <a:pos x="29" y="40"/>
                </a:cxn>
                <a:cxn ang="0">
                  <a:pos x="28" y="52"/>
                </a:cxn>
                <a:cxn ang="0">
                  <a:pos x="29" y="65"/>
                </a:cxn>
                <a:cxn ang="0">
                  <a:pos x="36" y="77"/>
                </a:cxn>
                <a:cxn ang="0">
                  <a:pos x="47" y="85"/>
                </a:cxn>
                <a:cxn ang="0">
                  <a:pos x="59" y="89"/>
                </a:cxn>
                <a:cxn ang="0">
                  <a:pos x="64" y="87"/>
                </a:cxn>
              </a:cxnLst>
              <a:rect l="0" t="0" r="r" b="b"/>
              <a:pathLst>
                <a:path w="101" h="113">
                  <a:moveTo>
                    <a:pt x="64" y="87"/>
                  </a:moveTo>
                  <a:lnTo>
                    <a:pt x="68" y="83"/>
                  </a:lnTo>
                  <a:lnTo>
                    <a:pt x="71" y="81"/>
                  </a:lnTo>
                  <a:lnTo>
                    <a:pt x="72" y="75"/>
                  </a:lnTo>
                  <a:lnTo>
                    <a:pt x="74" y="73"/>
                  </a:lnTo>
                  <a:lnTo>
                    <a:pt x="74" y="68"/>
                  </a:lnTo>
                  <a:lnTo>
                    <a:pt x="75" y="62"/>
                  </a:lnTo>
                  <a:lnTo>
                    <a:pt x="75" y="56"/>
                  </a:lnTo>
                  <a:lnTo>
                    <a:pt x="76" y="51"/>
                  </a:lnTo>
                  <a:lnTo>
                    <a:pt x="74" y="45"/>
                  </a:lnTo>
                  <a:lnTo>
                    <a:pt x="74" y="43"/>
                  </a:lnTo>
                  <a:lnTo>
                    <a:pt x="72" y="38"/>
                  </a:lnTo>
                  <a:lnTo>
                    <a:pt x="72" y="36"/>
                  </a:lnTo>
                  <a:lnTo>
                    <a:pt x="70" y="31"/>
                  </a:lnTo>
                  <a:lnTo>
                    <a:pt x="70" y="27"/>
                  </a:lnTo>
                  <a:lnTo>
                    <a:pt x="67" y="24"/>
                  </a:lnTo>
                  <a:lnTo>
                    <a:pt x="64" y="23"/>
                  </a:lnTo>
                  <a:lnTo>
                    <a:pt x="60" y="22"/>
                  </a:lnTo>
                  <a:lnTo>
                    <a:pt x="57" y="22"/>
                  </a:lnTo>
                  <a:lnTo>
                    <a:pt x="57" y="15"/>
                  </a:lnTo>
                  <a:lnTo>
                    <a:pt x="58" y="10"/>
                  </a:lnTo>
                  <a:lnTo>
                    <a:pt x="58" y="5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7" y="2"/>
                  </a:lnTo>
                  <a:lnTo>
                    <a:pt x="71" y="2"/>
                  </a:lnTo>
                  <a:lnTo>
                    <a:pt x="76" y="5"/>
                  </a:lnTo>
                  <a:lnTo>
                    <a:pt x="83" y="7"/>
                  </a:lnTo>
                  <a:lnTo>
                    <a:pt x="89" y="13"/>
                  </a:lnTo>
                  <a:lnTo>
                    <a:pt x="93" y="18"/>
                  </a:lnTo>
                  <a:lnTo>
                    <a:pt x="98" y="24"/>
                  </a:lnTo>
                  <a:lnTo>
                    <a:pt x="98" y="28"/>
                  </a:lnTo>
                  <a:lnTo>
                    <a:pt x="100" y="34"/>
                  </a:lnTo>
                  <a:lnTo>
                    <a:pt x="100" y="38"/>
                  </a:lnTo>
                  <a:lnTo>
                    <a:pt x="101" y="44"/>
                  </a:lnTo>
                  <a:lnTo>
                    <a:pt x="100" y="49"/>
                  </a:lnTo>
                  <a:lnTo>
                    <a:pt x="100" y="56"/>
                  </a:lnTo>
                  <a:lnTo>
                    <a:pt x="100" y="62"/>
                  </a:lnTo>
                  <a:lnTo>
                    <a:pt x="100" y="69"/>
                  </a:lnTo>
                  <a:lnTo>
                    <a:pt x="98" y="74"/>
                  </a:lnTo>
                  <a:lnTo>
                    <a:pt x="97" y="81"/>
                  </a:lnTo>
                  <a:lnTo>
                    <a:pt x="96" y="86"/>
                  </a:lnTo>
                  <a:lnTo>
                    <a:pt x="96" y="91"/>
                  </a:lnTo>
                  <a:lnTo>
                    <a:pt x="92" y="95"/>
                  </a:lnTo>
                  <a:lnTo>
                    <a:pt x="91" y="100"/>
                  </a:lnTo>
                  <a:lnTo>
                    <a:pt x="87" y="103"/>
                  </a:lnTo>
                  <a:lnTo>
                    <a:pt x="84" y="108"/>
                  </a:lnTo>
                  <a:lnTo>
                    <a:pt x="80" y="109"/>
                  </a:lnTo>
                  <a:lnTo>
                    <a:pt x="76" y="112"/>
                  </a:lnTo>
                  <a:lnTo>
                    <a:pt x="70" y="113"/>
                  </a:lnTo>
                  <a:lnTo>
                    <a:pt x="64" y="113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6" y="111"/>
                  </a:lnTo>
                  <a:lnTo>
                    <a:pt x="41" y="109"/>
                  </a:lnTo>
                  <a:lnTo>
                    <a:pt x="34" y="107"/>
                  </a:lnTo>
                  <a:lnTo>
                    <a:pt x="29" y="104"/>
                  </a:lnTo>
                  <a:lnTo>
                    <a:pt x="24" y="102"/>
                  </a:lnTo>
                  <a:lnTo>
                    <a:pt x="20" y="99"/>
                  </a:lnTo>
                  <a:lnTo>
                    <a:pt x="15" y="94"/>
                  </a:lnTo>
                  <a:lnTo>
                    <a:pt x="12" y="90"/>
                  </a:lnTo>
                  <a:lnTo>
                    <a:pt x="7" y="85"/>
                  </a:lnTo>
                  <a:lnTo>
                    <a:pt x="6" y="81"/>
                  </a:lnTo>
                  <a:lnTo>
                    <a:pt x="3" y="74"/>
                  </a:lnTo>
                  <a:lnTo>
                    <a:pt x="2" y="70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2" y="40"/>
                  </a:lnTo>
                  <a:lnTo>
                    <a:pt x="3" y="36"/>
                  </a:lnTo>
                  <a:lnTo>
                    <a:pt x="4" y="31"/>
                  </a:lnTo>
                  <a:lnTo>
                    <a:pt x="6" y="26"/>
                  </a:lnTo>
                  <a:lnTo>
                    <a:pt x="8" y="22"/>
                  </a:lnTo>
                  <a:lnTo>
                    <a:pt x="12" y="18"/>
                  </a:lnTo>
                  <a:lnTo>
                    <a:pt x="15" y="14"/>
                  </a:lnTo>
                  <a:lnTo>
                    <a:pt x="19" y="10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30" y="2"/>
                  </a:lnTo>
                  <a:lnTo>
                    <a:pt x="36" y="1"/>
                  </a:lnTo>
                  <a:lnTo>
                    <a:pt x="41" y="0"/>
                  </a:lnTo>
                  <a:lnTo>
                    <a:pt x="46" y="0"/>
                  </a:lnTo>
                  <a:lnTo>
                    <a:pt x="46" y="5"/>
                  </a:lnTo>
                  <a:lnTo>
                    <a:pt x="46" y="9"/>
                  </a:lnTo>
                  <a:lnTo>
                    <a:pt x="46" y="14"/>
                  </a:lnTo>
                  <a:lnTo>
                    <a:pt x="46" y="22"/>
                  </a:lnTo>
                  <a:lnTo>
                    <a:pt x="41" y="23"/>
                  </a:lnTo>
                  <a:lnTo>
                    <a:pt x="37" y="26"/>
                  </a:lnTo>
                  <a:lnTo>
                    <a:pt x="33" y="30"/>
                  </a:lnTo>
                  <a:lnTo>
                    <a:pt x="32" y="35"/>
                  </a:lnTo>
                  <a:lnTo>
                    <a:pt x="29" y="40"/>
                  </a:lnTo>
                  <a:lnTo>
                    <a:pt x="29" y="47"/>
                  </a:lnTo>
                  <a:lnTo>
                    <a:pt x="28" y="52"/>
                  </a:lnTo>
                  <a:lnTo>
                    <a:pt x="28" y="58"/>
                  </a:lnTo>
                  <a:lnTo>
                    <a:pt x="29" y="65"/>
                  </a:lnTo>
                  <a:lnTo>
                    <a:pt x="32" y="72"/>
                  </a:lnTo>
                  <a:lnTo>
                    <a:pt x="36" y="77"/>
                  </a:lnTo>
                  <a:lnTo>
                    <a:pt x="42" y="82"/>
                  </a:lnTo>
                  <a:lnTo>
                    <a:pt x="47" y="85"/>
                  </a:lnTo>
                  <a:lnTo>
                    <a:pt x="54" y="87"/>
                  </a:lnTo>
                  <a:lnTo>
                    <a:pt x="59" y="89"/>
                  </a:lnTo>
                  <a:lnTo>
                    <a:pt x="64" y="87"/>
                  </a:lnTo>
                  <a:lnTo>
                    <a:pt x="64" y="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1590279" y="4005957"/>
              <a:ext cx="147638" cy="109538"/>
            </a:xfrm>
            <a:custGeom>
              <a:avLst/>
              <a:gdLst/>
              <a:ahLst/>
              <a:cxnLst>
                <a:cxn ang="0">
                  <a:pos x="14" y="138"/>
                </a:cxn>
                <a:cxn ang="0">
                  <a:pos x="77" y="173"/>
                </a:cxn>
                <a:cxn ang="0">
                  <a:pos x="247" y="0"/>
                </a:cxn>
                <a:cxn ang="0">
                  <a:pos x="279" y="24"/>
                </a:cxn>
                <a:cxn ang="0">
                  <a:pos x="94" y="208"/>
                </a:cxn>
                <a:cxn ang="0">
                  <a:pos x="93" y="208"/>
                </a:cxn>
                <a:cxn ang="0">
                  <a:pos x="92" y="208"/>
                </a:cxn>
                <a:cxn ang="0">
                  <a:pos x="88" y="208"/>
                </a:cxn>
                <a:cxn ang="0">
                  <a:pos x="84" y="208"/>
                </a:cxn>
                <a:cxn ang="0">
                  <a:pos x="77" y="208"/>
                </a:cxn>
                <a:cxn ang="0">
                  <a:pos x="72" y="208"/>
                </a:cxn>
                <a:cxn ang="0">
                  <a:pos x="65" y="207"/>
                </a:cxn>
                <a:cxn ang="0">
                  <a:pos x="59" y="207"/>
                </a:cxn>
                <a:cxn ang="0">
                  <a:pos x="55" y="206"/>
                </a:cxn>
                <a:cxn ang="0">
                  <a:pos x="51" y="204"/>
                </a:cxn>
                <a:cxn ang="0">
                  <a:pos x="46" y="202"/>
                </a:cxn>
                <a:cxn ang="0">
                  <a:pos x="43" y="202"/>
                </a:cxn>
                <a:cxn ang="0">
                  <a:pos x="38" y="200"/>
                </a:cxn>
                <a:cxn ang="0">
                  <a:pos x="35" y="199"/>
                </a:cxn>
                <a:cxn ang="0">
                  <a:pos x="31" y="197"/>
                </a:cxn>
                <a:cxn ang="0">
                  <a:pos x="28" y="195"/>
                </a:cxn>
                <a:cxn ang="0">
                  <a:pos x="20" y="190"/>
                </a:cxn>
                <a:cxn ang="0">
                  <a:pos x="13" y="185"/>
                </a:cxn>
                <a:cxn ang="0">
                  <a:pos x="8" y="180"/>
                </a:cxn>
                <a:cxn ang="0">
                  <a:pos x="5" y="177"/>
                </a:cxn>
                <a:cxn ang="0">
                  <a:pos x="3" y="172"/>
                </a:cxn>
                <a:cxn ang="0">
                  <a:pos x="0" y="169"/>
                </a:cxn>
                <a:cxn ang="0">
                  <a:pos x="14" y="138"/>
                </a:cxn>
                <a:cxn ang="0">
                  <a:pos x="14" y="138"/>
                </a:cxn>
              </a:cxnLst>
              <a:rect l="0" t="0" r="r" b="b"/>
              <a:pathLst>
                <a:path w="279" h="208">
                  <a:moveTo>
                    <a:pt x="14" y="138"/>
                  </a:moveTo>
                  <a:lnTo>
                    <a:pt x="77" y="173"/>
                  </a:lnTo>
                  <a:lnTo>
                    <a:pt x="247" y="0"/>
                  </a:lnTo>
                  <a:lnTo>
                    <a:pt x="279" y="24"/>
                  </a:lnTo>
                  <a:lnTo>
                    <a:pt x="94" y="208"/>
                  </a:lnTo>
                  <a:lnTo>
                    <a:pt x="93" y="208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84" y="208"/>
                  </a:lnTo>
                  <a:lnTo>
                    <a:pt x="77" y="208"/>
                  </a:lnTo>
                  <a:lnTo>
                    <a:pt x="72" y="208"/>
                  </a:lnTo>
                  <a:lnTo>
                    <a:pt x="65" y="207"/>
                  </a:lnTo>
                  <a:lnTo>
                    <a:pt x="59" y="207"/>
                  </a:lnTo>
                  <a:lnTo>
                    <a:pt x="55" y="206"/>
                  </a:lnTo>
                  <a:lnTo>
                    <a:pt x="51" y="204"/>
                  </a:lnTo>
                  <a:lnTo>
                    <a:pt x="46" y="202"/>
                  </a:lnTo>
                  <a:lnTo>
                    <a:pt x="43" y="202"/>
                  </a:lnTo>
                  <a:lnTo>
                    <a:pt x="38" y="200"/>
                  </a:lnTo>
                  <a:lnTo>
                    <a:pt x="35" y="199"/>
                  </a:lnTo>
                  <a:lnTo>
                    <a:pt x="31" y="197"/>
                  </a:lnTo>
                  <a:lnTo>
                    <a:pt x="28" y="195"/>
                  </a:lnTo>
                  <a:lnTo>
                    <a:pt x="20" y="190"/>
                  </a:lnTo>
                  <a:lnTo>
                    <a:pt x="13" y="185"/>
                  </a:lnTo>
                  <a:lnTo>
                    <a:pt x="8" y="180"/>
                  </a:lnTo>
                  <a:lnTo>
                    <a:pt x="5" y="177"/>
                  </a:lnTo>
                  <a:lnTo>
                    <a:pt x="3" y="172"/>
                  </a:lnTo>
                  <a:lnTo>
                    <a:pt x="0" y="169"/>
                  </a:lnTo>
                  <a:lnTo>
                    <a:pt x="14" y="138"/>
                  </a:lnTo>
                  <a:lnTo>
                    <a:pt x="14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1734741" y="3983732"/>
              <a:ext cx="139700" cy="169863"/>
            </a:xfrm>
            <a:custGeom>
              <a:avLst/>
              <a:gdLst/>
              <a:ahLst/>
              <a:cxnLst>
                <a:cxn ang="0">
                  <a:pos x="10" y="15"/>
                </a:cxn>
                <a:cxn ang="0">
                  <a:pos x="28" y="32"/>
                </a:cxn>
                <a:cxn ang="0">
                  <a:pos x="44" y="53"/>
                </a:cxn>
                <a:cxn ang="0">
                  <a:pos x="52" y="72"/>
                </a:cxn>
                <a:cxn ang="0">
                  <a:pos x="59" y="89"/>
                </a:cxn>
                <a:cxn ang="0">
                  <a:pos x="62" y="107"/>
                </a:cxn>
                <a:cxn ang="0">
                  <a:pos x="65" y="129"/>
                </a:cxn>
                <a:cxn ang="0">
                  <a:pos x="64" y="153"/>
                </a:cxn>
                <a:cxn ang="0">
                  <a:pos x="60" y="180"/>
                </a:cxn>
                <a:cxn ang="0">
                  <a:pos x="53" y="209"/>
                </a:cxn>
                <a:cxn ang="0">
                  <a:pos x="43" y="240"/>
                </a:cxn>
                <a:cxn ang="0">
                  <a:pos x="38" y="256"/>
                </a:cxn>
                <a:cxn ang="0">
                  <a:pos x="49" y="261"/>
                </a:cxn>
                <a:cxn ang="0">
                  <a:pos x="68" y="261"/>
                </a:cxn>
                <a:cxn ang="0">
                  <a:pos x="90" y="257"/>
                </a:cxn>
                <a:cxn ang="0">
                  <a:pos x="106" y="255"/>
                </a:cxn>
                <a:cxn ang="0">
                  <a:pos x="123" y="249"/>
                </a:cxn>
                <a:cxn ang="0">
                  <a:pos x="140" y="243"/>
                </a:cxn>
                <a:cxn ang="0">
                  <a:pos x="140" y="222"/>
                </a:cxn>
                <a:cxn ang="0">
                  <a:pos x="140" y="205"/>
                </a:cxn>
                <a:cxn ang="0">
                  <a:pos x="144" y="188"/>
                </a:cxn>
                <a:cxn ang="0">
                  <a:pos x="153" y="172"/>
                </a:cxn>
                <a:cxn ang="0">
                  <a:pos x="168" y="171"/>
                </a:cxn>
                <a:cxn ang="0">
                  <a:pos x="188" y="184"/>
                </a:cxn>
                <a:cxn ang="0">
                  <a:pos x="198" y="202"/>
                </a:cxn>
                <a:cxn ang="0">
                  <a:pos x="208" y="222"/>
                </a:cxn>
                <a:cxn ang="0">
                  <a:pos x="213" y="239"/>
                </a:cxn>
                <a:cxn ang="0">
                  <a:pos x="218" y="260"/>
                </a:cxn>
                <a:cxn ang="0">
                  <a:pos x="222" y="282"/>
                </a:cxn>
                <a:cxn ang="0">
                  <a:pos x="222" y="306"/>
                </a:cxn>
                <a:cxn ang="0">
                  <a:pos x="266" y="311"/>
                </a:cxn>
                <a:cxn ang="0">
                  <a:pos x="265" y="289"/>
                </a:cxn>
                <a:cxn ang="0">
                  <a:pos x="262" y="265"/>
                </a:cxn>
                <a:cxn ang="0">
                  <a:pos x="260" y="249"/>
                </a:cxn>
                <a:cxn ang="0">
                  <a:pos x="256" y="232"/>
                </a:cxn>
                <a:cxn ang="0">
                  <a:pos x="252" y="217"/>
                </a:cxn>
                <a:cxn ang="0">
                  <a:pos x="245" y="200"/>
                </a:cxn>
                <a:cxn ang="0">
                  <a:pos x="238" y="184"/>
                </a:cxn>
                <a:cxn ang="0">
                  <a:pos x="226" y="166"/>
                </a:cxn>
                <a:cxn ang="0">
                  <a:pos x="201" y="143"/>
                </a:cxn>
                <a:cxn ang="0">
                  <a:pos x="181" y="136"/>
                </a:cxn>
                <a:cxn ang="0">
                  <a:pos x="163" y="134"/>
                </a:cxn>
                <a:cxn ang="0">
                  <a:pos x="151" y="136"/>
                </a:cxn>
                <a:cxn ang="0">
                  <a:pos x="133" y="143"/>
                </a:cxn>
                <a:cxn ang="0">
                  <a:pos x="116" y="162"/>
                </a:cxn>
                <a:cxn ang="0">
                  <a:pos x="110" y="180"/>
                </a:cxn>
                <a:cxn ang="0">
                  <a:pos x="107" y="202"/>
                </a:cxn>
                <a:cxn ang="0">
                  <a:pos x="108" y="221"/>
                </a:cxn>
                <a:cxn ang="0">
                  <a:pos x="87" y="217"/>
                </a:cxn>
                <a:cxn ang="0">
                  <a:pos x="93" y="198"/>
                </a:cxn>
                <a:cxn ang="0">
                  <a:pos x="98" y="171"/>
                </a:cxn>
                <a:cxn ang="0">
                  <a:pos x="99" y="155"/>
                </a:cxn>
                <a:cxn ang="0">
                  <a:pos x="100" y="138"/>
                </a:cxn>
                <a:cxn ang="0">
                  <a:pos x="99" y="120"/>
                </a:cxn>
                <a:cxn ang="0">
                  <a:pos x="96" y="102"/>
                </a:cxn>
                <a:cxn ang="0">
                  <a:pos x="91" y="83"/>
                </a:cxn>
                <a:cxn ang="0">
                  <a:pos x="86" y="65"/>
                </a:cxn>
                <a:cxn ang="0">
                  <a:pos x="76" y="47"/>
                </a:cxn>
                <a:cxn ang="0">
                  <a:pos x="62" y="30"/>
                </a:cxn>
                <a:cxn ang="0">
                  <a:pos x="47" y="13"/>
                </a:cxn>
                <a:cxn ang="0">
                  <a:pos x="28" y="0"/>
                </a:cxn>
              </a:cxnLst>
              <a:rect l="0" t="0" r="r" b="b"/>
              <a:pathLst>
                <a:path w="266" h="319">
                  <a:moveTo>
                    <a:pt x="0" y="10"/>
                  </a:moveTo>
                  <a:lnTo>
                    <a:pt x="1" y="10"/>
                  </a:lnTo>
                  <a:lnTo>
                    <a:pt x="4" y="13"/>
                  </a:lnTo>
                  <a:lnTo>
                    <a:pt x="10" y="15"/>
                  </a:lnTo>
                  <a:lnTo>
                    <a:pt x="17" y="22"/>
                  </a:lnTo>
                  <a:lnTo>
                    <a:pt x="19" y="24"/>
                  </a:lnTo>
                  <a:lnTo>
                    <a:pt x="23" y="28"/>
                  </a:lnTo>
                  <a:lnTo>
                    <a:pt x="28" y="32"/>
                  </a:lnTo>
                  <a:lnTo>
                    <a:pt x="32" y="38"/>
                  </a:lnTo>
                  <a:lnTo>
                    <a:pt x="35" y="41"/>
                  </a:lnTo>
                  <a:lnTo>
                    <a:pt x="40" y="48"/>
                  </a:lnTo>
                  <a:lnTo>
                    <a:pt x="44" y="53"/>
                  </a:lnTo>
                  <a:lnTo>
                    <a:pt x="48" y="61"/>
                  </a:lnTo>
                  <a:lnTo>
                    <a:pt x="49" y="64"/>
                  </a:lnTo>
                  <a:lnTo>
                    <a:pt x="51" y="68"/>
                  </a:lnTo>
                  <a:lnTo>
                    <a:pt x="52" y="72"/>
                  </a:lnTo>
                  <a:lnTo>
                    <a:pt x="55" y="77"/>
                  </a:lnTo>
                  <a:lnTo>
                    <a:pt x="56" y="79"/>
                  </a:lnTo>
                  <a:lnTo>
                    <a:pt x="57" y="85"/>
                  </a:lnTo>
                  <a:lnTo>
                    <a:pt x="59" y="89"/>
                  </a:lnTo>
                  <a:lnTo>
                    <a:pt x="60" y="94"/>
                  </a:lnTo>
                  <a:lnTo>
                    <a:pt x="61" y="98"/>
                  </a:lnTo>
                  <a:lnTo>
                    <a:pt x="61" y="103"/>
                  </a:lnTo>
                  <a:lnTo>
                    <a:pt x="62" y="107"/>
                  </a:lnTo>
                  <a:lnTo>
                    <a:pt x="64" y="113"/>
                  </a:lnTo>
                  <a:lnTo>
                    <a:pt x="64" y="117"/>
                  </a:lnTo>
                  <a:lnTo>
                    <a:pt x="64" y="124"/>
                  </a:lnTo>
                  <a:lnTo>
                    <a:pt x="65" y="129"/>
                  </a:lnTo>
                  <a:lnTo>
                    <a:pt x="65" y="136"/>
                  </a:lnTo>
                  <a:lnTo>
                    <a:pt x="65" y="141"/>
                  </a:lnTo>
                  <a:lnTo>
                    <a:pt x="65" y="146"/>
                  </a:lnTo>
                  <a:lnTo>
                    <a:pt x="64" y="153"/>
                  </a:lnTo>
                  <a:lnTo>
                    <a:pt x="64" y="160"/>
                  </a:lnTo>
                  <a:lnTo>
                    <a:pt x="62" y="166"/>
                  </a:lnTo>
                  <a:lnTo>
                    <a:pt x="61" y="172"/>
                  </a:lnTo>
                  <a:lnTo>
                    <a:pt x="60" y="180"/>
                  </a:lnTo>
                  <a:lnTo>
                    <a:pt x="60" y="188"/>
                  </a:lnTo>
                  <a:lnTo>
                    <a:pt x="57" y="193"/>
                  </a:lnTo>
                  <a:lnTo>
                    <a:pt x="55" y="201"/>
                  </a:lnTo>
                  <a:lnTo>
                    <a:pt x="53" y="209"/>
                  </a:lnTo>
                  <a:lnTo>
                    <a:pt x="51" y="217"/>
                  </a:lnTo>
                  <a:lnTo>
                    <a:pt x="48" y="224"/>
                  </a:lnTo>
                  <a:lnTo>
                    <a:pt x="45" y="232"/>
                  </a:lnTo>
                  <a:lnTo>
                    <a:pt x="43" y="240"/>
                  </a:lnTo>
                  <a:lnTo>
                    <a:pt x="40" y="249"/>
                  </a:lnTo>
                  <a:lnTo>
                    <a:pt x="39" y="251"/>
                  </a:lnTo>
                  <a:lnTo>
                    <a:pt x="38" y="255"/>
                  </a:lnTo>
                  <a:lnTo>
                    <a:pt x="38" y="256"/>
                  </a:lnTo>
                  <a:lnTo>
                    <a:pt x="40" y="257"/>
                  </a:lnTo>
                  <a:lnTo>
                    <a:pt x="42" y="258"/>
                  </a:lnTo>
                  <a:lnTo>
                    <a:pt x="45" y="261"/>
                  </a:lnTo>
                  <a:lnTo>
                    <a:pt x="49" y="261"/>
                  </a:lnTo>
                  <a:lnTo>
                    <a:pt x="56" y="261"/>
                  </a:lnTo>
                  <a:lnTo>
                    <a:pt x="60" y="261"/>
                  </a:lnTo>
                  <a:lnTo>
                    <a:pt x="64" y="261"/>
                  </a:lnTo>
                  <a:lnTo>
                    <a:pt x="68" y="261"/>
                  </a:lnTo>
                  <a:lnTo>
                    <a:pt x="74" y="261"/>
                  </a:lnTo>
                  <a:lnTo>
                    <a:pt x="79" y="260"/>
                  </a:lnTo>
                  <a:lnTo>
                    <a:pt x="87" y="258"/>
                  </a:lnTo>
                  <a:lnTo>
                    <a:pt x="90" y="257"/>
                  </a:lnTo>
                  <a:lnTo>
                    <a:pt x="93" y="257"/>
                  </a:lnTo>
                  <a:lnTo>
                    <a:pt x="98" y="256"/>
                  </a:lnTo>
                  <a:lnTo>
                    <a:pt x="102" y="256"/>
                  </a:lnTo>
                  <a:lnTo>
                    <a:pt x="106" y="255"/>
                  </a:lnTo>
                  <a:lnTo>
                    <a:pt x="110" y="253"/>
                  </a:lnTo>
                  <a:lnTo>
                    <a:pt x="113" y="251"/>
                  </a:lnTo>
                  <a:lnTo>
                    <a:pt x="119" y="251"/>
                  </a:lnTo>
                  <a:lnTo>
                    <a:pt x="123" y="249"/>
                  </a:lnTo>
                  <a:lnTo>
                    <a:pt x="129" y="248"/>
                  </a:lnTo>
                  <a:lnTo>
                    <a:pt x="133" y="247"/>
                  </a:lnTo>
                  <a:lnTo>
                    <a:pt x="140" y="245"/>
                  </a:lnTo>
                  <a:lnTo>
                    <a:pt x="140" y="243"/>
                  </a:lnTo>
                  <a:lnTo>
                    <a:pt x="140" y="240"/>
                  </a:lnTo>
                  <a:lnTo>
                    <a:pt x="140" y="235"/>
                  </a:lnTo>
                  <a:lnTo>
                    <a:pt x="140" y="227"/>
                  </a:lnTo>
                  <a:lnTo>
                    <a:pt x="140" y="222"/>
                  </a:lnTo>
                  <a:lnTo>
                    <a:pt x="140" y="218"/>
                  </a:lnTo>
                  <a:lnTo>
                    <a:pt x="140" y="214"/>
                  </a:lnTo>
                  <a:lnTo>
                    <a:pt x="140" y="210"/>
                  </a:lnTo>
                  <a:lnTo>
                    <a:pt x="140" y="205"/>
                  </a:lnTo>
                  <a:lnTo>
                    <a:pt x="141" y="201"/>
                  </a:lnTo>
                  <a:lnTo>
                    <a:pt x="141" y="196"/>
                  </a:lnTo>
                  <a:lnTo>
                    <a:pt x="144" y="192"/>
                  </a:lnTo>
                  <a:lnTo>
                    <a:pt x="144" y="188"/>
                  </a:lnTo>
                  <a:lnTo>
                    <a:pt x="145" y="184"/>
                  </a:lnTo>
                  <a:lnTo>
                    <a:pt x="146" y="180"/>
                  </a:lnTo>
                  <a:lnTo>
                    <a:pt x="149" y="177"/>
                  </a:lnTo>
                  <a:lnTo>
                    <a:pt x="153" y="172"/>
                  </a:lnTo>
                  <a:lnTo>
                    <a:pt x="158" y="171"/>
                  </a:lnTo>
                  <a:lnTo>
                    <a:pt x="161" y="170"/>
                  </a:lnTo>
                  <a:lnTo>
                    <a:pt x="164" y="171"/>
                  </a:lnTo>
                  <a:lnTo>
                    <a:pt x="168" y="171"/>
                  </a:lnTo>
                  <a:lnTo>
                    <a:pt x="174" y="173"/>
                  </a:lnTo>
                  <a:lnTo>
                    <a:pt x="178" y="175"/>
                  </a:lnTo>
                  <a:lnTo>
                    <a:pt x="183" y="180"/>
                  </a:lnTo>
                  <a:lnTo>
                    <a:pt x="188" y="184"/>
                  </a:lnTo>
                  <a:lnTo>
                    <a:pt x="195" y="192"/>
                  </a:lnTo>
                  <a:lnTo>
                    <a:pt x="196" y="193"/>
                  </a:lnTo>
                  <a:lnTo>
                    <a:pt x="197" y="197"/>
                  </a:lnTo>
                  <a:lnTo>
                    <a:pt x="198" y="202"/>
                  </a:lnTo>
                  <a:lnTo>
                    <a:pt x="201" y="207"/>
                  </a:lnTo>
                  <a:lnTo>
                    <a:pt x="205" y="214"/>
                  </a:lnTo>
                  <a:lnTo>
                    <a:pt x="206" y="218"/>
                  </a:lnTo>
                  <a:lnTo>
                    <a:pt x="208" y="222"/>
                  </a:lnTo>
                  <a:lnTo>
                    <a:pt x="209" y="226"/>
                  </a:lnTo>
                  <a:lnTo>
                    <a:pt x="212" y="231"/>
                  </a:lnTo>
                  <a:lnTo>
                    <a:pt x="212" y="235"/>
                  </a:lnTo>
                  <a:lnTo>
                    <a:pt x="213" y="239"/>
                  </a:lnTo>
                  <a:lnTo>
                    <a:pt x="214" y="244"/>
                  </a:lnTo>
                  <a:lnTo>
                    <a:pt x="215" y="249"/>
                  </a:lnTo>
                  <a:lnTo>
                    <a:pt x="217" y="255"/>
                  </a:lnTo>
                  <a:lnTo>
                    <a:pt x="218" y="260"/>
                  </a:lnTo>
                  <a:lnTo>
                    <a:pt x="218" y="265"/>
                  </a:lnTo>
                  <a:lnTo>
                    <a:pt x="221" y="272"/>
                  </a:lnTo>
                  <a:lnTo>
                    <a:pt x="221" y="277"/>
                  </a:lnTo>
                  <a:lnTo>
                    <a:pt x="222" y="282"/>
                  </a:lnTo>
                  <a:lnTo>
                    <a:pt x="222" y="287"/>
                  </a:lnTo>
                  <a:lnTo>
                    <a:pt x="222" y="294"/>
                  </a:lnTo>
                  <a:lnTo>
                    <a:pt x="222" y="299"/>
                  </a:lnTo>
                  <a:lnTo>
                    <a:pt x="222" y="306"/>
                  </a:lnTo>
                  <a:lnTo>
                    <a:pt x="222" y="312"/>
                  </a:lnTo>
                  <a:lnTo>
                    <a:pt x="222" y="319"/>
                  </a:lnTo>
                  <a:lnTo>
                    <a:pt x="266" y="313"/>
                  </a:lnTo>
                  <a:lnTo>
                    <a:pt x="266" y="311"/>
                  </a:lnTo>
                  <a:lnTo>
                    <a:pt x="266" y="304"/>
                  </a:lnTo>
                  <a:lnTo>
                    <a:pt x="265" y="299"/>
                  </a:lnTo>
                  <a:lnTo>
                    <a:pt x="265" y="295"/>
                  </a:lnTo>
                  <a:lnTo>
                    <a:pt x="265" y="289"/>
                  </a:lnTo>
                  <a:lnTo>
                    <a:pt x="265" y="283"/>
                  </a:lnTo>
                  <a:lnTo>
                    <a:pt x="264" y="277"/>
                  </a:lnTo>
                  <a:lnTo>
                    <a:pt x="262" y="269"/>
                  </a:lnTo>
                  <a:lnTo>
                    <a:pt x="262" y="265"/>
                  </a:lnTo>
                  <a:lnTo>
                    <a:pt x="261" y="261"/>
                  </a:lnTo>
                  <a:lnTo>
                    <a:pt x="261" y="257"/>
                  </a:lnTo>
                  <a:lnTo>
                    <a:pt x="261" y="255"/>
                  </a:lnTo>
                  <a:lnTo>
                    <a:pt x="260" y="249"/>
                  </a:lnTo>
                  <a:lnTo>
                    <a:pt x="259" y="245"/>
                  </a:lnTo>
                  <a:lnTo>
                    <a:pt x="259" y="241"/>
                  </a:lnTo>
                  <a:lnTo>
                    <a:pt x="257" y="238"/>
                  </a:lnTo>
                  <a:lnTo>
                    <a:pt x="256" y="232"/>
                  </a:lnTo>
                  <a:lnTo>
                    <a:pt x="255" y="228"/>
                  </a:lnTo>
                  <a:lnTo>
                    <a:pt x="255" y="224"/>
                  </a:lnTo>
                  <a:lnTo>
                    <a:pt x="253" y="221"/>
                  </a:lnTo>
                  <a:lnTo>
                    <a:pt x="252" y="217"/>
                  </a:lnTo>
                  <a:lnTo>
                    <a:pt x="251" y="213"/>
                  </a:lnTo>
                  <a:lnTo>
                    <a:pt x="248" y="209"/>
                  </a:lnTo>
                  <a:lnTo>
                    <a:pt x="247" y="204"/>
                  </a:lnTo>
                  <a:lnTo>
                    <a:pt x="245" y="200"/>
                  </a:lnTo>
                  <a:lnTo>
                    <a:pt x="244" y="196"/>
                  </a:lnTo>
                  <a:lnTo>
                    <a:pt x="242" y="192"/>
                  </a:lnTo>
                  <a:lnTo>
                    <a:pt x="240" y="188"/>
                  </a:lnTo>
                  <a:lnTo>
                    <a:pt x="238" y="184"/>
                  </a:lnTo>
                  <a:lnTo>
                    <a:pt x="236" y="180"/>
                  </a:lnTo>
                  <a:lnTo>
                    <a:pt x="234" y="176"/>
                  </a:lnTo>
                  <a:lnTo>
                    <a:pt x="232" y="172"/>
                  </a:lnTo>
                  <a:lnTo>
                    <a:pt x="226" y="166"/>
                  </a:lnTo>
                  <a:lnTo>
                    <a:pt x="222" y="160"/>
                  </a:lnTo>
                  <a:lnTo>
                    <a:pt x="215" y="154"/>
                  </a:lnTo>
                  <a:lnTo>
                    <a:pt x="209" y="149"/>
                  </a:lnTo>
                  <a:lnTo>
                    <a:pt x="201" y="143"/>
                  </a:lnTo>
                  <a:lnTo>
                    <a:pt x="195" y="141"/>
                  </a:lnTo>
                  <a:lnTo>
                    <a:pt x="189" y="138"/>
                  </a:lnTo>
                  <a:lnTo>
                    <a:pt x="185" y="137"/>
                  </a:lnTo>
                  <a:lnTo>
                    <a:pt x="181" y="136"/>
                  </a:lnTo>
                  <a:lnTo>
                    <a:pt x="178" y="136"/>
                  </a:lnTo>
                  <a:lnTo>
                    <a:pt x="172" y="134"/>
                  </a:lnTo>
                  <a:lnTo>
                    <a:pt x="167" y="134"/>
                  </a:lnTo>
                  <a:lnTo>
                    <a:pt x="163" y="134"/>
                  </a:lnTo>
                  <a:lnTo>
                    <a:pt x="158" y="136"/>
                  </a:lnTo>
                  <a:lnTo>
                    <a:pt x="157" y="136"/>
                  </a:lnTo>
                  <a:lnTo>
                    <a:pt x="155" y="136"/>
                  </a:lnTo>
                  <a:lnTo>
                    <a:pt x="151" y="136"/>
                  </a:lnTo>
                  <a:lnTo>
                    <a:pt x="149" y="137"/>
                  </a:lnTo>
                  <a:lnTo>
                    <a:pt x="144" y="138"/>
                  </a:lnTo>
                  <a:lnTo>
                    <a:pt x="138" y="141"/>
                  </a:lnTo>
                  <a:lnTo>
                    <a:pt x="133" y="143"/>
                  </a:lnTo>
                  <a:lnTo>
                    <a:pt x="129" y="149"/>
                  </a:lnTo>
                  <a:lnTo>
                    <a:pt x="123" y="153"/>
                  </a:lnTo>
                  <a:lnTo>
                    <a:pt x="119" y="159"/>
                  </a:lnTo>
                  <a:lnTo>
                    <a:pt x="116" y="162"/>
                  </a:lnTo>
                  <a:lnTo>
                    <a:pt x="113" y="166"/>
                  </a:lnTo>
                  <a:lnTo>
                    <a:pt x="112" y="171"/>
                  </a:lnTo>
                  <a:lnTo>
                    <a:pt x="111" y="175"/>
                  </a:lnTo>
                  <a:lnTo>
                    <a:pt x="110" y="180"/>
                  </a:lnTo>
                  <a:lnTo>
                    <a:pt x="108" y="184"/>
                  </a:lnTo>
                  <a:lnTo>
                    <a:pt x="107" y="190"/>
                  </a:lnTo>
                  <a:lnTo>
                    <a:pt x="107" y="196"/>
                  </a:lnTo>
                  <a:lnTo>
                    <a:pt x="107" y="202"/>
                  </a:lnTo>
                  <a:lnTo>
                    <a:pt x="107" y="209"/>
                  </a:lnTo>
                  <a:lnTo>
                    <a:pt x="107" y="213"/>
                  </a:lnTo>
                  <a:lnTo>
                    <a:pt x="108" y="217"/>
                  </a:lnTo>
                  <a:lnTo>
                    <a:pt x="108" y="221"/>
                  </a:lnTo>
                  <a:lnTo>
                    <a:pt x="110" y="224"/>
                  </a:lnTo>
                  <a:lnTo>
                    <a:pt x="86" y="223"/>
                  </a:lnTo>
                  <a:lnTo>
                    <a:pt x="86" y="221"/>
                  </a:lnTo>
                  <a:lnTo>
                    <a:pt x="87" y="217"/>
                  </a:lnTo>
                  <a:lnTo>
                    <a:pt x="89" y="211"/>
                  </a:lnTo>
                  <a:lnTo>
                    <a:pt x="90" y="207"/>
                  </a:lnTo>
                  <a:lnTo>
                    <a:pt x="90" y="202"/>
                  </a:lnTo>
                  <a:lnTo>
                    <a:pt x="93" y="198"/>
                  </a:lnTo>
                  <a:lnTo>
                    <a:pt x="93" y="192"/>
                  </a:lnTo>
                  <a:lnTo>
                    <a:pt x="94" y="185"/>
                  </a:lnTo>
                  <a:lnTo>
                    <a:pt x="95" y="179"/>
                  </a:lnTo>
                  <a:lnTo>
                    <a:pt x="98" y="171"/>
                  </a:lnTo>
                  <a:lnTo>
                    <a:pt x="98" y="167"/>
                  </a:lnTo>
                  <a:lnTo>
                    <a:pt x="98" y="163"/>
                  </a:lnTo>
                  <a:lnTo>
                    <a:pt x="98" y="158"/>
                  </a:lnTo>
                  <a:lnTo>
                    <a:pt x="99" y="155"/>
                  </a:lnTo>
                  <a:lnTo>
                    <a:pt x="99" y="151"/>
                  </a:lnTo>
                  <a:lnTo>
                    <a:pt x="99" y="146"/>
                  </a:lnTo>
                  <a:lnTo>
                    <a:pt x="99" y="142"/>
                  </a:lnTo>
                  <a:lnTo>
                    <a:pt x="100" y="138"/>
                  </a:lnTo>
                  <a:lnTo>
                    <a:pt x="99" y="134"/>
                  </a:lnTo>
                  <a:lnTo>
                    <a:pt x="99" y="129"/>
                  </a:lnTo>
                  <a:lnTo>
                    <a:pt x="99" y="124"/>
                  </a:lnTo>
                  <a:lnTo>
                    <a:pt x="99" y="120"/>
                  </a:lnTo>
                  <a:lnTo>
                    <a:pt x="98" y="115"/>
                  </a:lnTo>
                  <a:lnTo>
                    <a:pt x="98" y="111"/>
                  </a:lnTo>
                  <a:lnTo>
                    <a:pt x="96" y="106"/>
                  </a:lnTo>
                  <a:lnTo>
                    <a:pt x="96" y="102"/>
                  </a:lnTo>
                  <a:lnTo>
                    <a:pt x="95" y="96"/>
                  </a:lnTo>
                  <a:lnTo>
                    <a:pt x="94" y="91"/>
                  </a:lnTo>
                  <a:lnTo>
                    <a:pt x="93" y="87"/>
                  </a:lnTo>
                  <a:lnTo>
                    <a:pt x="91" y="83"/>
                  </a:lnTo>
                  <a:lnTo>
                    <a:pt x="90" y="78"/>
                  </a:lnTo>
                  <a:lnTo>
                    <a:pt x="89" y="74"/>
                  </a:lnTo>
                  <a:lnTo>
                    <a:pt x="87" y="69"/>
                  </a:lnTo>
                  <a:lnTo>
                    <a:pt x="86" y="65"/>
                  </a:lnTo>
                  <a:lnTo>
                    <a:pt x="82" y="60"/>
                  </a:lnTo>
                  <a:lnTo>
                    <a:pt x="81" y="56"/>
                  </a:lnTo>
                  <a:lnTo>
                    <a:pt x="78" y="51"/>
                  </a:lnTo>
                  <a:lnTo>
                    <a:pt x="76" y="47"/>
                  </a:lnTo>
                  <a:lnTo>
                    <a:pt x="72" y="41"/>
                  </a:lnTo>
                  <a:lnTo>
                    <a:pt x="69" y="38"/>
                  </a:lnTo>
                  <a:lnTo>
                    <a:pt x="65" y="34"/>
                  </a:lnTo>
                  <a:lnTo>
                    <a:pt x="62" y="30"/>
                  </a:lnTo>
                  <a:lnTo>
                    <a:pt x="59" y="24"/>
                  </a:lnTo>
                  <a:lnTo>
                    <a:pt x="55" y="21"/>
                  </a:lnTo>
                  <a:lnTo>
                    <a:pt x="51" y="17"/>
                  </a:lnTo>
                  <a:lnTo>
                    <a:pt x="47" y="13"/>
                  </a:lnTo>
                  <a:lnTo>
                    <a:pt x="42" y="9"/>
                  </a:lnTo>
                  <a:lnTo>
                    <a:pt x="38" y="5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1577579" y="4126607"/>
              <a:ext cx="333375" cy="100013"/>
            </a:xfrm>
            <a:custGeom>
              <a:avLst/>
              <a:gdLst/>
              <a:ahLst/>
              <a:cxnLst>
                <a:cxn ang="0">
                  <a:pos x="12" y="151"/>
                </a:cxn>
                <a:cxn ang="0">
                  <a:pos x="24" y="148"/>
                </a:cxn>
                <a:cxn ang="0">
                  <a:pos x="41" y="145"/>
                </a:cxn>
                <a:cxn ang="0">
                  <a:pos x="60" y="140"/>
                </a:cxn>
                <a:cxn ang="0">
                  <a:pos x="85" y="136"/>
                </a:cxn>
                <a:cxn ang="0">
                  <a:pos x="111" y="130"/>
                </a:cxn>
                <a:cxn ang="0">
                  <a:pos x="143" y="123"/>
                </a:cxn>
                <a:cxn ang="0">
                  <a:pos x="174" y="117"/>
                </a:cxn>
                <a:cxn ang="0">
                  <a:pos x="208" y="109"/>
                </a:cxn>
                <a:cxn ang="0">
                  <a:pos x="243" y="101"/>
                </a:cxn>
                <a:cxn ang="0">
                  <a:pos x="281" y="93"/>
                </a:cxn>
                <a:cxn ang="0">
                  <a:pos x="318" y="83"/>
                </a:cxn>
                <a:cxn ang="0">
                  <a:pos x="356" y="73"/>
                </a:cxn>
                <a:cxn ang="0">
                  <a:pos x="392" y="64"/>
                </a:cxn>
                <a:cxn ang="0">
                  <a:pos x="430" y="55"/>
                </a:cxn>
                <a:cxn ang="0">
                  <a:pos x="466" y="46"/>
                </a:cxn>
                <a:cxn ang="0">
                  <a:pos x="501" y="37"/>
                </a:cxn>
                <a:cxn ang="0">
                  <a:pos x="532" y="28"/>
                </a:cxn>
                <a:cxn ang="0">
                  <a:pos x="564" y="20"/>
                </a:cxn>
                <a:cxn ang="0">
                  <a:pos x="590" y="11"/>
                </a:cxn>
                <a:cxn ang="0">
                  <a:pos x="616" y="4"/>
                </a:cxn>
                <a:cxn ang="0">
                  <a:pos x="628" y="43"/>
                </a:cxn>
                <a:cxn ang="0">
                  <a:pos x="616" y="45"/>
                </a:cxn>
                <a:cxn ang="0">
                  <a:pos x="603" y="49"/>
                </a:cxn>
                <a:cxn ang="0">
                  <a:pos x="582" y="54"/>
                </a:cxn>
                <a:cxn ang="0">
                  <a:pos x="558" y="60"/>
                </a:cxn>
                <a:cxn ang="0">
                  <a:pos x="528" y="68"/>
                </a:cxn>
                <a:cxn ang="0">
                  <a:pos x="496" y="76"/>
                </a:cxn>
                <a:cxn ang="0">
                  <a:pos x="459" y="85"/>
                </a:cxn>
                <a:cxn ang="0">
                  <a:pos x="421" y="94"/>
                </a:cxn>
                <a:cxn ang="0">
                  <a:pos x="379" y="105"/>
                </a:cxn>
                <a:cxn ang="0">
                  <a:pos x="340" y="117"/>
                </a:cxn>
                <a:cxn ang="0">
                  <a:pos x="297" y="126"/>
                </a:cxn>
                <a:cxn ang="0">
                  <a:pos x="255" y="136"/>
                </a:cxn>
                <a:cxn ang="0">
                  <a:pos x="215" y="145"/>
                </a:cxn>
                <a:cxn ang="0">
                  <a:pos x="175" y="154"/>
                </a:cxn>
                <a:cxn ang="0">
                  <a:pos x="139" y="164"/>
                </a:cxn>
                <a:cxn ang="0">
                  <a:pos x="105" y="170"/>
                </a:cxn>
                <a:cxn ang="0">
                  <a:pos x="73" y="177"/>
                </a:cxn>
                <a:cxn ang="0">
                  <a:pos x="47" y="183"/>
                </a:cxn>
                <a:cxn ang="0">
                  <a:pos x="24" y="186"/>
                </a:cxn>
                <a:cxn ang="0">
                  <a:pos x="8" y="188"/>
                </a:cxn>
                <a:cxn ang="0">
                  <a:pos x="8" y="152"/>
                </a:cxn>
              </a:cxnLst>
              <a:rect l="0" t="0" r="r" b="b"/>
              <a:pathLst>
                <a:path w="630" h="188">
                  <a:moveTo>
                    <a:pt x="8" y="152"/>
                  </a:moveTo>
                  <a:lnTo>
                    <a:pt x="9" y="151"/>
                  </a:lnTo>
                  <a:lnTo>
                    <a:pt x="12" y="151"/>
                  </a:lnTo>
                  <a:lnTo>
                    <a:pt x="15" y="149"/>
                  </a:lnTo>
                  <a:lnTo>
                    <a:pt x="20" y="149"/>
                  </a:lnTo>
                  <a:lnTo>
                    <a:pt x="24" y="148"/>
                  </a:lnTo>
                  <a:lnTo>
                    <a:pt x="29" y="148"/>
                  </a:lnTo>
                  <a:lnTo>
                    <a:pt x="34" y="147"/>
                  </a:lnTo>
                  <a:lnTo>
                    <a:pt x="41" y="145"/>
                  </a:lnTo>
                  <a:lnTo>
                    <a:pt x="46" y="143"/>
                  </a:lnTo>
                  <a:lnTo>
                    <a:pt x="53" y="141"/>
                  </a:lnTo>
                  <a:lnTo>
                    <a:pt x="60" y="140"/>
                  </a:lnTo>
                  <a:lnTo>
                    <a:pt x="68" y="139"/>
                  </a:lnTo>
                  <a:lnTo>
                    <a:pt x="76" y="138"/>
                  </a:lnTo>
                  <a:lnTo>
                    <a:pt x="85" y="136"/>
                  </a:lnTo>
                  <a:lnTo>
                    <a:pt x="93" y="135"/>
                  </a:lnTo>
                  <a:lnTo>
                    <a:pt x="102" y="132"/>
                  </a:lnTo>
                  <a:lnTo>
                    <a:pt x="111" y="130"/>
                  </a:lnTo>
                  <a:lnTo>
                    <a:pt x="121" y="128"/>
                  </a:lnTo>
                  <a:lnTo>
                    <a:pt x="131" y="126"/>
                  </a:lnTo>
                  <a:lnTo>
                    <a:pt x="143" y="123"/>
                  </a:lnTo>
                  <a:lnTo>
                    <a:pt x="152" y="121"/>
                  </a:lnTo>
                  <a:lnTo>
                    <a:pt x="162" y="119"/>
                  </a:lnTo>
                  <a:lnTo>
                    <a:pt x="174" y="117"/>
                  </a:lnTo>
                  <a:lnTo>
                    <a:pt x="186" y="115"/>
                  </a:lnTo>
                  <a:lnTo>
                    <a:pt x="196" y="111"/>
                  </a:lnTo>
                  <a:lnTo>
                    <a:pt x="208" y="109"/>
                  </a:lnTo>
                  <a:lnTo>
                    <a:pt x="220" y="106"/>
                  </a:lnTo>
                  <a:lnTo>
                    <a:pt x="232" y="104"/>
                  </a:lnTo>
                  <a:lnTo>
                    <a:pt x="243" y="101"/>
                  </a:lnTo>
                  <a:lnTo>
                    <a:pt x="255" y="98"/>
                  </a:lnTo>
                  <a:lnTo>
                    <a:pt x="268" y="94"/>
                  </a:lnTo>
                  <a:lnTo>
                    <a:pt x="281" y="93"/>
                  </a:lnTo>
                  <a:lnTo>
                    <a:pt x="293" y="89"/>
                  </a:lnTo>
                  <a:lnTo>
                    <a:pt x="306" y="87"/>
                  </a:lnTo>
                  <a:lnTo>
                    <a:pt x="318" y="83"/>
                  </a:lnTo>
                  <a:lnTo>
                    <a:pt x="331" y="80"/>
                  </a:lnTo>
                  <a:lnTo>
                    <a:pt x="343" y="76"/>
                  </a:lnTo>
                  <a:lnTo>
                    <a:pt x="356" y="73"/>
                  </a:lnTo>
                  <a:lnTo>
                    <a:pt x="368" y="71"/>
                  </a:lnTo>
                  <a:lnTo>
                    <a:pt x="381" y="68"/>
                  </a:lnTo>
                  <a:lnTo>
                    <a:pt x="392" y="64"/>
                  </a:lnTo>
                  <a:lnTo>
                    <a:pt x="406" y="62"/>
                  </a:lnTo>
                  <a:lnTo>
                    <a:pt x="417" y="58"/>
                  </a:lnTo>
                  <a:lnTo>
                    <a:pt x="430" y="55"/>
                  </a:lnTo>
                  <a:lnTo>
                    <a:pt x="442" y="53"/>
                  </a:lnTo>
                  <a:lnTo>
                    <a:pt x="454" y="50"/>
                  </a:lnTo>
                  <a:lnTo>
                    <a:pt x="466" y="46"/>
                  </a:lnTo>
                  <a:lnTo>
                    <a:pt x="479" y="43"/>
                  </a:lnTo>
                  <a:lnTo>
                    <a:pt x="489" y="41"/>
                  </a:lnTo>
                  <a:lnTo>
                    <a:pt x="501" y="37"/>
                  </a:lnTo>
                  <a:lnTo>
                    <a:pt x="511" y="34"/>
                  </a:lnTo>
                  <a:lnTo>
                    <a:pt x="522" y="32"/>
                  </a:lnTo>
                  <a:lnTo>
                    <a:pt x="532" y="28"/>
                  </a:lnTo>
                  <a:lnTo>
                    <a:pt x="543" y="25"/>
                  </a:lnTo>
                  <a:lnTo>
                    <a:pt x="553" y="22"/>
                  </a:lnTo>
                  <a:lnTo>
                    <a:pt x="564" y="20"/>
                  </a:lnTo>
                  <a:lnTo>
                    <a:pt x="573" y="17"/>
                  </a:lnTo>
                  <a:lnTo>
                    <a:pt x="582" y="15"/>
                  </a:lnTo>
                  <a:lnTo>
                    <a:pt x="590" y="11"/>
                  </a:lnTo>
                  <a:lnTo>
                    <a:pt x="599" y="9"/>
                  </a:lnTo>
                  <a:lnTo>
                    <a:pt x="607" y="7"/>
                  </a:lnTo>
                  <a:lnTo>
                    <a:pt x="616" y="4"/>
                  </a:lnTo>
                  <a:lnTo>
                    <a:pt x="623" y="3"/>
                  </a:lnTo>
                  <a:lnTo>
                    <a:pt x="630" y="0"/>
                  </a:lnTo>
                  <a:lnTo>
                    <a:pt x="628" y="43"/>
                  </a:lnTo>
                  <a:lnTo>
                    <a:pt x="625" y="43"/>
                  </a:lnTo>
                  <a:lnTo>
                    <a:pt x="620" y="45"/>
                  </a:lnTo>
                  <a:lnTo>
                    <a:pt x="616" y="45"/>
                  </a:lnTo>
                  <a:lnTo>
                    <a:pt x="613" y="46"/>
                  </a:lnTo>
                  <a:lnTo>
                    <a:pt x="608" y="46"/>
                  </a:lnTo>
                  <a:lnTo>
                    <a:pt x="603" y="49"/>
                  </a:lnTo>
                  <a:lnTo>
                    <a:pt x="596" y="50"/>
                  </a:lnTo>
                  <a:lnTo>
                    <a:pt x="590" y="51"/>
                  </a:lnTo>
                  <a:lnTo>
                    <a:pt x="582" y="54"/>
                  </a:lnTo>
                  <a:lnTo>
                    <a:pt x="575" y="55"/>
                  </a:lnTo>
                  <a:lnTo>
                    <a:pt x="566" y="58"/>
                  </a:lnTo>
                  <a:lnTo>
                    <a:pt x="558" y="60"/>
                  </a:lnTo>
                  <a:lnTo>
                    <a:pt x="548" y="63"/>
                  </a:lnTo>
                  <a:lnTo>
                    <a:pt x="539" y="66"/>
                  </a:lnTo>
                  <a:lnTo>
                    <a:pt x="528" y="68"/>
                  </a:lnTo>
                  <a:lnTo>
                    <a:pt x="518" y="71"/>
                  </a:lnTo>
                  <a:lnTo>
                    <a:pt x="508" y="73"/>
                  </a:lnTo>
                  <a:lnTo>
                    <a:pt x="496" y="76"/>
                  </a:lnTo>
                  <a:lnTo>
                    <a:pt x="483" y="79"/>
                  </a:lnTo>
                  <a:lnTo>
                    <a:pt x="471" y="83"/>
                  </a:lnTo>
                  <a:lnTo>
                    <a:pt x="459" y="85"/>
                  </a:lnTo>
                  <a:lnTo>
                    <a:pt x="446" y="89"/>
                  </a:lnTo>
                  <a:lnTo>
                    <a:pt x="433" y="92"/>
                  </a:lnTo>
                  <a:lnTo>
                    <a:pt x="421" y="94"/>
                  </a:lnTo>
                  <a:lnTo>
                    <a:pt x="407" y="98"/>
                  </a:lnTo>
                  <a:lnTo>
                    <a:pt x="394" y="102"/>
                  </a:lnTo>
                  <a:lnTo>
                    <a:pt x="379" y="105"/>
                  </a:lnTo>
                  <a:lnTo>
                    <a:pt x="366" y="109"/>
                  </a:lnTo>
                  <a:lnTo>
                    <a:pt x="353" y="111"/>
                  </a:lnTo>
                  <a:lnTo>
                    <a:pt x="340" y="117"/>
                  </a:lnTo>
                  <a:lnTo>
                    <a:pt x="326" y="119"/>
                  </a:lnTo>
                  <a:lnTo>
                    <a:pt x="311" y="122"/>
                  </a:lnTo>
                  <a:lnTo>
                    <a:pt x="297" y="126"/>
                  </a:lnTo>
                  <a:lnTo>
                    <a:pt x="284" y="130"/>
                  </a:lnTo>
                  <a:lnTo>
                    <a:pt x="270" y="132"/>
                  </a:lnTo>
                  <a:lnTo>
                    <a:pt x="255" y="136"/>
                  </a:lnTo>
                  <a:lnTo>
                    <a:pt x="242" y="139"/>
                  </a:lnTo>
                  <a:lnTo>
                    <a:pt x="229" y="143"/>
                  </a:lnTo>
                  <a:lnTo>
                    <a:pt x="215" y="145"/>
                  </a:lnTo>
                  <a:lnTo>
                    <a:pt x="202" y="148"/>
                  </a:lnTo>
                  <a:lnTo>
                    <a:pt x="189" y="151"/>
                  </a:lnTo>
                  <a:lnTo>
                    <a:pt x="175" y="154"/>
                  </a:lnTo>
                  <a:lnTo>
                    <a:pt x="164" y="157"/>
                  </a:lnTo>
                  <a:lnTo>
                    <a:pt x="151" y="160"/>
                  </a:lnTo>
                  <a:lnTo>
                    <a:pt x="139" y="164"/>
                  </a:lnTo>
                  <a:lnTo>
                    <a:pt x="127" y="166"/>
                  </a:lnTo>
                  <a:lnTo>
                    <a:pt x="115" y="169"/>
                  </a:lnTo>
                  <a:lnTo>
                    <a:pt x="105" y="170"/>
                  </a:lnTo>
                  <a:lnTo>
                    <a:pt x="93" y="173"/>
                  </a:lnTo>
                  <a:lnTo>
                    <a:pt x="84" y="175"/>
                  </a:lnTo>
                  <a:lnTo>
                    <a:pt x="73" y="177"/>
                  </a:lnTo>
                  <a:lnTo>
                    <a:pt x="64" y="178"/>
                  </a:lnTo>
                  <a:lnTo>
                    <a:pt x="55" y="181"/>
                  </a:lnTo>
                  <a:lnTo>
                    <a:pt x="47" y="183"/>
                  </a:lnTo>
                  <a:lnTo>
                    <a:pt x="38" y="183"/>
                  </a:lnTo>
                  <a:lnTo>
                    <a:pt x="32" y="185"/>
                  </a:lnTo>
                  <a:lnTo>
                    <a:pt x="24" y="186"/>
                  </a:lnTo>
                  <a:lnTo>
                    <a:pt x="19" y="187"/>
                  </a:lnTo>
                  <a:lnTo>
                    <a:pt x="12" y="187"/>
                  </a:lnTo>
                  <a:lnTo>
                    <a:pt x="8" y="188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8" y="152"/>
                  </a:lnTo>
                  <a:lnTo>
                    <a:pt x="8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1463279" y="3856732"/>
              <a:ext cx="407988" cy="260350"/>
            </a:xfrm>
            <a:custGeom>
              <a:avLst/>
              <a:gdLst/>
              <a:ahLst/>
              <a:cxnLst>
                <a:cxn ang="0">
                  <a:pos x="2" y="459"/>
                </a:cxn>
                <a:cxn ang="0">
                  <a:pos x="9" y="456"/>
                </a:cxn>
                <a:cxn ang="0">
                  <a:pos x="19" y="455"/>
                </a:cxn>
                <a:cxn ang="0">
                  <a:pos x="29" y="453"/>
                </a:cxn>
                <a:cxn ang="0">
                  <a:pos x="42" y="449"/>
                </a:cxn>
                <a:cxn ang="0">
                  <a:pos x="56" y="446"/>
                </a:cxn>
                <a:cxn ang="0">
                  <a:pos x="73" y="442"/>
                </a:cxn>
                <a:cxn ang="0">
                  <a:pos x="92" y="436"/>
                </a:cxn>
                <a:cxn ang="0">
                  <a:pos x="113" y="430"/>
                </a:cxn>
                <a:cxn ang="0">
                  <a:pos x="134" y="423"/>
                </a:cxn>
                <a:cxn ang="0">
                  <a:pos x="156" y="415"/>
                </a:cxn>
                <a:cxn ang="0">
                  <a:pos x="181" y="406"/>
                </a:cxn>
                <a:cxn ang="0">
                  <a:pos x="207" y="397"/>
                </a:cxn>
                <a:cxn ang="0">
                  <a:pos x="232" y="387"/>
                </a:cxn>
                <a:cxn ang="0">
                  <a:pos x="260" y="375"/>
                </a:cxn>
                <a:cxn ang="0">
                  <a:pos x="288" y="363"/>
                </a:cxn>
                <a:cxn ang="0">
                  <a:pos x="318" y="349"/>
                </a:cxn>
                <a:cxn ang="0">
                  <a:pos x="347" y="333"/>
                </a:cxn>
                <a:cxn ang="0">
                  <a:pos x="377" y="317"/>
                </a:cxn>
                <a:cxn ang="0">
                  <a:pos x="407" y="300"/>
                </a:cxn>
                <a:cxn ang="0">
                  <a:pos x="438" y="281"/>
                </a:cxn>
                <a:cxn ang="0">
                  <a:pos x="468" y="261"/>
                </a:cxn>
                <a:cxn ang="0">
                  <a:pos x="500" y="240"/>
                </a:cxn>
                <a:cxn ang="0">
                  <a:pos x="530" y="218"/>
                </a:cxn>
                <a:cxn ang="0">
                  <a:pos x="561" y="193"/>
                </a:cxn>
                <a:cxn ang="0">
                  <a:pos x="591" y="168"/>
                </a:cxn>
                <a:cxn ang="0">
                  <a:pos x="620" y="141"/>
                </a:cxn>
                <a:cxn ang="0">
                  <a:pos x="649" y="112"/>
                </a:cxn>
                <a:cxn ang="0">
                  <a:pos x="677" y="82"/>
                </a:cxn>
                <a:cxn ang="0">
                  <a:pos x="705" y="49"/>
                </a:cxn>
                <a:cxn ang="0">
                  <a:pos x="732" y="17"/>
                </a:cxn>
                <a:cxn ang="0">
                  <a:pos x="773" y="29"/>
                </a:cxn>
                <a:cxn ang="0">
                  <a:pos x="769" y="32"/>
                </a:cxn>
                <a:cxn ang="0">
                  <a:pos x="761" y="44"/>
                </a:cxn>
                <a:cxn ang="0">
                  <a:pos x="755" y="52"/>
                </a:cxn>
                <a:cxn ang="0">
                  <a:pos x="748" y="63"/>
                </a:cxn>
                <a:cxn ang="0">
                  <a:pos x="739" y="74"/>
                </a:cxn>
                <a:cxn ang="0">
                  <a:pos x="728" y="87"/>
                </a:cxn>
                <a:cxn ang="0">
                  <a:pos x="717" y="100"/>
                </a:cxn>
                <a:cxn ang="0">
                  <a:pos x="704" y="116"/>
                </a:cxn>
                <a:cxn ang="0">
                  <a:pos x="688" y="132"/>
                </a:cxn>
                <a:cxn ang="0">
                  <a:pos x="672" y="149"/>
                </a:cxn>
                <a:cxn ang="0">
                  <a:pos x="654" y="166"/>
                </a:cxn>
                <a:cxn ang="0">
                  <a:pos x="636" y="185"/>
                </a:cxn>
                <a:cxn ang="0">
                  <a:pos x="615" y="204"/>
                </a:cxn>
                <a:cxn ang="0">
                  <a:pos x="592" y="223"/>
                </a:cxn>
                <a:cxn ang="0">
                  <a:pos x="568" y="243"/>
                </a:cxn>
                <a:cxn ang="0">
                  <a:pos x="543" y="263"/>
                </a:cxn>
                <a:cxn ang="0">
                  <a:pos x="515" y="281"/>
                </a:cxn>
                <a:cxn ang="0">
                  <a:pos x="487" y="302"/>
                </a:cxn>
                <a:cxn ang="0">
                  <a:pos x="457" y="320"/>
                </a:cxn>
                <a:cxn ang="0">
                  <a:pos x="424" y="340"/>
                </a:cxn>
                <a:cxn ang="0">
                  <a:pos x="391" y="359"/>
                </a:cxn>
                <a:cxn ang="0">
                  <a:pos x="356" y="378"/>
                </a:cxn>
                <a:cxn ang="0">
                  <a:pos x="318" y="395"/>
                </a:cxn>
                <a:cxn ang="0">
                  <a:pos x="280" y="413"/>
                </a:cxn>
                <a:cxn ang="0">
                  <a:pos x="239" y="429"/>
                </a:cxn>
                <a:cxn ang="0">
                  <a:pos x="199" y="444"/>
                </a:cxn>
                <a:cxn ang="0">
                  <a:pos x="155" y="459"/>
                </a:cxn>
                <a:cxn ang="0">
                  <a:pos x="110" y="470"/>
                </a:cxn>
                <a:cxn ang="0">
                  <a:pos x="63" y="482"/>
                </a:cxn>
                <a:cxn ang="0">
                  <a:pos x="15" y="493"/>
                </a:cxn>
                <a:cxn ang="0">
                  <a:pos x="0" y="460"/>
                </a:cxn>
              </a:cxnLst>
              <a:rect l="0" t="0" r="r" b="b"/>
              <a:pathLst>
                <a:path w="773" h="493">
                  <a:moveTo>
                    <a:pt x="0" y="460"/>
                  </a:moveTo>
                  <a:lnTo>
                    <a:pt x="2" y="459"/>
                  </a:lnTo>
                  <a:lnTo>
                    <a:pt x="7" y="459"/>
                  </a:lnTo>
                  <a:lnTo>
                    <a:pt x="9" y="456"/>
                  </a:lnTo>
                  <a:lnTo>
                    <a:pt x="15" y="456"/>
                  </a:lnTo>
                  <a:lnTo>
                    <a:pt x="19" y="455"/>
                  </a:lnTo>
                  <a:lnTo>
                    <a:pt x="25" y="455"/>
                  </a:lnTo>
                  <a:lnTo>
                    <a:pt x="29" y="453"/>
                  </a:lnTo>
                  <a:lnTo>
                    <a:pt x="36" y="452"/>
                  </a:lnTo>
                  <a:lnTo>
                    <a:pt x="42" y="449"/>
                  </a:lnTo>
                  <a:lnTo>
                    <a:pt x="50" y="448"/>
                  </a:lnTo>
                  <a:lnTo>
                    <a:pt x="56" y="446"/>
                  </a:lnTo>
                  <a:lnTo>
                    <a:pt x="66" y="444"/>
                  </a:lnTo>
                  <a:lnTo>
                    <a:pt x="73" y="442"/>
                  </a:lnTo>
                  <a:lnTo>
                    <a:pt x="84" y="440"/>
                  </a:lnTo>
                  <a:lnTo>
                    <a:pt x="92" y="436"/>
                  </a:lnTo>
                  <a:lnTo>
                    <a:pt x="102" y="434"/>
                  </a:lnTo>
                  <a:lnTo>
                    <a:pt x="113" y="430"/>
                  </a:lnTo>
                  <a:lnTo>
                    <a:pt x="123" y="427"/>
                  </a:lnTo>
                  <a:lnTo>
                    <a:pt x="134" y="423"/>
                  </a:lnTo>
                  <a:lnTo>
                    <a:pt x="145" y="419"/>
                  </a:lnTo>
                  <a:lnTo>
                    <a:pt x="156" y="415"/>
                  </a:lnTo>
                  <a:lnTo>
                    <a:pt x="169" y="412"/>
                  </a:lnTo>
                  <a:lnTo>
                    <a:pt x="181" y="406"/>
                  </a:lnTo>
                  <a:lnTo>
                    <a:pt x="194" y="402"/>
                  </a:lnTo>
                  <a:lnTo>
                    <a:pt x="207" y="397"/>
                  </a:lnTo>
                  <a:lnTo>
                    <a:pt x="220" y="393"/>
                  </a:lnTo>
                  <a:lnTo>
                    <a:pt x="232" y="387"/>
                  </a:lnTo>
                  <a:lnTo>
                    <a:pt x="246" y="382"/>
                  </a:lnTo>
                  <a:lnTo>
                    <a:pt x="260" y="375"/>
                  </a:lnTo>
                  <a:lnTo>
                    <a:pt x="275" y="370"/>
                  </a:lnTo>
                  <a:lnTo>
                    <a:pt x="288" y="363"/>
                  </a:lnTo>
                  <a:lnTo>
                    <a:pt x="304" y="355"/>
                  </a:lnTo>
                  <a:lnTo>
                    <a:pt x="318" y="349"/>
                  </a:lnTo>
                  <a:lnTo>
                    <a:pt x="332" y="341"/>
                  </a:lnTo>
                  <a:lnTo>
                    <a:pt x="347" y="333"/>
                  </a:lnTo>
                  <a:lnTo>
                    <a:pt x="362" y="325"/>
                  </a:lnTo>
                  <a:lnTo>
                    <a:pt x="377" y="317"/>
                  </a:lnTo>
                  <a:lnTo>
                    <a:pt x="392" y="310"/>
                  </a:lnTo>
                  <a:lnTo>
                    <a:pt x="407" y="300"/>
                  </a:lnTo>
                  <a:lnTo>
                    <a:pt x="423" y="291"/>
                  </a:lnTo>
                  <a:lnTo>
                    <a:pt x="438" y="281"/>
                  </a:lnTo>
                  <a:lnTo>
                    <a:pt x="453" y="272"/>
                  </a:lnTo>
                  <a:lnTo>
                    <a:pt x="468" y="261"/>
                  </a:lnTo>
                  <a:lnTo>
                    <a:pt x="484" y="251"/>
                  </a:lnTo>
                  <a:lnTo>
                    <a:pt x="500" y="240"/>
                  </a:lnTo>
                  <a:lnTo>
                    <a:pt x="515" y="230"/>
                  </a:lnTo>
                  <a:lnTo>
                    <a:pt x="530" y="218"/>
                  </a:lnTo>
                  <a:lnTo>
                    <a:pt x="545" y="206"/>
                  </a:lnTo>
                  <a:lnTo>
                    <a:pt x="561" y="193"/>
                  </a:lnTo>
                  <a:lnTo>
                    <a:pt x="575" y="181"/>
                  </a:lnTo>
                  <a:lnTo>
                    <a:pt x="591" y="168"/>
                  </a:lnTo>
                  <a:lnTo>
                    <a:pt x="606" y="154"/>
                  </a:lnTo>
                  <a:lnTo>
                    <a:pt x="620" y="141"/>
                  </a:lnTo>
                  <a:lnTo>
                    <a:pt x="634" y="128"/>
                  </a:lnTo>
                  <a:lnTo>
                    <a:pt x="649" y="112"/>
                  </a:lnTo>
                  <a:lnTo>
                    <a:pt x="663" y="97"/>
                  </a:lnTo>
                  <a:lnTo>
                    <a:pt x="677" y="82"/>
                  </a:lnTo>
                  <a:lnTo>
                    <a:pt x="692" y="66"/>
                  </a:lnTo>
                  <a:lnTo>
                    <a:pt x="705" y="49"/>
                  </a:lnTo>
                  <a:lnTo>
                    <a:pt x="719" y="34"/>
                  </a:lnTo>
                  <a:lnTo>
                    <a:pt x="732" y="17"/>
                  </a:lnTo>
                  <a:lnTo>
                    <a:pt x="745" y="0"/>
                  </a:lnTo>
                  <a:lnTo>
                    <a:pt x="773" y="29"/>
                  </a:lnTo>
                  <a:lnTo>
                    <a:pt x="772" y="30"/>
                  </a:lnTo>
                  <a:lnTo>
                    <a:pt x="769" y="32"/>
                  </a:lnTo>
                  <a:lnTo>
                    <a:pt x="766" y="38"/>
                  </a:lnTo>
                  <a:lnTo>
                    <a:pt x="761" y="44"/>
                  </a:lnTo>
                  <a:lnTo>
                    <a:pt x="758" y="48"/>
                  </a:lnTo>
                  <a:lnTo>
                    <a:pt x="755" y="52"/>
                  </a:lnTo>
                  <a:lnTo>
                    <a:pt x="751" y="56"/>
                  </a:lnTo>
                  <a:lnTo>
                    <a:pt x="748" y="63"/>
                  </a:lnTo>
                  <a:lnTo>
                    <a:pt x="743" y="68"/>
                  </a:lnTo>
                  <a:lnTo>
                    <a:pt x="739" y="74"/>
                  </a:lnTo>
                  <a:lnTo>
                    <a:pt x="734" y="81"/>
                  </a:lnTo>
                  <a:lnTo>
                    <a:pt x="728" y="87"/>
                  </a:lnTo>
                  <a:lnTo>
                    <a:pt x="722" y="94"/>
                  </a:lnTo>
                  <a:lnTo>
                    <a:pt x="717" y="100"/>
                  </a:lnTo>
                  <a:lnTo>
                    <a:pt x="710" y="108"/>
                  </a:lnTo>
                  <a:lnTo>
                    <a:pt x="704" y="116"/>
                  </a:lnTo>
                  <a:lnTo>
                    <a:pt x="696" y="123"/>
                  </a:lnTo>
                  <a:lnTo>
                    <a:pt x="688" y="132"/>
                  </a:lnTo>
                  <a:lnTo>
                    <a:pt x="680" y="140"/>
                  </a:lnTo>
                  <a:lnTo>
                    <a:pt x="672" y="149"/>
                  </a:lnTo>
                  <a:lnTo>
                    <a:pt x="663" y="158"/>
                  </a:lnTo>
                  <a:lnTo>
                    <a:pt x="654" y="166"/>
                  </a:lnTo>
                  <a:lnTo>
                    <a:pt x="645" y="175"/>
                  </a:lnTo>
                  <a:lnTo>
                    <a:pt x="636" y="185"/>
                  </a:lnTo>
                  <a:lnTo>
                    <a:pt x="625" y="195"/>
                  </a:lnTo>
                  <a:lnTo>
                    <a:pt x="615" y="204"/>
                  </a:lnTo>
                  <a:lnTo>
                    <a:pt x="603" y="213"/>
                  </a:lnTo>
                  <a:lnTo>
                    <a:pt x="592" y="223"/>
                  </a:lnTo>
                  <a:lnTo>
                    <a:pt x="581" y="232"/>
                  </a:lnTo>
                  <a:lnTo>
                    <a:pt x="568" y="243"/>
                  </a:lnTo>
                  <a:lnTo>
                    <a:pt x="556" y="252"/>
                  </a:lnTo>
                  <a:lnTo>
                    <a:pt x="543" y="263"/>
                  </a:lnTo>
                  <a:lnTo>
                    <a:pt x="528" y="272"/>
                  </a:lnTo>
                  <a:lnTo>
                    <a:pt x="515" y="281"/>
                  </a:lnTo>
                  <a:lnTo>
                    <a:pt x="501" y="291"/>
                  </a:lnTo>
                  <a:lnTo>
                    <a:pt x="487" y="302"/>
                  </a:lnTo>
                  <a:lnTo>
                    <a:pt x="471" y="311"/>
                  </a:lnTo>
                  <a:lnTo>
                    <a:pt x="457" y="320"/>
                  </a:lnTo>
                  <a:lnTo>
                    <a:pt x="440" y="331"/>
                  </a:lnTo>
                  <a:lnTo>
                    <a:pt x="424" y="340"/>
                  </a:lnTo>
                  <a:lnTo>
                    <a:pt x="408" y="349"/>
                  </a:lnTo>
                  <a:lnTo>
                    <a:pt x="391" y="359"/>
                  </a:lnTo>
                  <a:lnTo>
                    <a:pt x="373" y="368"/>
                  </a:lnTo>
                  <a:lnTo>
                    <a:pt x="356" y="378"/>
                  </a:lnTo>
                  <a:lnTo>
                    <a:pt x="338" y="387"/>
                  </a:lnTo>
                  <a:lnTo>
                    <a:pt x="318" y="395"/>
                  </a:lnTo>
                  <a:lnTo>
                    <a:pt x="300" y="404"/>
                  </a:lnTo>
                  <a:lnTo>
                    <a:pt x="280" y="413"/>
                  </a:lnTo>
                  <a:lnTo>
                    <a:pt x="260" y="421"/>
                  </a:lnTo>
                  <a:lnTo>
                    <a:pt x="239" y="429"/>
                  </a:lnTo>
                  <a:lnTo>
                    <a:pt x="219" y="436"/>
                  </a:lnTo>
                  <a:lnTo>
                    <a:pt x="199" y="444"/>
                  </a:lnTo>
                  <a:lnTo>
                    <a:pt x="175" y="451"/>
                  </a:lnTo>
                  <a:lnTo>
                    <a:pt x="155" y="459"/>
                  </a:lnTo>
                  <a:lnTo>
                    <a:pt x="132" y="464"/>
                  </a:lnTo>
                  <a:lnTo>
                    <a:pt x="110" y="470"/>
                  </a:lnTo>
                  <a:lnTo>
                    <a:pt x="85" y="477"/>
                  </a:lnTo>
                  <a:lnTo>
                    <a:pt x="63" y="482"/>
                  </a:lnTo>
                  <a:lnTo>
                    <a:pt x="38" y="487"/>
                  </a:lnTo>
                  <a:lnTo>
                    <a:pt x="15" y="493"/>
                  </a:lnTo>
                  <a:lnTo>
                    <a:pt x="0" y="460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1564879" y="3778945"/>
              <a:ext cx="354013" cy="355600"/>
            </a:xfrm>
            <a:custGeom>
              <a:avLst/>
              <a:gdLst/>
              <a:ahLst/>
              <a:cxnLst>
                <a:cxn ang="0">
                  <a:pos x="660" y="610"/>
                </a:cxn>
                <a:cxn ang="0">
                  <a:pos x="646" y="591"/>
                </a:cxn>
                <a:cxn ang="0">
                  <a:pos x="625" y="562"/>
                </a:cxn>
                <a:cxn ang="0">
                  <a:pos x="598" y="524"/>
                </a:cxn>
                <a:cxn ang="0">
                  <a:pos x="566" y="479"/>
                </a:cxn>
                <a:cxn ang="0">
                  <a:pos x="532" y="431"/>
                </a:cxn>
                <a:cxn ang="0">
                  <a:pos x="493" y="379"/>
                </a:cxn>
                <a:cxn ang="0">
                  <a:pos x="453" y="325"/>
                </a:cxn>
                <a:cxn ang="0">
                  <a:pos x="412" y="269"/>
                </a:cxn>
                <a:cxn ang="0">
                  <a:pos x="371" y="215"/>
                </a:cxn>
                <a:cxn ang="0">
                  <a:pos x="332" y="164"/>
                </a:cxn>
                <a:cxn ang="0">
                  <a:pos x="294" y="116"/>
                </a:cxn>
                <a:cxn ang="0">
                  <a:pos x="260" y="74"/>
                </a:cxn>
                <a:cxn ang="0">
                  <a:pos x="229" y="39"/>
                </a:cxn>
                <a:cxn ang="0">
                  <a:pos x="204" y="11"/>
                </a:cxn>
                <a:cxn ang="0">
                  <a:pos x="158" y="15"/>
                </a:cxn>
                <a:cxn ang="0">
                  <a:pos x="13" y="79"/>
                </a:cxn>
                <a:cxn ang="0">
                  <a:pos x="9" y="91"/>
                </a:cxn>
                <a:cxn ang="0">
                  <a:pos x="6" y="111"/>
                </a:cxn>
                <a:cxn ang="0">
                  <a:pos x="4" y="128"/>
                </a:cxn>
                <a:cxn ang="0">
                  <a:pos x="1" y="147"/>
                </a:cxn>
                <a:cxn ang="0">
                  <a:pos x="1" y="174"/>
                </a:cxn>
                <a:cxn ang="0">
                  <a:pos x="0" y="202"/>
                </a:cxn>
                <a:cxn ang="0">
                  <a:pos x="0" y="238"/>
                </a:cxn>
                <a:cxn ang="0">
                  <a:pos x="0" y="278"/>
                </a:cxn>
                <a:cxn ang="0">
                  <a:pos x="1" y="325"/>
                </a:cxn>
                <a:cxn ang="0">
                  <a:pos x="4" y="379"/>
                </a:cxn>
                <a:cxn ang="0">
                  <a:pos x="8" y="438"/>
                </a:cxn>
                <a:cxn ang="0">
                  <a:pos x="13" y="506"/>
                </a:cxn>
                <a:cxn ang="0">
                  <a:pos x="52" y="551"/>
                </a:cxn>
                <a:cxn ang="0">
                  <a:pos x="51" y="534"/>
                </a:cxn>
                <a:cxn ang="0">
                  <a:pos x="49" y="515"/>
                </a:cxn>
                <a:cxn ang="0">
                  <a:pos x="48" y="490"/>
                </a:cxn>
                <a:cxn ang="0">
                  <a:pos x="47" y="459"/>
                </a:cxn>
                <a:cxn ang="0">
                  <a:pos x="45" y="426"/>
                </a:cxn>
                <a:cxn ang="0">
                  <a:pos x="43" y="389"/>
                </a:cxn>
                <a:cxn ang="0">
                  <a:pos x="42" y="353"/>
                </a:cxn>
                <a:cxn ang="0">
                  <a:pos x="39" y="313"/>
                </a:cxn>
                <a:cxn ang="0">
                  <a:pos x="38" y="276"/>
                </a:cxn>
                <a:cxn ang="0">
                  <a:pos x="36" y="238"/>
                </a:cxn>
                <a:cxn ang="0">
                  <a:pos x="36" y="204"/>
                </a:cxn>
                <a:cxn ang="0">
                  <a:pos x="35" y="174"/>
                </a:cxn>
                <a:cxn ang="0">
                  <a:pos x="36" y="147"/>
                </a:cxn>
                <a:cxn ang="0">
                  <a:pos x="36" y="126"/>
                </a:cxn>
                <a:cxn ang="0">
                  <a:pos x="38" y="115"/>
                </a:cxn>
                <a:cxn ang="0">
                  <a:pos x="197" y="68"/>
                </a:cxn>
                <a:cxn ang="0">
                  <a:pos x="209" y="81"/>
                </a:cxn>
                <a:cxn ang="0">
                  <a:pos x="226" y="104"/>
                </a:cxn>
                <a:cxn ang="0">
                  <a:pos x="249" y="133"/>
                </a:cxn>
                <a:cxn ang="0">
                  <a:pos x="278" y="170"/>
                </a:cxn>
                <a:cxn ang="0">
                  <a:pos x="312" y="211"/>
                </a:cxn>
                <a:cxn ang="0">
                  <a:pos x="347" y="257"/>
                </a:cxn>
                <a:cxn ang="0">
                  <a:pos x="385" y="307"/>
                </a:cxn>
                <a:cxn ang="0">
                  <a:pos x="425" y="358"/>
                </a:cxn>
                <a:cxn ang="0">
                  <a:pos x="464" y="409"/>
                </a:cxn>
                <a:cxn ang="0">
                  <a:pos x="502" y="460"/>
                </a:cxn>
                <a:cxn ang="0">
                  <a:pos x="537" y="510"/>
                </a:cxn>
                <a:cxn ang="0">
                  <a:pos x="571" y="555"/>
                </a:cxn>
                <a:cxn ang="0">
                  <a:pos x="598" y="597"/>
                </a:cxn>
                <a:cxn ang="0">
                  <a:pos x="622" y="634"/>
                </a:cxn>
                <a:cxn ang="0">
                  <a:pos x="639" y="664"/>
                </a:cxn>
              </a:cxnLst>
              <a:rect l="0" t="0" r="r" b="b"/>
              <a:pathLst>
                <a:path w="668" h="672">
                  <a:moveTo>
                    <a:pt x="668" y="622"/>
                  </a:moveTo>
                  <a:lnTo>
                    <a:pt x="666" y="619"/>
                  </a:lnTo>
                  <a:lnTo>
                    <a:pt x="663" y="614"/>
                  </a:lnTo>
                  <a:lnTo>
                    <a:pt x="660" y="610"/>
                  </a:lnTo>
                  <a:lnTo>
                    <a:pt x="657" y="606"/>
                  </a:lnTo>
                  <a:lnTo>
                    <a:pt x="655" y="601"/>
                  </a:lnTo>
                  <a:lnTo>
                    <a:pt x="651" y="597"/>
                  </a:lnTo>
                  <a:lnTo>
                    <a:pt x="646" y="591"/>
                  </a:lnTo>
                  <a:lnTo>
                    <a:pt x="642" y="585"/>
                  </a:lnTo>
                  <a:lnTo>
                    <a:pt x="636" y="577"/>
                  </a:lnTo>
                  <a:lnTo>
                    <a:pt x="631" y="570"/>
                  </a:lnTo>
                  <a:lnTo>
                    <a:pt x="625" y="562"/>
                  </a:lnTo>
                  <a:lnTo>
                    <a:pt x="619" y="553"/>
                  </a:lnTo>
                  <a:lnTo>
                    <a:pt x="613" y="543"/>
                  </a:lnTo>
                  <a:lnTo>
                    <a:pt x="606" y="534"/>
                  </a:lnTo>
                  <a:lnTo>
                    <a:pt x="598" y="524"/>
                  </a:lnTo>
                  <a:lnTo>
                    <a:pt x="591" y="513"/>
                  </a:lnTo>
                  <a:lnTo>
                    <a:pt x="583" y="503"/>
                  </a:lnTo>
                  <a:lnTo>
                    <a:pt x="575" y="491"/>
                  </a:lnTo>
                  <a:lnTo>
                    <a:pt x="566" y="479"/>
                  </a:lnTo>
                  <a:lnTo>
                    <a:pt x="558" y="468"/>
                  </a:lnTo>
                  <a:lnTo>
                    <a:pt x="550" y="456"/>
                  </a:lnTo>
                  <a:lnTo>
                    <a:pt x="541" y="444"/>
                  </a:lnTo>
                  <a:lnTo>
                    <a:pt x="532" y="431"/>
                  </a:lnTo>
                  <a:lnTo>
                    <a:pt x="523" y="418"/>
                  </a:lnTo>
                  <a:lnTo>
                    <a:pt x="512" y="405"/>
                  </a:lnTo>
                  <a:lnTo>
                    <a:pt x="503" y="392"/>
                  </a:lnTo>
                  <a:lnTo>
                    <a:pt x="493" y="379"/>
                  </a:lnTo>
                  <a:lnTo>
                    <a:pt x="483" y="366"/>
                  </a:lnTo>
                  <a:lnTo>
                    <a:pt x="473" y="353"/>
                  </a:lnTo>
                  <a:lnTo>
                    <a:pt x="464" y="340"/>
                  </a:lnTo>
                  <a:lnTo>
                    <a:pt x="453" y="325"/>
                  </a:lnTo>
                  <a:lnTo>
                    <a:pt x="443" y="311"/>
                  </a:lnTo>
                  <a:lnTo>
                    <a:pt x="432" y="296"/>
                  </a:lnTo>
                  <a:lnTo>
                    <a:pt x="422" y="283"/>
                  </a:lnTo>
                  <a:lnTo>
                    <a:pt x="412" y="269"/>
                  </a:lnTo>
                  <a:lnTo>
                    <a:pt x="402" y="256"/>
                  </a:lnTo>
                  <a:lnTo>
                    <a:pt x="392" y="242"/>
                  </a:lnTo>
                  <a:lnTo>
                    <a:pt x="381" y="230"/>
                  </a:lnTo>
                  <a:lnTo>
                    <a:pt x="371" y="215"/>
                  </a:lnTo>
                  <a:lnTo>
                    <a:pt x="361" y="202"/>
                  </a:lnTo>
                  <a:lnTo>
                    <a:pt x="351" y="189"/>
                  </a:lnTo>
                  <a:lnTo>
                    <a:pt x="342" y="176"/>
                  </a:lnTo>
                  <a:lnTo>
                    <a:pt x="332" y="164"/>
                  </a:lnTo>
                  <a:lnTo>
                    <a:pt x="323" y="151"/>
                  </a:lnTo>
                  <a:lnTo>
                    <a:pt x="312" y="140"/>
                  </a:lnTo>
                  <a:lnTo>
                    <a:pt x="304" y="128"/>
                  </a:lnTo>
                  <a:lnTo>
                    <a:pt x="294" y="116"/>
                  </a:lnTo>
                  <a:lnTo>
                    <a:pt x="285" y="106"/>
                  </a:lnTo>
                  <a:lnTo>
                    <a:pt x="277" y="95"/>
                  </a:lnTo>
                  <a:lnTo>
                    <a:pt x="268" y="85"/>
                  </a:lnTo>
                  <a:lnTo>
                    <a:pt x="260" y="74"/>
                  </a:lnTo>
                  <a:lnTo>
                    <a:pt x="252" y="64"/>
                  </a:lnTo>
                  <a:lnTo>
                    <a:pt x="244" y="56"/>
                  </a:lnTo>
                  <a:lnTo>
                    <a:pt x="236" y="48"/>
                  </a:lnTo>
                  <a:lnTo>
                    <a:pt x="229" y="39"/>
                  </a:lnTo>
                  <a:lnTo>
                    <a:pt x="222" y="31"/>
                  </a:lnTo>
                  <a:lnTo>
                    <a:pt x="215" y="24"/>
                  </a:lnTo>
                  <a:lnTo>
                    <a:pt x="210" y="18"/>
                  </a:lnTo>
                  <a:lnTo>
                    <a:pt x="204" y="11"/>
                  </a:lnTo>
                  <a:lnTo>
                    <a:pt x="198" y="6"/>
                  </a:lnTo>
                  <a:lnTo>
                    <a:pt x="195" y="2"/>
                  </a:lnTo>
                  <a:lnTo>
                    <a:pt x="189" y="0"/>
                  </a:lnTo>
                  <a:lnTo>
                    <a:pt x="158" y="15"/>
                  </a:lnTo>
                  <a:lnTo>
                    <a:pt x="157" y="208"/>
                  </a:lnTo>
                  <a:lnTo>
                    <a:pt x="49" y="62"/>
                  </a:lnTo>
                  <a:lnTo>
                    <a:pt x="14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2" y="85"/>
                  </a:lnTo>
                  <a:lnTo>
                    <a:pt x="10" y="87"/>
                  </a:lnTo>
                  <a:lnTo>
                    <a:pt x="9" y="91"/>
                  </a:lnTo>
                  <a:lnTo>
                    <a:pt x="9" y="96"/>
                  </a:lnTo>
                  <a:lnTo>
                    <a:pt x="8" y="100"/>
                  </a:lnTo>
                  <a:lnTo>
                    <a:pt x="6" y="107"/>
                  </a:lnTo>
                  <a:lnTo>
                    <a:pt x="6" y="111"/>
                  </a:lnTo>
                  <a:lnTo>
                    <a:pt x="5" y="115"/>
                  </a:lnTo>
                  <a:lnTo>
                    <a:pt x="5" y="119"/>
                  </a:lnTo>
                  <a:lnTo>
                    <a:pt x="5" y="124"/>
                  </a:lnTo>
                  <a:lnTo>
                    <a:pt x="4" y="128"/>
                  </a:lnTo>
                  <a:lnTo>
                    <a:pt x="4" y="132"/>
                  </a:lnTo>
                  <a:lnTo>
                    <a:pt x="2" y="137"/>
                  </a:lnTo>
                  <a:lnTo>
                    <a:pt x="2" y="142"/>
                  </a:lnTo>
                  <a:lnTo>
                    <a:pt x="1" y="147"/>
                  </a:lnTo>
                  <a:lnTo>
                    <a:pt x="1" y="154"/>
                  </a:lnTo>
                  <a:lnTo>
                    <a:pt x="1" y="160"/>
                  </a:lnTo>
                  <a:lnTo>
                    <a:pt x="1" y="167"/>
                  </a:lnTo>
                  <a:lnTo>
                    <a:pt x="1" y="174"/>
                  </a:lnTo>
                  <a:lnTo>
                    <a:pt x="1" y="180"/>
                  </a:lnTo>
                  <a:lnTo>
                    <a:pt x="0" y="188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30"/>
                  </a:lnTo>
                  <a:lnTo>
                    <a:pt x="0" y="238"/>
                  </a:lnTo>
                  <a:lnTo>
                    <a:pt x="0" y="248"/>
                  </a:lnTo>
                  <a:lnTo>
                    <a:pt x="0" y="257"/>
                  </a:lnTo>
                  <a:lnTo>
                    <a:pt x="0" y="268"/>
                  </a:lnTo>
                  <a:lnTo>
                    <a:pt x="0" y="278"/>
                  </a:lnTo>
                  <a:lnTo>
                    <a:pt x="0" y="290"/>
                  </a:lnTo>
                  <a:lnTo>
                    <a:pt x="1" y="302"/>
                  </a:lnTo>
                  <a:lnTo>
                    <a:pt x="1" y="313"/>
                  </a:lnTo>
                  <a:lnTo>
                    <a:pt x="1" y="325"/>
                  </a:lnTo>
                  <a:lnTo>
                    <a:pt x="1" y="338"/>
                  </a:lnTo>
                  <a:lnTo>
                    <a:pt x="2" y="351"/>
                  </a:lnTo>
                  <a:lnTo>
                    <a:pt x="4" y="364"/>
                  </a:lnTo>
                  <a:lnTo>
                    <a:pt x="4" y="379"/>
                  </a:lnTo>
                  <a:lnTo>
                    <a:pt x="5" y="393"/>
                  </a:lnTo>
                  <a:lnTo>
                    <a:pt x="5" y="408"/>
                  </a:lnTo>
                  <a:lnTo>
                    <a:pt x="6" y="423"/>
                  </a:lnTo>
                  <a:lnTo>
                    <a:pt x="8" y="438"/>
                  </a:lnTo>
                  <a:lnTo>
                    <a:pt x="9" y="455"/>
                  </a:lnTo>
                  <a:lnTo>
                    <a:pt x="9" y="472"/>
                  </a:lnTo>
                  <a:lnTo>
                    <a:pt x="12" y="489"/>
                  </a:lnTo>
                  <a:lnTo>
                    <a:pt x="13" y="506"/>
                  </a:lnTo>
                  <a:lnTo>
                    <a:pt x="14" y="524"/>
                  </a:lnTo>
                  <a:lnTo>
                    <a:pt x="15" y="542"/>
                  </a:lnTo>
                  <a:lnTo>
                    <a:pt x="18" y="562"/>
                  </a:lnTo>
                  <a:lnTo>
                    <a:pt x="52" y="551"/>
                  </a:lnTo>
                  <a:lnTo>
                    <a:pt x="52" y="550"/>
                  </a:lnTo>
                  <a:lnTo>
                    <a:pt x="52" y="546"/>
                  </a:lnTo>
                  <a:lnTo>
                    <a:pt x="51" y="541"/>
                  </a:lnTo>
                  <a:lnTo>
                    <a:pt x="51" y="534"/>
                  </a:lnTo>
                  <a:lnTo>
                    <a:pt x="51" y="529"/>
                  </a:lnTo>
                  <a:lnTo>
                    <a:pt x="51" y="524"/>
                  </a:lnTo>
                  <a:lnTo>
                    <a:pt x="49" y="520"/>
                  </a:lnTo>
                  <a:lnTo>
                    <a:pt x="49" y="515"/>
                  </a:lnTo>
                  <a:lnTo>
                    <a:pt x="48" y="508"/>
                  </a:lnTo>
                  <a:lnTo>
                    <a:pt x="48" y="503"/>
                  </a:lnTo>
                  <a:lnTo>
                    <a:pt x="48" y="496"/>
                  </a:lnTo>
                  <a:lnTo>
                    <a:pt x="48" y="490"/>
                  </a:lnTo>
                  <a:lnTo>
                    <a:pt x="48" y="482"/>
                  </a:lnTo>
                  <a:lnTo>
                    <a:pt x="47" y="474"/>
                  </a:lnTo>
                  <a:lnTo>
                    <a:pt x="47" y="466"/>
                  </a:lnTo>
                  <a:lnTo>
                    <a:pt x="47" y="459"/>
                  </a:lnTo>
                  <a:lnTo>
                    <a:pt x="45" y="451"/>
                  </a:lnTo>
                  <a:lnTo>
                    <a:pt x="45" y="443"/>
                  </a:lnTo>
                  <a:lnTo>
                    <a:pt x="45" y="434"/>
                  </a:lnTo>
                  <a:lnTo>
                    <a:pt x="45" y="426"/>
                  </a:lnTo>
                  <a:lnTo>
                    <a:pt x="44" y="417"/>
                  </a:lnTo>
                  <a:lnTo>
                    <a:pt x="44" y="408"/>
                  </a:lnTo>
                  <a:lnTo>
                    <a:pt x="43" y="398"/>
                  </a:lnTo>
                  <a:lnTo>
                    <a:pt x="43" y="389"/>
                  </a:lnTo>
                  <a:lnTo>
                    <a:pt x="43" y="380"/>
                  </a:lnTo>
                  <a:lnTo>
                    <a:pt x="42" y="371"/>
                  </a:lnTo>
                  <a:lnTo>
                    <a:pt x="42" y="362"/>
                  </a:lnTo>
                  <a:lnTo>
                    <a:pt x="42" y="353"/>
                  </a:lnTo>
                  <a:lnTo>
                    <a:pt x="42" y="342"/>
                  </a:lnTo>
                  <a:lnTo>
                    <a:pt x="40" y="333"/>
                  </a:lnTo>
                  <a:lnTo>
                    <a:pt x="39" y="323"/>
                  </a:lnTo>
                  <a:lnTo>
                    <a:pt x="39" y="313"/>
                  </a:lnTo>
                  <a:lnTo>
                    <a:pt x="39" y="303"/>
                  </a:lnTo>
                  <a:lnTo>
                    <a:pt x="39" y="294"/>
                  </a:lnTo>
                  <a:lnTo>
                    <a:pt x="38" y="285"/>
                  </a:lnTo>
                  <a:lnTo>
                    <a:pt x="38" y="276"/>
                  </a:lnTo>
                  <a:lnTo>
                    <a:pt x="38" y="265"/>
                  </a:lnTo>
                  <a:lnTo>
                    <a:pt x="38" y="256"/>
                  </a:lnTo>
                  <a:lnTo>
                    <a:pt x="36" y="247"/>
                  </a:lnTo>
                  <a:lnTo>
                    <a:pt x="36" y="238"/>
                  </a:lnTo>
                  <a:lnTo>
                    <a:pt x="36" y="228"/>
                  </a:lnTo>
                  <a:lnTo>
                    <a:pt x="36" y="221"/>
                  </a:lnTo>
                  <a:lnTo>
                    <a:pt x="36" y="211"/>
                  </a:lnTo>
                  <a:lnTo>
                    <a:pt x="36" y="204"/>
                  </a:lnTo>
                  <a:lnTo>
                    <a:pt x="36" y="196"/>
                  </a:lnTo>
                  <a:lnTo>
                    <a:pt x="36" y="188"/>
                  </a:lnTo>
                  <a:lnTo>
                    <a:pt x="35" y="180"/>
                  </a:lnTo>
                  <a:lnTo>
                    <a:pt x="35" y="174"/>
                  </a:lnTo>
                  <a:lnTo>
                    <a:pt x="35" y="166"/>
                  </a:lnTo>
                  <a:lnTo>
                    <a:pt x="35" y="159"/>
                  </a:lnTo>
                  <a:lnTo>
                    <a:pt x="35" y="153"/>
                  </a:lnTo>
                  <a:lnTo>
                    <a:pt x="36" y="147"/>
                  </a:lnTo>
                  <a:lnTo>
                    <a:pt x="36" y="141"/>
                  </a:lnTo>
                  <a:lnTo>
                    <a:pt x="36" y="136"/>
                  </a:lnTo>
                  <a:lnTo>
                    <a:pt x="36" y="132"/>
                  </a:lnTo>
                  <a:lnTo>
                    <a:pt x="36" y="126"/>
                  </a:lnTo>
                  <a:lnTo>
                    <a:pt x="36" y="123"/>
                  </a:lnTo>
                  <a:lnTo>
                    <a:pt x="36" y="119"/>
                  </a:lnTo>
                  <a:lnTo>
                    <a:pt x="38" y="116"/>
                  </a:lnTo>
                  <a:lnTo>
                    <a:pt x="38" y="115"/>
                  </a:lnTo>
                  <a:lnTo>
                    <a:pt x="168" y="300"/>
                  </a:lnTo>
                  <a:lnTo>
                    <a:pt x="204" y="289"/>
                  </a:lnTo>
                  <a:lnTo>
                    <a:pt x="197" y="66"/>
                  </a:lnTo>
                  <a:lnTo>
                    <a:pt x="197" y="68"/>
                  </a:lnTo>
                  <a:lnTo>
                    <a:pt x="200" y="72"/>
                  </a:lnTo>
                  <a:lnTo>
                    <a:pt x="202" y="74"/>
                  </a:lnTo>
                  <a:lnTo>
                    <a:pt x="205" y="78"/>
                  </a:lnTo>
                  <a:lnTo>
                    <a:pt x="209" y="81"/>
                  </a:lnTo>
                  <a:lnTo>
                    <a:pt x="213" y="87"/>
                  </a:lnTo>
                  <a:lnTo>
                    <a:pt x="217" y="91"/>
                  </a:lnTo>
                  <a:lnTo>
                    <a:pt x="221" y="98"/>
                  </a:lnTo>
                  <a:lnTo>
                    <a:pt x="226" y="104"/>
                  </a:lnTo>
                  <a:lnTo>
                    <a:pt x="232" y="111"/>
                  </a:lnTo>
                  <a:lnTo>
                    <a:pt x="238" y="117"/>
                  </a:lnTo>
                  <a:lnTo>
                    <a:pt x="244" y="125"/>
                  </a:lnTo>
                  <a:lnTo>
                    <a:pt x="249" y="133"/>
                  </a:lnTo>
                  <a:lnTo>
                    <a:pt x="257" y="142"/>
                  </a:lnTo>
                  <a:lnTo>
                    <a:pt x="264" y="151"/>
                  </a:lnTo>
                  <a:lnTo>
                    <a:pt x="272" y="160"/>
                  </a:lnTo>
                  <a:lnTo>
                    <a:pt x="278" y="170"/>
                  </a:lnTo>
                  <a:lnTo>
                    <a:pt x="286" y="180"/>
                  </a:lnTo>
                  <a:lnTo>
                    <a:pt x="294" y="191"/>
                  </a:lnTo>
                  <a:lnTo>
                    <a:pt x="303" y="201"/>
                  </a:lnTo>
                  <a:lnTo>
                    <a:pt x="312" y="211"/>
                  </a:lnTo>
                  <a:lnTo>
                    <a:pt x="321" y="223"/>
                  </a:lnTo>
                  <a:lnTo>
                    <a:pt x="329" y="234"/>
                  </a:lnTo>
                  <a:lnTo>
                    <a:pt x="338" y="245"/>
                  </a:lnTo>
                  <a:lnTo>
                    <a:pt x="347" y="257"/>
                  </a:lnTo>
                  <a:lnTo>
                    <a:pt x="357" y="270"/>
                  </a:lnTo>
                  <a:lnTo>
                    <a:pt x="367" y="282"/>
                  </a:lnTo>
                  <a:lnTo>
                    <a:pt x="376" y="295"/>
                  </a:lnTo>
                  <a:lnTo>
                    <a:pt x="385" y="307"/>
                  </a:lnTo>
                  <a:lnTo>
                    <a:pt x="396" y="320"/>
                  </a:lnTo>
                  <a:lnTo>
                    <a:pt x="405" y="333"/>
                  </a:lnTo>
                  <a:lnTo>
                    <a:pt x="414" y="345"/>
                  </a:lnTo>
                  <a:lnTo>
                    <a:pt x="425" y="358"/>
                  </a:lnTo>
                  <a:lnTo>
                    <a:pt x="435" y="371"/>
                  </a:lnTo>
                  <a:lnTo>
                    <a:pt x="444" y="383"/>
                  </a:lnTo>
                  <a:lnTo>
                    <a:pt x="455" y="396"/>
                  </a:lnTo>
                  <a:lnTo>
                    <a:pt x="464" y="409"/>
                  </a:lnTo>
                  <a:lnTo>
                    <a:pt x="474" y="422"/>
                  </a:lnTo>
                  <a:lnTo>
                    <a:pt x="483" y="435"/>
                  </a:lnTo>
                  <a:lnTo>
                    <a:pt x="493" y="447"/>
                  </a:lnTo>
                  <a:lnTo>
                    <a:pt x="502" y="460"/>
                  </a:lnTo>
                  <a:lnTo>
                    <a:pt x="511" y="473"/>
                  </a:lnTo>
                  <a:lnTo>
                    <a:pt x="520" y="485"/>
                  </a:lnTo>
                  <a:lnTo>
                    <a:pt x="529" y="496"/>
                  </a:lnTo>
                  <a:lnTo>
                    <a:pt x="537" y="510"/>
                  </a:lnTo>
                  <a:lnTo>
                    <a:pt x="546" y="521"/>
                  </a:lnTo>
                  <a:lnTo>
                    <a:pt x="554" y="533"/>
                  </a:lnTo>
                  <a:lnTo>
                    <a:pt x="563" y="543"/>
                  </a:lnTo>
                  <a:lnTo>
                    <a:pt x="571" y="555"/>
                  </a:lnTo>
                  <a:lnTo>
                    <a:pt x="579" y="567"/>
                  </a:lnTo>
                  <a:lnTo>
                    <a:pt x="585" y="576"/>
                  </a:lnTo>
                  <a:lnTo>
                    <a:pt x="592" y="587"/>
                  </a:lnTo>
                  <a:lnTo>
                    <a:pt x="598" y="597"/>
                  </a:lnTo>
                  <a:lnTo>
                    <a:pt x="605" y="608"/>
                  </a:lnTo>
                  <a:lnTo>
                    <a:pt x="612" y="615"/>
                  </a:lnTo>
                  <a:lnTo>
                    <a:pt x="617" y="625"/>
                  </a:lnTo>
                  <a:lnTo>
                    <a:pt x="622" y="634"/>
                  </a:lnTo>
                  <a:lnTo>
                    <a:pt x="627" y="643"/>
                  </a:lnTo>
                  <a:lnTo>
                    <a:pt x="631" y="649"/>
                  </a:lnTo>
                  <a:lnTo>
                    <a:pt x="636" y="657"/>
                  </a:lnTo>
                  <a:lnTo>
                    <a:pt x="639" y="664"/>
                  </a:lnTo>
                  <a:lnTo>
                    <a:pt x="643" y="672"/>
                  </a:lnTo>
                  <a:lnTo>
                    <a:pt x="668" y="622"/>
                  </a:lnTo>
                  <a:lnTo>
                    <a:pt x="668" y="6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1668066" y="4091682"/>
              <a:ext cx="28575" cy="30163"/>
            </a:xfrm>
            <a:custGeom>
              <a:avLst/>
              <a:gdLst/>
              <a:ahLst/>
              <a:cxnLst>
                <a:cxn ang="0">
                  <a:pos x="13" y="51"/>
                </a:cxn>
                <a:cxn ang="0">
                  <a:pos x="11" y="49"/>
                </a:cxn>
                <a:cxn ang="0">
                  <a:pos x="7" y="47"/>
                </a:cxn>
                <a:cxn ang="0">
                  <a:pos x="5" y="43"/>
                </a:cxn>
                <a:cxn ang="0">
                  <a:pos x="2" y="39"/>
                </a:cxn>
                <a:cxn ang="0">
                  <a:pos x="0" y="33"/>
                </a:cxn>
                <a:cxn ang="0">
                  <a:pos x="1" y="26"/>
                </a:cxn>
                <a:cxn ang="0">
                  <a:pos x="2" y="22"/>
                </a:cxn>
                <a:cxn ang="0">
                  <a:pos x="5" y="19"/>
                </a:cxn>
                <a:cxn ang="0">
                  <a:pos x="9" y="15"/>
                </a:cxn>
                <a:cxn ang="0">
                  <a:pos x="15" y="11"/>
                </a:cxn>
                <a:cxn ang="0">
                  <a:pos x="20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5" y="0"/>
                </a:cxn>
                <a:cxn ang="0">
                  <a:pos x="41" y="2"/>
                </a:cxn>
                <a:cxn ang="0">
                  <a:pos x="47" y="7"/>
                </a:cxn>
                <a:cxn ang="0">
                  <a:pos x="49" y="12"/>
                </a:cxn>
                <a:cxn ang="0">
                  <a:pos x="52" y="20"/>
                </a:cxn>
                <a:cxn ang="0">
                  <a:pos x="52" y="24"/>
                </a:cxn>
                <a:cxn ang="0">
                  <a:pos x="52" y="28"/>
                </a:cxn>
                <a:cxn ang="0">
                  <a:pos x="51" y="30"/>
                </a:cxn>
                <a:cxn ang="0">
                  <a:pos x="51" y="36"/>
                </a:cxn>
                <a:cxn ang="0">
                  <a:pos x="49" y="41"/>
                </a:cxn>
                <a:cxn ang="0">
                  <a:pos x="48" y="46"/>
                </a:cxn>
                <a:cxn ang="0">
                  <a:pos x="45" y="51"/>
                </a:cxn>
                <a:cxn ang="0">
                  <a:pos x="44" y="56"/>
                </a:cxn>
                <a:cxn ang="0">
                  <a:pos x="40" y="58"/>
                </a:cxn>
                <a:cxn ang="0">
                  <a:pos x="34" y="58"/>
                </a:cxn>
                <a:cxn ang="0">
                  <a:pos x="28" y="56"/>
                </a:cxn>
                <a:cxn ang="0">
                  <a:pos x="24" y="55"/>
                </a:cxn>
                <a:cxn ang="0">
                  <a:pos x="19" y="54"/>
                </a:cxn>
                <a:cxn ang="0">
                  <a:pos x="13" y="51"/>
                </a:cxn>
                <a:cxn ang="0">
                  <a:pos x="13" y="51"/>
                </a:cxn>
              </a:cxnLst>
              <a:rect l="0" t="0" r="r" b="b"/>
              <a:pathLst>
                <a:path w="52" h="58">
                  <a:moveTo>
                    <a:pt x="13" y="51"/>
                  </a:moveTo>
                  <a:lnTo>
                    <a:pt x="11" y="49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2" y="39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2"/>
                  </a:lnTo>
                  <a:lnTo>
                    <a:pt x="5" y="19"/>
                  </a:lnTo>
                  <a:lnTo>
                    <a:pt x="9" y="15"/>
                  </a:lnTo>
                  <a:lnTo>
                    <a:pt x="15" y="11"/>
                  </a:lnTo>
                  <a:lnTo>
                    <a:pt x="20" y="5"/>
                  </a:lnTo>
                  <a:lnTo>
                    <a:pt x="26" y="3"/>
                  </a:lnTo>
                  <a:lnTo>
                    <a:pt x="30" y="0"/>
                  </a:lnTo>
                  <a:lnTo>
                    <a:pt x="35" y="0"/>
                  </a:lnTo>
                  <a:lnTo>
                    <a:pt x="41" y="2"/>
                  </a:lnTo>
                  <a:lnTo>
                    <a:pt x="47" y="7"/>
                  </a:lnTo>
                  <a:lnTo>
                    <a:pt x="49" y="12"/>
                  </a:lnTo>
                  <a:lnTo>
                    <a:pt x="52" y="20"/>
                  </a:lnTo>
                  <a:lnTo>
                    <a:pt x="52" y="24"/>
                  </a:lnTo>
                  <a:lnTo>
                    <a:pt x="52" y="28"/>
                  </a:lnTo>
                  <a:lnTo>
                    <a:pt x="51" y="30"/>
                  </a:lnTo>
                  <a:lnTo>
                    <a:pt x="51" y="36"/>
                  </a:lnTo>
                  <a:lnTo>
                    <a:pt x="49" y="41"/>
                  </a:lnTo>
                  <a:lnTo>
                    <a:pt x="48" y="46"/>
                  </a:lnTo>
                  <a:lnTo>
                    <a:pt x="45" y="51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4" y="58"/>
                  </a:lnTo>
                  <a:lnTo>
                    <a:pt x="28" y="56"/>
                  </a:lnTo>
                  <a:lnTo>
                    <a:pt x="24" y="55"/>
                  </a:lnTo>
                  <a:lnTo>
                    <a:pt x="19" y="54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1602979" y="4121845"/>
              <a:ext cx="28575" cy="30163"/>
            </a:xfrm>
            <a:custGeom>
              <a:avLst/>
              <a:gdLst/>
              <a:ahLst/>
              <a:cxnLst>
                <a:cxn ang="0">
                  <a:pos x="5" y="43"/>
                </a:cxn>
                <a:cxn ang="0">
                  <a:pos x="4" y="42"/>
                </a:cxn>
                <a:cxn ang="0">
                  <a:pos x="2" y="37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" y="12"/>
                </a:cxn>
                <a:cxn ang="0">
                  <a:pos x="4" y="8"/>
                </a:cxn>
                <a:cxn ang="0">
                  <a:pos x="7" y="5"/>
                </a:cxn>
                <a:cxn ang="0">
                  <a:pos x="11" y="4"/>
                </a:cxn>
                <a:cxn ang="0">
                  <a:pos x="14" y="3"/>
                </a:cxn>
                <a:cxn ang="0">
                  <a:pos x="18" y="1"/>
                </a:cxn>
                <a:cxn ang="0">
                  <a:pos x="22" y="0"/>
                </a:cxn>
                <a:cxn ang="0">
                  <a:pos x="26" y="0"/>
                </a:cxn>
                <a:cxn ang="0">
                  <a:pos x="32" y="0"/>
                </a:cxn>
                <a:cxn ang="0">
                  <a:pos x="39" y="0"/>
                </a:cxn>
                <a:cxn ang="0">
                  <a:pos x="43" y="3"/>
                </a:cxn>
                <a:cxn ang="0">
                  <a:pos x="47" y="5"/>
                </a:cxn>
                <a:cxn ang="0">
                  <a:pos x="48" y="7"/>
                </a:cxn>
                <a:cxn ang="0">
                  <a:pos x="51" y="12"/>
                </a:cxn>
                <a:cxn ang="0">
                  <a:pos x="51" y="16"/>
                </a:cxn>
                <a:cxn ang="0">
                  <a:pos x="52" y="20"/>
                </a:cxn>
                <a:cxn ang="0">
                  <a:pos x="52" y="24"/>
                </a:cxn>
                <a:cxn ang="0">
                  <a:pos x="51" y="28"/>
                </a:cxn>
                <a:cxn ang="0">
                  <a:pos x="51" y="31"/>
                </a:cxn>
                <a:cxn ang="0">
                  <a:pos x="49" y="35"/>
                </a:cxn>
                <a:cxn ang="0">
                  <a:pos x="48" y="41"/>
                </a:cxn>
                <a:cxn ang="0">
                  <a:pos x="48" y="43"/>
                </a:cxn>
                <a:cxn ang="0">
                  <a:pos x="47" y="45"/>
                </a:cxn>
                <a:cxn ang="0">
                  <a:pos x="43" y="47"/>
                </a:cxn>
                <a:cxn ang="0">
                  <a:pos x="38" y="50"/>
                </a:cxn>
                <a:cxn ang="0">
                  <a:pos x="32" y="54"/>
                </a:cxn>
                <a:cxn ang="0">
                  <a:pos x="24" y="55"/>
                </a:cxn>
                <a:cxn ang="0">
                  <a:pos x="18" y="55"/>
                </a:cxn>
                <a:cxn ang="0">
                  <a:pos x="14" y="52"/>
                </a:cxn>
                <a:cxn ang="0">
                  <a:pos x="11" y="51"/>
                </a:cxn>
                <a:cxn ang="0">
                  <a:pos x="7" y="47"/>
                </a:cxn>
                <a:cxn ang="0">
                  <a:pos x="5" y="43"/>
                </a:cxn>
                <a:cxn ang="0">
                  <a:pos x="5" y="43"/>
                </a:cxn>
              </a:cxnLst>
              <a:rect l="0" t="0" r="r" b="b"/>
              <a:pathLst>
                <a:path w="52" h="55">
                  <a:moveTo>
                    <a:pt x="5" y="43"/>
                  </a:moveTo>
                  <a:lnTo>
                    <a:pt x="4" y="42"/>
                  </a:lnTo>
                  <a:lnTo>
                    <a:pt x="2" y="37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8"/>
                  </a:lnTo>
                  <a:lnTo>
                    <a:pt x="7" y="5"/>
                  </a:lnTo>
                  <a:lnTo>
                    <a:pt x="11" y="4"/>
                  </a:lnTo>
                  <a:lnTo>
                    <a:pt x="14" y="3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9" y="0"/>
                  </a:lnTo>
                  <a:lnTo>
                    <a:pt x="43" y="3"/>
                  </a:lnTo>
                  <a:lnTo>
                    <a:pt x="47" y="5"/>
                  </a:lnTo>
                  <a:lnTo>
                    <a:pt x="48" y="7"/>
                  </a:lnTo>
                  <a:lnTo>
                    <a:pt x="51" y="12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52" y="24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49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7" y="45"/>
                  </a:lnTo>
                  <a:lnTo>
                    <a:pt x="43" y="47"/>
                  </a:lnTo>
                  <a:lnTo>
                    <a:pt x="38" y="50"/>
                  </a:lnTo>
                  <a:lnTo>
                    <a:pt x="32" y="54"/>
                  </a:lnTo>
                  <a:lnTo>
                    <a:pt x="24" y="55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1906191" y="3969445"/>
              <a:ext cx="192088" cy="238125"/>
            </a:xfrm>
            <a:custGeom>
              <a:avLst/>
              <a:gdLst/>
              <a:ahLst/>
              <a:cxnLst>
                <a:cxn ang="0">
                  <a:pos x="5" y="278"/>
                </a:cxn>
                <a:cxn ang="0">
                  <a:pos x="14" y="250"/>
                </a:cxn>
                <a:cxn ang="0">
                  <a:pos x="27" y="210"/>
                </a:cxn>
                <a:cxn ang="0">
                  <a:pos x="44" y="165"/>
                </a:cxn>
                <a:cxn ang="0">
                  <a:pos x="65" y="118"/>
                </a:cxn>
                <a:cxn ang="0">
                  <a:pos x="89" y="73"/>
                </a:cxn>
                <a:cxn ang="0">
                  <a:pos x="115" y="36"/>
                </a:cxn>
                <a:cxn ang="0">
                  <a:pos x="142" y="9"/>
                </a:cxn>
                <a:cxn ang="0">
                  <a:pos x="166" y="5"/>
                </a:cxn>
                <a:cxn ang="0">
                  <a:pos x="172" y="35"/>
                </a:cxn>
                <a:cxn ang="0">
                  <a:pos x="176" y="63"/>
                </a:cxn>
                <a:cxn ang="0">
                  <a:pos x="175" y="97"/>
                </a:cxn>
                <a:cxn ang="0">
                  <a:pos x="170" y="136"/>
                </a:cxn>
                <a:cxn ang="0">
                  <a:pos x="158" y="180"/>
                </a:cxn>
                <a:cxn ang="0">
                  <a:pos x="137" y="230"/>
                </a:cxn>
                <a:cxn ang="0">
                  <a:pos x="107" y="284"/>
                </a:cxn>
                <a:cxn ang="0">
                  <a:pos x="127" y="289"/>
                </a:cxn>
                <a:cxn ang="0">
                  <a:pos x="159" y="286"/>
                </a:cxn>
                <a:cxn ang="0">
                  <a:pos x="191" y="285"/>
                </a:cxn>
                <a:cxn ang="0">
                  <a:pos x="226" y="282"/>
                </a:cxn>
                <a:cxn ang="0">
                  <a:pos x="264" y="282"/>
                </a:cxn>
                <a:cxn ang="0">
                  <a:pos x="303" y="281"/>
                </a:cxn>
                <a:cxn ang="0">
                  <a:pos x="342" y="284"/>
                </a:cxn>
                <a:cxn ang="0">
                  <a:pos x="356" y="321"/>
                </a:cxn>
                <a:cxn ang="0">
                  <a:pos x="318" y="342"/>
                </a:cxn>
                <a:cxn ang="0">
                  <a:pos x="282" y="362"/>
                </a:cxn>
                <a:cxn ang="0">
                  <a:pos x="240" y="383"/>
                </a:cxn>
                <a:cxn ang="0">
                  <a:pos x="193" y="404"/>
                </a:cxn>
                <a:cxn ang="0">
                  <a:pos x="144" y="425"/>
                </a:cxn>
                <a:cxn ang="0">
                  <a:pos x="94" y="440"/>
                </a:cxn>
                <a:cxn ang="0">
                  <a:pos x="47" y="448"/>
                </a:cxn>
                <a:cxn ang="0">
                  <a:pos x="34" y="410"/>
                </a:cxn>
                <a:cxn ang="0">
                  <a:pos x="67" y="404"/>
                </a:cxn>
                <a:cxn ang="0">
                  <a:pos x="101" y="399"/>
                </a:cxn>
                <a:cxn ang="0">
                  <a:pos x="132" y="391"/>
                </a:cxn>
                <a:cxn ang="0">
                  <a:pos x="167" y="378"/>
                </a:cxn>
                <a:cxn ang="0">
                  <a:pos x="205" y="363"/>
                </a:cxn>
                <a:cxn ang="0">
                  <a:pos x="243" y="345"/>
                </a:cxn>
                <a:cxn ang="0">
                  <a:pos x="281" y="323"/>
                </a:cxn>
                <a:cxn ang="0">
                  <a:pos x="252" y="319"/>
                </a:cxn>
                <a:cxn ang="0">
                  <a:pos x="218" y="318"/>
                </a:cxn>
                <a:cxn ang="0">
                  <a:pos x="189" y="318"/>
                </a:cxn>
                <a:cxn ang="0">
                  <a:pos x="157" y="321"/>
                </a:cxn>
                <a:cxn ang="0">
                  <a:pos x="123" y="325"/>
                </a:cxn>
                <a:cxn ang="0">
                  <a:pos x="90" y="336"/>
                </a:cxn>
                <a:cxn ang="0">
                  <a:pos x="56" y="349"/>
                </a:cxn>
                <a:cxn ang="0">
                  <a:pos x="44" y="315"/>
                </a:cxn>
                <a:cxn ang="0">
                  <a:pos x="71" y="277"/>
                </a:cxn>
                <a:cxn ang="0">
                  <a:pos x="89" y="247"/>
                </a:cxn>
                <a:cxn ang="0">
                  <a:pos x="105" y="212"/>
                </a:cxn>
                <a:cxn ang="0">
                  <a:pos x="120" y="172"/>
                </a:cxn>
                <a:cxn ang="0">
                  <a:pos x="132" y="129"/>
                </a:cxn>
                <a:cxn ang="0">
                  <a:pos x="139" y="86"/>
                </a:cxn>
                <a:cxn ang="0">
                  <a:pos x="132" y="80"/>
                </a:cxn>
                <a:cxn ang="0">
                  <a:pos x="108" y="123"/>
                </a:cxn>
                <a:cxn ang="0">
                  <a:pos x="93" y="155"/>
                </a:cxn>
                <a:cxn ang="0">
                  <a:pos x="77" y="188"/>
                </a:cxn>
                <a:cxn ang="0">
                  <a:pos x="64" y="223"/>
                </a:cxn>
                <a:cxn ang="0">
                  <a:pos x="51" y="257"/>
                </a:cxn>
                <a:cxn ang="0">
                  <a:pos x="42" y="293"/>
                </a:cxn>
              </a:cxnLst>
              <a:rect l="0" t="0" r="r" b="b"/>
              <a:pathLst>
                <a:path w="365" h="451">
                  <a:moveTo>
                    <a:pt x="0" y="298"/>
                  </a:moveTo>
                  <a:lnTo>
                    <a:pt x="0" y="297"/>
                  </a:lnTo>
                  <a:lnTo>
                    <a:pt x="0" y="294"/>
                  </a:lnTo>
                  <a:lnTo>
                    <a:pt x="1" y="290"/>
                  </a:lnTo>
                  <a:lnTo>
                    <a:pt x="4" y="286"/>
                  </a:lnTo>
                  <a:lnTo>
                    <a:pt x="4" y="282"/>
                  </a:lnTo>
                  <a:lnTo>
                    <a:pt x="5" y="278"/>
                  </a:lnTo>
                  <a:lnTo>
                    <a:pt x="5" y="276"/>
                  </a:lnTo>
                  <a:lnTo>
                    <a:pt x="6" y="272"/>
                  </a:lnTo>
                  <a:lnTo>
                    <a:pt x="8" y="268"/>
                  </a:lnTo>
                  <a:lnTo>
                    <a:pt x="9" y="264"/>
                  </a:lnTo>
                  <a:lnTo>
                    <a:pt x="12" y="259"/>
                  </a:lnTo>
                  <a:lnTo>
                    <a:pt x="13" y="255"/>
                  </a:lnTo>
                  <a:lnTo>
                    <a:pt x="14" y="250"/>
                  </a:lnTo>
                  <a:lnTo>
                    <a:pt x="16" y="243"/>
                  </a:lnTo>
                  <a:lnTo>
                    <a:pt x="17" y="238"/>
                  </a:lnTo>
                  <a:lnTo>
                    <a:pt x="20" y="233"/>
                  </a:lnTo>
                  <a:lnTo>
                    <a:pt x="22" y="227"/>
                  </a:lnTo>
                  <a:lnTo>
                    <a:pt x="23" y="222"/>
                  </a:lnTo>
                  <a:lnTo>
                    <a:pt x="26" y="216"/>
                  </a:lnTo>
                  <a:lnTo>
                    <a:pt x="27" y="210"/>
                  </a:lnTo>
                  <a:lnTo>
                    <a:pt x="30" y="204"/>
                  </a:lnTo>
                  <a:lnTo>
                    <a:pt x="33" y="197"/>
                  </a:lnTo>
                  <a:lnTo>
                    <a:pt x="34" y="191"/>
                  </a:lnTo>
                  <a:lnTo>
                    <a:pt x="37" y="184"/>
                  </a:lnTo>
                  <a:lnTo>
                    <a:pt x="39" y="178"/>
                  </a:lnTo>
                  <a:lnTo>
                    <a:pt x="42" y="171"/>
                  </a:lnTo>
                  <a:lnTo>
                    <a:pt x="44" y="165"/>
                  </a:lnTo>
                  <a:lnTo>
                    <a:pt x="48" y="158"/>
                  </a:lnTo>
                  <a:lnTo>
                    <a:pt x="51" y="152"/>
                  </a:lnTo>
                  <a:lnTo>
                    <a:pt x="54" y="145"/>
                  </a:lnTo>
                  <a:lnTo>
                    <a:pt x="56" y="137"/>
                  </a:lnTo>
                  <a:lnTo>
                    <a:pt x="60" y="132"/>
                  </a:lnTo>
                  <a:lnTo>
                    <a:pt x="63" y="124"/>
                  </a:lnTo>
                  <a:lnTo>
                    <a:pt x="65" y="118"/>
                  </a:lnTo>
                  <a:lnTo>
                    <a:pt x="69" y="112"/>
                  </a:lnTo>
                  <a:lnTo>
                    <a:pt x="72" y="106"/>
                  </a:lnTo>
                  <a:lnTo>
                    <a:pt x="74" y="98"/>
                  </a:lnTo>
                  <a:lnTo>
                    <a:pt x="78" y="91"/>
                  </a:lnTo>
                  <a:lnTo>
                    <a:pt x="81" y="86"/>
                  </a:lnTo>
                  <a:lnTo>
                    <a:pt x="85" y="80"/>
                  </a:lnTo>
                  <a:lnTo>
                    <a:pt x="89" y="73"/>
                  </a:lnTo>
                  <a:lnTo>
                    <a:pt x="93" y="68"/>
                  </a:lnTo>
                  <a:lnTo>
                    <a:pt x="95" y="63"/>
                  </a:lnTo>
                  <a:lnTo>
                    <a:pt x="101" y="57"/>
                  </a:lnTo>
                  <a:lnTo>
                    <a:pt x="103" y="51"/>
                  </a:lnTo>
                  <a:lnTo>
                    <a:pt x="107" y="47"/>
                  </a:lnTo>
                  <a:lnTo>
                    <a:pt x="111" y="40"/>
                  </a:lnTo>
                  <a:lnTo>
                    <a:pt x="115" y="36"/>
                  </a:lnTo>
                  <a:lnTo>
                    <a:pt x="119" y="31"/>
                  </a:lnTo>
                  <a:lnTo>
                    <a:pt x="123" y="27"/>
                  </a:lnTo>
                  <a:lnTo>
                    <a:pt x="127" y="23"/>
                  </a:lnTo>
                  <a:lnTo>
                    <a:pt x="131" y="19"/>
                  </a:lnTo>
                  <a:lnTo>
                    <a:pt x="135" y="16"/>
                  </a:lnTo>
                  <a:lnTo>
                    <a:pt x="139" y="13"/>
                  </a:lnTo>
                  <a:lnTo>
                    <a:pt x="142" y="9"/>
                  </a:lnTo>
                  <a:lnTo>
                    <a:pt x="148" y="6"/>
                  </a:lnTo>
                  <a:lnTo>
                    <a:pt x="152" y="4"/>
                  </a:lnTo>
                  <a:lnTo>
                    <a:pt x="155" y="2"/>
                  </a:lnTo>
                  <a:lnTo>
                    <a:pt x="159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66" y="5"/>
                  </a:lnTo>
                  <a:lnTo>
                    <a:pt x="167" y="6"/>
                  </a:lnTo>
                  <a:lnTo>
                    <a:pt x="169" y="12"/>
                  </a:lnTo>
                  <a:lnTo>
                    <a:pt x="169" y="16"/>
                  </a:lnTo>
                  <a:lnTo>
                    <a:pt x="171" y="21"/>
                  </a:lnTo>
                  <a:lnTo>
                    <a:pt x="171" y="26"/>
                  </a:lnTo>
                  <a:lnTo>
                    <a:pt x="172" y="33"/>
                  </a:lnTo>
                  <a:lnTo>
                    <a:pt x="172" y="35"/>
                  </a:lnTo>
                  <a:lnTo>
                    <a:pt x="172" y="39"/>
                  </a:lnTo>
                  <a:lnTo>
                    <a:pt x="174" y="43"/>
                  </a:lnTo>
                  <a:lnTo>
                    <a:pt x="175" y="47"/>
                  </a:lnTo>
                  <a:lnTo>
                    <a:pt x="175" y="51"/>
                  </a:lnTo>
                  <a:lnTo>
                    <a:pt x="175" y="53"/>
                  </a:lnTo>
                  <a:lnTo>
                    <a:pt x="175" y="59"/>
                  </a:lnTo>
                  <a:lnTo>
                    <a:pt x="176" y="63"/>
                  </a:lnTo>
                  <a:lnTo>
                    <a:pt x="176" y="68"/>
                  </a:lnTo>
                  <a:lnTo>
                    <a:pt x="176" y="72"/>
                  </a:lnTo>
                  <a:lnTo>
                    <a:pt x="176" y="77"/>
                  </a:lnTo>
                  <a:lnTo>
                    <a:pt x="176" y="82"/>
                  </a:lnTo>
                  <a:lnTo>
                    <a:pt x="176" y="86"/>
                  </a:lnTo>
                  <a:lnTo>
                    <a:pt x="175" y="91"/>
                  </a:lnTo>
                  <a:lnTo>
                    <a:pt x="175" y="97"/>
                  </a:lnTo>
                  <a:lnTo>
                    <a:pt x="175" y="102"/>
                  </a:lnTo>
                  <a:lnTo>
                    <a:pt x="174" y="107"/>
                  </a:lnTo>
                  <a:lnTo>
                    <a:pt x="172" y="112"/>
                  </a:lnTo>
                  <a:lnTo>
                    <a:pt x="172" y="118"/>
                  </a:lnTo>
                  <a:lnTo>
                    <a:pt x="172" y="124"/>
                  </a:lnTo>
                  <a:lnTo>
                    <a:pt x="171" y="129"/>
                  </a:lnTo>
                  <a:lnTo>
                    <a:pt x="170" y="136"/>
                  </a:lnTo>
                  <a:lnTo>
                    <a:pt x="169" y="142"/>
                  </a:lnTo>
                  <a:lnTo>
                    <a:pt x="167" y="148"/>
                  </a:lnTo>
                  <a:lnTo>
                    <a:pt x="166" y="154"/>
                  </a:lnTo>
                  <a:lnTo>
                    <a:pt x="165" y="161"/>
                  </a:lnTo>
                  <a:lnTo>
                    <a:pt x="162" y="167"/>
                  </a:lnTo>
                  <a:lnTo>
                    <a:pt x="161" y="174"/>
                  </a:lnTo>
                  <a:lnTo>
                    <a:pt x="158" y="180"/>
                  </a:lnTo>
                  <a:lnTo>
                    <a:pt x="155" y="187"/>
                  </a:lnTo>
                  <a:lnTo>
                    <a:pt x="153" y="193"/>
                  </a:lnTo>
                  <a:lnTo>
                    <a:pt x="150" y="201"/>
                  </a:lnTo>
                  <a:lnTo>
                    <a:pt x="146" y="208"/>
                  </a:lnTo>
                  <a:lnTo>
                    <a:pt x="144" y="216"/>
                  </a:lnTo>
                  <a:lnTo>
                    <a:pt x="140" y="222"/>
                  </a:lnTo>
                  <a:lnTo>
                    <a:pt x="137" y="230"/>
                  </a:lnTo>
                  <a:lnTo>
                    <a:pt x="133" y="238"/>
                  </a:lnTo>
                  <a:lnTo>
                    <a:pt x="129" y="246"/>
                  </a:lnTo>
                  <a:lnTo>
                    <a:pt x="125" y="252"/>
                  </a:lnTo>
                  <a:lnTo>
                    <a:pt x="122" y="260"/>
                  </a:lnTo>
                  <a:lnTo>
                    <a:pt x="116" y="268"/>
                  </a:lnTo>
                  <a:lnTo>
                    <a:pt x="112" y="276"/>
                  </a:lnTo>
                  <a:lnTo>
                    <a:pt x="107" y="284"/>
                  </a:lnTo>
                  <a:lnTo>
                    <a:pt x="102" y="293"/>
                  </a:lnTo>
                  <a:lnTo>
                    <a:pt x="103" y="291"/>
                  </a:lnTo>
                  <a:lnTo>
                    <a:pt x="108" y="290"/>
                  </a:lnTo>
                  <a:lnTo>
                    <a:pt x="111" y="290"/>
                  </a:lnTo>
                  <a:lnTo>
                    <a:pt x="116" y="290"/>
                  </a:lnTo>
                  <a:lnTo>
                    <a:pt x="120" y="289"/>
                  </a:lnTo>
                  <a:lnTo>
                    <a:pt x="127" y="289"/>
                  </a:lnTo>
                  <a:lnTo>
                    <a:pt x="132" y="287"/>
                  </a:lnTo>
                  <a:lnTo>
                    <a:pt x="140" y="287"/>
                  </a:lnTo>
                  <a:lnTo>
                    <a:pt x="142" y="286"/>
                  </a:lnTo>
                  <a:lnTo>
                    <a:pt x="146" y="286"/>
                  </a:lnTo>
                  <a:lnTo>
                    <a:pt x="150" y="286"/>
                  </a:lnTo>
                  <a:lnTo>
                    <a:pt x="154" y="286"/>
                  </a:lnTo>
                  <a:lnTo>
                    <a:pt x="159" y="286"/>
                  </a:lnTo>
                  <a:lnTo>
                    <a:pt x="163" y="286"/>
                  </a:lnTo>
                  <a:lnTo>
                    <a:pt x="167" y="285"/>
                  </a:lnTo>
                  <a:lnTo>
                    <a:pt x="171" y="285"/>
                  </a:lnTo>
                  <a:lnTo>
                    <a:pt x="176" y="285"/>
                  </a:lnTo>
                  <a:lnTo>
                    <a:pt x="180" y="285"/>
                  </a:lnTo>
                  <a:lnTo>
                    <a:pt x="186" y="285"/>
                  </a:lnTo>
                  <a:lnTo>
                    <a:pt x="191" y="285"/>
                  </a:lnTo>
                  <a:lnTo>
                    <a:pt x="196" y="284"/>
                  </a:lnTo>
                  <a:lnTo>
                    <a:pt x="200" y="284"/>
                  </a:lnTo>
                  <a:lnTo>
                    <a:pt x="205" y="284"/>
                  </a:lnTo>
                  <a:lnTo>
                    <a:pt x="210" y="284"/>
                  </a:lnTo>
                  <a:lnTo>
                    <a:pt x="216" y="282"/>
                  </a:lnTo>
                  <a:lnTo>
                    <a:pt x="221" y="282"/>
                  </a:lnTo>
                  <a:lnTo>
                    <a:pt x="226" y="282"/>
                  </a:lnTo>
                  <a:lnTo>
                    <a:pt x="231" y="282"/>
                  </a:lnTo>
                  <a:lnTo>
                    <a:pt x="237" y="282"/>
                  </a:lnTo>
                  <a:lnTo>
                    <a:pt x="242" y="282"/>
                  </a:lnTo>
                  <a:lnTo>
                    <a:pt x="247" y="282"/>
                  </a:lnTo>
                  <a:lnTo>
                    <a:pt x="254" y="282"/>
                  </a:lnTo>
                  <a:lnTo>
                    <a:pt x="259" y="282"/>
                  </a:lnTo>
                  <a:lnTo>
                    <a:pt x="264" y="282"/>
                  </a:lnTo>
                  <a:lnTo>
                    <a:pt x="271" y="282"/>
                  </a:lnTo>
                  <a:lnTo>
                    <a:pt x="276" y="282"/>
                  </a:lnTo>
                  <a:lnTo>
                    <a:pt x="281" y="281"/>
                  </a:lnTo>
                  <a:lnTo>
                    <a:pt x="286" y="281"/>
                  </a:lnTo>
                  <a:lnTo>
                    <a:pt x="293" y="281"/>
                  </a:lnTo>
                  <a:lnTo>
                    <a:pt x="298" y="281"/>
                  </a:lnTo>
                  <a:lnTo>
                    <a:pt x="303" y="281"/>
                  </a:lnTo>
                  <a:lnTo>
                    <a:pt x="310" y="281"/>
                  </a:lnTo>
                  <a:lnTo>
                    <a:pt x="314" y="281"/>
                  </a:lnTo>
                  <a:lnTo>
                    <a:pt x="320" y="282"/>
                  </a:lnTo>
                  <a:lnTo>
                    <a:pt x="325" y="282"/>
                  </a:lnTo>
                  <a:lnTo>
                    <a:pt x="332" y="282"/>
                  </a:lnTo>
                  <a:lnTo>
                    <a:pt x="336" y="282"/>
                  </a:lnTo>
                  <a:lnTo>
                    <a:pt x="342" y="284"/>
                  </a:lnTo>
                  <a:lnTo>
                    <a:pt x="348" y="284"/>
                  </a:lnTo>
                  <a:lnTo>
                    <a:pt x="354" y="284"/>
                  </a:lnTo>
                  <a:lnTo>
                    <a:pt x="359" y="285"/>
                  </a:lnTo>
                  <a:lnTo>
                    <a:pt x="365" y="285"/>
                  </a:lnTo>
                  <a:lnTo>
                    <a:pt x="358" y="320"/>
                  </a:lnTo>
                  <a:lnTo>
                    <a:pt x="357" y="320"/>
                  </a:lnTo>
                  <a:lnTo>
                    <a:pt x="356" y="321"/>
                  </a:lnTo>
                  <a:lnTo>
                    <a:pt x="352" y="323"/>
                  </a:lnTo>
                  <a:lnTo>
                    <a:pt x="349" y="325"/>
                  </a:lnTo>
                  <a:lnTo>
                    <a:pt x="342" y="327"/>
                  </a:lnTo>
                  <a:lnTo>
                    <a:pt x="336" y="332"/>
                  </a:lnTo>
                  <a:lnTo>
                    <a:pt x="329" y="336"/>
                  </a:lnTo>
                  <a:lnTo>
                    <a:pt x="323" y="341"/>
                  </a:lnTo>
                  <a:lnTo>
                    <a:pt x="318" y="342"/>
                  </a:lnTo>
                  <a:lnTo>
                    <a:pt x="314" y="345"/>
                  </a:lnTo>
                  <a:lnTo>
                    <a:pt x="308" y="348"/>
                  </a:lnTo>
                  <a:lnTo>
                    <a:pt x="303" y="350"/>
                  </a:lnTo>
                  <a:lnTo>
                    <a:pt x="298" y="353"/>
                  </a:lnTo>
                  <a:lnTo>
                    <a:pt x="293" y="355"/>
                  </a:lnTo>
                  <a:lnTo>
                    <a:pt x="288" y="358"/>
                  </a:lnTo>
                  <a:lnTo>
                    <a:pt x="282" y="362"/>
                  </a:lnTo>
                  <a:lnTo>
                    <a:pt x="276" y="365"/>
                  </a:lnTo>
                  <a:lnTo>
                    <a:pt x="271" y="369"/>
                  </a:lnTo>
                  <a:lnTo>
                    <a:pt x="265" y="371"/>
                  </a:lnTo>
                  <a:lnTo>
                    <a:pt x="259" y="374"/>
                  </a:lnTo>
                  <a:lnTo>
                    <a:pt x="254" y="378"/>
                  </a:lnTo>
                  <a:lnTo>
                    <a:pt x="247" y="380"/>
                  </a:lnTo>
                  <a:lnTo>
                    <a:pt x="240" y="383"/>
                  </a:lnTo>
                  <a:lnTo>
                    <a:pt x="235" y="387"/>
                  </a:lnTo>
                  <a:lnTo>
                    <a:pt x="227" y="389"/>
                  </a:lnTo>
                  <a:lnTo>
                    <a:pt x="221" y="392"/>
                  </a:lnTo>
                  <a:lnTo>
                    <a:pt x="214" y="396"/>
                  </a:lnTo>
                  <a:lnTo>
                    <a:pt x="208" y="399"/>
                  </a:lnTo>
                  <a:lnTo>
                    <a:pt x="200" y="401"/>
                  </a:lnTo>
                  <a:lnTo>
                    <a:pt x="193" y="404"/>
                  </a:lnTo>
                  <a:lnTo>
                    <a:pt x="187" y="408"/>
                  </a:lnTo>
                  <a:lnTo>
                    <a:pt x="180" y="410"/>
                  </a:lnTo>
                  <a:lnTo>
                    <a:pt x="172" y="413"/>
                  </a:lnTo>
                  <a:lnTo>
                    <a:pt x="166" y="417"/>
                  </a:lnTo>
                  <a:lnTo>
                    <a:pt x="158" y="418"/>
                  </a:lnTo>
                  <a:lnTo>
                    <a:pt x="152" y="422"/>
                  </a:lnTo>
                  <a:lnTo>
                    <a:pt x="144" y="425"/>
                  </a:lnTo>
                  <a:lnTo>
                    <a:pt x="137" y="427"/>
                  </a:lnTo>
                  <a:lnTo>
                    <a:pt x="129" y="430"/>
                  </a:lnTo>
                  <a:lnTo>
                    <a:pt x="123" y="433"/>
                  </a:lnTo>
                  <a:lnTo>
                    <a:pt x="115" y="434"/>
                  </a:lnTo>
                  <a:lnTo>
                    <a:pt x="108" y="437"/>
                  </a:lnTo>
                  <a:lnTo>
                    <a:pt x="102" y="438"/>
                  </a:lnTo>
                  <a:lnTo>
                    <a:pt x="94" y="440"/>
                  </a:lnTo>
                  <a:lnTo>
                    <a:pt x="88" y="442"/>
                  </a:lnTo>
                  <a:lnTo>
                    <a:pt x="81" y="443"/>
                  </a:lnTo>
                  <a:lnTo>
                    <a:pt x="74" y="444"/>
                  </a:lnTo>
                  <a:lnTo>
                    <a:pt x="68" y="447"/>
                  </a:lnTo>
                  <a:lnTo>
                    <a:pt x="61" y="447"/>
                  </a:lnTo>
                  <a:lnTo>
                    <a:pt x="54" y="448"/>
                  </a:lnTo>
                  <a:lnTo>
                    <a:pt x="47" y="448"/>
                  </a:lnTo>
                  <a:lnTo>
                    <a:pt x="42" y="450"/>
                  </a:lnTo>
                  <a:lnTo>
                    <a:pt x="35" y="450"/>
                  </a:lnTo>
                  <a:lnTo>
                    <a:pt x="29" y="450"/>
                  </a:lnTo>
                  <a:lnTo>
                    <a:pt x="23" y="450"/>
                  </a:lnTo>
                  <a:lnTo>
                    <a:pt x="17" y="451"/>
                  </a:lnTo>
                  <a:lnTo>
                    <a:pt x="33" y="410"/>
                  </a:lnTo>
                  <a:lnTo>
                    <a:pt x="34" y="410"/>
                  </a:lnTo>
                  <a:lnTo>
                    <a:pt x="38" y="410"/>
                  </a:lnTo>
                  <a:lnTo>
                    <a:pt x="40" y="409"/>
                  </a:lnTo>
                  <a:lnTo>
                    <a:pt x="44" y="409"/>
                  </a:lnTo>
                  <a:lnTo>
                    <a:pt x="50" y="408"/>
                  </a:lnTo>
                  <a:lnTo>
                    <a:pt x="55" y="408"/>
                  </a:lnTo>
                  <a:lnTo>
                    <a:pt x="60" y="406"/>
                  </a:lnTo>
                  <a:lnTo>
                    <a:pt x="67" y="404"/>
                  </a:lnTo>
                  <a:lnTo>
                    <a:pt x="73" y="403"/>
                  </a:lnTo>
                  <a:lnTo>
                    <a:pt x="81" y="403"/>
                  </a:lnTo>
                  <a:lnTo>
                    <a:pt x="84" y="401"/>
                  </a:lnTo>
                  <a:lnTo>
                    <a:pt x="88" y="401"/>
                  </a:lnTo>
                  <a:lnTo>
                    <a:pt x="91" y="400"/>
                  </a:lnTo>
                  <a:lnTo>
                    <a:pt x="95" y="400"/>
                  </a:lnTo>
                  <a:lnTo>
                    <a:pt x="101" y="399"/>
                  </a:lnTo>
                  <a:lnTo>
                    <a:pt x="105" y="397"/>
                  </a:lnTo>
                  <a:lnTo>
                    <a:pt x="110" y="397"/>
                  </a:lnTo>
                  <a:lnTo>
                    <a:pt x="114" y="396"/>
                  </a:lnTo>
                  <a:lnTo>
                    <a:pt x="119" y="393"/>
                  </a:lnTo>
                  <a:lnTo>
                    <a:pt x="123" y="393"/>
                  </a:lnTo>
                  <a:lnTo>
                    <a:pt x="128" y="391"/>
                  </a:lnTo>
                  <a:lnTo>
                    <a:pt x="132" y="391"/>
                  </a:lnTo>
                  <a:lnTo>
                    <a:pt x="137" y="388"/>
                  </a:lnTo>
                  <a:lnTo>
                    <a:pt x="141" y="387"/>
                  </a:lnTo>
                  <a:lnTo>
                    <a:pt x="146" y="386"/>
                  </a:lnTo>
                  <a:lnTo>
                    <a:pt x="152" y="384"/>
                  </a:lnTo>
                  <a:lnTo>
                    <a:pt x="157" y="382"/>
                  </a:lnTo>
                  <a:lnTo>
                    <a:pt x="162" y="380"/>
                  </a:lnTo>
                  <a:lnTo>
                    <a:pt x="167" y="378"/>
                  </a:lnTo>
                  <a:lnTo>
                    <a:pt x="172" y="376"/>
                  </a:lnTo>
                  <a:lnTo>
                    <a:pt x="178" y="374"/>
                  </a:lnTo>
                  <a:lnTo>
                    <a:pt x="183" y="372"/>
                  </a:lnTo>
                  <a:lnTo>
                    <a:pt x="188" y="370"/>
                  </a:lnTo>
                  <a:lnTo>
                    <a:pt x="195" y="369"/>
                  </a:lnTo>
                  <a:lnTo>
                    <a:pt x="199" y="366"/>
                  </a:lnTo>
                  <a:lnTo>
                    <a:pt x="205" y="363"/>
                  </a:lnTo>
                  <a:lnTo>
                    <a:pt x="209" y="361"/>
                  </a:lnTo>
                  <a:lnTo>
                    <a:pt x="216" y="359"/>
                  </a:lnTo>
                  <a:lnTo>
                    <a:pt x="220" y="355"/>
                  </a:lnTo>
                  <a:lnTo>
                    <a:pt x="226" y="353"/>
                  </a:lnTo>
                  <a:lnTo>
                    <a:pt x="231" y="350"/>
                  </a:lnTo>
                  <a:lnTo>
                    <a:pt x="238" y="349"/>
                  </a:lnTo>
                  <a:lnTo>
                    <a:pt x="243" y="345"/>
                  </a:lnTo>
                  <a:lnTo>
                    <a:pt x="248" y="342"/>
                  </a:lnTo>
                  <a:lnTo>
                    <a:pt x="254" y="338"/>
                  </a:lnTo>
                  <a:lnTo>
                    <a:pt x="259" y="336"/>
                  </a:lnTo>
                  <a:lnTo>
                    <a:pt x="264" y="332"/>
                  </a:lnTo>
                  <a:lnTo>
                    <a:pt x="271" y="328"/>
                  </a:lnTo>
                  <a:lnTo>
                    <a:pt x="274" y="325"/>
                  </a:lnTo>
                  <a:lnTo>
                    <a:pt x="281" y="323"/>
                  </a:lnTo>
                  <a:lnTo>
                    <a:pt x="278" y="321"/>
                  </a:lnTo>
                  <a:lnTo>
                    <a:pt x="274" y="321"/>
                  </a:lnTo>
                  <a:lnTo>
                    <a:pt x="272" y="320"/>
                  </a:lnTo>
                  <a:lnTo>
                    <a:pt x="268" y="320"/>
                  </a:lnTo>
                  <a:lnTo>
                    <a:pt x="263" y="320"/>
                  </a:lnTo>
                  <a:lnTo>
                    <a:pt x="259" y="320"/>
                  </a:lnTo>
                  <a:lnTo>
                    <a:pt x="252" y="319"/>
                  </a:lnTo>
                  <a:lnTo>
                    <a:pt x="247" y="318"/>
                  </a:lnTo>
                  <a:lnTo>
                    <a:pt x="240" y="318"/>
                  </a:lnTo>
                  <a:lnTo>
                    <a:pt x="234" y="318"/>
                  </a:lnTo>
                  <a:lnTo>
                    <a:pt x="230" y="318"/>
                  </a:lnTo>
                  <a:lnTo>
                    <a:pt x="226" y="318"/>
                  </a:lnTo>
                  <a:lnTo>
                    <a:pt x="222" y="318"/>
                  </a:lnTo>
                  <a:lnTo>
                    <a:pt x="218" y="318"/>
                  </a:lnTo>
                  <a:lnTo>
                    <a:pt x="214" y="318"/>
                  </a:lnTo>
                  <a:lnTo>
                    <a:pt x="210" y="318"/>
                  </a:lnTo>
                  <a:lnTo>
                    <a:pt x="206" y="318"/>
                  </a:lnTo>
                  <a:lnTo>
                    <a:pt x="204" y="318"/>
                  </a:lnTo>
                  <a:lnTo>
                    <a:pt x="199" y="318"/>
                  </a:lnTo>
                  <a:lnTo>
                    <a:pt x="195" y="318"/>
                  </a:lnTo>
                  <a:lnTo>
                    <a:pt x="189" y="318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76" y="319"/>
                  </a:lnTo>
                  <a:lnTo>
                    <a:pt x="171" y="320"/>
                  </a:lnTo>
                  <a:lnTo>
                    <a:pt x="167" y="320"/>
                  </a:lnTo>
                  <a:lnTo>
                    <a:pt x="162" y="320"/>
                  </a:lnTo>
                  <a:lnTo>
                    <a:pt x="157" y="321"/>
                  </a:lnTo>
                  <a:lnTo>
                    <a:pt x="152" y="321"/>
                  </a:lnTo>
                  <a:lnTo>
                    <a:pt x="148" y="323"/>
                  </a:lnTo>
                  <a:lnTo>
                    <a:pt x="142" y="323"/>
                  </a:lnTo>
                  <a:lnTo>
                    <a:pt x="139" y="324"/>
                  </a:lnTo>
                  <a:lnTo>
                    <a:pt x="133" y="324"/>
                  </a:lnTo>
                  <a:lnTo>
                    <a:pt x="129" y="325"/>
                  </a:lnTo>
                  <a:lnTo>
                    <a:pt x="123" y="325"/>
                  </a:lnTo>
                  <a:lnTo>
                    <a:pt x="119" y="327"/>
                  </a:lnTo>
                  <a:lnTo>
                    <a:pt x="114" y="328"/>
                  </a:lnTo>
                  <a:lnTo>
                    <a:pt x="108" y="329"/>
                  </a:lnTo>
                  <a:lnTo>
                    <a:pt x="103" y="331"/>
                  </a:lnTo>
                  <a:lnTo>
                    <a:pt x="99" y="332"/>
                  </a:lnTo>
                  <a:lnTo>
                    <a:pt x="94" y="333"/>
                  </a:lnTo>
                  <a:lnTo>
                    <a:pt x="90" y="336"/>
                  </a:lnTo>
                  <a:lnTo>
                    <a:pt x="84" y="337"/>
                  </a:lnTo>
                  <a:lnTo>
                    <a:pt x="80" y="338"/>
                  </a:lnTo>
                  <a:lnTo>
                    <a:pt x="74" y="341"/>
                  </a:lnTo>
                  <a:lnTo>
                    <a:pt x="71" y="342"/>
                  </a:lnTo>
                  <a:lnTo>
                    <a:pt x="65" y="345"/>
                  </a:lnTo>
                  <a:lnTo>
                    <a:pt x="60" y="346"/>
                  </a:lnTo>
                  <a:lnTo>
                    <a:pt x="56" y="349"/>
                  </a:lnTo>
                  <a:lnTo>
                    <a:pt x="52" y="352"/>
                  </a:lnTo>
                  <a:lnTo>
                    <a:pt x="33" y="333"/>
                  </a:lnTo>
                  <a:lnTo>
                    <a:pt x="33" y="332"/>
                  </a:lnTo>
                  <a:lnTo>
                    <a:pt x="37" y="327"/>
                  </a:lnTo>
                  <a:lnTo>
                    <a:pt x="38" y="324"/>
                  </a:lnTo>
                  <a:lnTo>
                    <a:pt x="42" y="320"/>
                  </a:lnTo>
                  <a:lnTo>
                    <a:pt x="44" y="315"/>
                  </a:lnTo>
                  <a:lnTo>
                    <a:pt x="48" y="311"/>
                  </a:lnTo>
                  <a:lnTo>
                    <a:pt x="52" y="304"/>
                  </a:lnTo>
                  <a:lnTo>
                    <a:pt x="56" y="299"/>
                  </a:lnTo>
                  <a:lnTo>
                    <a:pt x="61" y="293"/>
                  </a:lnTo>
                  <a:lnTo>
                    <a:pt x="65" y="286"/>
                  </a:lnTo>
                  <a:lnTo>
                    <a:pt x="68" y="282"/>
                  </a:lnTo>
                  <a:lnTo>
                    <a:pt x="71" y="277"/>
                  </a:lnTo>
                  <a:lnTo>
                    <a:pt x="73" y="273"/>
                  </a:lnTo>
                  <a:lnTo>
                    <a:pt x="76" y="269"/>
                  </a:lnTo>
                  <a:lnTo>
                    <a:pt x="77" y="265"/>
                  </a:lnTo>
                  <a:lnTo>
                    <a:pt x="81" y="261"/>
                  </a:lnTo>
                  <a:lnTo>
                    <a:pt x="84" y="257"/>
                  </a:lnTo>
                  <a:lnTo>
                    <a:pt x="86" y="252"/>
                  </a:lnTo>
                  <a:lnTo>
                    <a:pt x="89" y="247"/>
                  </a:lnTo>
                  <a:lnTo>
                    <a:pt x="90" y="243"/>
                  </a:lnTo>
                  <a:lnTo>
                    <a:pt x="93" y="238"/>
                  </a:lnTo>
                  <a:lnTo>
                    <a:pt x="95" y="233"/>
                  </a:lnTo>
                  <a:lnTo>
                    <a:pt x="97" y="227"/>
                  </a:lnTo>
                  <a:lnTo>
                    <a:pt x="101" y="222"/>
                  </a:lnTo>
                  <a:lnTo>
                    <a:pt x="102" y="217"/>
                  </a:lnTo>
                  <a:lnTo>
                    <a:pt x="105" y="212"/>
                  </a:lnTo>
                  <a:lnTo>
                    <a:pt x="107" y="206"/>
                  </a:lnTo>
                  <a:lnTo>
                    <a:pt x="110" y="201"/>
                  </a:lnTo>
                  <a:lnTo>
                    <a:pt x="111" y="195"/>
                  </a:lnTo>
                  <a:lnTo>
                    <a:pt x="114" y="189"/>
                  </a:lnTo>
                  <a:lnTo>
                    <a:pt x="116" y="184"/>
                  </a:lnTo>
                  <a:lnTo>
                    <a:pt x="119" y="179"/>
                  </a:lnTo>
                  <a:lnTo>
                    <a:pt x="120" y="172"/>
                  </a:lnTo>
                  <a:lnTo>
                    <a:pt x="123" y="167"/>
                  </a:lnTo>
                  <a:lnTo>
                    <a:pt x="124" y="161"/>
                  </a:lnTo>
                  <a:lnTo>
                    <a:pt x="125" y="154"/>
                  </a:lnTo>
                  <a:lnTo>
                    <a:pt x="127" y="148"/>
                  </a:lnTo>
                  <a:lnTo>
                    <a:pt x="129" y="142"/>
                  </a:lnTo>
                  <a:lnTo>
                    <a:pt x="131" y="136"/>
                  </a:lnTo>
                  <a:lnTo>
                    <a:pt x="132" y="129"/>
                  </a:lnTo>
                  <a:lnTo>
                    <a:pt x="133" y="124"/>
                  </a:lnTo>
                  <a:lnTo>
                    <a:pt x="135" y="118"/>
                  </a:lnTo>
                  <a:lnTo>
                    <a:pt x="135" y="111"/>
                  </a:lnTo>
                  <a:lnTo>
                    <a:pt x="136" y="104"/>
                  </a:lnTo>
                  <a:lnTo>
                    <a:pt x="137" y="98"/>
                  </a:lnTo>
                  <a:lnTo>
                    <a:pt x="139" y="91"/>
                  </a:lnTo>
                  <a:lnTo>
                    <a:pt x="139" y="86"/>
                  </a:lnTo>
                  <a:lnTo>
                    <a:pt x="139" y="80"/>
                  </a:lnTo>
                  <a:lnTo>
                    <a:pt x="139" y="73"/>
                  </a:lnTo>
                  <a:lnTo>
                    <a:pt x="140" y="67"/>
                  </a:lnTo>
                  <a:lnTo>
                    <a:pt x="139" y="68"/>
                  </a:lnTo>
                  <a:lnTo>
                    <a:pt x="136" y="72"/>
                  </a:lnTo>
                  <a:lnTo>
                    <a:pt x="133" y="76"/>
                  </a:lnTo>
                  <a:lnTo>
                    <a:pt x="132" y="80"/>
                  </a:lnTo>
                  <a:lnTo>
                    <a:pt x="129" y="84"/>
                  </a:lnTo>
                  <a:lnTo>
                    <a:pt x="127" y="89"/>
                  </a:lnTo>
                  <a:lnTo>
                    <a:pt x="123" y="94"/>
                  </a:lnTo>
                  <a:lnTo>
                    <a:pt x="120" y="101"/>
                  </a:lnTo>
                  <a:lnTo>
                    <a:pt x="116" y="107"/>
                  </a:lnTo>
                  <a:lnTo>
                    <a:pt x="112" y="115"/>
                  </a:lnTo>
                  <a:lnTo>
                    <a:pt x="108" y="123"/>
                  </a:lnTo>
                  <a:lnTo>
                    <a:pt x="105" y="129"/>
                  </a:lnTo>
                  <a:lnTo>
                    <a:pt x="103" y="135"/>
                  </a:lnTo>
                  <a:lnTo>
                    <a:pt x="101" y="138"/>
                  </a:lnTo>
                  <a:lnTo>
                    <a:pt x="99" y="142"/>
                  </a:lnTo>
                  <a:lnTo>
                    <a:pt x="97" y="148"/>
                  </a:lnTo>
                  <a:lnTo>
                    <a:pt x="94" y="152"/>
                  </a:lnTo>
                  <a:lnTo>
                    <a:pt x="93" y="155"/>
                  </a:lnTo>
                  <a:lnTo>
                    <a:pt x="90" y="161"/>
                  </a:lnTo>
                  <a:lnTo>
                    <a:pt x="89" y="165"/>
                  </a:lnTo>
                  <a:lnTo>
                    <a:pt x="86" y="170"/>
                  </a:lnTo>
                  <a:lnTo>
                    <a:pt x="84" y="174"/>
                  </a:lnTo>
                  <a:lnTo>
                    <a:pt x="82" y="179"/>
                  </a:lnTo>
                  <a:lnTo>
                    <a:pt x="80" y="184"/>
                  </a:lnTo>
                  <a:lnTo>
                    <a:pt x="77" y="188"/>
                  </a:lnTo>
                  <a:lnTo>
                    <a:pt x="76" y="193"/>
                  </a:lnTo>
                  <a:lnTo>
                    <a:pt x="73" y="199"/>
                  </a:lnTo>
                  <a:lnTo>
                    <a:pt x="72" y="202"/>
                  </a:lnTo>
                  <a:lnTo>
                    <a:pt x="69" y="208"/>
                  </a:lnTo>
                  <a:lnTo>
                    <a:pt x="67" y="213"/>
                  </a:lnTo>
                  <a:lnTo>
                    <a:pt x="65" y="218"/>
                  </a:lnTo>
                  <a:lnTo>
                    <a:pt x="64" y="223"/>
                  </a:lnTo>
                  <a:lnTo>
                    <a:pt x="61" y="227"/>
                  </a:lnTo>
                  <a:lnTo>
                    <a:pt x="60" y="233"/>
                  </a:lnTo>
                  <a:lnTo>
                    <a:pt x="57" y="238"/>
                  </a:lnTo>
                  <a:lnTo>
                    <a:pt x="56" y="243"/>
                  </a:lnTo>
                  <a:lnTo>
                    <a:pt x="54" y="248"/>
                  </a:lnTo>
                  <a:lnTo>
                    <a:pt x="52" y="252"/>
                  </a:lnTo>
                  <a:lnTo>
                    <a:pt x="51" y="257"/>
                  </a:lnTo>
                  <a:lnTo>
                    <a:pt x="50" y="264"/>
                  </a:lnTo>
                  <a:lnTo>
                    <a:pt x="47" y="268"/>
                  </a:lnTo>
                  <a:lnTo>
                    <a:pt x="46" y="272"/>
                  </a:lnTo>
                  <a:lnTo>
                    <a:pt x="44" y="277"/>
                  </a:lnTo>
                  <a:lnTo>
                    <a:pt x="43" y="282"/>
                  </a:lnTo>
                  <a:lnTo>
                    <a:pt x="42" y="287"/>
                  </a:lnTo>
                  <a:lnTo>
                    <a:pt x="42" y="293"/>
                  </a:lnTo>
                  <a:lnTo>
                    <a:pt x="39" y="297"/>
                  </a:lnTo>
                  <a:lnTo>
                    <a:pt x="39" y="302"/>
                  </a:lnTo>
                  <a:lnTo>
                    <a:pt x="0" y="298"/>
                  </a:lnTo>
                  <a:lnTo>
                    <a:pt x="0" y="2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1896666" y="4115495"/>
              <a:ext cx="31750" cy="92075"/>
            </a:xfrm>
            <a:custGeom>
              <a:avLst/>
              <a:gdLst/>
              <a:ahLst/>
              <a:cxnLst>
                <a:cxn ang="0">
                  <a:pos x="56" y="21"/>
                </a:cxn>
                <a:cxn ang="0">
                  <a:pos x="53" y="27"/>
                </a:cxn>
                <a:cxn ang="0">
                  <a:pos x="51" y="41"/>
                </a:cxn>
                <a:cxn ang="0">
                  <a:pos x="47" y="52"/>
                </a:cxn>
                <a:cxn ang="0">
                  <a:pos x="44" y="61"/>
                </a:cxn>
                <a:cxn ang="0">
                  <a:pos x="43" y="71"/>
                </a:cxn>
                <a:cxn ang="0">
                  <a:pos x="41" y="80"/>
                </a:cxn>
                <a:cxn ang="0">
                  <a:pos x="41" y="90"/>
                </a:cxn>
                <a:cxn ang="0">
                  <a:pos x="41" y="99"/>
                </a:cxn>
                <a:cxn ang="0">
                  <a:pos x="43" y="107"/>
                </a:cxn>
                <a:cxn ang="0">
                  <a:pos x="44" y="116"/>
                </a:cxn>
                <a:cxn ang="0">
                  <a:pos x="49" y="127"/>
                </a:cxn>
                <a:cxn ang="0">
                  <a:pos x="62" y="156"/>
                </a:cxn>
                <a:cxn ang="0">
                  <a:pos x="34" y="171"/>
                </a:cxn>
                <a:cxn ang="0">
                  <a:pos x="30" y="167"/>
                </a:cxn>
                <a:cxn ang="0">
                  <a:pos x="21" y="158"/>
                </a:cxn>
                <a:cxn ang="0">
                  <a:pos x="14" y="148"/>
                </a:cxn>
                <a:cxn ang="0">
                  <a:pos x="10" y="140"/>
                </a:cxn>
                <a:cxn ang="0">
                  <a:pos x="6" y="129"/>
                </a:cxn>
                <a:cxn ang="0">
                  <a:pos x="2" y="119"/>
                </a:cxn>
                <a:cxn ang="0">
                  <a:pos x="0" y="106"/>
                </a:cxn>
                <a:cxn ang="0">
                  <a:pos x="0" y="93"/>
                </a:cxn>
                <a:cxn ang="0">
                  <a:pos x="1" y="82"/>
                </a:cxn>
                <a:cxn ang="0">
                  <a:pos x="1" y="73"/>
                </a:cxn>
                <a:cxn ang="0">
                  <a:pos x="2" y="65"/>
                </a:cxn>
                <a:cxn ang="0">
                  <a:pos x="5" y="58"/>
                </a:cxn>
                <a:cxn ang="0">
                  <a:pos x="6" y="48"/>
                </a:cxn>
                <a:cxn ang="0">
                  <a:pos x="10" y="38"/>
                </a:cxn>
                <a:cxn ang="0">
                  <a:pos x="14" y="29"/>
                </a:cxn>
                <a:cxn ang="0">
                  <a:pos x="18" y="20"/>
                </a:cxn>
                <a:cxn ang="0">
                  <a:pos x="51" y="0"/>
                </a:cxn>
                <a:cxn ang="0">
                  <a:pos x="57" y="21"/>
                </a:cxn>
              </a:cxnLst>
              <a:rect l="0" t="0" r="r" b="b"/>
              <a:pathLst>
                <a:path w="62" h="173">
                  <a:moveTo>
                    <a:pt x="57" y="21"/>
                  </a:moveTo>
                  <a:lnTo>
                    <a:pt x="56" y="21"/>
                  </a:lnTo>
                  <a:lnTo>
                    <a:pt x="56" y="25"/>
                  </a:lnTo>
                  <a:lnTo>
                    <a:pt x="53" y="27"/>
                  </a:lnTo>
                  <a:lnTo>
                    <a:pt x="52" y="34"/>
                  </a:lnTo>
                  <a:lnTo>
                    <a:pt x="51" y="41"/>
                  </a:lnTo>
                  <a:lnTo>
                    <a:pt x="48" y="48"/>
                  </a:lnTo>
                  <a:lnTo>
                    <a:pt x="47" y="52"/>
                  </a:lnTo>
                  <a:lnTo>
                    <a:pt x="45" y="56"/>
                  </a:lnTo>
                  <a:lnTo>
                    <a:pt x="44" y="61"/>
                  </a:lnTo>
                  <a:lnTo>
                    <a:pt x="44" y="67"/>
                  </a:lnTo>
                  <a:lnTo>
                    <a:pt x="43" y="71"/>
                  </a:lnTo>
                  <a:lnTo>
                    <a:pt x="43" y="76"/>
                  </a:lnTo>
                  <a:lnTo>
                    <a:pt x="41" y="80"/>
                  </a:lnTo>
                  <a:lnTo>
                    <a:pt x="41" y="85"/>
                  </a:lnTo>
                  <a:lnTo>
                    <a:pt x="41" y="90"/>
                  </a:lnTo>
                  <a:lnTo>
                    <a:pt x="41" y="94"/>
                  </a:lnTo>
                  <a:lnTo>
                    <a:pt x="41" y="99"/>
                  </a:lnTo>
                  <a:lnTo>
                    <a:pt x="43" y="105"/>
                  </a:lnTo>
                  <a:lnTo>
                    <a:pt x="43" y="107"/>
                  </a:lnTo>
                  <a:lnTo>
                    <a:pt x="43" y="112"/>
                  </a:lnTo>
                  <a:lnTo>
                    <a:pt x="44" y="116"/>
                  </a:lnTo>
                  <a:lnTo>
                    <a:pt x="45" y="120"/>
                  </a:lnTo>
                  <a:lnTo>
                    <a:pt x="49" y="127"/>
                  </a:lnTo>
                  <a:lnTo>
                    <a:pt x="56" y="133"/>
                  </a:lnTo>
                  <a:lnTo>
                    <a:pt x="62" y="156"/>
                  </a:lnTo>
                  <a:lnTo>
                    <a:pt x="35" y="173"/>
                  </a:lnTo>
                  <a:lnTo>
                    <a:pt x="34" y="171"/>
                  </a:lnTo>
                  <a:lnTo>
                    <a:pt x="32" y="170"/>
                  </a:lnTo>
                  <a:lnTo>
                    <a:pt x="30" y="167"/>
                  </a:lnTo>
                  <a:lnTo>
                    <a:pt x="26" y="163"/>
                  </a:lnTo>
                  <a:lnTo>
                    <a:pt x="21" y="158"/>
                  </a:lnTo>
                  <a:lnTo>
                    <a:pt x="17" y="152"/>
                  </a:lnTo>
                  <a:lnTo>
                    <a:pt x="14" y="148"/>
                  </a:lnTo>
                  <a:lnTo>
                    <a:pt x="11" y="144"/>
                  </a:lnTo>
                  <a:lnTo>
                    <a:pt x="10" y="140"/>
                  </a:lnTo>
                  <a:lnTo>
                    <a:pt x="7" y="135"/>
                  </a:lnTo>
                  <a:lnTo>
                    <a:pt x="6" y="129"/>
                  </a:lnTo>
                  <a:lnTo>
                    <a:pt x="4" y="124"/>
                  </a:lnTo>
                  <a:lnTo>
                    <a:pt x="2" y="119"/>
                  </a:lnTo>
                  <a:lnTo>
                    <a:pt x="2" y="114"/>
                  </a:lnTo>
                  <a:lnTo>
                    <a:pt x="0" y="106"/>
                  </a:lnTo>
                  <a:lnTo>
                    <a:pt x="0" y="101"/>
                  </a:lnTo>
                  <a:lnTo>
                    <a:pt x="0" y="93"/>
                  </a:lnTo>
                  <a:lnTo>
                    <a:pt x="1" y="86"/>
                  </a:lnTo>
                  <a:lnTo>
                    <a:pt x="1" y="82"/>
                  </a:lnTo>
                  <a:lnTo>
                    <a:pt x="1" y="77"/>
                  </a:lnTo>
                  <a:lnTo>
                    <a:pt x="1" y="73"/>
                  </a:lnTo>
                  <a:lnTo>
                    <a:pt x="2" y="69"/>
                  </a:lnTo>
                  <a:lnTo>
                    <a:pt x="2" y="65"/>
                  </a:lnTo>
                  <a:lnTo>
                    <a:pt x="4" y="61"/>
                  </a:lnTo>
                  <a:lnTo>
                    <a:pt x="5" y="58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7" y="43"/>
                  </a:lnTo>
                  <a:lnTo>
                    <a:pt x="10" y="38"/>
                  </a:lnTo>
                  <a:lnTo>
                    <a:pt x="13" y="34"/>
                  </a:lnTo>
                  <a:lnTo>
                    <a:pt x="14" y="29"/>
                  </a:lnTo>
                  <a:lnTo>
                    <a:pt x="15" y="25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51" y="0"/>
                  </a:lnTo>
                  <a:lnTo>
                    <a:pt x="57" y="21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1595041" y="4642545"/>
              <a:ext cx="211138" cy="2317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8" y="2"/>
                </a:cxn>
                <a:cxn ang="0">
                  <a:pos x="31" y="3"/>
                </a:cxn>
                <a:cxn ang="0">
                  <a:pos x="45" y="6"/>
                </a:cxn>
                <a:cxn ang="0">
                  <a:pos x="64" y="11"/>
                </a:cxn>
                <a:cxn ang="0">
                  <a:pos x="83" y="16"/>
                </a:cxn>
                <a:cxn ang="0">
                  <a:pos x="106" y="24"/>
                </a:cxn>
                <a:cxn ang="0">
                  <a:pos x="128" y="33"/>
                </a:cxn>
                <a:cxn ang="0">
                  <a:pos x="153" y="45"/>
                </a:cxn>
                <a:cxn ang="0">
                  <a:pos x="177" y="58"/>
                </a:cxn>
                <a:cxn ang="0">
                  <a:pos x="202" y="74"/>
                </a:cxn>
                <a:cxn ang="0">
                  <a:pos x="228" y="91"/>
                </a:cxn>
                <a:cxn ang="0">
                  <a:pos x="253" y="112"/>
                </a:cxn>
                <a:cxn ang="0">
                  <a:pos x="278" y="135"/>
                </a:cxn>
                <a:cxn ang="0">
                  <a:pos x="302" y="163"/>
                </a:cxn>
                <a:cxn ang="0">
                  <a:pos x="324" y="191"/>
                </a:cxn>
                <a:cxn ang="0">
                  <a:pos x="345" y="223"/>
                </a:cxn>
                <a:cxn ang="0">
                  <a:pos x="364" y="259"/>
                </a:cxn>
                <a:cxn ang="0">
                  <a:pos x="381" y="301"/>
                </a:cxn>
                <a:cxn ang="0">
                  <a:pos x="394" y="344"/>
                </a:cxn>
                <a:cxn ang="0">
                  <a:pos x="400" y="368"/>
                </a:cxn>
                <a:cxn ang="0">
                  <a:pos x="393" y="380"/>
                </a:cxn>
                <a:cxn ang="0">
                  <a:pos x="380" y="390"/>
                </a:cxn>
                <a:cxn ang="0">
                  <a:pos x="362" y="399"/>
                </a:cxn>
                <a:cxn ang="0">
                  <a:pos x="346" y="406"/>
                </a:cxn>
                <a:cxn ang="0">
                  <a:pos x="333" y="411"/>
                </a:cxn>
                <a:cxn ang="0">
                  <a:pos x="316" y="416"/>
                </a:cxn>
                <a:cxn ang="0">
                  <a:pos x="298" y="420"/>
                </a:cxn>
                <a:cxn ang="0">
                  <a:pos x="277" y="425"/>
                </a:cxn>
                <a:cxn ang="0">
                  <a:pos x="252" y="431"/>
                </a:cxn>
                <a:cxn ang="0">
                  <a:pos x="227" y="437"/>
                </a:cxn>
                <a:cxn ang="0">
                  <a:pos x="214" y="431"/>
                </a:cxn>
                <a:cxn ang="0">
                  <a:pos x="208" y="418"/>
                </a:cxn>
                <a:cxn ang="0">
                  <a:pos x="215" y="415"/>
                </a:cxn>
                <a:cxn ang="0">
                  <a:pos x="228" y="411"/>
                </a:cxn>
                <a:cxn ang="0">
                  <a:pos x="244" y="407"/>
                </a:cxn>
                <a:cxn ang="0">
                  <a:pos x="262" y="401"/>
                </a:cxn>
                <a:cxn ang="0">
                  <a:pos x="283" y="395"/>
                </a:cxn>
                <a:cxn ang="0">
                  <a:pos x="303" y="387"/>
                </a:cxn>
                <a:cxn ang="0">
                  <a:pos x="323" y="378"/>
                </a:cxn>
                <a:cxn ang="0">
                  <a:pos x="338" y="370"/>
                </a:cxn>
                <a:cxn ang="0">
                  <a:pos x="351" y="361"/>
                </a:cxn>
                <a:cxn ang="0">
                  <a:pos x="359" y="353"/>
                </a:cxn>
                <a:cxn ang="0">
                  <a:pos x="359" y="338"/>
                </a:cxn>
                <a:cxn ang="0">
                  <a:pos x="355" y="322"/>
                </a:cxn>
                <a:cxn ang="0">
                  <a:pos x="350" y="308"/>
                </a:cxn>
                <a:cxn ang="0">
                  <a:pos x="345" y="293"/>
                </a:cxn>
                <a:cxn ang="0">
                  <a:pos x="336" y="275"/>
                </a:cxn>
                <a:cxn ang="0">
                  <a:pos x="325" y="257"/>
                </a:cxn>
                <a:cxn ang="0">
                  <a:pos x="313" y="237"/>
                </a:cxn>
                <a:cxn ang="0">
                  <a:pos x="300" y="218"/>
                </a:cxn>
                <a:cxn ang="0">
                  <a:pos x="286" y="197"/>
                </a:cxn>
                <a:cxn ang="0">
                  <a:pos x="268" y="176"/>
                </a:cxn>
                <a:cxn ang="0">
                  <a:pos x="249" y="155"/>
                </a:cxn>
                <a:cxn ang="0">
                  <a:pos x="228" y="135"/>
                </a:cxn>
                <a:cxn ang="0">
                  <a:pos x="205" y="116"/>
                </a:cxn>
                <a:cxn ang="0">
                  <a:pos x="181" y="99"/>
                </a:cxn>
                <a:cxn ang="0">
                  <a:pos x="155" y="82"/>
                </a:cxn>
                <a:cxn ang="0">
                  <a:pos x="128" y="67"/>
                </a:cxn>
                <a:cxn ang="0">
                  <a:pos x="98" y="54"/>
                </a:cxn>
                <a:cxn ang="0">
                  <a:pos x="66" y="44"/>
                </a:cxn>
                <a:cxn ang="0">
                  <a:pos x="34" y="36"/>
                </a:cxn>
                <a:cxn ang="0">
                  <a:pos x="0" y="32"/>
                </a:cxn>
              </a:cxnLst>
              <a:rect l="0" t="0" r="r" b="b"/>
              <a:pathLst>
                <a:path w="400" h="437">
                  <a:moveTo>
                    <a:pt x="1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5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6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40" y="6"/>
                  </a:lnTo>
                  <a:lnTo>
                    <a:pt x="45" y="6"/>
                  </a:lnTo>
                  <a:lnTo>
                    <a:pt x="52" y="8"/>
                  </a:lnTo>
                  <a:lnTo>
                    <a:pt x="57" y="10"/>
                  </a:lnTo>
                  <a:lnTo>
                    <a:pt x="64" y="11"/>
                  </a:lnTo>
                  <a:lnTo>
                    <a:pt x="70" y="12"/>
                  </a:lnTo>
                  <a:lnTo>
                    <a:pt x="77" y="15"/>
                  </a:lnTo>
                  <a:lnTo>
                    <a:pt x="83" y="16"/>
                  </a:lnTo>
                  <a:lnTo>
                    <a:pt x="90" y="19"/>
                  </a:lnTo>
                  <a:lnTo>
                    <a:pt x="98" y="21"/>
                  </a:lnTo>
                  <a:lnTo>
                    <a:pt x="106" y="24"/>
                  </a:lnTo>
                  <a:lnTo>
                    <a:pt x="112" y="27"/>
                  </a:lnTo>
                  <a:lnTo>
                    <a:pt x="120" y="31"/>
                  </a:lnTo>
                  <a:lnTo>
                    <a:pt x="128" y="33"/>
                  </a:lnTo>
                  <a:lnTo>
                    <a:pt x="136" y="37"/>
                  </a:lnTo>
                  <a:lnTo>
                    <a:pt x="145" y="41"/>
                  </a:lnTo>
                  <a:lnTo>
                    <a:pt x="153" y="45"/>
                  </a:lnTo>
                  <a:lnTo>
                    <a:pt x="162" y="49"/>
                  </a:lnTo>
                  <a:lnTo>
                    <a:pt x="170" y="54"/>
                  </a:lnTo>
                  <a:lnTo>
                    <a:pt x="177" y="58"/>
                  </a:lnTo>
                  <a:lnTo>
                    <a:pt x="185" y="62"/>
                  </a:lnTo>
                  <a:lnTo>
                    <a:pt x="194" y="67"/>
                  </a:lnTo>
                  <a:lnTo>
                    <a:pt x="202" y="74"/>
                  </a:lnTo>
                  <a:lnTo>
                    <a:pt x="211" y="79"/>
                  </a:lnTo>
                  <a:lnTo>
                    <a:pt x="219" y="85"/>
                  </a:lnTo>
                  <a:lnTo>
                    <a:pt x="228" y="91"/>
                  </a:lnTo>
                  <a:lnTo>
                    <a:pt x="238" y="99"/>
                  </a:lnTo>
                  <a:lnTo>
                    <a:pt x="245" y="105"/>
                  </a:lnTo>
                  <a:lnTo>
                    <a:pt x="253" y="112"/>
                  </a:lnTo>
                  <a:lnTo>
                    <a:pt x="261" y="118"/>
                  </a:lnTo>
                  <a:lnTo>
                    <a:pt x="270" y="127"/>
                  </a:lnTo>
                  <a:lnTo>
                    <a:pt x="278" y="135"/>
                  </a:lnTo>
                  <a:lnTo>
                    <a:pt x="286" y="143"/>
                  </a:lnTo>
                  <a:lnTo>
                    <a:pt x="294" y="152"/>
                  </a:lnTo>
                  <a:lnTo>
                    <a:pt x="302" y="163"/>
                  </a:lnTo>
                  <a:lnTo>
                    <a:pt x="309" y="170"/>
                  </a:lnTo>
                  <a:lnTo>
                    <a:pt x="316" y="181"/>
                  </a:lnTo>
                  <a:lnTo>
                    <a:pt x="324" y="191"/>
                  </a:lnTo>
                  <a:lnTo>
                    <a:pt x="332" y="202"/>
                  </a:lnTo>
                  <a:lnTo>
                    <a:pt x="338" y="212"/>
                  </a:lnTo>
                  <a:lnTo>
                    <a:pt x="345" y="223"/>
                  </a:lnTo>
                  <a:lnTo>
                    <a:pt x="351" y="236"/>
                  </a:lnTo>
                  <a:lnTo>
                    <a:pt x="358" y="248"/>
                  </a:lnTo>
                  <a:lnTo>
                    <a:pt x="364" y="259"/>
                  </a:lnTo>
                  <a:lnTo>
                    <a:pt x="370" y="274"/>
                  </a:lnTo>
                  <a:lnTo>
                    <a:pt x="375" y="285"/>
                  </a:lnTo>
                  <a:lnTo>
                    <a:pt x="381" y="301"/>
                  </a:lnTo>
                  <a:lnTo>
                    <a:pt x="385" y="314"/>
                  </a:lnTo>
                  <a:lnTo>
                    <a:pt x="391" y="330"/>
                  </a:lnTo>
                  <a:lnTo>
                    <a:pt x="394" y="344"/>
                  </a:lnTo>
                  <a:lnTo>
                    <a:pt x="400" y="361"/>
                  </a:lnTo>
                  <a:lnTo>
                    <a:pt x="400" y="363"/>
                  </a:lnTo>
                  <a:lnTo>
                    <a:pt x="400" y="368"/>
                  </a:lnTo>
                  <a:lnTo>
                    <a:pt x="400" y="370"/>
                  </a:lnTo>
                  <a:lnTo>
                    <a:pt x="397" y="374"/>
                  </a:lnTo>
                  <a:lnTo>
                    <a:pt x="393" y="380"/>
                  </a:lnTo>
                  <a:lnTo>
                    <a:pt x="388" y="386"/>
                  </a:lnTo>
                  <a:lnTo>
                    <a:pt x="384" y="387"/>
                  </a:lnTo>
                  <a:lnTo>
                    <a:pt x="380" y="390"/>
                  </a:lnTo>
                  <a:lnTo>
                    <a:pt x="374" y="393"/>
                  </a:lnTo>
                  <a:lnTo>
                    <a:pt x="370" y="397"/>
                  </a:lnTo>
                  <a:lnTo>
                    <a:pt x="362" y="399"/>
                  </a:lnTo>
                  <a:lnTo>
                    <a:pt x="355" y="403"/>
                  </a:lnTo>
                  <a:lnTo>
                    <a:pt x="351" y="404"/>
                  </a:lnTo>
                  <a:lnTo>
                    <a:pt x="346" y="406"/>
                  </a:lnTo>
                  <a:lnTo>
                    <a:pt x="342" y="408"/>
                  </a:lnTo>
                  <a:lnTo>
                    <a:pt x="338" y="410"/>
                  </a:lnTo>
                  <a:lnTo>
                    <a:pt x="333" y="411"/>
                  </a:lnTo>
                  <a:lnTo>
                    <a:pt x="326" y="412"/>
                  </a:lnTo>
                  <a:lnTo>
                    <a:pt x="321" y="415"/>
                  </a:lnTo>
                  <a:lnTo>
                    <a:pt x="316" y="416"/>
                  </a:lnTo>
                  <a:lnTo>
                    <a:pt x="309" y="418"/>
                  </a:lnTo>
                  <a:lnTo>
                    <a:pt x="304" y="419"/>
                  </a:lnTo>
                  <a:lnTo>
                    <a:pt x="298" y="420"/>
                  </a:lnTo>
                  <a:lnTo>
                    <a:pt x="291" y="423"/>
                  </a:lnTo>
                  <a:lnTo>
                    <a:pt x="283" y="424"/>
                  </a:lnTo>
                  <a:lnTo>
                    <a:pt x="277" y="425"/>
                  </a:lnTo>
                  <a:lnTo>
                    <a:pt x="269" y="428"/>
                  </a:lnTo>
                  <a:lnTo>
                    <a:pt x="261" y="429"/>
                  </a:lnTo>
                  <a:lnTo>
                    <a:pt x="252" y="431"/>
                  </a:lnTo>
                  <a:lnTo>
                    <a:pt x="244" y="433"/>
                  </a:lnTo>
                  <a:lnTo>
                    <a:pt x="235" y="435"/>
                  </a:lnTo>
                  <a:lnTo>
                    <a:pt x="227" y="437"/>
                  </a:lnTo>
                  <a:lnTo>
                    <a:pt x="221" y="436"/>
                  </a:lnTo>
                  <a:lnTo>
                    <a:pt x="218" y="435"/>
                  </a:lnTo>
                  <a:lnTo>
                    <a:pt x="214" y="431"/>
                  </a:lnTo>
                  <a:lnTo>
                    <a:pt x="211" y="428"/>
                  </a:lnTo>
                  <a:lnTo>
                    <a:pt x="209" y="420"/>
                  </a:lnTo>
                  <a:lnTo>
                    <a:pt x="208" y="418"/>
                  </a:lnTo>
                  <a:lnTo>
                    <a:pt x="209" y="418"/>
                  </a:lnTo>
                  <a:lnTo>
                    <a:pt x="213" y="416"/>
                  </a:lnTo>
                  <a:lnTo>
                    <a:pt x="215" y="415"/>
                  </a:lnTo>
                  <a:lnTo>
                    <a:pt x="219" y="414"/>
                  </a:lnTo>
                  <a:lnTo>
                    <a:pt x="223" y="412"/>
                  </a:lnTo>
                  <a:lnTo>
                    <a:pt x="228" y="411"/>
                  </a:lnTo>
                  <a:lnTo>
                    <a:pt x="232" y="410"/>
                  </a:lnTo>
                  <a:lnTo>
                    <a:pt x="239" y="408"/>
                  </a:lnTo>
                  <a:lnTo>
                    <a:pt x="244" y="407"/>
                  </a:lnTo>
                  <a:lnTo>
                    <a:pt x="251" y="406"/>
                  </a:lnTo>
                  <a:lnTo>
                    <a:pt x="257" y="403"/>
                  </a:lnTo>
                  <a:lnTo>
                    <a:pt x="262" y="401"/>
                  </a:lnTo>
                  <a:lnTo>
                    <a:pt x="270" y="399"/>
                  </a:lnTo>
                  <a:lnTo>
                    <a:pt x="277" y="398"/>
                  </a:lnTo>
                  <a:lnTo>
                    <a:pt x="283" y="395"/>
                  </a:lnTo>
                  <a:lnTo>
                    <a:pt x="290" y="391"/>
                  </a:lnTo>
                  <a:lnTo>
                    <a:pt x="296" y="389"/>
                  </a:lnTo>
                  <a:lnTo>
                    <a:pt x="303" y="387"/>
                  </a:lnTo>
                  <a:lnTo>
                    <a:pt x="309" y="384"/>
                  </a:lnTo>
                  <a:lnTo>
                    <a:pt x="316" y="381"/>
                  </a:lnTo>
                  <a:lnTo>
                    <a:pt x="323" y="378"/>
                  </a:lnTo>
                  <a:lnTo>
                    <a:pt x="328" y="377"/>
                  </a:lnTo>
                  <a:lnTo>
                    <a:pt x="333" y="373"/>
                  </a:lnTo>
                  <a:lnTo>
                    <a:pt x="338" y="370"/>
                  </a:lnTo>
                  <a:lnTo>
                    <a:pt x="342" y="368"/>
                  </a:lnTo>
                  <a:lnTo>
                    <a:pt x="347" y="365"/>
                  </a:lnTo>
                  <a:lnTo>
                    <a:pt x="351" y="361"/>
                  </a:lnTo>
                  <a:lnTo>
                    <a:pt x="354" y="360"/>
                  </a:lnTo>
                  <a:lnTo>
                    <a:pt x="357" y="356"/>
                  </a:lnTo>
                  <a:lnTo>
                    <a:pt x="359" y="353"/>
                  </a:lnTo>
                  <a:lnTo>
                    <a:pt x="359" y="350"/>
                  </a:lnTo>
                  <a:lnTo>
                    <a:pt x="359" y="344"/>
                  </a:lnTo>
                  <a:lnTo>
                    <a:pt x="359" y="338"/>
                  </a:lnTo>
                  <a:lnTo>
                    <a:pt x="358" y="331"/>
                  </a:lnTo>
                  <a:lnTo>
                    <a:pt x="357" y="326"/>
                  </a:lnTo>
                  <a:lnTo>
                    <a:pt x="355" y="322"/>
                  </a:lnTo>
                  <a:lnTo>
                    <a:pt x="354" y="317"/>
                  </a:lnTo>
                  <a:lnTo>
                    <a:pt x="353" y="313"/>
                  </a:lnTo>
                  <a:lnTo>
                    <a:pt x="350" y="308"/>
                  </a:lnTo>
                  <a:lnTo>
                    <a:pt x="347" y="302"/>
                  </a:lnTo>
                  <a:lnTo>
                    <a:pt x="346" y="297"/>
                  </a:lnTo>
                  <a:lnTo>
                    <a:pt x="345" y="293"/>
                  </a:lnTo>
                  <a:lnTo>
                    <a:pt x="342" y="287"/>
                  </a:lnTo>
                  <a:lnTo>
                    <a:pt x="338" y="280"/>
                  </a:lnTo>
                  <a:lnTo>
                    <a:pt x="336" y="275"/>
                  </a:lnTo>
                  <a:lnTo>
                    <a:pt x="333" y="268"/>
                  </a:lnTo>
                  <a:lnTo>
                    <a:pt x="329" y="263"/>
                  </a:lnTo>
                  <a:lnTo>
                    <a:pt x="325" y="257"/>
                  </a:lnTo>
                  <a:lnTo>
                    <a:pt x="323" y="250"/>
                  </a:lnTo>
                  <a:lnTo>
                    <a:pt x="319" y="244"/>
                  </a:lnTo>
                  <a:lnTo>
                    <a:pt x="313" y="237"/>
                  </a:lnTo>
                  <a:lnTo>
                    <a:pt x="309" y="231"/>
                  </a:lnTo>
                  <a:lnTo>
                    <a:pt x="306" y="223"/>
                  </a:lnTo>
                  <a:lnTo>
                    <a:pt x="300" y="218"/>
                  </a:lnTo>
                  <a:lnTo>
                    <a:pt x="295" y="210"/>
                  </a:lnTo>
                  <a:lnTo>
                    <a:pt x="290" y="203"/>
                  </a:lnTo>
                  <a:lnTo>
                    <a:pt x="286" y="197"/>
                  </a:lnTo>
                  <a:lnTo>
                    <a:pt x="281" y="190"/>
                  </a:lnTo>
                  <a:lnTo>
                    <a:pt x="274" y="182"/>
                  </a:lnTo>
                  <a:lnTo>
                    <a:pt x="268" y="176"/>
                  </a:lnTo>
                  <a:lnTo>
                    <a:pt x="261" y="168"/>
                  </a:lnTo>
                  <a:lnTo>
                    <a:pt x="256" y="163"/>
                  </a:lnTo>
                  <a:lnTo>
                    <a:pt x="249" y="155"/>
                  </a:lnTo>
                  <a:lnTo>
                    <a:pt x="243" y="148"/>
                  </a:lnTo>
                  <a:lnTo>
                    <a:pt x="236" y="142"/>
                  </a:lnTo>
                  <a:lnTo>
                    <a:pt x="228" y="135"/>
                  </a:lnTo>
                  <a:lnTo>
                    <a:pt x="221" y="129"/>
                  </a:lnTo>
                  <a:lnTo>
                    <a:pt x="213" y="122"/>
                  </a:lnTo>
                  <a:lnTo>
                    <a:pt x="205" y="116"/>
                  </a:lnTo>
                  <a:lnTo>
                    <a:pt x="198" y="110"/>
                  </a:lnTo>
                  <a:lnTo>
                    <a:pt x="189" y="104"/>
                  </a:lnTo>
                  <a:lnTo>
                    <a:pt x="181" y="99"/>
                  </a:lnTo>
                  <a:lnTo>
                    <a:pt x="172" y="93"/>
                  </a:lnTo>
                  <a:lnTo>
                    <a:pt x="164" y="88"/>
                  </a:lnTo>
                  <a:lnTo>
                    <a:pt x="155" y="82"/>
                  </a:lnTo>
                  <a:lnTo>
                    <a:pt x="146" y="76"/>
                  </a:lnTo>
                  <a:lnTo>
                    <a:pt x="137" y="71"/>
                  </a:lnTo>
                  <a:lnTo>
                    <a:pt x="128" y="67"/>
                  </a:lnTo>
                  <a:lnTo>
                    <a:pt x="117" y="62"/>
                  </a:lnTo>
                  <a:lnTo>
                    <a:pt x="108" y="58"/>
                  </a:lnTo>
                  <a:lnTo>
                    <a:pt x="98" y="54"/>
                  </a:lnTo>
                  <a:lnTo>
                    <a:pt x="89" y="51"/>
                  </a:lnTo>
                  <a:lnTo>
                    <a:pt x="77" y="48"/>
                  </a:lnTo>
                  <a:lnTo>
                    <a:pt x="66" y="44"/>
                  </a:lnTo>
                  <a:lnTo>
                    <a:pt x="56" y="41"/>
                  </a:lnTo>
                  <a:lnTo>
                    <a:pt x="45" y="38"/>
                  </a:lnTo>
                  <a:lnTo>
                    <a:pt x="34" y="36"/>
                  </a:lnTo>
                  <a:lnTo>
                    <a:pt x="22" y="33"/>
                  </a:lnTo>
                  <a:lnTo>
                    <a:pt x="11" y="32"/>
                  </a:lnTo>
                  <a:lnTo>
                    <a:pt x="0" y="3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1161654" y="4612382"/>
              <a:ext cx="379413" cy="209550"/>
            </a:xfrm>
            <a:custGeom>
              <a:avLst/>
              <a:gdLst/>
              <a:ahLst/>
              <a:cxnLst>
                <a:cxn ang="0">
                  <a:pos x="706" y="0"/>
                </a:cxn>
                <a:cxn ang="0">
                  <a:pos x="0" y="191"/>
                </a:cxn>
                <a:cxn ang="0">
                  <a:pos x="102" y="395"/>
                </a:cxn>
                <a:cxn ang="0">
                  <a:pos x="354" y="302"/>
                </a:cxn>
                <a:cxn ang="0">
                  <a:pos x="346" y="275"/>
                </a:cxn>
                <a:cxn ang="0">
                  <a:pos x="119" y="362"/>
                </a:cxn>
                <a:cxn ang="0">
                  <a:pos x="51" y="212"/>
                </a:cxn>
                <a:cxn ang="0">
                  <a:pos x="717" y="25"/>
                </a:cxn>
                <a:cxn ang="0">
                  <a:pos x="706" y="0"/>
                </a:cxn>
                <a:cxn ang="0">
                  <a:pos x="706" y="0"/>
                </a:cxn>
              </a:cxnLst>
              <a:rect l="0" t="0" r="r" b="b"/>
              <a:pathLst>
                <a:path w="717" h="395">
                  <a:moveTo>
                    <a:pt x="706" y="0"/>
                  </a:moveTo>
                  <a:lnTo>
                    <a:pt x="0" y="191"/>
                  </a:lnTo>
                  <a:lnTo>
                    <a:pt x="102" y="395"/>
                  </a:lnTo>
                  <a:lnTo>
                    <a:pt x="354" y="302"/>
                  </a:lnTo>
                  <a:lnTo>
                    <a:pt x="346" y="275"/>
                  </a:lnTo>
                  <a:lnTo>
                    <a:pt x="119" y="362"/>
                  </a:lnTo>
                  <a:lnTo>
                    <a:pt x="51" y="212"/>
                  </a:lnTo>
                  <a:lnTo>
                    <a:pt x="717" y="25"/>
                  </a:lnTo>
                  <a:lnTo>
                    <a:pt x="706" y="0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321991" y="4675882"/>
              <a:ext cx="123825" cy="158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3"/>
                </a:cxn>
                <a:cxn ang="0">
                  <a:pos x="2" y="29"/>
                </a:cxn>
                <a:cxn ang="0">
                  <a:pos x="2" y="33"/>
                </a:cxn>
                <a:cxn ang="0">
                  <a:pos x="2" y="35"/>
                </a:cxn>
                <a:cxn ang="0">
                  <a:pos x="2" y="39"/>
                </a:cxn>
                <a:cxn ang="0">
                  <a:pos x="4" y="44"/>
                </a:cxn>
                <a:cxn ang="0">
                  <a:pos x="4" y="48"/>
                </a:cxn>
                <a:cxn ang="0">
                  <a:pos x="5" y="54"/>
                </a:cxn>
                <a:cxn ang="0">
                  <a:pos x="5" y="57"/>
                </a:cxn>
                <a:cxn ang="0">
                  <a:pos x="6" y="64"/>
                </a:cxn>
                <a:cxn ang="0">
                  <a:pos x="6" y="68"/>
                </a:cxn>
                <a:cxn ang="0">
                  <a:pos x="8" y="73"/>
                </a:cxn>
                <a:cxn ang="0">
                  <a:pos x="8" y="78"/>
                </a:cxn>
                <a:cxn ang="0">
                  <a:pos x="10" y="85"/>
                </a:cxn>
                <a:cxn ang="0">
                  <a:pos x="10" y="90"/>
                </a:cxn>
                <a:cxn ang="0">
                  <a:pos x="12" y="97"/>
                </a:cxn>
                <a:cxn ang="0">
                  <a:pos x="13" y="103"/>
                </a:cxn>
                <a:cxn ang="0">
                  <a:pos x="14" y="110"/>
                </a:cxn>
                <a:cxn ang="0">
                  <a:pos x="14" y="116"/>
                </a:cxn>
                <a:cxn ang="0">
                  <a:pos x="16" y="122"/>
                </a:cxn>
                <a:cxn ang="0">
                  <a:pos x="17" y="128"/>
                </a:cxn>
                <a:cxn ang="0">
                  <a:pos x="18" y="135"/>
                </a:cxn>
                <a:cxn ang="0">
                  <a:pos x="18" y="141"/>
                </a:cxn>
                <a:cxn ang="0">
                  <a:pos x="19" y="148"/>
                </a:cxn>
                <a:cxn ang="0">
                  <a:pos x="21" y="154"/>
                </a:cxn>
                <a:cxn ang="0">
                  <a:pos x="22" y="161"/>
                </a:cxn>
                <a:cxn ang="0">
                  <a:pos x="23" y="167"/>
                </a:cxn>
                <a:cxn ang="0">
                  <a:pos x="23" y="174"/>
                </a:cxn>
                <a:cxn ang="0">
                  <a:pos x="25" y="180"/>
                </a:cxn>
                <a:cxn ang="0">
                  <a:pos x="26" y="187"/>
                </a:cxn>
                <a:cxn ang="0">
                  <a:pos x="26" y="193"/>
                </a:cxn>
                <a:cxn ang="0">
                  <a:pos x="27" y="199"/>
                </a:cxn>
                <a:cxn ang="0">
                  <a:pos x="29" y="205"/>
                </a:cxn>
                <a:cxn ang="0">
                  <a:pos x="30" y="212"/>
                </a:cxn>
                <a:cxn ang="0">
                  <a:pos x="31" y="217"/>
                </a:cxn>
                <a:cxn ang="0">
                  <a:pos x="31" y="223"/>
                </a:cxn>
                <a:cxn ang="0">
                  <a:pos x="33" y="230"/>
                </a:cxn>
                <a:cxn ang="0">
                  <a:pos x="34" y="235"/>
                </a:cxn>
                <a:cxn ang="0">
                  <a:pos x="34" y="240"/>
                </a:cxn>
                <a:cxn ang="0">
                  <a:pos x="35" y="246"/>
                </a:cxn>
                <a:cxn ang="0">
                  <a:pos x="36" y="251"/>
                </a:cxn>
                <a:cxn ang="0">
                  <a:pos x="38" y="256"/>
                </a:cxn>
                <a:cxn ang="0">
                  <a:pos x="38" y="261"/>
                </a:cxn>
                <a:cxn ang="0">
                  <a:pos x="38" y="265"/>
                </a:cxn>
                <a:cxn ang="0">
                  <a:pos x="39" y="269"/>
                </a:cxn>
                <a:cxn ang="0">
                  <a:pos x="40" y="274"/>
                </a:cxn>
                <a:cxn ang="0">
                  <a:pos x="42" y="281"/>
                </a:cxn>
                <a:cxn ang="0">
                  <a:pos x="43" y="288"/>
                </a:cxn>
                <a:cxn ang="0">
                  <a:pos x="43" y="293"/>
                </a:cxn>
                <a:cxn ang="0">
                  <a:pos x="44" y="297"/>
                </a:cxn>
                <a:cxn ang="0">
                  <a:pos x="44" y="299"/>
                </a:cxn>
                <a:cxn ang="0">
                  <a:pos x="44" y="301"/>
                </a:cxn>
                <a:cxn ang="0">
                  <a:pos x="234" y="247"/>
                </a:cxn>
                <a:cxn ang="0">
                  <a:pos x="229" y="213"/>
                </a:cxn>
                <a:cxn ang="0">
                  <a:pos x="70" y="268"/>
                </a:cxn>
                <a:cxn ang="0">
                  <a:pos x="26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234" h="301">
                  <a:moveTo>
                    <a:pt x="0" y="14"/>
                  </a:moveTo>
                  <a:lnTo>
                    <a:pt x="0" y="16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2" y="29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4" y="44"/>
                  </a:lnTo>
                  <a:lnTo>
                    <a:pt x="4" y="48"/>
                  </a:lnTo>
                  <a:lnTo>
                    <a:pt x="5" y="54"/>
                  </a:lnTo>
                  <a:lnTo>
                    <a:pt x="5" y="57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8" y="73"/>
                  </a:lnTo>
                  <a:lnTo>
                    <a:pt x="8" y="78"/>
                  </a:lnTo>
                  <a:lnTo>
                    <a:pt x="10" y="85"/>
                  </a:lnTo>
                  <a:lnTo>
                    <a:pt x="10" y="90"/>
                  </a:lnTo>
                  <a:lnTo>
                    <a:pt x="12" y="97"/>
                  </a:lnTo>
                  <a:lnTo>
                    <a:pt x="13" y="103"/>
                  </a:lnTo>
                  <a:lnTo>
                    <a:pt x="14" y="110"/>
                  </a:lnTo>
                  <a:lnTo>
                    <a:pt x="14" y="116"/>
                  </a:lnTo>
                  <a:lnTo>
                    <a:pt x="16" y="122"/>
                  </a:lnTo>
                  <a:lnTo>
                    <a:pt x="17" y="128"/>
                  </a:lnTo>
                  <a:lnTo>
                    <a:pt x="18" y="135"/>
                  </a:lnTo>
                  <a:lnTo>
                    <a:pt x="18" y="141"/>
                  </a:lnTo>
                  <a:lnTo>
                    <a:pt x="19" y="148"/>
                  </a:lnTo>
                  <a:lnTo>
                    <a:pt x="21" y="154"/>
                  </a:lnTo>
                  <a:lnTo>
                    <a:pt x="22" y="161"/>
                  </a:lnTo>
                  <a:lnTo>
                    <a:pt x="23" y="167"/>
                  </a:lnTo>
                  <a:lnTo>
                    <a:pt x="23" y="174"/>
                  </a:lnTo>
                  <a:lnTo>
                    <a:pt x="25" y="180"/>
                  </a:lnTo>
                  <a:lnTo>
                    <a:pt x="26" y="187"/>
                  </a:lnTo>
                  <a:lnTo>
                    <a:pt x="26" y="193"/>
                  </a:lnTo>
                  <a:lnTo>
                    <a:pt x="27" y="199"/>
                  </a:lnTo>
                  <a:lnTo>
                    <a:pt x="29" y="205"/>
                  </a:lnTo>
                  <a:lnTo>
                    <a:pt x="30" y="212"/>
                  </a:lnTo>
                  <a:lnTo>
                    <a:pt x="31" y="217"/>
                  </a:lnTo>
                  <a:lnTo>
                    <a:pt x="31" y="223"/>
                  </a:lnTo>
                  <a:lnTo>
                    <a:pt x="33" y="230"/>
                  </a:lnTo>
                  <a:lnTo>
                    <a:pt x="34" y="235"/>
                  </a:lnTo>
                  <a:lnTo>
                    <a:pt x="34" y="240"/>
                  </a:lnTo>
                  <a:lnTo>
                    <a:pt x="35" y="246"/>
                  </a:lnTo>
                  <a:lnTo>
                    <a:pt x="36" y="251"/>
                  </a:lnTo>
                  <a:lnTo>
                    <a:pt x="38" y="256"/>
                  </a:lnTo>
                  <a:lnTo>
                    <a:pt x="38" y="261"/>
                  </a:lnTo>
                  <a:lnTo>
                    <a:pt x="38" y="265"/>
                  </a:lnTo>
                  <a:lnTo>
                    <a:pt x="39" y="269"/>
                  </a:lnTo>
                  <a:lnTo>
                    <a:pt x="40" y="274"/>
                  </a:lnTo>
                  <a:lnTo>
                    <a:pt x="42" y="281"/>
                  </a:lnTo>
                  <a:lnTo>
                    <a:pt x="43" y="288"/>
                  </a:lnTo>
                  <a:lnTo>
                    <a:pt x="43" y="293"/>
                  </a:lnTo>
                  <a:lnTo>
                    <a:pt x="44" y="297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234" y="247"/>
                  </a:lnTo>
                  <a:lnTo>
                    <a:pt x="229" y="213"/>
                  </a:lnTo>
                  <a:lnTo>
                    <a:pt x="70" y="268"/>
                  </a:lnTo>
                  <a:lnTo>
                    <a:pt x="26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410891" y="4650482"/>
              <a:ext cx="41275" cy="152400"/>
            </a:xfrm>
            <a:custGeom>
              <a:avLst/>
              <a:gdLst/>
              <a:ahLst/>
              <a:cxnLst>
                <a:cxn ang="0">
                  <a:pos x="43" y="288"/>
                </a:cxn>
                <a:cxn ang="0">
                  <a:pos x="49" y="288"/>
                </a:cxn>
                <a:cxn ang="0">
                  <a:pos x="60" y="287"/>
                </a:cxn>
                <a:cxn ang="0">
                  <a:pos x="72" y="283"/>
                </a:cxn>
                <a:cxn ang="0">
                  <a:pos x="77" y="274"/>
                </a:cxn>
                <a:cxn ang="0">
                  <a:pos x="77" y="268"/>
                </a:cxn>
                <a:cxn ang="0">
                  <a:pos x="76" y="257"/>
                </a:cxn>
                <a:cxn ang="0">
                  <a:pos x="75" y="251"/>
                </a:cxn>
                <a:cxn ang="0">
                  <a:pos x="73" y="243"/>
                </a:cxn>
                <a:cxn ang="0">
                  <a:pos x="71" y="234"/>
                </a:cxn>
                <a:cxn ang="0">
                  <a:pos x="71" y="224"/>
                </a:cxn>
                <a:cxn ang="0">
                  <a:pos x="68" y="214"/>
                </a:cxn>
                <a:cxn ang="0">
                  <a:pos x="67" y="204"/>
                </a:cxn>
                <a:cxn ang="0">
                  <a:pos x="66" y="190"/>
                </a:cxn>
                <a:cxn ang="0">
                  <a:pos x="64" y="180"/>
                </a:cxn>
                <a:cxn ang="0">
                  <a:pos x="62" y="167"/>
                </a:cxn>
                <a:cxn ang="0">
                  <a:pos x="60" y="155"/>
                </a:cxn>
                <a:cxn ang="0">
                  <a:pos x="59" y="143"/>
                </a:cxn>
                <a:cxn ang="0">
                  <a:pos x="58" y="132"/>
                </a:cxn>
                <a:cxn ang="0">
                  <a:pos x="55" y="119"/>
                </a:cxn>
                <a:cxn ang="0">
                  <a:pos x="53" y="105"/>
                </a:cxn>
                <a:cxn ang="0">
                  <a:pos x="51" y="94"/>
                </a:cxn>
                <a:cxn ang="0">
                  <a:pos x="50" y="82"/>
                </a:cxn>
                <a:cxn ang="0">
                  <a:pos x="47" y="70"/>
                </a:cxn>
                <a:cxn ang="0">
                  <a:pos x="46" y="60"/>
                </a:cxn>
                <a:cxn ang="0">
                  <a:pos x="45" y="49"/>
                </a:cxn>
                <a:cxn ang="0">
                  <a:pos x="43" y="40"/>
                </a:cxn>
                <a:cxn ang="0">
                  <a:pos x="41" y="31"/>
                </a:cxn>
                <a:cxn ang="0">
                  <a:pos x="41" y="23"/>
                </a:cxn>
                <a:cxn ang="0">
                  <a:pos x="39" y="10"/>
                </a:cxn>
                <a:cxn ang="0">
                  <a:pos x="38" y="2"/>
                </a:cxn>
                <a:cxn ang="0">
                  <a:pos x="0" y="14"/>
                </a:cxn>
              </a:cxnLst>
              <a:rect l="0" t="0" r="r" b="b"/>
              <a:pathLst>
                <a:path w="77" h="288">
                  <a:moveTo>
                    <a:pt x="0" y="14"/>
                  </a:moveTo>
                  <a:lnTo>
                    <a:pt x="43" y="288"/>
                  </a:lnTo>
                  <a:lnTo>
                    <a:pt x="45" y="288"/>
                  </a:lnTo>
                  <a:lnTo>
                    <a:pt x="49" y="288"/>
                  </a:lnTo>
                  <a:lnTo>
                    <a:pt x="54" y="287"/>
                  </a:lnTo>
                  <a:lnTo>
                    <a:pt x="60" y="287"/>
                  </a:lnTo>
                  <a:lnTo>
                    <a:pt x="66" y="285"/>
                  </a:lnTo>
                  <a:lnTo>
                    <a:pt x="72" y="283"/>
                  </a:lnTo>
                  <a:lnTo>
                    <a:pt x="76" y="279"/>
                  </a:lnTo>
                  <a:lnTo>
                    <a:pt x="77" y="274"/>
                  </a:lnTo>
                  <a:lnTo>
                    <a:pt x="77" y="271"/>
                  </a:lnTo>
                  <a:lnTo>
                    <a:pt x="77" y="268"/>
                  </a:lnTo>
                  <a:lnTo>
                    <a:pt x="76" y="262"/>
                  </a:lnTo>
                  <a:lnTo>
                    <a:pt x="76" y="257"/>
                  </a:lnTo>
                  <a:lnTo>
                    <a:pt x="75" y="253"/>
                  </a:lnTo>
                  <a:lnTo>
                    <a:pt x="75" y="251"/>
                  </a:lnTo>
                  <a:lnTo>
                    <a:pt x="73" y="245"/>
                  </a:lnTo>
                  <a:lnTo>
                    <a:pt x="73" y="243"/>
                  </a:lnTo>
                  <a:lnTo>
                    <a:pt x="72" y="237"/>
                  </a:lnTo>
                  <a:lnTo>
                    <a:pt x="71" y="234"/>
                  </a:lnTo>
                  <a:lnTo>
                    <a:pt x="71" y="230"/>
                  </a:lnTo>
                  <a:lnTo>
                    <a:pt x="71" y="224"/>
                  </a:lnTo>
                  <a:lnTo>
                    <a:pt x="70" y="219"/>
                  </a:lnTo>
                  <a:lnTo>
                    <a:pt x="68" y="214"/>
                  </a:lnTo>
                  <a:lnTo>
                    <a:pt x="68" y="207"/>
                  </a:lnTo>
                  <a:lnTo>
                    <a:pt x="67" y="204"/>
                  </a:lnTo>
                  <a:lnTo>
                    <a:pt x="66" y="197"/>
                  </a:lnTo>
                  <a:lnTo>
                    <a:pt x="66" y="190"/>
                  </a:lnTo>
                  <a:lnTo>
                    <a:pt x="64" y="185"/>
                  </a:lnTo>
                  <a:lnTo>
                    <a:pt x="64" y="180"/>
                  </a:lnTo>
                  <a:lnTo>
                    <a:pt x="63" y="173"/>
                  </a:lnTo>
                  <a:lnTo>
                    <a:pt x="62" y="167"/>
                  </a:lnTo>
                  <a:lnTo>
                    <a:pt x="60" y="160"/>
                  </a:lnTo>
                  <a:lnTo>
                    <a:pt x="60" y="155"/>
                  </a:lnTo>
                  <a:lnTo>
                    <a:pt x="59" y="149"/>
                  </a:lnTo>
                  <a:lnTo>
                    <a:pt x="59" y="143"/>
                  </a:lnTo>
                  <a:lnTo>
                    <a:pt x="58" y="137"/>
                  </a:lnTo>
                  <a:lnTo>
                    <a:pt x="58" y="132"/>
                  </a:lnTo>
                  <a:lnTo>
                    <a:pt x="56" y="125"/>
                  </a:lnTo>
                  <a:lnTo>
                    <a:pt x="55" y="119"/>
                  </a:lnTo>
                  <a:lnTo>
                    <a:pt x="54" y="112"/>
                  </a:lnTo>
                  <a:lnTo>
                    <a:pt x="53" y="105"/>
                  </a:lnTo>
                  <a:lnTo>
                    <a:pt x="51" y="100"/>
                  </a:lnTo>
                  <a:lnTo>
                    <a:pt x="51" y="94"/>
                  </a:lnTo>
                  <a:lnTo>
                    <a:pt x="50" y="87"/>
                  </a:lnTo>
                  <a:lnTo>
                    <a:pt x="50" y="82"/>
                  </a:lnTo>
                  <a:lnTo>
                    <a:pt x="49" y="75"/>
                  </a:lnTo>
                  <a:lnTo>
                    <a:pt x="47" y="70"/>
                  </a:lnTo>
                  <a:lnTo>
                    <a:pt x="47" y="65"/>
                  </a:lnTo>
                  <a:lnTo>
                    <a:pt x="46" y="60"/>
                  </a:lnTo>
                  <a:lnTo>
                    <a:pt x="45" y="54"/>
                  </a:lnTo>
                  <a:lnTo>
                    <a:pt x="45" y="49"/>
                  </a:lnTo>
                  <a:lnTo>
                    <a:pt x="43" y="44"/>
                  </a:lnTo>
                  <a:lnTo>
                    <a:pt x="43" y="40"/>
                  </a:lnTo>
                  <a:lnTo>
                    <a:pt x="42" y="35"/>
                  </a:lnTo>
                  <a:lnTo>
                    <a:pt x="41" y="31"/>
                  </a:lnTo>
                  <a:lnTo>
                    <a:pt x="41" y="27"/>
                  </a:lnTo>
                  <a:lnTo>
                    <a:pt x="41" y="23"/>
                  </a:lnTo>
                  <a:lnTo>
                    <a:pt x="39" y="17"/>
                  </a:lnTo>
                  <a:lnTo>
                    <a:pt x="39" y="10"/>
                  </a:lnTo>
                  <a:lnTo>
                    <a:pt x="38" y="6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1345804" y="4683820"/>
              <a:ext cx="82550" cy="33338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48" y="0"/>
                </a:cxn>
                <a:cxn ang="0">
                  <a:pos x="155" y="23"/>
                </a:cxn>
                <a:cxn ang="0">
                  <a:pos x="13" y="62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55" h="62">
                  <a:moveTo>
                    <a:pt x="0" y="38"/>
                  </a:moveTo>
                  <a:lnTo>
                    <a:pt x="148" y="0"/>
                  </a:lnTo>
                  <a:lnTo>
                    <a:pt x="155" y="23"/>
                  </a:lnTo>
                  <a:lnTo>
                    <a:pt x="13" y="62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1356916" y="4720332"/>
              <a:ext cx="76200" cy="2698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142" y="0"/>
                </a:cxn>
                <a:cxn ang="0">
                  <a:pos x="145" y="27"/>
                </a:cxn>
                <a:cxn ang="0">
                  <a:pos x="5" y="51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145" h="51">
                  <a:moveTo>
                    <a:pt x="0" y="25"/>
                  </a:moveTo>
                  <a:lnTo>
                    <a:pt x="142" y="0"/>
                  </a:lnTo>
                  <a:lnTo>
                    <a:pt x="145" y="27"/>
                  </a:lnTo>
                  <a:lnTo>
                    <a:pt x="5" y="51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1363266" y="4753670"/>
              <a:ext cx="77788" cy="3016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139" y="0"/>
                </a:cxn>
                <a:cxn ang="0">
                  <a:pos x="146" y="35"/>
                </a:cxn>
                <a:cxn ang="0">
                  <a:pos x="26" y="56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46" h="56">
                  <a:moveTo>
                    <a:pt x="0" y="34"/>
                  </a:moveTo>
                  <a:lnTo>
                    <a:pt x="139" y="0"/>
                  </a:lnTo>
                  <a:lnTo>
                    <a:pt x="146" y="35"/>
                  </a:lnTo>
                  <a:lnTo>
                    <a:pt x="26" y="56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1433116" y="4610795"/>
              <a:ext cx="149225" cy="131763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230" y="149"/>
                </a:cxn>
                <a:cxn ang="0">
                  <a:pos x="170" y="14"/>
                </a:cxn>
                <a:cxn ang="0">
                  <a:pos x="203" y="0"/>
                </a:cxn>
                <a:cxn ang="0">
                  <a:pos x="280" y="166"/>
                </a:cxn>
                <a:cxn ang="0">
                  <a:pos x="6" y="250"/>
                </a:cxn>
                <a:cxn ang="0">
                  <a:pos x="0" y="220"/>
                </a:cxn>
                <a:cxn ang="0">
                  <a:pos x="0" y="220"/>
                </a:cxn>
              </a:cxnLst>
              <a:rect l="0" t="0" r="r" b="b"/>
              <a:pathLst>
                <a:path w="280" h="250">
                  <a:moveTo>
                    <a:pt x="0" y="220"/>
                  </a:moveTo>
                  <a:lnTo>
                    <a:pt x="230" y="149"/>
                  </a:lnTo>
                  <a:lnTo>
                    <a:pt x="170" y="14"/>
                  </a:lnTo>
                  <a:lnTo>
                    <a:pt x="203" y="0"/>
                  </a:lnTo>
                  <a:lnTo>
                    <a:pt x="280" y="166"/>
                  </a:lnTo>
                  <a:lnTo>
                    <a:pt x="6" y="250"/>
                  </a:lnTo>
                  <a:lnTo>
                    <a:pt x="0" y="220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1531541" y="4544120"/>
              <a:ext cx="52388" cy="119063"/>
            </a:xfrm>
            <a:custGeom>
              <a:avLst/>
              <a:gdLst/>
              <a:ahLst/>
              <a:cxnLst>
                <a:cxn ang="0">
                  <a:pos x="9" y="138"/>
                </a:cxn>
                <a:cxn ang="0">
                  <a:pos x="13" y="133"/>
                </a:cxn>
                <a:cxn ang="0">
                  <a:pos x="20" y="124"/>
                </a:cxn>
                <a:cxn ang="0">
                  <a:pos x="25" y="111"/>
                </a:cxn>
                <a:cxn ang="0">
                  <a:pos x="29" y="98"/>
                </a:cxn>
                <a:cxn ang="0">
                  <a:pos x="29" y="90"/>
                </a:cxn>
                <a:cxn ang="0">
                  <a:pos x="29" y="81"/>
                </a:cxn>
                <a:cxn ang="0">
                  <a:pos x="27" y="70"/>
                </a:cxn>
                <a:cxn ang="0">
                  <a:pos x="25" y="61"/>
                </a:cxn>
                <a:cxn ang="0">
                  <a:pos x="20" y="51"/>
                </a:cxn>
                <a:cxn ang="0">
                  <a:pos x="13" y="41"/>
                </a:cxn>
                <a:cxn ang="0">
                  <a:pos x="4" y="32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17" y="1"/>
                </a:cxn>
                <a:cxn ang="0">
                  <a:pos x="27" y="3"/>
                </a:cxn>
                <a:cxn ang="0">
                  <a:pos x="39" y="7"/>
                </a:cxn>
                <a:cxn ang="0">
                  <a:pos x="51" y="13"/>
                </a:cxn>
                <a:cxn ang="0">
                  <a:pos x="63" y="20"/>
                </a:cxn>
                <a:cxn ang="0">
                  <a:pos x="76" y="31"/>
                </a:cxn>
                <a:cxn ang="0">
                  <a:pos x="85" y="41"/>
                </a:cxn>
                <a:cxn ang="0">
                  <a:pos x="88" y="49"/>
                </a:cxn>
                <a:cxn ang="0">
                  <a:pos x="92" y="57"/>
                </a:cxn>
                <a:cxn ang="0">
                  <a:pos x="94" y="66"/>
                </a:cxn>
                <a:cxn ang="0">
                  <a:pos x="95" y="75"/>
                </a:cxn>
                <a:cxn ang="0">
                  <a:pos x="97" y="86"/>
                </a:cxn>
                <a:cxn ang="0">
                  <a:pos x="97" y="98"/>
                </a:cxn>
                <a:cxn ang="0">
                  <a:pos x="95" y="109"/>
                </a:cxn>
                <a:cxn ang="0">
                  <a:pos x="93" y="122"/>
                </a:cxn>
                <a:cxn ang="0">
                  <a:pos x="89" y="137"/>
                </a:cxn>
                <a:cxn ang="0">
                  <a:pos x="85" y="152"/>
                </a:cxn>
                <a:cxn ang="0">
                  <a:pos x="78" y="168"/>
                </a:cxn>
                <a:cxn ang="0">
                  <a:pos x="69" y="186"/>
                </a:cxn>
                <a:cxn ang="0">
                  <a:pos x="60" y="205"/>
                </a:cxn>
                <a:cxn ang="0">
                  <a:pos x="50" y="224"/>
                </a:cxn>
                <a:cxn ang="0">
                  <a:pos x="31" y="197"/>
                </a:cxn>
                <a:cxn ang="0">
                  <a:pos x="38" y="188"/>
                </a:cxn>
                <a:cxn ang="0">
                  <a:pos x="44" y="176"/>
                </a:cxn>
                <a:cxn ang="0">
                  <a:pos x="51" y="167"/>
                </a:cxn>
                <a:cxn ang="0">
                  <a:pos x="56" y="155"/>
                </a:cxn>
                <a:cxn ang="0">
                  <a:pos x="61" y="145"/>
                </a:cxn>
                <a:cxn ang="0">
                  <a:pos x="67" y="132"/>
                </a:cxn>
                <a:cxn ang="0">
                  <a:pos x="69" y="119"/>
                </a:cxn>
                <a:cxn ang="0">
                  <a:pos x="71" y="105"/>
                </a:cxn>
                <a:cxn ang="0">
                  <a:pos x="71" y="92"/>
                </a:cxn>
                <a:cxn ang="0">
                  <a:pos x="69" y="79"/>
                </a:cxn>
                <a:cxn ang="0">
                  <a:pos x="64" y="66"/>
                </a:cxn>
                <a:cxn ang="0">
                  <a:pos x="56" y="54"/>
                </a:cxn>
                <a:cxn ang="0">
                  <a:pos x="44" y="43"/>
                </a:cxn>
                <a:cxn ang="0">
                  <a:pos x="39" y="40"/>
                </a:cxn>
                <a:cxn ang="0">
                  <a:pos x="44" y="49"/>
                </a:cxn>
                <a:cxn ang="0">
                  <a:pos x="50" y="62"/>
                </a:cxn>
                <a:cxn ang="0">
                  <a:pos x="51" y="70"/>
                </a:cxn>
                <a:cxn ang="0">
                  <a:pos x="54" y="79"/>
                </a:cxn>
                <a:cxn ang="0">
                  <a:pos x="55" y="88"/>
                </a:cxn>
                <a:cxn ang="0">
                  <a:pos x="55" y="99"/>
                </a:cxn>
                <a:cxn ang="0">
                  <a:pos x="54" y="109"/>
                </a:cxn>
                <a:cxn ang="0">
                  <a:pos x="52" y="121"/>
                </a:cxn>
                <a:cxn ang="0">
                  <a:pos x="48" y="132"/>
                </a:cxn>
                <a:cxn ang="0">
                  <a:pos x="42" y="142"/>
                </a:cxn>
                <a:cxn ang="0">
                  <a:pos x="33" y="152"/>
                </a:cxn>
                <a:cxn ang="0">
                  <a:pos x="24" y="164"/>
                </a:cxn>
                <a:cxn ang="0">
                  <a:pos x="9" y="139"/>
                </a:cxn>
              </a:cxnLst>
              <a:rect l="0" t="0" r="r" b="b"/>
              <a:pathLst>
                <a:path w="97" h="224">
                  <a:moveTo>
                    <a:pt x="9" y="139"/>
                  </a:moveTo>
                  <a:lnTo>
                    <a:pt x="9" y="138"/>
                  </a:lnTo>
                  <a:lnTo>
                    <a:pt x="10" y="136"/>
                  </a:lnTo>
                  <a:lnTo>
                    <a:pt x="13" y="133"/>
                  </a:lnTo>
                  <a:lnTo>
                    <a:pt x="17" y="129"/>
                  </a:lnTo>
                  <a:lnTo>
                    <a:pt x="20" y="124"/>
                  </a:lnTo>
                  <a:lnTo>
                    <a:pt x="22" y="117"/>
                  </a:lnTo>
                  <a:lnTo>
                    <a:pt x="25" y="111"/>
                  </a:lnTo>
                  <a:lnTo>
                    <a:pt x="27" y="103"/>
                  </a:lnTo>
                  <a:lnTo>
                    <a:pt x="29" y="98"/>
                  </a:lnTo>
                  <a:lnTo>
                    <a:pt x="29" y="94"/>
                  </a:lnTo>
                  <a:lnTo>
                    <a:pt x="29" y="90"/>
                  </a:lnTo>
                  <a:lnTo>
                    <a:pt x="30" y="86"/>
                  </a:lnTo>
                  <a:lnTo>
                    <a:pt x="29" y="81"/>
                  </a:lnTo>
                  <a:lnTo>
                    <a:pt x="29" y="75"/>
                  </a:lnTo>
                  <a:lnTo>
                    <a:pt x="27" y="70"/>
                  </a:lnTo>
                  <a:lnTo>
                    <a:pt x="27" y="66"/>
                  </a:lnTo>
                  <a:lnTo>
                    <a:pt x="25" y="61"/>
                  </a:lnTo>
                  <a:lnTo>
                    <a:pt x="22" y="57"/>
                  </a:lnTo>
                  <a:lnTo>
                    <a:pt x="20" y="51"/>
                  </a:lnTo>
                  <a:lnTo>
                    <a:pt x="17" y="47"/>
                  </a:lnTo>
                  <a:lnTo>
                    <a:pt x="13" y="41"/>
                  </a:lnTo>
                  <a:lnTo>
                    <a:pt x="9" y="37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3" y="0"/>
                  </a:lnTo>
                  <a:lnTo>
                    <a:pt x="4" y="0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7" y="3"/>
                  </a:lnTo>
                  <a:lnTo>
                    <a:pt x="33" y="5"/>
                  </a:lnTo>
                  <a:lnTo>
                    <a:pt x="39" y="7"/>
                  </a:lnTo>
                  <a:lnTo>
                    <a:pt x="44" y="9"/>
                  </a:lnTo>
                  <a:lnTo>
                    <a:pt x="51" y="13"/>
                  </a:lnTo>
                  <a:lnTo>
                    <a:pt x="58" y="17"/>
                  </a:lnTo>
                  <a:lnTo>
                    <a:pt x="63" y="20"/>
                  </a:lnTo>
                  <a:lnTo>
                    <a:pt x="69" y="24"/>
                  </a:lnTo>
                  <a:lnTo>
                    <a:pt x="76" y="31"/>
                  </a:lnTo>
                  <a:lnTo>
                    <a:pt x="80" y="36"/>
                  </a:lnTo>
                  <a:lnTo>
                    <a:pt x="85" y="41"/>
                  </a:lnTo>
                  <a:lnTo>
                    <a:pt x="86" y="45"/>
                  </a:lnTo>
                  <a:lnTo>
                    <a:pt x="88" y="49"/>
                  </a:lnTo>
                  <a:lnTo>
                    <a:pt x="90" y="53"/>
                  </a:lnTo>
                  <a:lnTo>
                    <a:pt x="92" y="57"/>
                  </a:lnTo>
                  <a:lnTo>
                    <a:pt x="93" y="62"/>
                  </a:lnTo>
                  <a:lnTo>
                    <a:pt x="94" y="66"/>
                  </a:lnTo>
                  <a:lnTo>
                    <a:pt x="94" y="70"/>
                  </a:lnTo>
                  <a:lnTo>
                    <a:pt x="95" y="75"/>
                  </a:lnTo>
                  <a:lnTo>
                    <a:pt x="95" y="79"/>
                  </a:lnTo>
                  <a:lnTo>
                    <a:pt x="97" y="86"/>
                  </a:lnTo>
                  <a:lnTo>
                    <a:pt x="97" y="91"/>
                  </a:lnTo>
                  <a:lnTo>
                    <a:pt x="97" y="98"/>
                  </a:lnTo>
                  <a:lnTo>
                    <a:pt x="95" y="103"/>
                  </a:lnTo>
                  <a:lnTo>
                    <a:pt x="95" y="109"/>
                  </a:lnTo>
                  <a:lnTo>
                    <a:pt x="94" y="116"/>
                  </a:lnTo>
                  <a:lnTo>
                    <a:pt x="93" y="122"/>
                  </a:lnTo>
                  <a:lnTo>
                    <a:pt x="90" y="129"/>
                  </a:lnTo>
                  <a:lnTo>
                    <a:pt x="89" y="137"/>
                  </a:lnTo>
                  <a:lnTo>
                    <a:pt x="86" y="143"/>
                  </a:lnTo>
                  <a:lnTo>
                    <a:pt x="85" y="152"/>
                  </a:lnTo>
                  <a:lnTo>
                    <a:pt x="81" y="160"/>
                  </a:lnTo>
                  <a:lnTo>
                    <a:pt x="78" y="168"/>
                  </a:lnTo>
                  <a:lnTo>
                    <a:pt x="75" y="177"/>
                  </a:lnTo>
                  <a:lnTo>
                    <a:pt x="69" y="186"/>
                  </a:lnTo>
                  <a:lnTo>
                    <a:pt x="64" y="194"/>
                  </a:lnTo>
                  <a:lnTo>
                    <a:pt x="60" y="205"/>
                  </a:lnTo>
                  <a:lnTo>
                    <a:pt x="54" y="214"/>
                  </a:lnTo>
                  <a:lnTo>
                    <a:pt x="50" y="224"/>
                  </a:lnTo>
                  <a:lnTo>
                    <a:pt x="31" y="198"/>
                  </a:lnTo>
                  <a:lnTo>
                    <a:pt x="31" y="197"/>
                  </a:lnTo>
                  <a:lnTo>
                    <a:pt x="34" y="194"/>
                  </a:lnTo>
                  <a:lnTo>
                    <a:pt x="38" y="188"/>
                  </a:lnTo>
                  <a:lnTo>
                    <a:pt x="43" y="181"/>
                  </a:lnTo>
                  <a:lnTo>
                    <a:pt x="44" y="176"/>
                  </a:lnTo>
                  <a:lnTo>
                    <a:pt x="48" y="171"/>
                  </a:lnTo>
                  <a:lnTo>
                    <a:pt x="51" y="167"/>
                  </a:lnTo>
                  <a:lnTo>
                    <a:pt x="54" y="162"/>
                  </a:lnTo>
                  <a:lnTo>
                    <a:pt x="56" y="155"/>
                  </a:lnTo>
                  <a:lnTo>
                    <a:pt x="59" y="150"/>
                  </a:lnTo>
                  <a:lnTo>
                    <a:pt x="61" y="145"/>
                  </a:lnTo>
                  <a:lnTo>
                    <a:pt x="64" y="139"/>
                  </a:lnTo>
                  <a:lnTo>
                    <a:pt x="67" y="132"/>
                  </a:lnTo>
                  <a:lnTo>
                    <a:pt x="68" y="125"/>
                  </a:lnTo>
                  <a:lnTo>
                    <a:pt x="69" y="119"/>
                  </a:lnTo>
                  <a:lnTo>
                    <a:pt x="71" y="112"/>
                  </a:lnTo>
                  <a:lnTo>
                    <a:pt x="71" y="105"/>
                  </a:lnTo>
                  <a:lnTo>
                    <a:pt x="72" y="99"/>
                  </a:lnTo>
                  <a:lnTo>
                    <a:pt x="71" y="92"/>
                  </a:lnTo>
                  <a:lnTo>
                    <a:pt x="71" y="86"/>
                  </a:lnTo>
                  <a:lnTo>
                    <a:pt x="69" y="79"/>
                  </a:lnTo>
                  <a:lnTo>
                    <a:pt x="67" y="73"/>
                  </a:lnTo>
                  <a:lnTo>
                    <a:pt x="64" y="66"/>
                  </a:lnTo>
                  <a:lnTo>
                    <a:pt x="60" y="60"/>
                  </a:lnTo>
                  <a:lnTo>
                    <a:pt x="56" y="54"/>
                  </a:lnTo>
                  <a:lnTo>
                    <a:pt x="51" y="48"/>
                  </a:lnTo>
                  <a:lnTo>
                    <a:pt x="44" y="43"/>
                  </a:lnTo>
                  <a:lnTo>
                    <a:pt x="38" y="37"/>
                  </a:lnTo>
                  <a:lnTo>
                    <a:pt x="39" y="40"/>
                  </a:lnTo>
                  <a:lnTo>
                    <a:pt x="42" y="44"/>
                  </a:lnTo>
                  <a:lnTo>
                    <a:pt x="44" y="49"/>
                  </a:lnTo>
                  <a:lnTo>
                    <a:pt x="47" y="54"/>
                  </a:lnTo>
                  <a:lnTo>
                    <a:pt x="50" y="62"/>
                  </a:lnTo>
                  <a:lnTo>
                    <a:pt x="50" y="66"/>
                  </a:lnTo>
                  <a:lnTo>
                    <a:pt x="51" y="70"/>
                  </a:lnTo>
                  <a:lnTo>
                    <a:pt x="52" y="75"/>
                  </a:lnTo>
                  <a:lnTo>
                    <a:pt x="54" y="79"/>
                  </a:lnTo>
                  <a:lnTo>
                    <a:pt x="54" y="85"/>
                  </a:lnTo>
                  <a:lnTo>
                    <a:pt x="55" y="88"/>
                  </a:lnTo>
                  <a:lnTo>
                    <a:pt x="55" y="94"/>
                  </a:lnTo>
                  <a:lnTo>
                    <a:pt x="55" y="99"/>
                  </a:lnTo>
                  <a:lnTo>
                    <a:pt x="54" y="104"/>
                  </a:lnTo>
                  <a:lnTo>
                    <a:pt x="54" y="109"/>
                  </a:lnTo>
                  <a:lnTo>
                    <a:pt x="52" y="115"/>
                  </a:lnTo>
                  <a:lnTo>
                    <a:pt x="52" y="121"/>
                  </a:lnTo>
                  <a:lnTo>
                    <a:pt x="50" y="125"/>
                  </a:lnTo>
                  <a:lnTo>
                    <a:pt x="48" y="132"/>
                  </a:lnTo>
                  <a:lnTo>
                    <a:pt x="44" y="136"/>
                  </a:lnTo>
                  <a:lnTo>
                    <a:pt x="42" y="142"/>
                  </a:lnTo>
                  <a:lnTo>
                    <a:pt x="38" y="147"/>
                  </a:lnTo>
                  <a:lnTo>
                    <a:pt x="33" y="152"/>
                  </a:lnTo>
                  <a:lnTo>
                    <a:pt x="29" y="159"/>
                  </a:lnTo>
                  <a:lnTo>
                    <a:pt x="24" y="164"/>
                  </a:lnTo>
                  <a:lnTo>
                    <a:pt x="9" y="139"/>
                  </a:lnTo>
                  <a:lnTo>
                    <a:pt x="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566466" y="4566345"/>
              <a:ext cx="61913" cy="93663"/>
            </a:xfrm>
            <a:custGeom>
              <a:avLst/>
              <a:gdLst/>
              <a:ahLst/>
              <a:cxnLst>
                <a:cxn ang="0">
                  <a:pos x="71" y="177"/>
                </a:cxn>
                <a:cxn ang="0">
                  <a:pos x="118" y="18"/>
                </a:cxn>
                <a:cxn ang="0">
                  <a:pos x="50" y="0"/>
                </a:cxn>
                <a:cxn ang="0">
                  <a:pos x="0" y="178"/>
                </a:cxn>
                <a:cxn ang="0">
                  <a:pos x="29" y="178"/>
                </a:cxn>
                <a:cxn ang="0">
                  <a:pos x="66" y="34"/>
                </a:cxn>
                <a:cxn ang="0">
                  <a:pos x="87" y="38"/>
                </a:cxn>
                <a:cxn ang="0">
                  <a:pos x="41" y="177"/>
                </a:cxn>
                <a:cxn ang="0">
                  <a:pos x="71" y="177"/>
                </a:cxn>
                <a:cxn ang="0">
                  <a:pos x="71" y="177"/>
                </a:cxn>
              </a:cxnLst>
              <a:rect l="0" t="0" r="r" b="b"/>
              <a:pathLst>
                <a:path w="118" h="178">
                  <a:moveTo>
                    <a:pt x="71" y="177"/>
                  </a:moveTo>
                  <a:lnTo>
                    <a:pt x="118" y="18"/>
                  </a:lnTo>
                  <a:lnTo>
                    <a:pt x="50" y="0"/>
                  </a:lnTo>
                  <a:lnTo>
                    <a:pt x="0" y="178"/>
                  </a:lnTo>
                  <a:lnTo>
                    <a:pt x="29" y="178"/>
                  </a:lnTo>
                  <a:lnTo>
                    <a:pt x="66" y="34"/>
                  </a:lnTo>
                  <a:lnTo>
                    <a:pt x="87" y="38"/>
                  </a:lnTo>
                  <a:lnTo>
                    <a:pt x="41" y="177"/>
                  </a:lnTo>
                  <a:lnTo>
                    <a:pt x="71" y="177"/>
                  </a:lnTo>
                  <a:lnTo>
                    <a:pt x="71" y="1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183879" y="4728270"/>
              <a:ext cx="52388" cy="63500"/>
            </a:xfrm>
            <a:custGeom>
              <a:avLst/>
              <a:gdLst/>
              <a:ahLst/>
              <a:cxnLst>
                <a:cxn ang="0">
                  <a:pos x="17" y="40"/>
                </a:cxn>
                <a:cxn ang="0">
                  <a:pos x="20" y="40"/>
                </a:cxn>
                <a:cxn ang="0">
                  <a:pos x="24" y="40"/>
                </a:cxn>
                <a:cxn ang="0">
                  <a:pos x="29" y="40"/>
                </a:cxn>
                <a:cxn ang="0">
                  <a:pos x="34" y="41"/>
                </a:cxn>
                <a:cxn ang="0">
                  <a:pos x="41" y="42"/>
                </a:cxn>
                <a:cxn ang="0">
                  <a:pos x="46" y="43"/>
                </a:cxn>
                <a:cxn ang="0">
                  <a:pos x="53" y="47"/>
                </a:cxn>
                <a:cxn ang="0">
                  <a:pos x="57" y="50"/>
                </a:cxn>
                <a:cxn ang="0">
                  <a:pos x="62" y="55"/>
                </a:cxn>
                <a:cxn ang="0">
                  <a:pos x="63" y="59"/>
                </a:cxn>
                <a:cxn ang="0">
                  <a:pos x="64" y="66"/>
                </a:cxn>
                <a:cxn ang="0">
                  <a:pos x="64" y="68"/>
                </a:cxn>
                <a:cxn ang="0">
                  <a:pos x="63" y="71"/>
                </a:cxn>
                <a:cxn ang="0">
                  <a:pos x="62" y="75"/>
                </a:cxn>
                <a:cxn ang="0">
                  <a:pos x="61" y="79"/>
                </a:cxn>
                <a:cxn ang="0">
                  <a:pos x="57" y="84"/>
                </a:cxn>
                <a:cxn ang="0">
                  <a:pos x="54" y="88"/>
                </a:cxn>
                <a:cxn ang="0">
                  <a:pos x="50" y="92"/>
                </a:cxn>
                <a:cxn ang="0">
                  <a:pos x="46" y="98"/>
                </a:cxn>
                <a:cxn ang="0">
                  <a:pos x="53" y="119"/>
                </a:cxn>
                <a:cxn ang="0">
                  <a:pos x="54" y="118"/>
                </a:cxn>
                <a:cxn ang="0">
                  <a:pos x="57" y="117"/>
                </a:cxn>
                <a:cxn ang="0">
                  <a:pos x="63" y="113"/>
                </a:cxn>
                <a:cxn ang="0">
                  <a:pos x="70" y="107"/>
                </a:cxn>
                <a:cxn ang="0">
                  <a:pos x="76" y="101"/>
                </a:cxn>
                <a:cxn ang="0">
                  <a:pos x="84" y="94"/>
                </a:cxn>
                <a:cxn ang="0">
                  <a:pos x="87" y="89"/>
                </a:cxn>
                <a:cxn ang="0">
                  <a:pos x="91" y="85"/>
                </a:cxn>
                <a:cxn ang="0">
                  <a:pos x="93" y="81"/>
                </a:cxn>
                <a:cxn ang="0">
                  <a:pos x="96" y="77"/>
                </a:cxn>
                <a:cxn ang="0">
                  <a:pos x="97" y="72"/>
                </a:cxn>
                <a:cxn ang="0">
                  <a:pos x="98" y="68"/>
                </a:cxn>
                <a:cxn ang="0">
                  <a:pos x="98" y="63"/>
                </a:cxn>
                <a:cxn ang="0">
                  <a:pos x="98" y="59"/>
                </a:cxn>
                <a:cxn ang="0">
                  <a:pos x="96" y="53"/>
                </a:cxn>
                <a:cxn ang="0">
                  <a:pos x="95" y="49"/>
                </a:cxn>
                <a:cxn ang="0">
                  <a:pos x="91" y="43"/>
                </a:cxn>
                <a:cxn ang="0">
                  <a:pos x="87" y="40"/>
                </a:cxn>
                <a:cxn ang="0">
                  <a:pos x="81" y="33"/>
                </a:cxn>
                <a:cxn ang="0">
                  <a:pos x="74" y="29"/>
                </a:cxn>
                <a:cxn ang="0">
                  <a:pos x="68" y="25"/>
                </a:cxn>
                <a:cxn ang="0">
                  <a:pos x="64" y="24"/>
                </a:cxn>
                <a:cxn ang="0">
                  <a:pos x="59" y="21"/>
                </a:cxn>
                <a:cxn ang="0">
                  <a:pos x="55" y="19"/>
                </a:cxn>
                <a:cxn ang="0">
                  <a:pos x="49" y="16"/>
                </a:cxn>
                <a:cxn ang="0">
                  <a:pos x="44" y="13"/>
                </a:cxn>
                <a:cxn ang="0">
                  <a:pos x="37" y="11"/>
                </a:cxn>
                <a:cxn ang="0">
                  <a:pos x="30" y="9"/>
                </a:cxn>
                <a:cxn ang="0">
                  <a:pos x="24" y="7"/>
                </a:cxn>
                <a:cxn ang="0">
                  <a:pos x="16" y="4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17" y="40"/>
                </a:cxn>
                <a:cxn ang="0">
                  <a:pos x="17" y="40"/>
                </a:cxn>
              </a:cxnLst>
              <a:rect l="0" t="0" r="r" b="b"/>
              <a:pathLst>
                <a:path w="98" h="119">
                  <a:moveTo>
                    <a:pt x="17" y="40"/>
                  </a:moveTo>
                  <a:lnTo>
                    <a:pt x="20" y="40"/>
                  </a:lnTo>
                  <a:lnTo>
                    <a:pt x="24" y="40"/>
                  </a:lnTo>
                  <a:lnTo>
                    <a:pt x="29" y="40"/>
                  </a:lnTo>
                  <a:lnTo>
                    <a:pt x="34" y="41"/>
                  </a:lnTo>
                  <a:lnTo>
                    <a:pt x="41" y="42"/>
                  </a:lnTo>
                  <a:lnTo>
                    <a:pt x="46" y="43"/>
                  </a:lnTo>
                  <a:lnTo>
                    <a:pt x="53" y="47"/>
                  </a:lnTo>
                  <a:lnTo>
                    <a:pt x="57" y="50"/>
                  </a:lnTo>
                  <a:lnTo>
                    <a:pt x="62" y="55"/>
                  </a:lnTo>
                  <a:lnTo>
                    <a:pt x="63" y="59"/>
                  </a:lnTo>
                  <a:lnTo>
                    <a:pt x="64" y="66"/>
                  </a:lnTo>
                  <a:lnTo>
                    <a:pt x="64" y="68"/>
                  </a:lnTo>
                  <a:lnTo>
                    <a:pt x="63" y="71"/>
                  </a:lnTo>
                  <a:lnTo>
                    <a:pt x="62" y="75"/>
                  </a:lnTo>
                  <a:lnTo>
                    <a:pt x="61" y="79"/>
                  </a:lnTo>
                  <a:lnTo>
                    <a:pt x="57" y="84"/>
                  </a:lnTo>
                  <a:lnTo>
                    <a:pt x="54" y="88"/>
                  </a:lnTo>
                  <a:lnTo>
                    <a:pt x="50" y="92"/>
                  </a:lnTo>
                  <a:lnTo>
                    <a:pt x="46" y="98"/>
                  </a:lnTo>
                  <a:lnTo>
                    <a:pt x="53" y="119"/>
                  </a:lnTo>
                  <a:lnTo>
                    <a:pt x="54" y="118"/>
                  </a:lnTo>
                  <a:lnTo>
                    <a:pt x="57" y="117"/>
                  </a:lnTo>
                  <a:lnTo>
                    <a:pt x="63" y="113"/>
                  </a:lnTo>
                  <a:lnTo>
                    <a:pt x="70" y="107"/>
                  </a:lnTo>
                  <a:lnTo>
                    <a:pt x="76" y="101"/>
                  </a:lnTo>
                  <a:lnTo>
                    <a:pt x="84" y="94"/>
                  </a:lnTo>
                  <a:lnTo>
                    <a:pt x="87" y="89"/>
                  </a:lnTo>
                  <a:lnTo>
                    <a:pt x="91" y="85"/>
                  </a:lnTo>
                  <a:lnTo>
                    <a:pt x="93" y="81"/>
                  </a:lnTo>
                  <a:lnTo>
                    <a:pt x="96" y="77"/>
                  </a:lnTo>
                  <a:lnTo>
                    <a:pt x="97" y="72"/>
                  </a:lnTo>
                  <a:lnTo>
                    <a:pt x="98" y="68"/>
                  </a:lnTo>
                  <a:lnTo>
                    <a:pt x="98" y="63"/>
                  </a:lnTo>
                  <a:lnTo>
                    <a:pt x="98" y="59"/>
                  </a:lnTo>
                  <a:lnTo>
                    <a:pt x="96" y="53"/>
                  </a:lnTo>
                  <a:lnTo>
                    <a:pt x="95" y="49"/>
                  </a:lnTo>
                  <a:lnTo>
                    <a:pt x="91" y="43"/>
                  </a:lnTo>
                  <a:lnTo>
                    <a:pt x="87" y="40"/>
                  </a:lnTo>
                  <a:lnTo>
                    <a:pt x="81" y="33"/>
                  </a:lnTo>
                  <a:lnTo>
                    <a:pt x="74" y="29"/>
                  </a:lnTo>
                  <a:lnTo>
                    <a:pt x="68" y="25"/>
                  </a:lnTo>
                  <a:lnTo>
                    <a:pt x="64" y="24"/>
                  </a:lnTo>
                  <a:lnTo>
                    <a:pt x="59" y="21"/>
                  </a:lnTo>
                  <a:lnTo>
                    <a:pt x="55" y="19"/>
                  </a:lnTo>
                  <a:lnTo>
                    <a:pt x="49" y="16"/>
                  </a:lnTo>
                  <a:lnTo>
                    <a:pt x="44" y="13"/>
                  </a:lnTo>
                  <a:lnTo>
                    <a:pt x="37" y="11"/>
                  </a:lnTo>
                  <a:lnTo>
                    <a:pt x="30" y="9"/>
                  </a:lnTo>
                  <a:lnTo>
                    <a:pt x="24" y="7"/>
                  </a:lnTo>
                  <a:lnTo>
                    <a:pt x="16" y="4"/>
                  </a:lnTo>
                  <a:lnTo>
                    <a:pt x="8" y="3"/>
                  </a:lnTo>
                  <a:lnTo>
                    <a:pt x="0" y="0"/>
                  </a:lnTo>
                  <a:lnTo>
                    <a:pt x="17" y="40"/>
                  </a:lnTo>
                  <a:lnTo>
                    <a:pt x="17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188641" y="4713982"/>
              <a:ext cx="80963" cy="9525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9" y="15"/>
                </a:cxn>
                <a:cxn ang="0">
                  <a:pos x="19" y="18"/>
                </a:cxn>
                <a:cxn ang="0">
                  <a:pos x="34" y="20"/>
                </a:cxn>
                <a:cxn ang="0">
                  <a:pos x="47" y="23"/>
                </a:cxn>
                <a:cxn ang="0">
                  <a:pos x="54" y="26"/>
                </a:cxn>
                <a:cxn ang="0">
                  <a:pos x="64" y="28"/>
                </a:cxn>
                <a:cxn ang="0">
                  <a:pos x="71" y="31"/>
                </a:cxn>
                <a:cxn ang="0">
                  <a:pos x="78" y="35"/>
                </a:cxn>
                <a:cxn ang="0">
                  <a:pos x="94" y="44"/>
                </a:cxn>
                <a:cxn ang="0">
                  <a:pos x="105" y="53"/>
                </a:cxn>
                <a:cxn ang="0">
                  <a:pos x="115" y="65"/>
                </a:cxn>
                <a:cxn ang="0">
                  <a:pos x="121" y="78"/>
                </a:cxn>
                <a:cxn ang="0">
                  <a:pos x="121" y="86"/>
                </a:cxn>
                <a:cxn ang="0">
                  <a:pos x="122" y="94"/>
                </a:cxn>
                <a:cxn ang="0">
                  <a:pos x="120" y="103"/>
                </a:cxn>
                <a:cxn ang="0">
                  <a:pos x="117" y="112"/>
                </a:cxn>
                <a:cxn ang="0">
                  <a:pos x="112" y="121"/>
                </a:cxn>
                <a:cxn ang="0">
                  <a:pos x="105" y="132"/>
                </a:cxn>
                <a:cxn ang="0">
                  <a:pos x="98" y="142"/>
                </a:cxn>
                <a:cxn ang="0">
                  <a:pos x="87" y="154"/>
                </a:cxn>
                <a:cxn ang="0">
                  <a:pos x="74" y="166"/>
                </a:cxn>
                <a:cxn ang="0">
                  <a:pos x="60" y="180"/>
                </a:cxn>
                <a:cxn ang="0">
                  <a:pos x="115" y="167"/>
                </a:cxn>
                <a:cxn ang="0">
                  <a:pos x="121" y="159"/>
                </a:cxn>
                <a:cxn ang="0">
                  <a:pos x="126" y="151"/>
                </a:cxn>
                <a:cxn ang="0">
                  <a:pos x="133" y="141"/>
                </a:cxn>
                <a:cxn ang="0">
                  <a:pos x="139" y="129"/>
                </a:cxn>
                <a:cxn ang="0">
                  <a:pos x="145" y="116"/>
                </a:cxn>
                <a:cxn ang="0">
                  <a:pos x="150" y="103"/>
                </a:cxn>
                <a:cxn ang="0">
                  <a:pos x="151" y="92"/>
                </a:cxn>
                <a:cxn ang="0">
                  <a:pos x="151" y="85"/>
                </a:cxn>
                <a:cxn ang="0">
                  <a:pos x="151" y="73"/>
                </a:cxn>
                <a:cxn ang="0">
                  <a:pos x="147" y="60"/>
                </a:cxn>
                <a:cxn ang="0">
                  <a:pos x="138" y="47"/>
                </a:cxn>
                <a:cxn ang="0">
                  <a:pos x="128" y="35"/>
                </a:cxn>
                <a:cxn ang="0">
                  <a:pos x="120" y="30"/>
                </a:cxn>
                <a:cxn ang="0">
                  <a:pos x="109" y="23"/>
                </a:cxn>
                <a:cxn ang="0">
                  <a:pos x="99" y="18"/>
                </a:cxn>
                <a:cxn ang="0">
                  <a:pos x="86" y="13"/>
                </a:cxn>
                <a:cxn ang="0">
                  <a:pos x="71" y="9"/>
                </a:cxn>
                <a:cxn ang="0">
                  <a:pos x="56" y="3"/>
                </a:cxn>
                <a:cxn ang="0">
                  <a:pos x="37" y="1"/>
                </a:cxn>
                <a:cxn ang="0">
                  <a:pos x="0" y="14"/>
                </a:cxn>
              </a:cxnLst>
              <a:rect l="0" t="0" r="r" b="b"/>
              <a:pathLst>
                <a:path w="151" h="180">
                  <a:moveTo>
                    <a:pt x="0" y="14"/>
                  </a:moveTo>
                  <a:lnTo>
                    <a:pt x="2" y="14"/>
                  </a:lnTo>
                  <a:lnTo>
                    <a:pt x="5" y="14"/>
                  </a:lnTo>
                  <a:lnTo>
                    <a:pt x="9" y="15"/>
                  </a:lnTo>
                  <a:lnTo>
                    <a:pt x="14" y="15"/>
                  </a:lnTo>
                  <a:lnTo>
                    <a:pt x="19" y="18"/>
                  </a:lnTo>
                  <a:lnTo>
                    <a:pt x="26" y="18"/>
                  </a:lnTo>
                  <a:lnTo>
                    <a:pt x="34" y="20"/>
                  </a:lnTo>
                  <a:lnTo>
                    <a:pt x="39" y="22"/>
                  </a:lnTo>
                  <a:lnTo>
                    <a:pt x="47" y="23"/>
                  </a:lnTo>
                  <a:lnTo>
                    <a:pt x="51" y="24"/>
                  </a:lnTo>
                  <a:lnTo>
                    <a:pt x="54" y="26"/>
                  </a:lnTo>
                  <a:lnTo>
                    <a:pt x="58" y="27"/>
                  </a:lnTo>
                  <a:lnTo>
                    <a:pt x="64" y="28"/>
                  </a:lnTo>
                  <a:lnTo>
                    <a:pt x="66" y="30"/>
                  </a:lnTo>
                  <a:lnTo>
                    <a:pt x="71" y="31"/>
                  </a:lnTo>
                  <a:lnTo>
                    <a:pt x="74" y="32"/>
                  </a:lnTo>
                  <a:lnTo>
                    <a:pt x="78" y="35"/>
                  </a:lnTo>
                  <a:lnTo>
                    <a:pt x="86" y="39"/>
                  </a:lnTo>
                  <a:lnTo>
                    <a:pt x="94" y="44"/>
                  </a:lnTo>
                  <a:lnTo>
                    <a:pt x="99" y="48"/>
                  </a:lnTo>
                  <a:lnTo>
                    <a:pt x="105" y="53"/>
                  </a:lnTo>
                  <a:lnTo>
                    <a:pt x="111" y="58"/>
                  </a:lnTo>
                  <a:lnTo>
                    <a:pt x="115" y="65"/>
                  </a:lnTo>
                  <a:lnTo>
                    <a:pt x="117" y="71"/>
                  </a:lnTo>
                  <a:lnTo>
                    <a:pt x="121" y="78"/>
                  </a:lnTo>
                  <a:lnTo>
                    <a:pt x="121" y="81"/>
                  </a:lnTo>
                  <a:lnTo>
                    <a:pt x="121" y="86"/>
                  </a:lnTo>
                  <a:lnTo>
                    <a:pt x="121" y="90"/>
                  </a:lnTo>
                  <a:lnTo>
                    <a:pt x="122" y="94"/>
                  </a:lnTo>
                  <a:lnTo>
                    <a:pt x="121" y="98"/>
                  </a:lnTo>
                  <a:lnTo>
                    <a:pt x="120" y="103"/>
                  </a:lnTo>
                  <a:lnTo>
                    <a:pt x="119" y="107"/>
                  </a:lnTo>
                  <a:lnTo>
                    <a:pt x="117" y="112"/>
                  </a:lnTo>
                  <a:lnTo>
                    <a:pt x="115" y="116"/>
                  </a:lnTo>
                  <a:lnTo>
                    <a:pt x="112" y="121"/>
                  </a:lnTo>
                  <a:lnTo>
                    <a:pt x="109" y="126"/>
                  </a:lnTo>
                  <a:lnTo>
                    <a:pt x="105" y="132"/>
                  </a:lnTo>
                  <a:lnTo>
                    <a:pt x="102" y="137"/>
                  </a:lnTo>
                  <a:lnTo>
                    <a:pt x="98" y="142"/>
                  </a:lnTo>
                  <a:lnTo>
                    <a:pt x="92" y="147"/>
                  </a:lnTo>
                  <a:lnTo>
                    <a:pt x="87" y="154"/>
                  </a:lnTo>
                  <a:lnTo>
                    <a:pt x="81" y="160"/>
                  </a:lnTo>
                  <a:lnTo>
                    <a:pt x="74" y="166"/>
                  </a:lnTo>
                  <a:lnTo>
                    <a:pt x="68" y="173"/>
                  </a:lnTo>
                  <a:lnTo>
                    <a:pt x="60" y="180"/>
                  </a:lnTo>
                  <a:lnTo>
                    <a:pt x="113" y="169"/>
                  </a:lnTo>
                  <a:lnTo>
                    <a:pt x="115" y="167"/>
                  </a:lnTo>
                  <a:lnTo>
                    <a:pt x="119" y="163"/>
                  </a:lnTo>
                  <a:lnTo>
                    <a:pt x="121" y="159"/>
                  </a:lnTo>
                  <a:lnTo>
                    <a:pt x="124" y="155"/>
                  </a:lnTo>
                  <a:lnTo>
                    <a:pt x="126" y="151"/>
                  </a:lnTo>
                  <a:lnTo>
                    <a:pt x="130" y="146"/>
                  </a:lnTo>
                  <a:lnTo>
                    <a:pt x="133" y="141"/>
                  </a:lnTo>
                  <a:lnTo>
                    <a:pt x="137" y="135"/>
                  </a:lnTo>
                  <a:lnTo>
                    <a:pt x="139" y="129"/>
                  </a:lnTo>
                  <a:lnTo>
                    <a:pt x="143" y="124"/>
                  </a:lnTo>
                  <a:lnTo>
                    <a:pt x="145" y="116"/>
                  </a:lnTo>
                  <a:lnTo>
                    <a:pt x="149" y="111"/>
                  </a:lnTo>
                  <a:lnTo>
                    <a:pt x="150" y="103"/>
                  </a:lnTo>
                  <a:lnTo>
                    <a:pt x="151" y="96"/>
                  </a:lnTo>
                  <a:lnTo>
                    <a:pt x="151" y="92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1" y="81"/>
                  </a:lnTo>
                  <a:lnTo>
                    <a:pt x="151" y="73"/>
                  </a:lnTo>
                  <a:lnTo>
                    <a:pt x="150" y="68"/>
                  </a:lnTo>
                  <a:lnTo>
                    <a:pt x="147" y="60"/>
                  </a:lnTo>
                  <a:lnTo>
                    <a:pt x="142" y="52"/>
                  </a:lnTo>
                  <a:lnTo>
                    <a:pt x="138" y="47"/>
                  </a:lnTo>
                  <a:lnTo>
                    <a:pt x="132" y="40"/>
                  </a:lnTo>
                  <a:lnTo>
                    <a:pt x="128" y="35"/>
                  </a:lnTo>
                  <a:lnTo>
                    <a:pt x="124" y="32"/>
                  </a:lnTo>
                  <a:lnTo>
                    <a:pt x="120" y="30"/>
                  </a:lnTo>
                  <a:lnTo>
                    <a:pt x="115" y="27"/>
                  </a:lnTo>
                  <a:lnTo>
                    <a:pt x="109" y="23"/>
                  </a:lnTo>
                  <a:lnTo>
                    <a:pt x="104" y="20"/>
                  </a:lnTo>
                  <a:lnTo>
                    <a:pt x="99" y="18"/>
                  </a:lnTo>
                  <a:lnTo>
                    <a:pt x="94" y="15"/>
                  </a:lnTo>
                  <a:lnTo>
                    <a:pt x="86" y="13"/>
                  </a:lnTo>
                  <a:lnTo>
                    <a:pt x="79" y="10"/>
                  </a:lnTo>
                  <a:lnTo>
                    <a:pt x="71" y="9"/>
                  </a:lnTo>
                  <a:lnTo>
                    <a:pt x="65" y="6"/>
                  </a:lnTo>
                  <a:lnTo>
                    <a:pt x="56" y="3"/>
                  </a:lnTo>
                  <a:lnTo>
                    <a:pt x="48" y="2"/>
                  </a:lnTo>
                  <a:lnTo>
                    <a:pt x="37" y="1"/>
                  </a:lnTo>
                  <a:lnTo>
                    <a:pt x="28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1502966" y="4710807"/>
              <a:ext cx="47625" cy="841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8" y="19"/>
                </a:cxn>
                <a:cxn ang="0">
                  <a:pos x="16" y="28"/>
                </a:cxn>
                <a:cxn ang="0">
                  <a:pos x="20" y="36"/>
                </a:cxn>
                <a:cxn ang="0">
                  <a:pos x="25" y="45"/>
                </a:cxn>
                <a:cxn ang="0">
                  <a:pos x="30" y="54"/>
                </a:cxn>
                <a:cxn ang="0">
                  <a:pos x="35" y="64"/>
                </a:cxn>
                <a:cxn ang="0">
                  <a:pos x="39" y="75"/>
                </a:cxn>
                <a:cxn ang="0">
                  <a:pos x="45" y="87"/>
                </a:cxn>
                <a:cxn ang="0">
                  <a:pos x="47" y="100"/>
                </a:cxn>
                <a:cxn ang="0">
                  <a:pos x="50" y="111"/>
                </a:cxn>
                <a:cxn ang="0">
                  <a:pos x="52" y="123"/>
                </a:cxn>
                <a:cxn ang="0">
                  <a:pos x="52" y="135"/>
                </a:cxn>
                <a:cxn ang="0">
                  <a:pos x="51" y="147"/>
                </a:cxn>
                <a:cxn ang="0">
                  <a:pos x="52" y="153"/>
                </a:cxn>
                <a:cxn ang="0">
                  <a:pos x="60" y="157"/>
                </a:cxn>
                <a:cxn ang="0">
                  <a:pos x="75" y="158"/>
                </a:cxn>
                <a:cxn ang="0">
                  <a:pos x="82" y="152"/>
                </a:cxn>
                <a:cxn ang="0">
                  <a:pos x="86" y="143"/>
                </a:cxn>
                <a:cxn ang="0">
                  <a:pos x="88" y="134"/>
                </a:cxn>
                <a:cxn ang="0">
                  <a:pos x="88" y="124"/>
                </a:cxn>
                <a:cxn ang="0">
                  <a:pos x="88" y="117"/>
                </a:cxn>
                <a:cxn ang="0">
                  <a:pos x="86" y="106"/>
                </a:cxn>
                <a:cxn ang="0">
                  <a:pos x="84" y="96"/>
                </a:cxn>
                <a:cxn ang="0">
                  <a:pos x="81" y="85"/>
                </a:cxn>
                <a:cxn ang="0">
                  <a:pos x="77" y="76"/>
                </a:cxn>
                <a:cxn ang="0">
                  <a:pos x="75" y="66"/>
                </a:cxn>
                <a:cxn ang="0">
                  <a:pos x="72" y="55"/>
                </a:cxn>
                <a:cxn ang="0">
                  <a:pos x="67" y="45"/>
                </a:cxn>
                <a:cxn ang="0">
                  <a:pos x="63" y="36"/>
                </a:cxn>
                <a:cxn ang="0">
                  <a:pos x="59" y="28"/>
                </a:cxn>
                <a:cxn ang="0">
                  <a:pos x="54" y="19"/>
                </a:cxn>
                <a:cxn ang="0">
                  <a:pos x="50" y="11"/>
                </a:cxn>
                <a:cxn ang="0">
                  <a:pos x="43" y="4"/>
                </a:cxn>
                <a:cxn ang="0">
                  <a:pos x="0" y="12"/>
                </a:cxn>
              </a:cxnLst>
              <a:rect l="0" t="0" r="r" b="b"/>
              <a:pathLst>
                <a:path w="89" h="160">
                  <a:moveTo>
                    <a:pt x="0" y="12"/>
                  </a:moveTo>
                  <a:lnTo>
                    <a:pt x="1" y="12"/>
                  </a:lnTo>
                  <a:lnTo>
                    <a:pt x="4" y="15"/>
                  </a:lnTo>
                  <a:lnTo>
                    <a:pt x="8" y="19"/>
                  </a:lnTo>
                  <a:lnTo>
                    <a:pt x="13" y="25"/>
                  </a:lnTo>
                  <a:lnTo>
                    <a:pt x="16" y="28"/>
                  </a:lnTo>
                  <a:lnTo>
                    <a:pt x="17" y="30"/>
                  </a:lnTo>
                  <a:lnTo>
                    <a:pt x="20" y="36"/>
                  </a:lnTo>
                  <a:lnTo>
                    <a:pt x="22" y="40"/>
                  </a:lnTo>
                  <a:lnTo>
                    <a:pt x="25" y="45"/>
                  </a:lnTo>
                  <a:lnTo>
                    <a:pt x="28" y="49"/>
                  </a:lnTo>
                  <a:lnTo>
                    <a:pt x="30" y="54"/>
                  </a:lnTo>
                  <a:lnTo>
                    <a:pt x="34" y="59"/>
                  </a:lnTo>
                  <a:lnTo>
                    <a:pt x="35" y="64"/>
                  </a:lnTo>
                  <a:lnTo>
                    <a:pt x="38" y="71"/>
                  </a:lnTo>
                  <a:lnTo>
                    <a:pt x="39" y="75"/>
                  </a:lnTo>
                  <a:lnTo>
                    <a:pt x="42" y="81"/>
                  </a:lnTo>
                  <a:lnTo>
                    <a:pt x="45" y="87"/>
                  </a:lnTo>
                  <a:lnTo>
                    <a:pt x="46" y="93"/>
                  </a:lnTo>
                  <a:lnTo>
                    <a:pt x="47" y="100"/>
                  </a:lnTo>
                  <a:lnTo>
                    <a:pt x="50" y="105"/>
                  </a:lnTo>
                  <a:lnTo>
                    <a:pt x="50" y="111"/>
                  </a:lnTo>
                  <a:lnTo>
                    <a:pt x="51" y="118"/>
                  </a:lnTo>
                  <a:lnTo>
                    <a:pt x="52" y="123"/>
                  </a:lnTo>
                  <a:lnTo>
                    <a:pt x="52" y="130"/>
                  </a:lnTo>
                  <a:lnTo>
                    <a:pt x="52" y="135"/>
                  </a:lnTo>
                  <a:lnTo>
                    <a:pt x="52" y="140"/>
                  </a:lnTo>
                  <a:lnTo>
                    <a:pt x="51" y="147"/>
                  </a:lnTo>
                  <a:lnTo>
                    <a:pt x="50" y="152"/>
                  </a:lnTo>
                  <a:lnTo>
                    <a:pt x="52" y="153"/>
                  </a:lnTo>
                  <a:lnTo>
                    <a:pt x="55" y="156"/>
                  </a:lnTo>
                  <a:lnTo>
                    <a:pt x="60" y="157"/>
                  </a:lnTo>
                  <a:lnTo>
                    <a:pt x="68" y="160"/>
                  </a:lnTo>
                  <a:lnTo>
                    <a:pt x="75" y="158"/>
                  </a:lnTo>
                  <a:lnTo>
                    <a:pt x="80" y="156"/>
                  </a:lnTo>
                  <a:lnTo>
                    <a:pt x="82" y="152"/>
                  </a:lnTo>
                  <a:lnTo>
                    <a:pt x="85" y="149"/>
                  </a:lnTo>
                  <a:lnTo>
                    <a:pt x="86" y="143"/>
                  </a:lnTo>
                  <a:lnTo>
                    <a:pt x="89" y="138"/>
                  </a:lnTo>
                  <a:lnTo>
                    <a:pt x="88" y="134"/>
                  </a:lnTo>
                  <a:lnTo>
                    <a:pt x="88" y="130"/>
                  </a:lnTo>
                  <a:lnTo>
                    <a:pt x="88" y="124"/>
                  </a:lnTo>
                  <a:lnTo>
                    <a:pt x="88" y="121"/>
                  </a:lnTo>
                  <a:lnTo>
                    <a:pt x="88" y="117"/>
                  </a:lnTo>
                  <a:lnTo>
                    <a:pt x="86" y="111"/>
                  </a:lnTo>
                  <a:lnTo>
                    <a:pt x="86" y="106"/>
                  </a:lnTo>
                  <a:lnTo>
                    <a:pt x="85" y="102"/>
                  </a:lnTo>
                  <a:lnTo>
                    <a:pt x="84" y="96"/>
                  </a:lnTo>
                  <a:lnTo>
                    <a:pt x="82" y="92"/>
                  </a:lnTo>
                  <a:lnTo>
                    <a:pt x="81" y="85"/>
                  </a:lnTo>
                  <a:lnTo>
                    <a:pt x="80" y="81"/>
                  </a:lnTo>
                  <a:lnTo>
                    <a:pt x="77" y="76"/>
                  </a:lnTo>
                  <a:lnTo>
                    <a:pt x="76" y="71"/>
                  </a:lnTo>
                  <a:lnTo>
                    <a:pt x="75" y="66"/>
                  </a:lnTo>
                  <a:lnTo>
                    <a:pt x="73" y="62"/>
                  </a:lnTo>
                  <a:lnTo>
                    <a:pt x="72" y="55"/>
                  </a:lnTo>
                  <a:lnTo>
                    <a:pt x="69" y="51"/>
                  </a:lnTo>
                  <a:lnTo>
                    <a:pt x="67" y="45"/>
                  </a:lnTo>
                  <a:lnTo>
                    <a:pt x="65" y="41"/>
                  </a:lnTo>
                  <a:lnTo>
                    <a:pt x="63" y="36"/>
                  </a:lnTo>
                  <a:lnTo>
                    <a:pt x="60" y="32"/>
                  </a:lnTo>
                  <a:lnTo>
                    <a:pt x="59" y="28"/>
                  </a:lnTo>
                  <a:lnTo>
                    <a:pt x="56" y="24"/>
                  </a:lnTo>
                  <a:lnTo>
                    <a:pt x="54" y="19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7" y="9"/>
                  </a:lnTo>
                  <a:lnTo>
                    <a:pt x="43" y="4"/>
                  </a:lnTo>
                  <a:lnTo>
                    <a:pt x="39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1456929" y="4707632"/>
              <a:ext cx="120650" cy="107950"/>
            </a:xfrm>
            <a:custGeom>
              <a:avLst/>
              <a:gdLst/>
              <a:ahLst/>
              <a:cxnLst>
                <a:cxn ang="0">
                  <a:pos x="59" y="36"/>
                </a:cxn>
                <a:cxn ang="0">
                  <a:pos x="48" y="53"/>
                </a:cxn>
                <a:cxn ang="0">
                  <a:pos x="39" y="72"/>
                </a:cxn>
                <a:cxn ang="0">
                  <a:pos x="31" y="91"/>
                </a:cxn>
                <a:cxn ang="0">
                  <a:pos x="27" y="113"/>
                </a:cxn>
                <a:cxn ang="0">
                  <a:pos x="27" y="134"/>
                </a:cxn>
                <a:cxn ang="0">
                  <a:pos x="38" y="153"/>
                </a:cxn>
                <a:cxn ang="0">
                  <a:pos x="55" y="166"/>
                </a:cxn>
                <a:cxn ang="0">
                  <a:pos x="77" y="175"/>
                </a:cxn>
                <a:cxn ang="0">
                  <a:pos x="103" y="176"/>
                </a:cxn>
                <a:cxn ang="0">
                  <a:pos x="129" y="172"/>
                </a:cxn>
                <a:cxn ang="0">
                  <a:pos x="154" y="161"/>
                </a:cxn>
                <a:cxn ang="0">
                  <a:pos x="175" y="145"/>
                </a:cxn>
                <a:cxn ang="0">
                  <a:pos x="191" y="123"/>
                </a:cxn>
                <a:cxn ang="0">
                  <a:pos x="197" y="95"/>
                </a:cxn>
                <a:cxn ang="0">
                  <a:pos x="195" y="77"/>
                </a:cxn>
                <a:cxn ang="0">
                  <a:pos x="191" y="55"/>
                </a:cxn>
                <a:cxn ang="0">
                  <a:pos x="178" y="38"/>
                </a:cxn>
                <a:cxn ang="0">
                  <a:pos x="151" y="26"/>
                </a:cxn>
                <a:cxn ang="0">
                  <a:pos x="131" y="27"/>
                </a:cxn>
                <a:cxn ang="0">
                  <a:pos x="116" y="4"/>
                </a:cxn>
                <a:cxn ang="0">
                  <a:pos x="132" y="1"/>
                </a:cxn>
                <a:cxn ang="0">
                  <a:pos x="148" y="0"/>
                </a:cxn>
                <a:cxn ang="0">
                  <a:pos x="168" y="4"/>
                </a:cxn>
                <a:cxn ang="0">
                  <a:pos x="188" y="12"/>
                </a:cxn>
                <a:cxn ang="0">
                  <a:pos x="205" y="25"/>
                </a:cxn>
                <a:cxn ang="0">
                  <a:pos x="218" y="44"/>
                </a:cxn>
                <a:cxn ang="0">
                  <a:pos x="225" y="65"/>
                </a:cxn>
                <a:cxn ang="0">
                  <a:pos x="226" y="83"/>
                </a:cxn>
                <a:cxn ang="0">
                  <a:pos x="223" y="100"/>
                </a:cxn>
                <a:cxn ang="0">
                  <a:pos x="219" y="116"/>
                </a:cxn>
                <a:cxn ang="0">
                  <a:pos x="214" y="132"/>
                </a:cxn>
                <a:cxn ang="0">
                  <a:pos x="202" y="154"/>
                </a:cxn>
                <a:cxn ang="0">
                  <a:pos x="179" y="178"/>
                </a:cxn>
                <a:cxn ang="0">
                  <a:pos x="159" y="192"/>
                </a:cxn>
                <a:cxn ang="0">
                  <a:pos x="144" y="198"/>
                </a:cxn>
                <a:cxn ang="0">
                  <a:pos x="127" y="202"/>
                </a:cxn>
                <a:cxn ang="0">
                  <a:pos x="111" y="205"/>
                </a:cxn>
                <a:cxn ang="0">
                  <a:pos x="93" y="204"/>
                </a:cxn>
                <a:cxn ang="0">
                  <a:pos x="74" y="201"/>
                </a:cxn>
                <a:cxn ang="0">
                  <a:pos x="57" y="193"/>
                </a:cxn>
                <a:cxn ang="0">
                  <a:pos x="39" y="184"/>
                </a:cxn>
                <a:cxn ang="0">
                  <a:pos x="27" y="175"/>
                </a:cxn>
                <a:cxn ang="0">
                  <a:pos x="10" y="157"/>
                </a:cxn>
                <a:cxn ang="0">
                  <a:pos x="5" y="140"/>
                </a:cxn>
                <a:cxn ang="0">
                  <a:pos x="0" y="119"/>
                </a:cxn>
                <a:cxn ang="0">
                  <a:pos x="4" y="94"/>
                </a:cxn>
                <a:cxn ang="0">
                  <a:pos x="15" y="64"/>
                </a:cxn>
                <a:cxn ang="0">
                  <a:pos x="26" y="47"/>
                </a:cxn>
                <a:cxn ang="0">
                  <a:pos x="40" y="31"/>
                </a:cxn>
              </a:cxnLst>
              <a:rect l="0" t="0" r="r" b="b"/>
              <a:pathLst>
                <a:path w="226" h="205">
                  <a:moveTo>
                    <a:pt x="66" y="30"/>
                  </a:moveTo>
                  <a:lnTo>
                    <a:pt x="65" y="30"/>
                  </a:lnTo>
                  <a:lnTo>
                    <a:pt x="63" y="32"/>
                  </a:lnTo>
                  <a:lnTo>
                    <a:pt x="59" y="36"/>
                  </a:lnTo>
                  <a:lnTo>
                    <a:pt x="56" y="43"/>
                  </a:lnTo>
                  <a:lnTo>
                    <a:pt x="53" y="46"/>
                  </a:lnTo>
                  <a:lnTo>
                    <a:pt x="51" y="49"/>
                  </a:lnTo>
                  <a:lnTo>
                    <a:pt x="48" y="53"/>
                  </a:lnTo>
                  <a:lnTo>
                    <a:pt x="47" y="59"/>
                  </a:lnTo>
                  <a:lnTo>
                    <a:pt x="44" y="63"/>
                  </a:lnTo>
                  <a:lnTo>
                    <a:pt x="42" y="66"/>
                  </a:lnTo>
                  <a:lnTo>
                    <a:pt x="39" y="72"/>
                  </a:lnTo>
                  <a:lnTo>
                    <a:pt x="38" y="77"/>
                  </a:lnTo>
                  <a:lnTo>
                    <a:pt x="35" y="81"/>
                  </a:lnTo>
                  <a:lnTo>
                    <a:pt x="32" y="87"/>
                  </a:lnTo>
                  <a:lnTo>
                    <a:pt x="31" y="91"/>
                  </a:lnTo>
                  <a:lnTo>
                    <a:pt x="30" y="98"/>
                  </a:lnTo>
                  <a:lnTo>
                    <a:pt x="27" y="102"/>
                  </a:lnTo>
                  <a:lnTo>
                    <a:pt x="27" y="108"/>
                  </a:lnTo>
                  <a:lnTo>
                    <a:pt x="27" y="113"/>
                  </a:lnTo>
                  <a:lnTo>
                    <a:pt x="27" y="119"/>
                  </a:lnTo>
                  <a:lnTo>
                    <a:pt x="27" y="124"/>
                  </a:lnTo>
                  <a:lnTo>
                    <a:pt x="27" y="129"/>
                  </a:lnTo>
                  <a:lnTo>
                    <a:pt x="27" y="134"/>
                  </a:lnTo>
                  <a:lnTo>
                    <a:pt x="30" y="138"/>
                  </a:lnTo>
                  <a:lnTo>
                    <a:pt x="31" y="144"/>
                  </a:lnTo>
                  <a:lnTo>
                    <a:pt x="34" y="147"/>
                  </a:lnTo>
                  <a:lnTo>
                    <a:pt x="38" y="153"/>
                  </a:lnTo>
                  <a:lnTo>
                    <a:pt x="42" y="157"/>
                  </a:lnTo>
                  <a:lnTo>
                    <a:pt x="46" y="159"/>
                  </a:lnTo>
                  <a:lnTo>
                    <a:pt x="49" y="163"/>
                  </a:lnTo>
                  <a:lnTo>
                    <a:pt x="55" y="166"/>
                  </a:lnTo>
                  <a:lnTo>
                    <a:pt x="60" y="170"/>
                  </a:lnTo>
                  <a:lnTo>
                    <a:pt x="65" y="171"/>
                  </a:lnTo>
                  <a:lnTo>
                    <a:pt x="70" y="174"/>
                  </a:lnTo>
                  <a:lnTo>
                    <a:pt x="77" y="175"/>
                  </a:lnTo>
                  <a:lnTo>
                    <a:pt x="83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0" y="176"/>
                  </a:lnTo>
                  <a:lnTo>
                    <a:pt x="116" y="175"/>
                  </a:lnTo>
                  <a:lnTo>
                    <a:pt x="123" y="174"/>
                  </a:lnTo>
                  <a:lnTo>
                    <a:pt x="129" y="172"/>
                  </a:lnTo>
                  <a:lnTo>
                    <a:pt x="136" y="171"/>
                  </a:lnTo>
                  <a:lnTo>
                    <a:pt x="142" y="167"/>
                  </a:lnTo>
                  <a:lnTo>
                    <a:pt x="148" y="164"/>
                  </a:lnTo>
                  <a:lnTo>
                    <a:pt x="154" y="161"/>
                  </a:lnTo>
                  <a:lnTo>
                    <a:pt x="161" y="158"/>
                  </a:lnTo>
                  <a:lnTo>
                    <a:pt x="165" y="154"/>
                  </a:lnTo>
                  <a:lnTo>
                    <a:pt x="171" y="149"/>
                  </a:lnTo>
                  <a:lnTo>
                    <a:pt x="175" y="145"/>
                  </a:lnTo>
                  <a:lnTo>
                    <a:pt x="180" y="140"/>
                  </a:lnTo>
                  <a:lnTo>
                    <a:pt x="184" y="134"/>
                  </a:lnTo>
                  <a:lnTo>
                    <a:pt x="188" y="129"/>
                  </a:lnTo>
                  <a:lnTo>
                    <a:pt x="191" y="123"/>
                  </a:lnTo>
                  <a:lnTo>
                    <a:pt x="193" y="117"/>
                  </a:lnTo>
                  <a:lnTo>
                    <a:pt x="195" y="110"/>
                  </a:lnTo>
                  <a:lnTo>
                    <a:pt x="196" y="103"/>
                  </a:lnTo>
                  <a:lnTo>
                    <a:pt x="197" y="95"/>
                  </a:lnTo>
                  <a:lnTo>
                    <a:pt x="197" y="89"/>
                  </a:lnTo>
                  <a:lnTo>
                    <a:pt x="197" y="83"/>
                  </a:lnTo>
                  <a:lnTo>
                    <a:pt x="196" y="80"/>
                  </a:lnTo>
                  <a:lnTo>
                    <a:pt x="195" y="77"/>
                  </a:lnTo>
                  <a:lnTo>
                    <a:pt x="195" y="73"/>
                  </a:lnTo>
                  <a:lnTo>
                    <a:pt x="193" y="66"/>
                  </a:lnTo>
                  <a:lnTo>
                    <a:pt x="192" y="61"/>
                  </a:lnTo>
                  <a:lnTo>
                    <a:pt x="191" y="55"/>
                  </a:lnTo>
                  <a:lnTo>
                    <a:pt x="188" y="51"/>
                  </a:lnTo>
                  <a:lnTo>
                    <a:pt x="185" y="47"/>
                  </a:lnTo>
                  <a:lnTo>
                    <a:pt x="184" y="44"/>
                  </a:lnTo>
                  <a:lnTo>
                    <a:pt x="178" y="38"/>
                  </a:lnTo>
                  <a:lnTo>
                    <a:pt x="172" y="34"/>
                  </a:lnTo>
                  <a:lnTo>
                    <a:pt x="165" y="30"/>
                  </a:lnTo>
                  <a:lnTo>
                    <a:pt x="159" y="29"/>
                  </a:lnTo>
                  <a:lnTo>
                    <a:pt x="151" y="26"/>
                  </a:lnTo>
                  <a:lnTo>
                    <a:pt x="145" y="26"/>
                  </a:lnTo>
                  <a:lnTo>
                    <a:pt x="140" y="26"/>
                  </a:lnTo>
                  <a:lnTo>
                    <a:pt x="134" y="27"/>
                  </a:lnTo>
                  <a:lnTo>
                    <a:pt x="131" y="27"/>
                  </a:lnTo>
                  <a:lnTo>
                    <a:pt x="127" y="30"/>
                  </a:lnTo>
                  <a:lnTo>
                    <a:pt x="124" y="30"/>
                  </a:lnTo>
                  <a:lnTo>
                    <a:pt x="124" y="31"/>
                  </a:lnTo>
                  <a:lnTo>
                    <a:pt x="116" y="4"/>
                  </a:lnTo>
                  <a:lnTo>
                    <a:pt x="116" y="2"/>
                  </a:lnTo>
                  <a:lnTo>
                    <a:pt x="120" y="2"/>
                  </a:lnTo>
                  <a:lnTo>
                    <a:pt x="124" y="1"/>
                  </a:lnTo>
                  <a:lnTo>
                    <a:pt x="132" y="1"/>
                  </a:lnTo>
                  <a:lnTo>
                    <a:pt x="134" y="0"/>
                  </a:lnTo>
                  <a:lnTo>
                    <a:pt x="140" y="0"/>
                  </a:lnTo>
                  <a:lnTo>
                    <a:pt x="144" y="0"/>
                  </a:lnTo>
                  <a:lnTo>
                    <a:pt x="148" y="0"/>
                  </a:lnTo>
                  <a:lnTo>
                    <a:pt x="153" y="0"/>
                  </a:lnTo>
                  <a:lnTo>
                    <a:pt x="158" y="1"/>
                  </a:lnTo>
                  <a:lnTo>
                    <a:pt x="162" y="2"/>
                  </a:lnTo>
                  <a:lnTo>
                    <a:pt x="168" y="4"/>
                  </a:lnTo>
                  <a:lnTo>
                    <a:pt x="172" y="5"/>
                  </a:lnTo>
                  <a:lnTo>
                    <a:pt x="178" y="6"/>
                  </a:lnTo>
                  <a:lnTo>
                    <a:pt x="182" y="8"/>
                  </a:lnTo>
                  <a:lnTo>
                    <a:pt x="188" y="12"/>
                  </a:lnTo>
                  <a:lnTo>
                    <a:pt x="192" y="13"/>
                  </a:lnTo>
                  <a:lnTo>
                    <a:pt x="196" y="17"/>
                  </a:lnTo>
                  <a:lnTo>
                    <a:pt x="200" y="21"/>
                  </a:lnTo>
                  <a:lnTo>
                    <a:pt x="205" y="25"/>
                  </a:lnTo>
                  <a:lnTo>
                    <a:pt x="209" y="29"/>
                  </a:lnTo>
                  <a:lnTo>
                    <a:pt x="212" y="34"/>
                  </a:lnTo>
                  <a:lnTo>
                    <a:pt x="216" y="39"/>
                  </a:lnTo>
                  <a:lnTo>
                    <a:pt x="218" y="44"/>
                  </a:lnTo>
                  <a:lnTo>
                    <a:pt x="221" y="51"/>
                  </a:lnTo>
                  <a:lnTo>
                    <a:pt x="223" y="59"/>
                  </a:lnTo>
                  <a:lnTo>
                    <a:pt x="223" y="61"/>
                  </a:lnTo>
                  <a:lnTo>
                    <a:pt x="225" y="65"/>
                  </a:lnTo>
                  <a:lnTo>
                    <a:pt x="225" y="70"/>
                  </a:lnTo>
                  <a:lnTo>
                    <a:pt x="226" y="74"/>
                  </a:lnTo>
                  <a:lnTo>
                    <a:pt x="226" y="80"/>
                  </a:lnTo>
                  <a:lnTo>
                    <a:pt x="226" y="83"/>
                  </a:lnTo>
                  <a:lnTo>
                    <a:pt x="226" y="87"/>
                  </a:lnTo>
                  <a:lnTo>
                    <a:pt x="226" y="91"/>
                  </a:lnTo>
                  <a:lnTo>
                    <a:pt x="225" y="97"/>
                  </a:lnTo>
                  <a:lnTo>
                    <a:pt x="223" y="100"/>
                  </a:lnTo>
                  <a:lnTo>
                    <a:pt x="223" y="104"/>
                  </a:lnTo>
                  <a:lnTo>
                    <a:pt x="222" y="108"/>
                  </a:lnTo>
                  <a:lnTo>
                    <a:pt x="221" y="112"/>
                  </a:lnTo>
                  <a:lnTo>
                    <a:pt x="219" y="116"/>
                  </a:lnTo>
                  <a:lnTo>
                    <a:pt x="218" y="120"/>
                  </a:lnTo>
                  <a:lnTo>
                    <a:pt x="218" y="125"/>
                  </a:lnTo>
                  <a:lnTo>
                    <a:pt x="216" y="128"/>
                  </a:lnTo>
                  <a:lnTo>
                    <a:pt x="214" y="132"/>
                  </a:lnTo>
                  <a:lnTo>
                    <a:pt x="213" y="136"/>
                  </a:lnTo>
                  <a:lnTo>
                    <a:pt x="212" y="140"/>
                  </a:lnTo>
                  <a:lnTo>
                    <a:pt x="206" y="147"/>
                  </a:lnTo>
                  <a:lnTo>
                    <a:pt x="202" y="154"/>
                  </a:lnTo>
                  <a:lnTo>
                    <a:pt x="197" y="161"/>
                  </a:lnTo>
                  <a:lnTo>
                    <a:pt x="192" y="167"/>
                  </a:lnTo>
                  <a:lnTo>
                    <a:pt x="185" y="172"/>
                  </a:lnTo>
                  <a:lnTo>
                    <a:pt x="179" y="178"/>
                  </a:lnTo>
                  <a:lnTo>
                    <a:pt x="172" y="183"/>
                  </a:lnTo>
                  <a:lnTo>
                    <a:pt x="166" y="189"/>
                  </a:lnTo>
                  <a:lnTo>
                    <a:pt x="162" y="191"/>
                  </a:lnTo>
                  <a:lnTo>
                    <a:pt x="159" y="192"/>
                  </a:lnTo>
                  <a:lnTo>
                    <a:pt x="154" y="193"/>
                  </a:lnTo>
                  <a:lnTo>
                    <a:pt x="151" y="196"/>
                  </a:lnTo>
                  <a:lnTo>
                    <a:pt x="146" y="197"/>
                  </a:lnTo>
                  <a:lnTo>
                    <a:pt x="144" y="198"/>
                  </a:lnTo>
                  <a:lnTo>
                    <a:pt x="140" y="200"/>
                  </a:lnTo>
                  <a:lnTo>
                    <a:pt x="136" y="201"/>
                  </a:lnTo>
                  <a:lnTo>
                    <a:pt x="132" y="202"/>
                  </a:lnTo>
                  <a:lnTo>
                    <a:pt x="127" y="202"/>
                  </a:lnTo>
                  <a:lnTo>
                    <a:pt x="123" y="204"/>
                  </a:lnTo>
                  <a:lnTo>
                    <a:pt x="119" y="204"/>
                  </a:lnTo>
                  <a:lnTo>
                    <a:pt x="115" y="204"/>
                  </a:lnTo>
                  <a:lnTo>
                    <a:pt x="111" y="205"/>
                  </a:lnTo>
                  <a:lnTo>
                    <a:pt x="106" y="205"/>
                  </a:lnTo>
                  <a:lnTo>
                    <a:pt x="102" y="205"/>
                  </a:lnTo>
                  <a:lnTo>
                    <a:pt x="97" y="205"/>
                  </a:lnTo>
                  <a:lnTo>
                    <a:pt x="93" y="204"/>
                  </a:lnTo>
                  <a:lnTo>
                    <a:pt x="87" y="204"/>
                  </a:lnTo>
                  <a:lnTo>
                    <a:pt x="83" y="202"/>
                  </a:lnTo>
                  <a:lnTo>
                    <a:pt x="78" y="201"/>
                  </a:lnTo>
                  <a:lnTo>
                    <a:pt x="74" y="201"/>
                  </a:lnTo>
                  <a:lnTo>
                    <a:pt x="70" y="200"/>
                  </a:lnTo>
                  <a:lnTo>
                    <a:pt x="66" y="197"/>
                  </a:lnTo>
                  <a:lnTo>
                    <a:pt x="61" y="196"/>
                  </a:lnTo>
                  <a:lnTo>
                    <a:pt x="57" y="193"/>
                  </a:lnTo>
                  <a:lnTo>
                    <a:pt x="52" y="192"/>
                  </a:lnTo>
                  <a:lnTo>
                    <a:pt x="48" y="189"/>
                  </a:lnTo>
                  <a:lnTo>
                    <a:pt x="43" y="187"/>
                  </a:lnTo>
                  <a:lnTo>
                    <a:pt x="39" y="184"/>
                  </a:lnTo>
                  <a:lnTo>
                    <a:pt x="35" y="181"/>
                  </a:lnTo>
                  <a:lnTo>
                    <a:pt x="30" y="178"/>
                  </a:lnTo>
                  <a:lnTo>
                    <a:pt x="29" y="176"/>
                  </a:lnTo>
                  <a:lnTo>
                    <a:pt x="27" y="175"/>
                  </a:lnTo>
                  <a:lnTo>
                    <a:pt x="23" y="172"/>
                  </a:lnTo>
                  <a:lnTo>
                    <a:pt x="19" y="168"/>
                  </a:lnTo>
                  <a:lnTo>
                    <a:pt x="15" y="162"/>
                  </a:lnTo>
                  <a:lnTo>
                    <a:pt x="10" y="157"/>
                  </a:lnTo>
                  <a:lnTo>
                    <a:pt x="9" y="153"/>
                  </a:lnTo>
                  <a:lnTo>
                    <a:pt x="8" y="147"/>
                  </a:lnTo>
                  <a:lnTo>
                    <a:pt x="5" y="144"/>
                  </a:lnTo>
                  <a:lnTo>
                    <a:pt x="5" y="140"/>
                  </a:lnTo>
                  <a:lnTo>
                    <a:pt x="2" y="134"/>
                  </a:lnTo>
                  <a:lnTo>
                    <a:pt x="1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1" y="107"/>
                  </a:lnTo>
                  <a:lnTo>
                    <a:pt x="1" y="100"/>
                  </a:lnTo>
                  <a:lnTo>
                    <a:pt x="4" y="94"/>
                  </a:lnTo>
                  <a:lnTo>
                    <a:pt x="5" y="86"/>
                  </a:lnTo>
                  <a:lnTo>
                    <a:pt x="8" y="80"/>
                  </a:lnTo>
                  <a:lnTo>
                    <a:pt x="12" y="72"/>
                  </a:lnTo>
                  <a:lnTo>
                    <a:pt x="15" y="64"/>
                  </a:lnTo>
                  <a:lnTo>
                    <a:pt x="18" y="60"/>
                  </a:lnTo>
                  <a:lnTo>
                    <a:pt x="19" y="56"/>
                  </a:lnTo>
                  <a:lnTo>
                    <a:pt x="22" y="52"/>
                  </a:lnTo>
                  <a:lnTo>
                    <a:pt x="26" y="47"/>
                  </a:lnTo>
                  <a:lnTo>
                    <a:pt x="29" y="43"/>
                  </a:lnTo>
                  <a:lnTo>
                    <a:pt x="32" y="39"/>
                  </a:lnTo>
                  <a:lnTo>
                    <a:pt x="36" y="35"/>
                  </a:lnTo>
                  <a:lnTo>
                    <a:pt x="40" y="31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1437879" y="4713982"/>
              <a:ext cx="177800" cy="131763"/>
            </a:xfrm>
            <a:custGeom>
              <a:avLst/>
              <a:gdLst/>
              <a:ahLst/>
              <a:cxnLst>
                <a:cxn ang="0">
                  <a:pos x="26" y="159"/>
                </a:cxn>
                <a:cxn ang="0">
                  <a:pos x="39" y="183"/>
                </a:cxn>
                <a:cxn ang="0">
                  <a:pos x="53" y="200"/>
                </a:cxn>
                <a:cxn ang="0">
                  <a:pos x="73" y="213"/>
                </a:cxn>
                <a:cxn ang="0">
                  <a:pos x="95" y="221"/>
                </a:cxn>
                <a:cxn ang="0">
                  <a:pos x="111" y="223"/>
                </a:cxn>
                <a:cxn ang="0">
                  <a:pos x="128" y="225"/>
                </a:cxn>
                <a:cxn ang="0">
                  <a:pos x="146" y="222"/>
                </a:cxn>
                <a:cxn ang="0">
                  <a:pos x="169" y="218"/>
                </a:cxn>
                <a:cxn ang="0">
                  <a:pos x="189" y="209"/>
                </a:cxn>
                <a:cxn ang="0">
                  <a:pos x="209" y="200"/>
                </a:cxn>
                <a:cxn ang="0">
                  <a:pos x="229" y="188"/>
                </a:cxn>
                <a:cxn ang="0">
                  <a:pos x="247" y="174"/>
                </a:cxn>
                <a:cxn ang="0">
                  <a:pos x="267" y="155"/>
                </a:cxn>
                <a:cxn ang="0">
                  <a:pos x="284" y="136"/>
                </a:cxn>
                <a:cxn ang="0">
                  <a:pos x="294" y="119"/>
                </a:cxn>
                <a:cxn ang="0">
                  <a:pos x="302" y="103"/>
                </a:cxn>
                <a:cxn ang="0">
                  <a:pos x="306" y="87"/>
                </a:cxn>
                <a:cxn ang="0">
                  <a:pos x="307" y="72"/>
                </a:cxn>
                <a:cxn ang="0">
                  <a:pos x="299" y="50"/>
                </a:cxn>
                <a:cxn ang="0">
                  <a:pos x="277" y="31"/>
                </a:cxn>
                <a:cxn ang="0">
                  <a:pos x="259" y="23"/>
                </a:cxn>
                <a:cxn ang="0">
                  <a:pos x="217" y="2"/>
                </a:cxn>
                <a:cxn ang="0">
                  <a:pos x="229" y="1"/>
                </a:cxn>
                <a:cxn ang="0">
                  <a:pos x="247" y="0"/>
                </a:cxn>
                <a:cxn ang="0">
                  <a:pos x="269" y="2"/>
                </a:cxn>
                <a:cxn ang="0">
                  <a:pos x="294" y="9"/>
                </a:cxn>
                <a:cxn ang="0">
                  <a:pos x="315" y="21"/>
                </a:cxn>
                <a:cxn ang="0">
                  <a:pos x="331" y="40"/>
                </a:cxn>
                <a:cxn ang="0">
                  <a:pos x="335" y="55"/>
                </a:cxn>
                <a:cxn ang="0">
                  <a:pos x="336" y="70"/>
                </a:cxn>
                <a:cxn ang="0">
                  <a:pos x="336" y="91"/>
                </a:cxn>
                <a:cxn ang="0">
                  <a:pos x="328" y="111"/>
                </a:cxn>
                <a:cxn ang="0">
                  <a:pos x="318" y="132"/>
                </a:cxn>
                <a:cxn ang="0">
                  <a:pos x="303" y="153"/>
                </a:cxn>
                <a:cxn ang="0">
                  <a:pos x="285" y="174"/>
                </a:cxn>
                <a:cxn ang="0">
                  <a:pos x="263" y="192"/>
                </a:cxn>
                <a:cxn ang="0">
                  <a:pos x="239" y="209"/>
                </a:cxn>
                <a:cxn ang="0">
                  <a:pos x="213" y="223"/>
                </a:cxn>
                <a:cxn ang="0">
                  <a:pos x="186" y="236"/>
                </a:cxn>
                <a:cxn ang="0">
                  <a:pos x="158" y="244"/>
                </a:cxn>
                <a:cxn ang="0">
                  <a:pos x="131" y="248"/>
                </a:cxn>
                <a:cxn ang="0">
                  <a:pos x="103" y="247"/>
                </a:cxn>
                <a:cxn ang="0">
                  <a:pos x="78" y="243"/>
                </a:cxn>
                <a:cxn ang="0">
                  <a:pos x="53" y="233"/>
                </a:cxn>
                <a:cxn ang="0">
                  <a:pos x="33" y="217"/>
                </a:cxn>
                <a:cxn ang="0">
                  <a:pos x="13" y="193"/>
                </a:cxn>
                <a:cxn ang="0">
                  <a:pos x="0" y="163"/>
                </a:cxn>
              </a:cxnLst>
              <a:rect l="0" t="0" r="r" b="b"/>
              <a:pathLst>
                <a:path w="336" h="248">
                  <a:moveTo>
                    <a:pt x="23" y="151"/>
                  </a:moveTo>
                  <a:lnTo>
                    <a:pt x="23" y="151"/>
                  </a:lnTo>
                  <a:lnTo>
                    <a:pt x="25" y="154"/>
                  </a:lnTo>
                  <a:lnTo>
                    <a:pt x="26" y="159"/>
                  </a:lnTo>
                  <a:lnTo>
                    <a:pt x="29" y="166"/>
                  </a:lnTo>
                  <a:lnTo>
                    <a:pt x="31" y="172"/>
                  </a:lnTo>
                  <a:lnTo>
                    <a:pt x="36" y="180"/>
                  </a:lnTo>
                  <a:lnTo>
                    <a:pt x="39" y="183"/>
                  </a:lnTo>
                  <a:lnTo>
                    <a:pt x="43" y="188"/>
                  </a:lnTo>
                  <a:lnTo>
                    <a:pt x="46" y="192"/>
                  </a:lnTo>
                  <a:lnTo>
                    <a:pt x="50" y="196"/>
                  </a:lnTo>
                  <a:lnTo>
                    <a:pt x="53" y="200"/>
                  </a:lnTo>
                  <a:lnTo>
                    <a:pt x="57" y="202"/>
                  </a:lnTo>
                  <a:lnTo>
                    <a:pt x="63" y="206"/>
                  </a:lnTo>
                  <a:lnTo>
                    <a:pt x="68" y="210"/>
                  </a:lnTo>
                  <a:lnTo>
                    <a:pt x="73" y="213"/>
                  </a:lnTo>
                  <a:lnTo>
                    <a:pt x="78" y="216"/>
                  </a:lnTo>
                  <a:lnTo>
                    <a:pt x="85" y="218"/>
                  </a:lnTo>
                  <a:lnTo>
                    <a:pt x="93" y="221"/>
                  </a:lnTo>
                  <a:lnTo>
                    <a:pt x="95" y="221"/>
                  </a:lnTo>
                  <a:lnTo>
                    <a:pt x="98" y="222"/>
                  </a:lnTo>
                  <a:lnTo>
                    <a:pt x="103" y="222"/>
                  </a:lnTo>
                  <a:lnTo>
                    <a:pt x="107" y="223"/>
                  </a:lnTo>
                  <a:lnTo>
                    <a:pt x="111" y="223"/>
                  </a:lnTo>
                  <a:lnTo>
                    <a:pt x="115" y="225"/>
                  </a:lnTo>
                  <a:lnTo>
                    <a:pt x="119" y="225"/>
                  </a:lnTo>
                  <a:lnTo>
                    <a:pt x="124" y="225"/>
                  </a:lnTo>
                  <a:lnTo>
                    <a:pt x="128" y="225"/>
                  </a:lnTo>
                  <a:lnTo>
                    <a:pt x="132" y="225"/>
                  </a:lnTo>
                  <a:lnTo>
                    <a:pt x="137" y="223"/>
                  </a:lnTo>
                  <a:lnTo>
                    <a:pt x="142" y="223"/>
                  </a:lnTo>
                  <a:lnTo>
                    <a:pt x="146" y="222"/>
                  </a:lnTo>
                  <a:lnTo>
                    <a:pt x="153" y="221"/>
                  </a:lnTo>
                  <a:lnTo>
                    <a:pt x="158" y="221"/>
                  </a:lnTo>
                  <a:lnTo>
                    <a:pt x="163" y="219"/>
                  </a:lnTo>
                  <a:lnTo>
                    <a:pt x="169" y="218"/>
                  </a:lnTo>
                  <a:lnTo>
                    <a:pt x="174" y="216"/>
                  </a:lnTo>
                  <a:lnTo>
                    <a:pt x="179" y="214"/>
                  </a:lnTo>
                  <a:lnTo>
                    <a:pt x="184" y="212"/>
                  </a:lnTo>
                  <a:lnTo>
                    <a:pt x="189" y="209"/>
                  </a:lnTo>
                  <a:lnTo>
                    <a:pt x="195" y="208"/>
                  </a:lnTo>
                  <a:lnTo>
                    <a:pt x="200" y="205"/>
                  </a:lnTo>
                  <a:lnTo>
                    <a:pt x="205" y="202"/>
                  </a:lnTo>
                  <a:lnTo>
                    <a:pt x="209" y="200"/>
                  </a:lnTo>
                  <a:lnTo>
                    <a:pt x="214" y="197"/>
                  </a:lnTo>
                  <a:lnTo>
                    <a:pt x="220" y="193"/>
                  </a:lnTo>
                  <a:lnTo>
                    <a:pt x="223" y="191"/>
                  </a:lnTo>
                  <a:lnTo>
                    <a:pt x="229" y="188"/>
                  </a:lnTo>
                  <a:lnTo>
                    <a:pt x="233" y="184"/>
                  </a:lnTo>
                  <a:lnTo>
                    <a:pt x="238" y="182"/>
                  </a:lnTo>
                  <a:lnTo>
                    <a:pt x="243" y="179"/>
                  </a:lnTo>
                  <a:lnTo>
                    <a:pt x="247" y="174"/>
                  </a:lnTo>
                  <a:lnTo>
                    <a:pt x="251" y="171"/>
                  </a:lnTo>
                  <a:lnTo>
                    <a:pt x="255" y="167"/>
                  </a:lnTo>
                  <a:lnTo>
                    <a:pt x="259" y="163"/>
                  </a:lnTo>
                  <a:lnTo>
                    <a:pt x="267" y="155"/>
                  </a:lnTo>
                  <a:lnTo>
                    <a:pt x="274" y="149"/>
                  </a:lnTo>
                  <a:lnTo>
                    <a:pt x="277" y="144"/>
                  </a:lnTo>
                  <a:lnTo>
                    <a:pt x="280" y="140"/>
                  </a:lnTo>
                  <a:lnTo>
                    <a:pt x="284" y="136"/>
                  </a:lnTo>
                  <a:lnTo>
                    <a:pt x="286" y="132"/>
                  </a:lnTo>
                  <a:lnTo>
                    <a:pt x="289" y="128"/>
                  </a:lnTo>
                  <a:lnTo>
                    <a:pt x="293" y="124"/>
                  </a:lnTo>
                  <a:lnTo>
                    <a:pt x="294" y="119"/>
                  </a:lnTo>
                  <a:lnTo>
                    <a:pt x="297" y="116"/>
                  </a:lnTo>
                  <a:lnTo>
                    <a:pt x="298" y="112"/>
                  </a:lnTo>
                  <a:lnTo>
                    <a:pt x="301" y="107"/>
                  </a:lnTo>
                  <a:lnTo>
                    <a:pt x="302" y="103"/>
                  </a:lnTo>
                  <a:lnTo>
                    <a:pt x="303" y="99"/>
                  </a:lnTo>
                  <a:lnTo>
                    <a:pt x="304" y="95"/>
                  </a:lnTo>
                  <a:lnTo>
                    <a:pt x="306" y="91"/>
                  </a:lnTo>
                  <a:lnTo>
                    <a:pt x="306" y="87"/>
                  </a:lnTo>
                  <a:lnTo>
                    <a:pt x="307" y="84"/>
                  </a:lnTo>
                  <a:lnTo>
                    <a:pt x="307" y="80"/>
                  </a:lnTo>
                  <a:lnTo>
                    <a:pt x="307" y="76"/>
                  </a:lnTo>
                  <a:lnTo>
                    <a:pt x="307" y="72"/>
                  </a:lnTo>
                  <a:lnTo>
                    <a:pt x="307" y="68"/>
                  </a:lnTo>
                  <a:lnTo>
                    <a:pt x="304" y="61"/>
                  </a:lnTo>
                  <a:lnTo>
                    <a:pt x="303" y="56"/>
                  </a:lnTo>
                  <a:lnTo>
                    <a:pt x="299" y="50"/>
                  </a:lnTo>
                  <a:lnTo>
                    <a:pt x="294" y="44"/>
                  </a:lnTo>
                  <a:lnTo>
                    <a:pt x="287" y="38"/>
                  </a:lnTo>
                  <a:lnTo>
                    <a:pt x="281" y="34"/>
                  </a:lnTo>
                  <a:lnTo>
                    <a:pt x="277" y="31"/>
                  </a:lnTo>
                  <a:lnTo>
                    <a:pt x="273" y="30"/>
                  </a:lnTo>
                  <a:lnTo>
                    <a:pt x="268" y="27"/>
                  </a:lnTo>
                  <a:lnTo>
                    <a:pt x="264" y="26"/>
                  </a:lnTo>
                  <a:lnTo>
                    <a:pt x="259" y="23"/>
                  </a:lnTo>
                  <a:lnTo>
                    <a:pt x="254" y="23"/>
                  </a:lnTo>
                  <a:lnTo>
                    <a:pt x="247" y="22"/>
                  </a:lnTo>
                  <a:lnTo>
                    <a:pt x="242" y="22"/>
                  </a:lnTo>
                  <a:lnTo>
                    <a:pt x="217" y="2"/>
                  </a:lnTo>
                  <a:lnTo>
                    <a:pt x="218" y="2"/>
                  </a:lnTo>
                  <a:lnTo>
                    <a:pt x="222" y="1"/>
                  </a:lnTo>
                  <a:lnTo>
                    <a:pt x="225" y="1"/>
                  </a:lnTo>
                  <a:lnTo>
                    <a:pt x="229" y="1"/>
                  </a:lnTo>
                  <a:lnTo>
                    <a:pt x="233" y="1"/>
                  </a:lnTo>
                  <a:lnTo>
                    <a:pt x="238" y="1"/>
                  </a:lnTo>
                  <a:lnTo>
                    <a:pt x="242" y="0"/>
                  </a:lnTo>
                  <a:lnTo>
                    <a:pt x="247" y="0"/>
                  </a:lnTo>
                  <a:lnTo>
                    <a:pt x="252" y="0"/>
                  </a:lnTo>
                  <a:lnTo>
                    <a:pt x="259" y="1"/>
                  </a:lnTo>
                  <a:lnTo>
                    <a:pt x="264" y="1"/>
                  </a:lnTo>
                  <a:lnTo>
                    <a:pt x="269" y="2"/>
                  </a:lnTo>
                  <a:lnTo>
                    <a:pt x="276" y="2"/>
                  </a:lnTo>
                  <a:lnTo>
                    <a:pt x="282" y="5"/>
                  </a:lnTo>
                  <a:lnTo>
                    <a:pt x="287" y="6"/>
                  </a:lnTo>
                  <a:lnTo>
                    <a:pt x="294" y="9"/>
                  </a:lnTo>
                  <a:lnTo>
                    <a:pt x="299" y="10"/>
                  </a:lnTo>
                  <a:lnTo>
                    <a:pt x="304" y="13"/>
                  </a:lnTo>
                  <a:lnTo>
                    <a:pt x="310" y="17"/>
                  </a:lnTo>
                  <a:lnTo>
                    <a:pt x="315" y="21"/>
                  </a:lnTo>
                  <a:lnTo>
                    <a:pt x="319" y="23"/>
                  </a:lnTo>
                  <a:lnTo>
                    <a:pt x="324" y="30"/>
                  </a:lnTo>
                  <a:lnTo>
                    <a:pt x="327" y="34"/>
                  </a:lnTo>
                  <a:lnTo>
                    <a:pt x="331" y="40"/>
                  </a:lnTo>
                  <a:lnTo>
                    <a:pt x="331" y="44"/>
                  </a:lnTo>
                  <a:lnTo>
                    <a:pt x="332" y="47"/>
                  </a:lnTo>
                  <a:lnTo>
                    <a:pt x="333" y="51"/>
                  </a:lnTo>
                  <a:lnTo>
                    <a:pt x="335" y="55"/>
                  </a:lnTo>
                  <a:lnTo>
                    <a:pt x="335" y="59"/>
                  </a:lnTo>
                  <a:lnTo>
                    <a:pt x="335" y="61"/>
                  </a:lnTo>
                  <a:lnTo>
                    <a:pt x="335" y="67"/>
                  </a:lnTo>
                  <a:lnTo>
                    <a:pt x="336" y="70"/>
                  </a:lnTo>
                  <a:lnTo>
                    <a:pt x="336" y="76"/>
                  </a:lnTo>
                  <a:lnTo>
                    <a:pt x="336" y="80"/>
                  </a:lnTo>
                  <a:lnTo>
                    <a:pt x="336" y="85"/>
                  </a:lnTo>
                  <a:lnTo>
                    <a:pt x="336" y="91"/>
                  </a:lnTo>
                  <a:lnTo>
                    <a:pt x="335" y="95"/>
                  </a:lnTo>
                  <a:lnTo>
                    <a:pt x="333" y="100"/>
                  </a:lnTo>
                  <a:lnTo>
                    <a:pt x="331" y="106"/>
                  </a:lnTo>
                  <a:lnTo>
                    <a:pt x="328" y="111"/>
                  </a:lnTo>
                  <a:lnTo>
                    <a:pt x="325" y="116"/>
                  </a:lnTo>
                  <a:lnTo>
                    <a:pt x="324" y="121"/>
                  </a:lnTo>
                  <a:lnTo>
                    <a:pt x="321" y="127"/>
                  </a:lnTo>
                  <a:lnTo>
                    <a:pt x="318" y="132"/>
                  </a:lnTo>
                  <a:lnTo>
                    <a:pt x="314" y="137"/>
                  </a:lnTo>
                  <a:lnTo>
                    <a:pt x="310" y="142"/>
                  </a:lnTo>
                  <a:lnTo>
                    <a:pt x="306" y="146"/>
                  </a:lnTo>
                  <a:lnTo>
                    <a:pt x="303" y="153"/>
                  </a:lnTo>
                  <a:lnTo>
                    <a:pt x="298" y="158"/>
                  </a:lnTo>
                  <a:lnTo>
                    <a:pt x="294" y="163"/>
                  </a:lnTo>
                  <a:lnTo>
                    <a:pt x="289" y="168"/>
                  </a:lnTo>
                  <a:lnTo>
                    <a:pt x="285" y="174"/>
                  </a:lnTo>
                  <a:lnTo>
                    <a:pt x="278" y="178"/>
                  </a:lnTo>
                  <a:lnTo>
                    <a:pt x="273" y="183"/>
                  </a:lnTo>
                  <a:lnTo>
                    <a:pt x="268" y="187"/>
                  </a:lnTo>
                  <a:lnTo>
                    <a:pt x="263" y="192"/>
                  </a:lnTo>
                  <a:lnTo>
                    <a:pt x="256" y="196"/>
                  </a:lnTo>
                  <a:lnTo>
                    <a:pt x="251" y="200"/>
                  </a:lnTo>
                  <a:lnTo>
                    <a:pt x="244" y="204"/>
                  </a:lnTo>
                  <a:lnTo>
                    <a:pt x="239" y="209"/>
                  </a:lnTo>
                  <a:lnTo>
                    <a:pt x="231" y="212"/>
                  </a:lnTo>
                  <a:lnTo>
                    <a:pt x="226" y="217"/>
                  </a:lnTo>
                  <a:lnTo>
                    <a:pt x="220" y="219"/>
                  </a:lnTo>
                  <a:lnTo>
                    <a:pt x="213" y="223"/>
                  </a:lnTo>
                  <a:lnTo>
                    <a:pt x="206" y="226"/>
                  </a:lnTo>
                  <a:lnTo>
                    <a:pt x="200" y="230"/>
                  </a:lnTo>
                  <a:lnTo>
                    <a:pt x="192" y="233"/>
                  </a:lnTo>
                  <a:lnTo>
                    <a:pt x="186" y="236"/>
                  </a:lnTo>
                  <a:lnTo>
                    <a:pt x="179" y="238"/>
                  </a:lnTo>
                  <a:lnTo>
                    <a:pt x="172" y="239"/>
                  </a:lnTo>
                  <a:lnTo>
                    <a:pt x="165" y="242"/>
                  </a:lnTo>
                  <a:lnTo>
                    <a:pt x="158" y="244"/>
                  </a:lnTo>
                  <a:lnTo>
                    <a:pt x="152" y="244"/>
                  </a:lnTo>
                  <a:lnTo>
                    <a:pt x="144" y="246"/>
                  </a:lnTo>
                  <a:lnTo>
                    <a:pt x="137" y="247"/>
                  </a:lnTo>
                  <a:lnTo>
                    <a:pt x="131" y="248"/>
                  </a:lnTo>
                  <a:lnTo>
                    <a:pt x="124" y="248"/>
                  </a:lnTo>
                  <a:lnTo>
                    <a:pt x="116" y="248"/>
                  </a:lnTo>
                  <a:lnTo>
                    <a:pt x="110" y="247"/>
                  </a:lnTo>
                  <a:lnTo>
                    <a:pt x="103" y="247"/>
                  </a:lnTo>
                  <a:lnTo>
                    <a:pt x="97" y="246"/>
                  </a:lnTo>
                  <a:lnTo>
                    <a:pt x="90" y="246"/>
                  </a:lnTo>
                  <a:lnTo>
                    <a:pt x="84" y="244"/>
                  </a:lnTo>
                  <a:lnTo>
                    <a:pt x="78" y="243"/>
                  </a:lnTo>
                  <a:lnTo>
                    <a:pt x="72" y="240"/>
                  </a:lnTo>
                  <a:lnTo>
                    <a:pt x="65" y="238"/>
                  </a:lnTo>
                  <a:lnTo>
                    <a:pt x="59" y="235"/>
                  </a:lnTo>
                  <a:lnTo>
                    <a:pt x="53" y="233"/>
                  </a:lnTo>
                  <a:lnTo>
                    <a:pt x="47" y="229"/>
                  </a:lnTo>
                  <a:lnTo>
                    <a:pt x="43" y="225"/>
                  </a:lnTo>
                  <a:lnTo>
                    <a:pt x="36" y="221"/>
                  </a:lnTo>
                  <a:lnTo>
                    <a:pt x="33" y="217"/>
                  </a:lnTo>
                  <a:lnTo>
                    <a:pt x="27" y="210"/>
                  </a:lnTo>
                  <a:lnTo>
                    <a:pt x="22" y="205"/>
                  </a:lnTo>
                  <a:lnTo>
                    <a:pt x="18" y="199"/>
                  </a:lnTo>
                  <a:lnTo>
                    <a:pt x="13" y="193"/>
                  </a:lnTo>
                  <a:lnTo>
                    <a:pt x="9" y="187"/>
                  </a:lnTo>
                  <a:lnTo>
                    <a:pt x="6" y="179"/>
                  </a:lnTo>
                  <a:lnTo>
                    <a:pt x="3" y="171"/>
                  </a:lnTo>
                  <a:lnTo>
                    <a:pt x="0" y="163"/>
                  </a:lnTo>
                  <a:lnTo>
                    <a:pt x="23" y="151"/>
                  </a:lnTo>
                  <a:lnTo>
                    <a:pt x="23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1482329" y="4723507"/>
              <a:ext cx="55563" cy="73025"/>
            </a:xfrm>
            <a:custGeom>
              <a:avLst/>
              <a:gdLst/>
              <a:ahLst/>
              <a:cxnLst>
                <a:cxn ang="0">
                  <a:pos x="73" y="26"/>
                </a:cxn>
                <a:cxn ang="0">
                  <a:pos x="66" y="30"/>
                </a:cxn>
                <a:cxn ang="0">
                  <a:pos x="58" y="38"/>
                </a:cxn>
                <a:cxn ang="0">
                  <a:pos x="48" y="49"/>
                </a:cxn>
                <a:cxn ang="0">
                  <a:pos x="39" y="62"/>
                </a:cxn>
                <a:cxn ang="0">
                  <a:pos x="32" y="76"/>
                </a:cxn>
                <a:cxn ang="0">
                  <a:pos x="31" y="92"/>
                </a:cxn>
                <a:cxn ang="0">
                  <a:pos x="36" y="102"/>
                </a:cxn>
                <a:cxn ang="0">
                  <a:pos x="41" y="110"/>
                </a:cxn>
                <a:cxn ang="0">
                  <a:pos x="48" y="114"/>
                </a:cxn>
                <a:cxn ang="0">
                  <a:pos x="57" y="113"/>
                </a:cxn>
                <a:cxn ang="0">
                  <a:pos x="69" y="106"/>
                </a:cxn>
                <a:cxn ang="0">
                  <a:pos x="75" y="97"/>
                </a:cxn>
                <a:cxn ang="0">
                  <a:pos x="81" y="86"/>
                </a:cxn>
                <a:cxn ang="0">
                  <a:pos x="85" y="77"/>
                </a:cxn>
                <a:cxn ang="0">
                  <a:pos x="87" y="68"/>
                </a:cxn>
                <a:cxn ang="0">
                  <a:pos x="90" y="56"/>
                </a:cxn>
                <a:cxn ang="0">
                  <a:pos x="105" y="107"/>
                </a:cxn>
                <a:cxn ang="0">
                  <a:pos x="99" y="114"/>
                </a:cxn>
                <a:cxn ang="0">
                  <a:pos x="92" y="119"/>
                </a:cxn>
                <a:cxn ang="0">
                  <a:pos x="82" y="127"/>
                </a:cxn>
                <a:cxn ang="0">
                  <a:pos x="70" y="133"/>
                </a:cxn>
                <a:cxn ang="0">
                  <a:pos x="58" y="137"/>
                </a:cxn>
                <a:cxn ang="0">
                  <a:pos x="43" y="137"/>
                </a:cxn>
                <a:cxn ang="0">
                  <a:pos x="28" y="133"/>
                </a:cxn>
                <a:cxn ang="0">
                  <a:pos x="20" y="128"/>
                </a:cxn>
                <a:cxn ang="0">
                  <a:pos x="14" y="122"/>
                </a:cxn>
                <a:cxn ang="0">
                  <a:pos x="9" y="114"/>
                </a:cxn>
                <a:cxn ang="0">
                  <a:pos x="5" y="106"/>
                </a:cxn>
                <a:cxn ang="0">
                  <a:pos x="2" y="97"/>
                </a:cxn>
                <a:cxn ang="0">
                  <a:pos x="1" y="86"/>
                </a:cxn>
                <a:cxn ang="0">
                  <a:pos x="0" y="76"/>
                </a:cxn>
                <a:cxn ang="0">
                  <a:pos x="2" y="66"/>
                </a:cxn>
                <a:cxn ang="0">
                  <a:pos x="3" y="54"/>
                </a:cxn>
                <a:cxn ang="0">
                  <a:pos x="7" y="43"/>
                </a:cxn>
                <a:cxn ang="0">
                  <a:pos x="13" y="33"/>
                </a:cxn>
                <a:cxn ang="0">
                  <a:pos x="20" y="25"/>
                </a:cxn>
                <a:cxn ang="0">
                  <a:pos x="28" y="16"/>
                </a:cxn>
                <a:cxn ang="0">
                  <a:pos x="37" y="9"/>
                </a:cxn>
                <a:cxn ang="0">
                  <a:pos x="48" y="3"/>
                </a:cxn>
                <a:cxn ang="0">
                  <a:pos x="61" y="0"/>
                </a:cxn>
                <a:cxn ang="0">
                  <a:pos x="74" y="26"/>
                </a:cxn>
              </a:cxnLst>
              <a:rect l="0" t="0" r="r" b="b"/>
              <a:pathLst>
                <a:path w="105" h="137">
                  <a:moveTo>
                    <a:pt x="74" y="26"/>
                  </a:moveTo>
                  <a:lnTo>
                    <a:pt x="73" y="26"/>
                  </a:lnTo>
                  <a:lnTo>
                    <a:pt x="70" y="28"/>
                  </a:lnTo>
                  <a:lnTo>
                    <a:pt x="66" y="30"/>
                  </a:lnTo>
                  <a:lnTo>
                    <a:pt x="62" y="34"/>
                  </a:lnTo>
                  <a:lnTo>
                    <a:pt x="58" y="38"/>
                  </a:lnTo>
                  <a:lnTo>
                    <a:pt x="53" y="43"/>
                  </a:lnTo>
                  <a:lnTo>
                    <a:pt x="48" y="49"/>
                  </a:lnTo>
                  <a:lnTo>
                    <a:pt x="43" y="56"/>
                  </a:lnTo>
                  <a:lnTo>
                    <a:pt x="39" y="62"/>
                  </a:lnTo>
                  <a:lnTo>
                    <a:pt x="35" y="69"/>
                  </a:lnTo>
                  <a:lnTo>
                    <a:pt x="32" y="76"/>
                  </a:lnTo>
                  <a:lnTo>
                    <a:pt x="31" y="84"/>
                  </a:lnTo>
                  <a:lnTo>
                    <a:pt x="31" y="92"/>
                  </a:lnTo>
                  <a:lnTo>
                    <a:pt x="34" y="98"/>
                  </a:lnTo>
                  <a:lnTo>
                    <a:pt x="36" y="102"/>
                  </a:lnTo>
                  <a:lnTo>
                    <a:pt x="39" y="106"/>
                  </a:lnTo>
                  <a:lnTo>
                    <a:pt x="41" y="110"/>
                  </a:lnTo>
                  <a:lnTo>
                    <a:pt x="47" y="114"/>
                  </a:lnTo>
                  <a:lnTo>
                    <a:pt x="48" y="114"/>
                  </a:lnTo>
                  <a:lnTo>
                    <a:pt x="52" y="114"/>
                  </a:lnTo>
                  <a:lnTo>
                    <a:pt x="57" y="113"/>
                  </a:lnTo>
                  <a:lnTo>
                    <a:pt x="65" y="110"/>
                  </a:lnTo>
                  <a:lnTo>
                    <a:pt x="69" y="106"/>
                  </a:lnTo>
                  <a:lnTo>
                    <a:pt x="71" y="102"/>
                  </a:lnTo>
                  <a:lnTo>
                    <a:pt x="75" y="97"/>
                  </a:lnTo>
                  <a:lnTo>
                    <a:pt x="79" y="92"/>
                  </a:lnTo>
                  <a:lnTo>
                    <a:pt x="81" y="86"/>
                  </a:lnTo>
                  <a:lnTo>
                    <a:pt x="82" y="82"/>
                  </a:lnTo>
                  <a:lnTo>
                    <a:pt x="85" y="77"/>
                  </a:lnTo>
                  <a:lnTo>
                    <a:pt x="86" y="73"/>
                  </a:lnTo>
                  <a:lnTo>
                    <a:pt x="87" y="68"/>
                  </a:lnTo>
                  <a:lnTo>
                    <a:pt x="88" y="62"/>
                  </a:lnTo>
                  <a:lnTo>
                    <a:pt x="90" y="56"/>
                  </a:lnTo>
                  <a:lnTo>
                    <a:pt x="92" y="50"/>
                  </a:lnTo>
                  <a:lnTo>
                    <a:pt x="105" y="107"/>
                  </a:lnTo>
                  <a:lnTo>
                    <a:pt x="104" y="109"/>
                  </a:lnTo>
                  <a:lnTo>
                    <a:pt x="99" y="114"/>
                  </a:lnTo>
                  <a:lnTo>
                    <a:pt x="95" y="116"/>
                  </a:lnTo>
                  <a:lnTo>
                    <a:pt x="92" y="119"/>
                  </a:lnTo>
                  <a:lnTo>
                    <a:pt x="87" y="123"/>
                  </a:lnTo>
                  <a:lnTo>
                    <a:pt x="82" y="127"/>
                  </a:lnTo>
                  <a:lnTo>
                    <a:pt x="77" y="131"/>
                  </a:lnTo>
                  <a:lnTo>
                    <a:pt x="70" y="133"/>
                  </a:lnTo>
                  <a:lnTo>
                    <a:pt x="65" y="135"/>
                  </a:lnTo>
                  <a:lnTo>
                    <a:pt x="58" y="137"/>
                  </a:lnTo>
                  <a:lnTo>
                    <a:pt x="51" y="137"/>
                  </a:lnTo>
                  <a:lnTo>
                    <a:pt x="43" y="137"/>
                  </a:lnTo>
                  <a:lnTo>
                    <a:pt x="36" y="135"/>
                  </a:lnTo>
                  <a:lnTo>
                    <a:pt x="28" y="133"/>
                  </a:lnTo>
                  <a:lnTo>
                    <a:pt x="24" y="131"/>
                  </a:lnTo>
                  <a:lnTo>
                    <a:pt x="20" y="128"/>
                  </a:lnTo>
                  <a:lnTo>
                    <a:pt x="17" y="124"/>
                  </a:lnTo>
                  <a:lnTo>
                    <a:pt x="14" y="122"/>
                  </a:lnTo>
                  <a:lnTo>
                    <a:pt x="10" y="118"/>
                  </a:lnTo>
                  <a:lnTo>
                    <a:pt x="9" y="114"/>
                  </a:lnTo>
                  <a:lnTo>
                    <a:pt x="6" y="110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2" y="97"/>
                  </a:lnTo>
                  <a:lnTo>
                    <a:pt x="1" y="92"/>
                  </a:lnTo>
                  <a:lnTo>
                    <a:pt x="1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1" y="71"/>
                  </a:lnTo>
                  <a:lnTo>
                    <a:pt x="2" y="66"/>
                  </a:lnTo>
                  <a:lnTo>
                    <a:pt x="2" y="59"/>
                  </a:lnTo>
                  <a:lnTo>
                    <a:pt x="3" y="54"/>
                  </a:lnTo>
                  <a:lnTo>
                    <a:pt x="5" y="49"/>
                  </a:lnTo>
                  <a:lnTo>
                    <a:pt x="7" y="43"/>
                  </a:lnTo>
                  <a:lnTo>
                    <a:pt x="10" y="38"/>
                  </a:lnTo>
                  <a:lnTo>
                    <a:pt x="13" y="33"/>
                  </a:lnTo>
                  <a:lnTo>
                    <a:pt x="17" y="29"/>
                  </a:lnTo>
                  <a:lnTo>
                    <a:pt x="20" y="25"/>
                  </a:lnTo>
                  <a:lnTo>
                    <a:pt x="23" y="20"/>
                  </a:lnTo>
                  <a:lnTo>
                    <a:pt x="28" y="16"/>
                  </a:lnTo>
                  <a:lnTo>
                    <a:pt x="32" y="12"/>
                  </a:lnTo>
                  <a:lnTo>
                    <a:pt x="37" y="9"/>
                  </a:lnTo>
                  <a:lnTo>
                    <a:pt x="43" y="5"/>
                  </a:lnTo>
                  <a:lnTo>
                    <a:pt x="48" y="3"/>
                  </a:lnTo>
                  <a:lnTo>
                    <a:pt x="54" y="1"/>
                  </a:lnTo>
                  <a:lnTo>
                    <a:pt x="61" y="0"/>
                  </a:lnTo>
                  <a:lnTo>
                    <a:pt x="81" y="7"/>
                  </a:lnTo>
                  <a:lnTo>
                    <a:pt x="74" y="26"/>
                  </a:lnTo>
                  <a:lnTo>
                    <a:pt x="7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1580754" y="4725095"/>
              <a:ext cx="112713" cy="96838"/>
            </a:xfrm>
            <a:custGeom>
              <a:avLst/>
              <a:gdLst/>
              <a:ahLst/>
              <a:cxnLst>
                <a:cxn ang="0">
                  <a:pos x="57" y="61"/>
                </a:cxn>
                <a:cxn ang="0">
                  <a:pos x="69" y="52"/>
                </a:cxn>
                <a:cxn ang="0">
                  <a:pos x="84" y="40"/>
                </a:cxn>
                <a:cxn ang="0">
                  <a:pos x="104" y="29"/>
                </a:cxn>
                <a:cxn ang="0">
                  <a:pos x="126" y="17"/>
                </a:cxn>
                <a:cxn ang="0">
                  <a:pos x="147" y="6"/>
                </a:cxn>
                <a:cxn ang="0">
                  <a:pos x="168" y="0"/>
                </a:cxn>
                <a:cxn ang="0">
                  <a:pos x="186" y="0"/>
                </a:cxn>
                <a:cxn ang="0">
                  <a:pos x="201" y="6"/>
                </a:cxn>
                <a:cxn ang="0">
                  <a:pos x="209" y="17"/>
                </a:cxn>
                <a:cxn ang="0">
                  <a:pos x="214" y="29"/>
                </a:cxn>
                <a:cxn ang="0">
                  <a:pos x="210" y="35"/>
                </a:cxn>
                <a:cxn ang="0">
                  <a:pos x="206" y="46"/>
                </a:cxn>
                <a:cxn ang="0">
                  <a:pos x="198" y="59"/>
                </a:cxn>
                <a:cxn ang="0">
                  <a:pos x="189" y="74"/>
                </a:cxn>
                <a:cxn ang="0">
                  <a:pos x="173" y="90"/>
                </a:cxn>
                <a:cxn ang="0">
                  <a:pos x="154" y="108"/>
                </a:cxn>
                <a:cxn ang="0">
                  <a:pos x="142" y="119"/>
                </a:cxn>
                <a:cxn ang="0">
                  <a:pos x="129" y="129"/>
                </a:cxn>
                <a:cxn ang="0">
                  <a:pos x="113" y="138"/>
                </a:cxn>
                <a:cxn ang="0">
                  <a:pos x="99" y="150"/>
                </a:cxn>
                <a:cxn ang="0">
                  <a:pos x="79" y="161"/>
                </a:cxn>
                <a:cxn ang="0">
                  <a:pos x="60" y="171"/>
                </a:cxn>
                <a:cxn ang="0">
                  <a:pos x="43" y="180"/>
                </a:cxn>
                <a:cxn ang="0">
                  <a:pos x="30" y="183"/>
                </a:cxn>
                <a:cxn ang="0">
                  <a:pos x="18" y="180"/>
                </a:cxn>
                <a:cxn ang="0">
                  <a:pos x="7" y="175"/>
                </a:cxn>
                <a:cxn ang="0">
                  <a:pos x="1" y="161"/>
                </a:cxn>
                <a:cxn ang="0">
                  <a:pos x="0" y="150"/>
                </a:cxn>
                <a:cxn ang="0">
                  <a:pos x="22" y="134"/>
                </a:cxn>
                <a:cxn ang="0">
                  <a:pos x="24" y="155"/>
                </a:cxn>
                <a:cxn ang="0">
                  <a:pos x="37" y="159"/>
                </a:cxn>
                <a:cxn ang="0">
                  <a:pos x="52" y="153"/>
                </a:cxn>
                <a:cxn ang="0">
                  <a:pos x="65" y="144"/>
                </a:cxn>
                <a:cxn ang="0">
                  <a:pos x="79" y="132"/>
                </a:cxn>
                <a:cxn ang="0">
                  <a:pos x="99" y="117"/>
                </a:cxn>
                <a:cxn ang="0">
                  <a:pos x="118" y="100"/>
                </a:cxn>
                <a:cxn ang="0">
                  <a:pos x="138" y="83"/>
                </a:cxn>
                <a:cxn ang="0">
                  <a:pos x="156" y="66"/>
                </a:cxn>
                <a:cxn ang="0">
                  <a:pos x="171" y="51"/>
                </a:cxn>
                <a:cxn ang="0">
                  <a:pos x="179" y="38"/>
                </a:cxn>
                <a:cxn ang="0">
                  <a:pos x="179" y="25"/>
                </a:cxn>
                <a:cxn ang="0">
                  <a:pos x="168" y="27"/>
                </a:cxn>
                <a:cxn ang="0">
                  <a:pos x="150" y="38"/>
                </a:cxn>
                <a:cxn ang="0">
                  <a:pos x="137" y="44"/>
                </a:cxn>
                <a:cxn ang="0">
                  <a:pos x="120" y="55"/>
                </a:cxn>
                <a:cxn ang="0">
                  <a:pos x="100" y="68"/>
                </a:cxn>
                <a:cxn ang="0">
                  <a:pos x="84" y="77"/>
                </a:cxn>
                <a:cxn ang="0">
                  <a:pos x="71" y="86"/>
                </a:cxn>
                <a:cxn ang="0">
                  <a:pos x="58" y="96"/>
                </a:cxn>
                <a:cxn ang="0">
                  <a:pos x="44" y="107"/>
                </a:cxn>
                <a:cxn ang="0">
                  <a:pos x="52" y="66"/>
                </a:cxn>
              </a:cxnLst>
              <a:rect l="0" t="0" r="r" b="b"/>
              <a:pathLst>
                <a:path w="214" h="183">
                  <a:moveTo>
                    <a:pt x="52" y="66"/>
                  </a:moveTo>
                  <a:lnTo>
                    <a:pt x="53" y="65"/>
                  </a:lnTo>
                  <a:lnTo>
                    <a:pt x="57" y="61"/>
                  </a:lnTo>
                  <a:lnTo>
                    <a:pt x="61" y="59"/>
                  </a:lnTo>
                  <a:lnTo>
                    <a:pt x="65" y="56"/>
                  </a:lnTo>
                  <a:lnTo>
                    <a:pt x="69" y="52"/>
                  </a:lnTo>
                  <a:lnTo>
                    <a:pt x="74" y="49"/>
                  </a:lnTo>
                  <a:lnTo>
                    <a:pt x="79" y="46"/>
                  </a:lnTo>
                  <a:lnTo>
                    <a:pt x="84" y="40"/>
                  </a:lnTo>
                  <a:lnTo>
                    <a:pt x="91" y="36"/>
                  </a:lnTo>
                  <a:lnTo>
                    <a:pt x="99" y="32"/>
                  </a:lnTo>
                  <a:lnTo>
                    <a:pt x="104" y="29"/>
                  </a:lnTo>
                  <a:lnTo>
                    <a:pt x="112" y="25"/>
                  </a:lnTo>
                  <a:lnTo>
                    <a:pt x="118" y="21"/>
                  </a:lnTo>
                  <a:lnTo>
                    <a:pt x="126" y="17"/>
                  </a:lnTo>
                  <a:lnTo>
                    <a:pt x="133" y="13"/>
                  </a:lnTo>
                  <a:lnTo>
                    <a:pt x="141" y="9"/>
                  </a:lnTo>
                  <a:lnTo>
                    <a:pt x="147" y="6"/>
                  </a:lnTo>
                  <a:lnTo>
                    <a:pt x="154" y="4"/>
                  </a:lnTo>
                  <a:lnTo>
                    <a:pt x="160" y="1"/>
                  </a:lnTo>
                  <a:lnTo>
                    <a:pt x="168" y="0"/>
                  </a:lnTo>
                  <a:lnTo>
                    <a:pt x="173" y="0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192" y="1"/>
                  </a:lnTo>
                  <a:lnTo>
                    <a:pt x="197" y="2"/>
                  </a:lnTo>
                  <a:lnTo>
                    <a:pt x="201" y="6"/>
                  </a:lnTo>
                  <a:lnTo>
                    <a:pt x="205" y="9"/>
                  </a:lnTo>
                  <a:lnTo>
                    <a:pt x="209" y="15"/>
                  </a:lnTo>
                  <a:lnTo>
                    <a:pt x="209" y="17"/>
                  </a:lnTo>
                  <a:lnTo>
                    <a:pt x="210" y="21"/>
                  </a:lnTo>
                  <a:lnTo>
                    <a:pt x="211" y="25"/>
                  </a:lnTo>
                  <a:lnTo>
                    <a:pt x="214" y="29"/>
                  </a:lnTo>
                  <a:lnTo>
                    <a:pt x="213" y="29"/>
                  </a:lnTo>
                  <a:lnTo>
                    <a:pt x="211" y="31"/>
                  </a:lnTo>
                  <a:lnTo>
                    <a:pt x="210" y="35"/>
                  </a:lnTo>
                  <a:lnTo>
                    <a:pt x="209" y="40"/>
                  </a:lnTo>
                  <a:lnTo>
                    <a:pt x="207" y="43"/>
                  </a:lnTo>
                  <a:lnTo>
                    <a:pt x="206" y="46"/>
                  </a:lnTo>
                  <a:lnTo>
                    <a:pt x="203" y="49"/>
                  </a:lnTo>
                  <a:lnTo>
                    <a:pt x="202" y="55"/>
                  </a:lnTo>
                  <a:lnTo>
                    <a:pt x="198" y="59"/>
                  </a:lnTo>
                  <a:lnTo>
                    <a:pt x="196" y="64"/>
                  </a:lnTo>
                  <a:lnTo>
                    <a:pt x="192" y="68"/>
                  </a:lnTo>
                  <a:lnTo>
                    <a:pt x="189" y="74"/>
                  </a:lnTo>
                  <a:lnTo>
                    <a:pt x="185" y="78"/>
                  </a:lnTo>
                  <a:lnTo>
                    <a:pt x="180" y="85"/>
                  </a:lnTo>
                  <a:lnTo>
                    <a:pt x="173" y="90"/>
                  </a:lnTo>
                  <a:lnTo>
                    <a:pt x="168" y="96"/>
                  </a:lnTo>
                  <a:lnTo>
                    <a:pt x="162" y="102"/>
                  </a:lnTo>
                  <a:lnTo>
                    <a:pt x="154" y="108"/>
                  </a:lnTo>
                  <a:lnTo>
                    <a:pt x="150" y="111"/>
                  </a:lnTo>
                  <a:lnTo>
                    <a:pt x="147" y="115"/>
                  </a:lnTo>
                  <a:lnTo>
                    <a:pt x="142" y="119"/>
                  </a:lnTo>
                  <a:lnTo>
                    <a:pt x="139" y="123"/>
                  </a:lnTo>
                  <a:lnTo>
                    <a:pt x="134" y="125"/>
                  </a:lnTo>
                  <a:lnTo>
                    <a:pt x="129" y="129"/>
                  </a:lnTo>
                  <a:lnTo>
                    <a:pt x="124" y="132"/>
                  </a:lnTo>
                  <a:lnTo>
                    <a:pt x="120" y="134"/>
                  </a:lnTo>
                  <a:lnTo>
                    <a:pt x="113" y="138"/>
                  </a:lnTo>
                  <a:lnTo>
                    <a:pt x="109" y="142"/>
                  </a:lnTo>
                  <a:lnTo>
                    <a:pt x="103" y="146"/>
                  </a:lnTo>
                  <a:lnTo>
                    <a:pt x="99" y="150"/>
                  </a:lnTo>
                  <a:lnTo>
                    <a:pt x="91" y="153"/>
                  </a:lnTo>
                  <a:lnTo>
                    <a:pt x="84" y="157"/>
                  </a:lnTo>
                  <a:lnTo>
                    <a:pt x="79" y="161"/>
                  </a:lnTo>
                  <a:lnTo>
                    <a:pt x="73" y="164"/>
                  </a:lnTo>
                  <a:lnTo>
                    <a:pt x="65" y="168"/>
                  </a:lnTo>
                  <a:lnTo>
                    <a:pt x="60" y="171"/>
                  </a:lnTo>
                  <a:lnTo>
                    <a:pt x="52" y="176"/>
                  </a:lnTo>
                  <a:lnTo>
                    <a:pt x="45" y="180"/>
                  </a:lnTo>
                  <a:lnTo>
                    <a:pt x="43" y="180"/>
                  </a:lnTo>
                  <a:lnTo>
                    <a:pt x="37" y="181"/>
                  </a:lnTo>
                  <a:lnTo>
                    <a:pt x="33" y="181"/>
                  </a:lnTo>
                  <a:lnTo>
                    <a:pt x="30" y="183"/>
                  </a:lnTo>
                  <a:lnTo>
                    <a:pt x="26" y="183"/>
                  </a:lnTo>
                  <a:lnTo>
                    <a:pt x="23" y="183"/>
                  </a:lnTo>
                  <a:lnTo>
                    <a:pt x="18" y="180"/>
                  </a:lnTo>
                  <a:lnTo>
                    <a:pt x="14" y="179"/>
                  </a:lnTo>
                  <a:lnTo>
                    <a:pt x="10" y="178"/>
                  </a:lnTo>
                  <a:lnTo>
                    <a:pt x="7" y="175"/>
                  </a:lnTo>
                  <a:lnTo>
                    <a:pt x="3" y="170"/>
                  </a:lnTo>
                  <a:lnTo>
                    <a:pt x="2" y="164"/>
                  </a:lnTo>
                  <a:lnTo>
                    <a:pt x="1" y="161"/>
                  </a:lnTo>
                  <a:lnTo>
                    <a:pt x="0" y="158"/>
                  </a:lnTo>
                  <a:lnTo>
                    <a:pt x="0" y="153"/>
                  </a:lnTo>
                  <a:lnTo>
                    <a:pt x="0" y="150"/>
                  </a:lnTo>
                  <a:lnTo>
                    <a:pt x="23" y="129"/>
                  </a:lnTo>
                  <a:lnTo>
                    <a:pt x="23" y="130"/>
                  </a:lnTo>
                  <a:lnTo>
                    <a:pt x="22" y="134"/>
                  </a:lnTo>
                  <a:lnTo>
                    <a:pt x="22" y="141"/>
                  </a:lnTo>
                  <a:lnTo>
                    <a:pt x="23" y="149"/>
                  </a:lnTo>
                  <a:lnTo>
                    <a:pt x="24" y="155"/>
                  </a:lnTo>
                  <a:lnTo>
                    <a:pt x="30" y="159"/>
                  </a:lnTo>
                  <a:lnTo>
                    <a:pt x="33" y="159"/>
                  </a:lnTo>
                  <a:lnTo>
                    <a:pt x="37" y="159"/>
                  </a:lnTo>
                  <a:lnTo>
                    <a:pt x="44" y="158"/>
                  </a:lnTo>
                  <a:lnTo>
                    <a:pt x="50" y="155"/>
                  </a:lnTo>
                  <a:lnTo>
                    <a:pt x="52" y="153"/>
                  </a:lnTo>
                  <a:lnTo>
                    <a:pt x="57" y="150"/>
                  </a:lnTo>
                  <a:lnTo>
                    <a:pt x="60" y="147"/>
                  </a:lnTo>
                  <a:lnTo>
                    <a:pt x="65" y="144"/>
                  </a:lnTo>
                  <a:lnTo>
                    <a:pt x="69" y="141"/>
                  </a:lnTo>
                  <a:lnTo>
                    <a:pt x="74" y="137"/>
                  </a:lnTo>
                  <a:lnTo>
                    <a:pt x="79" y="132"/>
                  </a:lnTo>
                  <a:lnTo>
                    <a:pt x="84" y="128"/>
                  </a:lnTo>
                  <a:lnTo>
                    <a:pt x="91" y="123"/>
                  </a:lnTo>
                  <a:lnTo>
                    <a:pt x="99" y="117"/>
                  </a:lnTo>
                  <a:lnTo>
                    <a:pt x="104" y="112"/>
                  </a:lnTo>
                  <a:lnTo>
                    <a:pt x="112" y="106"/>
                  </a:lnTo>
                  <a:lnTo>
                    <a:pt x="118" y="100"/>
                  </a:lnTo>
                  <a:lnTo>
                    <a:pt x="125" y="95"/>
                  </a:lnTo>
                  <a:lnTo>
                    <a:pt x="132" y="90"/>
                  </a:lnTo>
                  <a:lnTo>
                    <a:pt x="138" y="83"/>
                  </a:lnTo>
                  <a:lnTo>
                    <a:pt x="143" y="77"/>
                  </a:lnTo>
                  <a:lnTo>
                    <a:pt x="150" y="73"/>
                  </a:lnTo>
                  <a:lnTo>
                    <a:pt x="156" y="66"/>
                  </a:lnTo>
                  <a:lnTo>
                    <a:pt x="162" y="61"/>
                  </a:lnTo>
                  <a:lnTo>
                    <a:pt x="167" y="56"/>
                  </a:lnTo>
                  <a:lnTo>
                    <a:pt x="171" y="51"/>
                  </a:lnTo>
                  <a:lnTo>
                    <a:pt x="173" y="46"/>
                  </a:lnTo>
                  <a:lnTo>
                    <a:pt x="177" y="42"/>
                  </a:lnTo>
                  <a:lnTo>
                    <a:pt x="179" y="38"/>
                  </a:lnTo>
                  <a:lnTo>
                    <a:pt x="181" y="34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2" y="26"/>
                  </a:lnTo>
                  <a:lnTo>
                    <a:pt x="168" y="27"/>
                  </a:lnTo>
                  <a:lnTo>
                    <a:pt x="163" y="30"/>
                  </a:lnTo>
                  <a:lnTo>
                    <a:pt x="156" y="32"/>
                  </a:lnTo>
                  <a:lnTo>
                    <a:pt x="150" y="38"/>
                  </a:lnTo>
                  <a:lnTo>
                    <a:pt x="146" y="39"/>
                  </a:lnTo>
                  <a:lnTo>
                    <a:pt x="141" y="42"/>
                  </a:lnTo>
                  <a:lnTo>
                    <a:pt x="137" y="44"/>
                  </a:lnTo>
                  <a:lnTo>
                    <a:pt x="132" y="48"/>
                  </a:lnTo>
                  <a:lnTo>
                    <a:pt x="125" y="51"/>
                  </a:lnTo>
                  <a:lnTo>
                    <a:pt x="120" y="55"/>
                  </a:lnTo>
                  <a:lnTo>
                    <a:pt x="113" y="59"/>
                  </a:lnTo>
                  <a:lnTo>
                    <a:pt x="108" y="64"/>
                  </a:lnTo>
                  <a:lnTo>
                    <a:pt x="100" y="68"/>
                  </a:lnTo>
                  <a:lnTo>
                    <a:pt x="92" y="73"/>
                  </a:lnTo>
                  <a:lnTo>
                    <a:pt x="88" y="74"/>
                  </a:lnTo>
                  <a:lnTo>
                    <a:pt x="84" y="77"/>
                  </a:lnTo>
                  <a:lnTo>
                    <a:pt x="81" y="81"/>
                  </a:lnTo>
                  <a:lnTo>
                    <a:pt x="77" y="83"/>
                  </a:lnTo>
                  <a:lnTo>
                    <a:pt x="71" y="86"/>
                  </a:lnTo>
                  <a:lnTo>
                    <a:pt x="67" y="90"/>
                  </a:lnTo>
                  <a:lnTo>
                    <a:pt x="62" y="93"/>
                  </a:lnTo>
                  <a:lnTo>
                    <a:pt x="58" y="96"/>
                  </a:lnTo>
                  <a:lnTo>
                    <a:pt x="53" y="99"/>
                  </a:lnTo>
                  <a:lnTo>
                    <a:pt x="48" y="103"/>
                  </a:lnTo>
                  <a:lnTo>
                    <a:pt x="44" y="107"/>
                  </a:lnTo>
                  <a:lnTo>
                    <a:pt x="39" y="111"/>
                  </a:lnTo>
                  <a:lnTo>
                    <a:pt x="41" y="95"/>
                  </a:lnTo>
                  <a:lnTo>
                    <a:pt x="52" y="66"/>
                  </a:lnTo>
                  <a:lnTo>
                    <a:pt x="5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612504" y="4767957"/>
              <a:ext cx="106363" cy="79375"/>
            </a:xfrm>
            <a:custGeom>
              <a:avLst/>
              <a:gdLst/>
              <a:ahLst/>
              <a:cxnLst>
                <a:cxn ang="0">
                  <a:pos x="111" y="5"/>
                </a:cxn>
                <a:cxn ang="0">
                  <a:pos x="123" y="2"/>
                </a:cxn>
                <a:cxn ang="0">
                  <a:pos x="138" y="0"/>
                </a:cxn>
                <a:cxn ang="0">
                  <a:pos x="157" y="0"/>
                </a:cxn>
                <a:cxn ang="0">
                  <a:pos x="174" y="1"/>
                </a:cxn>
                <a:cxn ang="0">
                  <a:pos x="187" y="5"/>
                </a:cxn>
                <a:cxn ang="0">
                  <a:pos x="197" y="13"/>
                </a:cxn>
                <a:cxn ang="0">
                  <a:pos x="200" y="26"/>
                </a:cxn>
                <a:cxn ang="0">
                  <a:pos x="197" y="39"/>
                </a:cxn>
                <a:cxn ang="0">
                  <a:pos x="193" y="49"/>
                </a:cxn>
                <a:cxn ang="0">
                  <a:pos x="185" y="63"/>
                </a:cxn>
                <a:cxn ang="0">
                  <a:pos x="175" y="77"/>
                </a:cxn>
                <a:cxn ang="0">
                  <a:pos x="160" y="94"/>
                </a:cxn>
                <a:cxn ang="0">
                  <a:pos x="147" y="107"/>
                </a:cxn>
                <a:cxn ang="0">
                  <a:pos x="134" y="119"/>
                </a:cxn>
                <a:cxn ang="0">
                  <a:pos x="121" y="128"/>
                </a:cxn>
                <a:cxn ang="0">
                  <a:pos x="108" y="136"/>
                </a:cxn>
                <a:cxn ang="0">
                  <a:pos x="96" y="142"/>
                </a:cxn>
                <a:cxn ang="0">
                  <a:pos x="83" y="146"/>
                </a:cxn>
                <a:cxn ang="0">
                  <a:pos x="72" y="150"/>
                </a:cxn>
                <a:cxn ang="0">
                  <a:pos x="53" y="151"/>
                </a:cxn>
                <a:cxn ang="0">
                  <a:pos x="34" y="148"/>
                </a:cxn>
                <a:cxn ang="0">
                  <a:pos x="18" y="141"/>
                </a:cxn>
                <a:cxn ang="0">
                  <a:pos x="6" y="128"/>
                </a:cxn>
                <a:cxn ang="0">
                  <a:pos x="1" y="114"/>
                </a:cxn>
                <a:cxn ang="0">
                  <a:pos x="0" y="97"/>
                </a:cxn>
                <a:cxn ang="0">
                  <a:pos x="5" y="80"/>
                </a:cxn>
                <a:cxn ang="0">
                  <a:pos x="35" y="68"/>
                </a:cxn>
                <a:cxn ang="0">
                  <a:pos x="32" y="81"/>
                </a:cxn>
                <a:cxn ang="0">
                  <a:pos x="32" y="94"/>
                </a:cxn>
                <a:cxn ang="0">
                  <a:pos x="34" y="104"/>
                </a:cxn>
                <a:cxn ang="0">
                  <a:pos x="43" y="119"/>
                </a:cxn>
                <a:cxn ang="0">
                  <a:pos x="53" y="124"/>
                </a:cxn>
                <a:cxn ang="0">
                  <a:pos x="69" y="123"/>
                </a:cxn>
                <a:cxn ang="0">
                  <a:pos x="86" y="116"/>
                </a:cxn>
                <a:cxn ang="0">
                  <a:pos x="98" y="110"/>
                </a:cxn>
                <a:cxn ang="0">
                  <a:pos x="112" y="100"/>
                </a:cxn>
                <a:cxn ang="0">
                  <a:pos x="126" y="90"/>
                </a:cxn>
                <a:cxn ang="0">
                  <a:pos x="142" y="77"/>
                </a:cxn>
                <a:cxn ang="0">
                  <a:pos x="157" y="60"/>
                </a:cxn>
                <a:cxn ang="0">
                  <a:pos x="162" y="48"/>
                </a:cxn>
                <a:cxn ang="0">
                  <a:pos x="160" y="39"/>
                </a:cxn>
                <a:cxn ang="0">
                  <a:pos x="146" y="29"/>
                </a:cxn>
                <a:cxn ang="0">
                  <a:pos x="132" y="25"/>
                </a:cxn>
                <a:cxn ang="0">
                  <a:pos x="117" y="23"/>
                </a:cxn>
                <a:cxn ang="0">
                  <a:pos x="102" y="23"/>
                </a:cxn>
                <a:cxn ang="0">
                  <a:pos x="87" y="27"/>
                </a:cxn>
                <a:cxn ang="0">
                  <a:pos x="106" y="8"/>
                </a:cxn>
              </a:cxnLst>
              <a:rect l="0" t="0" r="r" b="b"/>
              <a:pathLst>
                <a:path w="201" h="151">
                  <a:moveTo>
                    <a:pt x="106" y="8"/>
                  </a:moveTo>
                  <a:lnTo>
                    <a:pt x="107" y="6"/>
                  </a:lnTo>
                  <a:lnTo>
                    <a:pt x="111" y="5"/>
                  </a:lnTo>
                  <a:lnTo>
                    <a:pt x="113" y="4"/>
                  </a:lnTo>
                  <a:lnTo>
                    <a:pt x="119" y="4"/>
                  </a:lnTo>
                  <a:lnTo>
                    <a:pt x="123" y="2"/>
                  </a:lnTo>
                  <a:lnTo>
                    <a:pt x="128" y="2"/>
                  </a:lnTo>
                  <a:lnTo>
                    <a:pt x="133" y="1"/>
                  </a:lnTo>
                  <a:lnTo>
                    <a:pt x="138" y="0"/>
                  </a:lnTo>
                  <a:lnTo>
                    <a:pt x="145" y="0"/>
                  </a:lnTo>
                  <a:lnTo>
                    <a:pt x="150" y="0"/>
                  </a:lnTo>
                  <a:lnTo>
                    <a:pt x="157" y="0"/>
                  </a:lnTo>
                  <a:lnTo>
                    <a:pt x="162" y="0"/>
                  </a:lnTo>
                  <a:lnTo>
                    <a:pt x="167" y="0"/>
                  </a:lnTo>
                  <a:lnTo>
                    <a:pt x="174" y="1"/>
                  </a:lnTo>
                  <a:lnTo>
                    <a:pt x="179" y="1"/>
                  </a:lnTo>
                  <a:lnTo>
                    <a:pt x="184" y="2"/>
                  </a:lnTo>
                  <a:lnTo>
                    <a:pt x="187" y="5"/>
                  </a:lnTo>
                  <a:lnTo>
                    <a:pt x="191" y="8"/>
                  </a:lnTo>
                  <a:lnTo>
                    <a:pt x="194" y="9"/>
                  </a:lnTo>
                  <a:lnTo>
                    <a:pt x="197" y="13"/>
                  </a:lnTo>
                  <a:lnTo>
                    <a:pt x="198" y="17"/>
                  </a:lnTo>
                  <a:lnTo>
                    <a:pt x="201" y="22"/>
                  </a:lnTo>
                  <a:lnTo>
                    <a:pt x="200" y="26"/>
                  </a:lnTo>
                  <a:lnTo>
                    <a:pt x="200" y="32"/>
                  </a:lnTo>
                  <a:lnTo>
                    <a:pt x="198" y="35"/>
                  </a:lnTo>
                  <a:lnTo>
                    <a:pt x="197" y="39"/>
                  </a:lnTo>
                  <a:lnTo>
                    <a:pt x="196" y="42"/>
                  </a:lnTo>
                  <a:lnTo>
                    <a:pt x="194" y="47"/>
                  </a:lnTo>
                  <a:lnTo>
                    <a:pt x="193" y="49"/>
                  </a:lnTo>
                  <a:lnTo>
                    <a:pt x="191" y="53"/>
                  </a:lnTo>
                  <a:lnTo>
                    <a:pt x="188" y="59"/>
                  </a:lnTo>
                  <a:lnTo>
                    <a:pt x="185" y="63"/>
                  </a:lnTo>
                  <a:lnTo>
                    <a:pt x="183" y="66"/>
                  </a:lnTo>
                  <a:lnTo>
                    <a:pt x="179" y="72"/>
                  </a:lnTo>
                  <a:lnTo>
                    <a:pt x="175" y="77"/>
                  </a:lnTo>
                  <a:lnTo>
                    <a:pt x="171" y="83"/>
                  </a:lnTo>
                  <a:lnTo>
                    <a:pt x="166" y="89"/>
                  </a:lnTo>
                  <a:lnTo>
                    <a:pt x="160" y="94"/>
                  </a:lnTo>
                  <a:lnTo>
                    <a:pt x="157" y="98"/>
                  </a:lnTo>
                  <a:lnTo>
                    <a:pt x="151" y="102"/>
                  </a:lnTo>
                  <a:lnTo>
                    <a:pt x="147" y="107"/>
                  </a:lnTo>
                  <a:lnTo>
                    <a:pt x="143" y="111"/>
                  </a:lnTo>
                  <a:lnTo>
                    <a:pt x="138" y="115"/>
                  </a:lnTo>
                  <a:lnTo>
                    <a:pt x="134" y="119"/>
                  </a:lnTo>
                  <a:lnTo>
                    <a:pt x="129" y="121"/>
                  </a:lnTo>
                  <a:lnTo>
                    <a:pt x="125" y="125"/>
                  </a:lnTo>
                  <a:lnTo>
                    <a:pt x="121" y="128"/>
                  </a:lnTo>
                  <a:lnTo>
                    <a:pt x="117" y="132"/>
                  </a:lnTo>
                  <a:lnTo>
                    <a:pt x="112" y="133"/>
                  </a:lnTo>
                  <a:lnTo>
                    <a:pt x="108" y="136"/>
                  </a:lnTo>
                  <a:lnTo>
                    <a:pt x="104" y="138"/>
                  </a:lnTo>
                  <a:lnTo>
                    <a:pt x="100" y="141"/>
                  </a:lnTo>
                  <a:lnTo>
                    <a:pt x="96" y="142"/>
                  </a:lnTo>
                  <a:lnTo>
                    <a:pt x="91" y="144"/>
                  </a:lnTo>
                  <a:lnTo>
                    <a:pt x="87" y="145"/>
                  </a:lnTo>
                  <a:lnTo>
                    <a:pt x="83" y="146"/>
                  </a:lnTo>
                  <a:lnTo>
                    <a:pt x="79" y="148"/>
                  </a:lnTo>
                  <a:lnTo>
                    <a:pt x="74" y="149"/>
                  </a:lnTo>
                  <a:lnTo>
                    <a:pt x="72" y="150"/>
                  </a:lnTo>
                  <a:lnTo>
                    <a:pt x="68" y="151"/>
                  </a:lnTo>
                  <a:lnTo>
                    <a:pt x="60" y="151"/>
                  </a:lnTo>
                  <a:lnTo>
                    <a:pt x="53" y="151"/>
                  </a:lnTo>
                  <a:lnTo>
                    <a:pt x="47" y="151"/>
                  </a:lnTo>
                  <a:lnTo>
                    <a:pt x="40" y="150"/>
                  </a:lnTo>
                  <a:lnTo>
                    <a:pt x="34" y="148"/>
                  </a:lnTo>
                  <a:lnTo>
                    <a:pt x="27" y="146"/>
                  </a:lnTo>
                  <a:lnTo>
                    <a:pt x="22" y="144"/>
                  </a:lnTo>
                  <a:lnTo>
                    <a:pt x="18" y="141"/>
                  </a:lnTo>
                  <a:lnTo>
                    <a:pt x="14" y="136"/>
                  </a:lnTo>
                  <a:lnTo>
                    <a:pt x="10" y="133"/>
                  </a:lnTo>
                  <a:lnTo>
                    <a:pt x="6" y="128"/>
                  </a:lnTo>
                  <a:lnTo>
                    <a:pt x="5" y="124"/>
                  </a:lnTo>
                  <a:lnTo>
                    <a:pt x="2" y="119"/>
                  </a:lnTo>
                  <a:lnTo>
                    <a:pt x="1" y="114"/>
                  </a:lnTo>
                  <a:lnTo>
                    <a:pt x="0" y="108"/>
                  </a:lnTo>
                  <a:lnTo>
                    <a:pt x="0" y="102"/>
                  </a:lnTo>
                  <a:lnTo>
                    <a:pt x="0" y="97"/>
                  </a:lnTo>
                  <a:lnTo>
                    <a:pt x="0" y="90"/>
                  </a:lnTo>
                  <a:lnTo>
                    <a:pt x="2" y="85"/>
                  </a:lnTo>
                  <a:lnTo>
                    <a:pt x="5" y="80"/>
                  </a:lnTo>
                  <a:lnTo>
                    <a:pt x="36" y="63"/>
                  </a:lnTo>
                  <a:lnTo>
                    <a:pt x="35" y="64"/>
                  </a:lnTo>
                  <a:lnTo>
                    <a:pt x="35" y="68"/>
                  </a:lnTo>
                  <a:lnTo>
                    <a:pt x="34" y="72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2" y="86"/>
                  </a:lnTo>
                  <a:lnTo>
                    <a:pt x="32" y="89"/>
                  </a:lnTo>
                  <a:lnTo>
                    <a:pt x="32" y="94"/>
                  </a:lnTo>
                  <a:lnTo>
                    <a:pt x="32" y="97"/>
                  </a:lnTo>
                  <a:lnTo>
                    <a:pt x="32" y="100"/>
                  </a:lnTo>
                  <a:lnTo>
                    <a:pt x="34" y="104"/>
                  </a:lnTo>
                  <a:lnTo>
                    <a:pt x="35" y="108"/>
                  </a:lnTo>
                  <a:lnTo>
                    <a:pt x="38" y="115"/>
                  </a:lnTo>
                  <a:lnTo>
                    <a:pt x="43" y="119"/>
                  </a:lnTo>
                  <a:lnTo>
                    <a:pt x="45" y="120"/>
                  </a:lnTo>
                  <a:lnTo>
                    <a:pt x="49" y="123"/>
                  </a:lnTo>
                  <a:lnTo>
                    <a:pt x="53" y="124"/>
                  </a:lnTo>
                  <a:lnTo>
                    <a:pt x="58" y="124"/>
                  </a:lnTo>
                  <a:lnTo>
                    <a:pt x="62" y="124"/>
                  </a:lnTo>
                  <a:lnTo>
                    <a:pt x="69" y="123"/>
                  </a:lnTo>
                  <a:lnTo>
                    <a:pt x="74" y="120"/>
                  </a:lnTo>
                  <a:lnTo>
                    <a:pt x="82" y="117"/>
                  </a:lnTo>
                  <a:lnTo>
                    <a:pt x="86" y="116"/>
                  </a:lnTo>
                  <a:lnTo>
                    <a:pt x="89" y="114"/>
                  </a:lnTo>
                  <a:lnTo>
                    <a:pt x="92" y="112"/>
                  </a:lnTo>
                  <a:lnTo>
                    <a:pt x="98" y="110"/>
                  </a:lnTo>
                  <a:lnTo>
                    <a:pt x="102" y="106"/>
                  </a:lnTo>
                  <a:lnTo>
                    <a:pt x="107" y="103"/>
                  </a:lnTo>
                  <a:lnTo>
                    <a:pt x="112" y="100"/>
                  </a:lnTo>
                  <a:lnTo>
                    <a:pt x="117" y="98"/>
                  </a:lnTo>
                  <a:lnTo>
                    <a:pt x="121" y="94"/>
                  </a:lnTo>
                  <a:lnTo>
                    <a:pt x="126" y="90"/>
                  </a:lnTo>
                  <a:lnTo>
                    <a:pt x="130" y="86"/>
                  </a:lnTo>
                  <a:lnTo>
                    <a:pt x="136" y="83"/>
                  </a:lnTo>
                  <a:lnTo>
                    <a:pt x="142" y="77"/>
                  </a:lnTo>
                  <a:lnTo>
                    <a:pt x="149" y="72"/>
                  </a:lnTo>
                  <a:lnTo>
                    <a:pt x="153" y="65"/>
                  </a:lnTo>
                  <a:lnTo>
                    <a:pt x="157" y="60"/>
                  </a:lnTo>
                  <a:lnTo>
                    <a:pt x="159" y="56"/>
                  </a:lnTo>
                  <a:lnTo>
                    <a:pt x="162" y="52"/>
                  </a:lnTo>
                  <a:lnTo>
                    <a:pt x="162" y="48"/>
                  </a:lnTo>
                  <a:lnTo>
                    <a:pt x="162" y="44"/>
                  </a:lnTo>
                  <a:lnTo>
                    <a:pt x="160" y="40"/>
                  </a:lnTo>
                  <a:lnTo>
                    <a:pt x="160" y="39"/>
                  </a:lnTo>
                  <a:lnTo>
                    <a:pt x="157" y="34"/>
                  </a:lnTo>
                  <a:lnTo>
                    <a:pt x="150" y="30"/>
                  </a:lnTo>
                  <a:lnTo>
                    <a:pt x="146" y="29"/>
                  </a:lnTo>
                  <a:lnTo>
                    <a:pt x="141" y="27"/>
                  </a:lnTo>
                  <a:lnTo>
                    <a:pt x="137" y="25"/>
                  </a:lnTo>
                  <a:lnTo>
                    <a:pt x="132" y="25"/>
                  </a:lnTo>
                  <a:lnTo>
                    <a:pt x="126" y="23"/>
                  </a:lnTo>
                  <a:lnTo>
                    <a:pt x="123" y="23"/>
                  </a:lnTo>
                  <a:lnTo>
                    <a:pt x="117" y="23"/>
                  </a:lnTo>
                  <a:lnTo>
                    <a:pt x="112" y="23"/>
                  </a:lnTo>
                  <a:lnTo>
                    <a:pt x="107" y="23"/>
                  </a:lnTo>
                  <a:lnTo>
                    <a:pt x="102" y="23"/>
                  </a:lnTo>
                  <a:lnTo>
                    <a:pt x="98" y="25"/>
                  </a:lnTo>
                  <a:lnTo>
                    <a:pt x="94" y="26"/>
                  </a:lnTo>
                  <a:lnTo>
                    <a:pt x="87" y="27"/>
                  </a:lnTo>
                  <a:lnTo>
                    <a:pt x="82" y="30"/>
                  </a:lnTo>
                  <a:lnTo>
                    <a:pt x="106" y="8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1645841" y="4810820"/>
              <a:ext cx="85725" cy="71438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09" y="0"/>
                </a:cxn>
                <a:cxn ang="0">
                  <a:pos x="122" y="0"/>
                </a:cxn>
                <a:cxn ang="0">
                  <a:pos x="136" y="2"/>
                </a:cxn>
                <a:cxn ang="0">
                  <a:pos x="149" y="6"/>
                </a:cxn>
                <a:cxn ang="0">
                  <a:pos x="160" y="14"/>
                </a:cxn>
                <a:cxn ang="0">
                  <a:pos x="164" y="24"/>
                </a:cxn>
                <a:cxn ang="0">
                  <a:pos x="160" y="36"/>
                </a:cxn>
                <a:cxn ang="0">
                  <a:pos x="155" y="45"/>
                </a:cxn>
                <a:cxn ang="0">
                  <a:pos x="145" y="57"/>
                </a:cxn>
                <a:cxn ang="0">
                  <a:pos x="135" y="68"/>
                </a:cxn>
                <a:cxn ang="0">
                  <a:pos x="122" y="81"/>
                </a:cxn>
                <a:cxn ang="0">
                  <a:pos x="109" y="91"/>
                </a:cxn>
                <a:cxn ang="0">
                  <a:pos x="95" y="103"/>
                </a:cxn>
                <a:cxn ang="0">
                  <a:pos x="80" y="112"/>
                </a:cxn>
                <a:cxn ang="0">
                  <a:pos x="66" y="121"/>
                </a:cxn>
                <a:cxn ang="0">
                  <a:pos x="53" y="129"/>
                </a:cxn>
                <a:cxn ang="0">
                  <a:pos x="40" y="133"/>
                </a:cxn>
                <a:cxn ang="0">
                  <a:pos x="28" y="136"/>
                </a:cxn>
                <a:cxn ang="0">
                  <a:pos x="17" y="134"/>
                </a:cxn>
                <a:cxn ang="0">
                  <a:pos x="8" y="130"/>
                </a:cxn>
                <a:cxn ang="0">
                  <a:pos x="3" y="122"/>
                </a:cxn>
                <a:cxn ang="0">
                  <a:pos x="0" y="113"/>
                </a:cxn>
                <a:cxn ang="0">
                  <a:pos x="0" y="105"/>
                </a:cxn>
                <a:cxn ang="0">
                  <a:pos x="0" y="98"/>
                </a:cxn>
                <a:cxn ang="0">
                  <a:pos x="2" y="87"/>
                </a:cxn>
                <a:cxn ang="0">
                  <a:pos x="4" y="77"/>
                </a:cxn>
                <a:cxn ang="0">
                  <a:pos x="8" y="65"/>
                </a:cxn>
                <a:cxn ang="0">
                  <a:pos x="32" y="56"/>
                </a:cxn>
                <a:cxn ang="0">
                  <a:pos x="30" y="60"/>
                </a:cxn>
                <a:cxn ang="0">
                  <a:pos x="29" y="69"/>
                </a:cxn>
                <a:cxn ang="0">
                  <a:pos x="28" y="81"/>
                </a:cxn>
                <a:cxn ang="0">
                  <a:pos x="30" y="92"/>
                </a:cxn>
                <a:cxn ang="0">
                  <a:pos x="36" y="100"/>
                </a:cxn>
                <a:cxn ang="0">
                  <a:pos x="46" y="102"/>
                </a:cxn>
                <a:cxn ang="0">
                  <a:pos x="54" y="99"/>
                </a:cxn>
                <a:cxn ang="0">
                  <a:pos x="63" y="94"/>
                </a:cxn>
                <a:cxn ang="0">
                  <a:pos x="75" y="85"/>
                </a:cxn>
                <a:cxn ang="0">
                  <a:pos x="88" y="74"/>
                </a:cxn>
                <a:cxn ang="0">
                  <a:pos x="101" y="61"/>
                </a:cxn>
                <a:cxn ang="0">
                  <a:pos x="110" y="49"/>
                </a:cxn>
                <a:cxn ang="0">
                  <a:pos x="117" y="41"/>
                </a:cxn>
                <a:cxn ang="0">
                  <a:pos x="121" y="35"/>
                </a:cxn>
                <a:cxn ang="0">
                  <a:pos x="122" y="26"/>
                </a:cxn>
                <a:cxn ang="0">
                  <a:pos x="117" y="23"/>
                </a:cxn>
                <a:cxn ang="0">
                  <a:pos x="108" y="23"/>
                </a:cxn>
                <a:cxn ang="0">
                  <a:pos x="96" y="26"/>
                </a:cxn>
                <a:cxn ang="0">
                  <a:pos x="85" y="27"/>
                </a:cxn>
                <a:cxn ang="0">
                  <a:pos x="78" y="27"/>
                </a:cxn>
                <a:cxn ang="0">
                  <a:pos x="102" y="1"/>
                </a:cxn>
              </a:cxnLst>
              <a:rect l="0" t="0" r="r" b="b"/>
              <a:pathLst>
                <a:path w="164" h="137">
                  <a:moveTo>
                    <a:pt x="102" y="1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9" y="0"/>
                  </a:lnTo>
                  <a:lnTo>
                    <a:pt x="115" y="0"/>
                  </a:lnTo>
                  <a:lnTo>
                    <a:pt x="122" y="0"/>
                  </a:lnTo>
                  <a:lnTo>
                    <a:pt x="129" y="1"/>
                  </a:lnTo>
                  <a:lnTo>
                    <a:pt x="136" y="2"/>
                  </a:lnTo>
                  <a:lnTo>
                    <a:pt x="144" y="5"/>
                  </a:lnTo>
                  <a:lnTo>
                    <a:pt x="149" y="6"/>
                  </a:lnTo>
                  <a:lnTo>
                    <a:pt x="156" y="9"/>
                  </a:lnTo>
                  <a:lnTo>
                    <a:pt x="160" y="14"/>
                  </a:lnTo>
                  <a:lnTo>
                    <a:pt x="162" y="19"/>
                  </a:lnTo>
                  <a:lnTo>
                    <a:pt x="164" y="24"/>
                  </a:lnTo>
                  <a:lnTo>
                    <a:pt x="162" y="32"/>
                  </a:lnTo>
                  <a:lnTo>
                    <a:pt x="160" y="36"/>
                  </a:lnTo>
                  <a:lnTo>
                    <a:pt x="159" y="40"/>
                  </a:lnTo>
                  <a:lnTo>
                    <a:pt x="155" y="45"/>
                  </a:lnTo>
                  <a:lnTo>
                    <a:pt x="152" y="52"/>
                  </a:lnTo>
                  <a:lnTo>
                    <a:pt x="145" y="57"/>
                  </a:lnTo>
                  <a:lnTo>
                    <a:pt x="142" y="62"/>
                  </a:lnTo>
                  <a:lnTo>
                    <a:pt x="135" y="68"/>
                  </a:lnTo>
                  <a:lnTo>
                    <a:pt x="129" y="74"/>
                  </a:lnTo>
                  <a:lnTo>
                    <a:pt x="122" y="81"/>
                  </a:lnTo>
                  <a:lnTo>
                    <a:pt x="115" y="86"/>
                  </a:lnTo>
                  <a:lnTo>
                    <a:pt x="109" y="91"/>
                  </a:lnTo>
                  <a:lnTo>
                    <a:pt x="102" y="98"/>
                  </a:lnTo>
                  <a:lnTo>
                    <a:pt x="95" y="103"/>
                  </a:lnTo>
                  <a:lnTo>
                    <a:pt x="88" y="107"/>
                  </a:lnTo>
                  <a:lnTo>
                    <a:pt x="80" y="112"/>
                  </a:lnTo>
                  <a:lnTo>
                    <a:pt x="74" y="119"/>
                  </a:lnTo>
                  <a:lnTo>
                    <a:pt x="66" y="121"/>
                  </a:lnTo>
                  <a:lnTo>
                    <a:pt x="59" y="125"/>
                  </a:lnTo>
                  <a:lnTo>
                    <a:pt x="53" y="129"/>
                  </a:lnTo>
                  <a:lnTo>
                    <a:pt x="46" y="132"/>
                  </a:lnTo>
                  <a:lnTo>
                    <a:pt x="40" y="133"/>
                  </a:lnTo>
                  <a:lnTo>
                    <a:pt x="33" y="134"/>
                  </a:lnTo>
                  <a:lnTo>
                    <a:pt x="28" y="136"/>
                  </a:lnTo>
                  <a:lnTo>
                    <a:pt x="23" y="137"/>
                  </a:lnTo>
                  <a:lnTo>
                    <a:pt x="17" y="134"/>
                  </a:lnTo>
                  <a:lnTo>
                    <a:pt x="12" y="133"/>
                  </a:lnTo>
                  <a:lnTo>
                    <a:pt x="8" y="130"/>
                  </a:lnTo>
                  <a:lnTo>
                    <a:pt x="7" y="128"/>
                  </a:lnTo>
                  <a:lnTo>
                    <a:pt x="3" y="122"/>
                  </a:lnTo>
                  <a:lnTo>
                    <a:pt x="2" y="117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05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0" y="94"/>
                  </a:lnTo>
                  <a:lnTo>
                    <a:pt x="2" y="87"/>
                  </a:lnTo>
                  <a:lnTo>
                    <a:pt x="3" y="83"/>
                  </a:lnTo>
                  <a:lnTo>
                    <a:pt x="4" y="77"/>
                  </a:lnTo>
                  <a:lnTo>
                    <a:pt x="6" y="71"/>
                  </a:lnTo>
                  <a:lnTo>
                    <a:pt x="8" y="65"/>
                  </a:lnTo>
                  <a:lnTo>
                    <a:pt x="10" y="58"/>
                  </a:lnTo>
                  <a:lnTo>
                    <a:pt x="32" y="56"/>
                  </a:lnTo>
                  <a:lnTo>
                    <a:pt x="30" y="57"/>
                  </a:lnTo>
                  <a:lnTo>
                    <a:pt x="30" y="60"/>
                  </a:lnTo>
                  <a:lnTo>
                    <a:pt x="29" y="64"/>
                  </a:lnTo>
                  <a:lnTo>
                    <a:pt x="29" y="69"/>
                  </a:lnTo>
                  <a:lnTo>
                    <a:pt x="28" y="74"/>
                  </a:lnTo>
                  <a:lnTo>
                    <a:pt x="28" y="81"/>
                  </a:lnTo>
                  <a:lnTo>
                    <a:pt x="29" y="86"/>
                  </a:lnTo>
                  <a:lnTo>
                    <a:pt x="30" y="92"/>
                  </a:lnTo>
                  <a:lnTo>
                    <a:pt x="32" y="96"/>
                  </a:lnTo>
                  <a:lnTo>
                    <a:pt x="36" y="100"/>
                  </a:lnTo>
                  <a:lnTo>
                    <a:pt x="40" y="102"/>
                  </a:lnTo>
                  <a:lnTo>
                    <a:pt x="46" y="102"/>
                  </a:lnTo>
                  <a:lnTo>
                    <a:pt x="49" y="100"/>
                  </a:lnTo>
                  <a:lnTo>
                    <a:pt x="54" y="99"/>
                  </a:lnTo>
                  <a:lnTo>
                    <a:pt x="58" y="96"/>
                  </a:lnTo>
                  <a:lnTo>
                    <a:pt x="63" y="94"/>
                  </a:lnTo>
                  <a:lnTo>
                    <a:pt x="68" y="90"/>
                  </a:lnTo>
                  <a:lnTo>
                    <a:pt x="75" y="85"/>
                  </a:lnTo>
                  <a:lnTo>
                    <a:pt x="81" y="79"/>
                  </a:lnTo>
                  <a:lnTo>
                    <a:pt x="88" y="74"/>
                  </a:lnTo>
                  <a:lnTo>
                    <a:pt x="95" y="66"/>
                  </a:lnTo>
                  <a:lnTo>
                    <a:pt x="101" y="61"/>
                  </a:lnTo>
                  <a:lnTo>
                    <a:pt x="105" y="54"/>
                  </a:lnTo>
                  <a:lnTo>
                    <a:pt x="110" y="49"/>
                  </a:lnTo>
                  <a:lnTo>
                    <a:pt x="113" y="45"/>
                  </a:lnTo>
                  <a:lnTo>
                    <a:pt x="117" y="41"/>
                  </a:lnTo>
                  <a:lnTo>
                    <a:pt x="118" y="37"/>
                  </a:lnTo>
                  <a:lnTo>
                    <a:pt x="121" y="35"/>
                  </a:lnTo>
                  <a:lnTo>
                    <a:pt x="122" y="30"/>
                  </a:lnTo>
                  <a:lnTo>
                    <a:pt x="122" y="26"/>
                  </a:lnTo>
                  <a:lnTo>
                    <a:pt x="121" y="24"/>
                  </a:lnTo>
                  <a:lnTo>
                    <a:pt x="117" y="23"/>
                  </a:lnTo>
                  <a:lnTo>
                    <a:pt x="113" y="22"/>
                  </a:lnTo>
                  <a:lnTo>
                    <a:pt x="108" y="23"/>
                  </a:lnTo>
                  <a:lnTo>
                    <a:pt x="102" y="24"/>
                  </a:lnTo>
                  <a:lnTo>
                    <a:pt x="96" y="26"/>
                  </a:lnTo>
                  <a:lnTo>
                    <a:pt x="89" y="26"/>
                  </a:lnTo>
                  <a:lnTo>
                    <a:pt x="85" y="27"/>
                  </a:lnTo>
                  <a:lnTo>
                    <a:pt x="80" y="27"/>
                  </a:lnTo>
                  <a:lnTo>
                    <a:pt x="78" y="27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1833166" y="4779070"/>
              <a:ext cx="52388" cy="60325"/>
            </a:xfrm>
            <a:custGeom>
              <a:avLst/>
              <a:gdLst/>
              <a:ahLst/>
              <a:cxnLst>
                <a:cxn ang="0">
                  <a:pos x="68" y="85"/>
                </a:cxn>
                <a:cxn ang="0">
                  <a:pos x="73" y="77"/>
                </a:cxn>
                <a:cxn ang="0">
                  <a:pos x="74" y="68"/>
                </a:cxn>
                <a:cxn ang="0">
                  <a:pos x="76" y="57"/>
                </a:cxn>
                <a:cxn ang="0">
                  <a:pos x="74" y="47"/>
                </a:cxn>
                <a:cxn ang="0">
                  <a:pos x="73" y="39"/>
                </a:cxn>
                <a:cxn ang="0">
                  <a:pos x="71" y="31"/>
                </a:cxn>
                <a:cxn ang="0">
                  <a:pos x="67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7" y="6"/>
                </a:cxn>
                <a:cxn ang="0">
                  <a:pos x="63" y="1"/>
                </a:cxn>
                <a:cxn ang="0">
                  <a:pos x="72" y="4"/>
                </a:cxn>
                <a:cxn ang="0">
                  <a:pos x="80" y="9"/>
                </a:cxn>
                <a:cxn ang="0">
                  <a:pos x="86" y="13"/>
                </a:cxn>
                <a:cxn ang="0">
                  <a:pos x="91" y="21"/>
                </a:cxn>
                <a:cxn ang="0">
                  <a:pos x="94" y="28"/>
                </a:cxn>
                <a:cxn ang="0">
                  <a:pos x="97" y="38"/>
                </a:cxn>
                <a:cxn ang="0">
                  <a:pos x="98" y="48"/>
                </a:cxn>
                <a:cxn ang="0">
                  <a:pos x="98" y="60"/>
                </a:cxn>
                <a:cxn ang="0">
                  <a:pos x="98" y="72"/>
                </a:cxn>
                <a:cxn ang="0">
                  <a:pos x="97" y="83"/>
                </a:cxn>
                <a:cxn ang="0">
                  <a:pos x="95" y="93"/>
                </a:cxn>
                <a:cxn ang="0">
                  <a:pos x="91" y="100"/>
                </a:cxn>
                <a:cxn ang="0">
                  <a:pos x="86" y="107"/>
                </a:cxn>
                <a:cxn ang="0">
                  <a:pos x="80" y="112"/>
                </a:cxn>
                <a:cxn ang="0">
                  <a:pos x="71" y="115"/>
                </a:cxn>
                <a:cxn ang="0">
                  <a:pos x="59" y="115"/>
                </a:cxn>
                <a:cxn ang="0">
                  <a:pos x="46" y="112"/>
                </a:cxn>
                <a:cxn ang="0">
                  <a:pos x="34" y="107"/>
                </a:cxn>
                <a:cxn ang="0">
                  <a:pos x="25" y="102"/>
                </a:cxn>
                <a:cxn ang="0">
                  <a:pos x="16" y="94"/>
                </a:cxn>
                <a:cxn ang="0">
                  <a:pos x="8" y="85"/>
                </a:cxn>
                <a:cxn ang="0">
                  <a:pos x="3" y="76"/>
                </a:cxn>
                <a:cxn ang="0">
                  <a:pos x="0" y="64"/>
                </a:cxn>
                <a:cxn ang="0">
                  <a:pos x="0" y="52"/>
                </a:cxn>
                <a:cxn ang="0">
                  <a:pos x="1" y="40"/>
                </a:cxn>
                <a:cxn ang="0">
                  <a:pos x="5" y="30"/>
                </a:cxn>
                <a:cxn ang="0">
                  <a:pos x="9" y="21"/>
                </a:cxn>
                <a:cxn ang="0">
                  <a:pos x="14" y="13"/>
                </a:cxn>
                <a:cxn ang="0">
                  <a:pos x="22" y="8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47" y="4"/>
                </a:cxn>
                <a:cxn ang="0">
                  <a:pos x="47" y="14"/>
                </a:cxn>
                <a:cxn ang="0">
                  <a:pos x="42" y="22"/>
                </a:cxn>
                <a:cxn ang="0">
                  <a:pos x="34" y="30"/>
                </a:cxn>
                <a:cxn ang="0">
                  <a:pos x="30" y="40"/>
                </a:cxn>
                <a:cxn ang="0">
                  <a:pos x="29" y="53"/>
                </a:cxn>
                <a:cxn ang="0">
                  <a:pos x="30" y="66"/>
                </a:cxn>
                <a:cxn ang="0">
                  <a:pos x="37" y="78"/>
                </a:cxn>
                <a:cxn ang="0">
                  <a:pos x="48" y="86"/>
                </a:cxn>
                <a:cxn ang="0">
                  <a:pos x="59" y="89"/>
                </a:cxn>
                <a:cxn ang="0">
                  <a:pos x="65" y="87"/>
                </a:cxn>
              </a:cxnLst>
              <a:rect l="0" t="0" r="r" b="b"/>
              <a:pathLst>
                <a:path w="99" h="115">
                  <a:moveTo>
                    <a:pt x="65" y="87"/>
                  </a:moveTo>
                  <a:lnTo>
                    <a:pt x="68" y="85"/>
                  </a:lnTo>
                  <a:lnTo>
                    <a:pt x="72" y="81"/>
                  </a:lnTo>
                  <a:lnTo>
                    <a:pt x="73" y="77"/>
                  </a:lnTo>
                  <a:lnTo>
                    <a:pt x="74" y="73"/>
                  </a:lnTo>
                  <a:lnTo>
                    <a:pt x="74" y="68"/>
                  </a:lnTo>
                  <a:lnTo>
                    <a:pt x="76" y="64"/>
                  </a:lnTo>
                  <a:lnTo>
                    <a:pt x="76" y="57"/>
                  </a:lnTo>
                  <a:lnTo>
                    <a:pt x="76" y="52"/>
                  </a:lnTo>
                  <a:lnTo>
                    <a:pt x="74" y="47"/>
                  </a:lnTo>
                  <a:lnTo>
                    <a:pt x="74" y="43"/>
                  </a:lnTo>
                  <a:lnTo>
                    <a:pt x="73" y="39"/>
                  </a:lnTo>
                  <a:lnTo>
                    <a:pt x="73" y="36"/>
                  </a:lnTo>
                  <a:lnTo>
                    <a:pt x="71" y="31"/>
                  </a:lnTo>
                  <a:lnTo>
                    <a:pt x="69" y="28"/>
                  </a:lnTo>
                  <a:lnTo>
                    <a:pt x="67" y="26"/>
                  </a:lnTo>
                  <a:lnTo>
                    <a:pt x="64" y="25"/>
                  </a:lnTo>
                  <a:lnTo>
                    <a:pt x="60" y="23"/>
                  </a:lnTo>
                  <a:lnTo>
                    <a:pt x="56" y="22"/>
                  </a:lnTo>
                  <a:lnTo>
                    <a:pt x="56" y="15"/>
                  </a:lnTo>
                  <a:lnTo>
                    <a:pt x="57" y="10"/>
                  </a:lnTo>
                  <a:lnTo>
                    <a:pt x="57" y="6"/>
                  </a:lnTo>
                  <a:lnTo>
                    <a:pt x="57" y="1"/>
                  </a:lnTo>
                  <a:lnTo>
                    <a:pt x="63" y="1"/>
                  </a:lnTo>
                  <a:lnTo>
                    <a:pt x="68" y="2"/>
                  </a:lnTo>
                  <a:lnTo>
                    <a:pt x="72" y="4"/>
                  </a:lnTo>
                  <a:lnTo>
                    <a:pt x="76" y="6"/>
                  </a:lnTo>
                  <a:lnTo>
                    <a:pt x="80" y="9"/>
                  </a:lnTo>
                  <a:lnTo>
                    <a:pt x="84" y="10"/>
                  </a:lnTo>
                  <a:lnTo>
                    <a:pt x="86" y="13"/>
                  </a:lnTo>
                  <a:lnTo>
                    <a:pt x="90" y="18"/>
                  </a:lnTo>
                  <a:lnTo>
                    <a:pt x="91" y="21"/>
                  </a:lnTo>
                  <a:lnTo>
                    <a:pt x="93" y="25"/>
                  </a:lnTo>
                  <a:lnTo>
                    <a:pt x="94" y="28"/>
                  </a:lnTo>
                  <a:lnTo>
                    <a:pt x="97" y="34"/>
                  </a:lnTo>
                  <a:lnTo>
                    <a:pt x="97" y="38"/>
                  </a:lnTo>
                  <a:lnTo>
                    <a:pt x="98" y="44"/>
                  </a:lnTo>
                  <a:lnTo>
                    <a:pt x="98" y="48"/>
                  </a:lnTo>
                  <a:lnTo>
                    <a:pt x="99" y="55"/>
                  </a:lnTo>
                  <a:lnTo>
                    <a:pt x="98" y="60"/>
                  </a:lnTo>
                  <a:lnTo>
                    <a:pt x="98" y="66"/>
                  </a:lnTo>
                  <a:lnTo>
                    <a:pt x="98" y="72"/>
                  </a:lnTo>
                  <a:lnTo>
                    <a:pt x="98" y="78"/>
                  </a:lnTo>
                  <a:lnTo>
                    <a:pt x="97" y="83"/>
                  </a:lnTo>
                  <a:lnTo>
                    <a:pt x="97" y="87"/>
                  </a:lnTo>
                  <a:lnTo>
                    <a:pt x="95" y="93"/>
                  </a:lnTo>
                  <a:lnTo>
                    <a:pt x="94" y="96"/>
                  </a:lnTo>
                  <a:lnTo>
                    <a:pt x="91" y="100"/>
                  </a:lnTo>
                  <a:lnTo>
                    <a:pt x="90" y="104"/>
                  </a:lnTo>
                  <a:lnTo>
                    <a:pt x="86" y="107"/>
                  </a:lnTo>
                  <a:lnTo>
                    <a:pt x="84" y="111"/>
                  </a:lnTo>
                  <a:lnTo>
                    <a:pt x="80" y="112"/>
                  </a:lnTo>
                  <a:lnTo>
                    <a:pt x="76" y="113"/>
                  </a:lnTo>
                  <a:lnTo>
                    <a:pt x="71" y="115"/>
                  </a:lnTo>
                  <a:lnTo>
                    <a:pt x="65" y="115"/>
                  </a:lnTo>
                  <a:lnTo>
                    <a:pt x="59" y="115"/>
                  </a:lnTo>
                  <a:lnTo>
                    <a:pt x="52" y="113"/>
                  </a:lnTo>
                  <a:lnTo>
                    <a:pt x="46" y="112"/>
                  </a:lnTo>
                  <a:lnTo>
                    <a:pt x="40" y="111"/>
                  </a:lnTo>
                  <a:lnTo>
                    <a:pt x="34" y="107"/>
                  </a:lnTo>
                  <a:lnTo>
                    <a:pt x="29" y="106"/>
                  </a:lnTo>
                  <a:lnTo>
                    <a:pt x="25" y="102"/>
                  </a:lnTo>
                  <a:lnTo>
                    <a:pt x="20" y="99"/>
                  </a:lnTo>
                  <a:lnTo>
                    <a:pt x="16" y="94"/>
                  </a:lnTo>
                  <a:lnTo>
                    <a:pt x="12" y="90"/>
                  </a:lnTo>
                  <a:lnTo>
                    <a:pt x="8" y="85"/>
                  </a:lnTo>
                  <a:lnTo>
                    <a:pt x="5" y="81"/>
                  </a:lnTo>
                  <a:lnTo>
                    <a:pt x="3" y="76"/>
                  </a:lnTo>
                  <a:lnTo>
                    <a:pt x="1" y="69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7" y="26"/>
                  </a:lnTo>
                  <a:lnTo>
                    <a:pt x="9" y="21"/>
                  </a:lnTo>
                  <a:lnTo>
                    <a:pt x="13" y="18"/>
                  </a:lnTo>
                  <a:lnTo>
                    <a:pt x="14" y="13"/>
                  </a:lnTo>
                  <a:lnTo>
                    <a:pt x="18" y="10"/>
                  </a:lnTo>
                  <a:lnTo>
                    <a:pt x="22" y="8"/>
                  </a:lnTo>
                  <a:lnTo>
                    <a:pt x="26" y="5"/>
                  </a:lnTo>
                  <a:lnTo>
                    <a:pt x="30" y="2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47" y="0"/>
                  </a:lnTo>
                  <a:lnTo>
                    <a:pt x="47" y="4"/>
                  </a:lnTo>
                  <a:lnTo>
                    <a:pt x="47" y="10"/>
                  </a:lnTo>
                  <a:lnTo>
                    <a:pt x="47" y="14"/>
                  </a:lnTo>
                  <a:lnTo>
                    <a:pt x="47" y="21"/>
                  </a:lnTo>
                  <a:lnTo>
                    <a:pt x="42" y="22"/>
                  </a:lnTo>
                  <a:lnTo>
                    <a:pt x="38" y="26"/>
                  </a:lnTo>
                  <a:lnTo>
                    <a:pt x="34" y="30"/>
                  </a:lnTo>
                  <a:lnTo>
                    <a:pt x="33" y="35"/>
                  </a:lnTo>
                  <a:lnTo>
                    <a:pt x="30" y="40"/>
                  </a:lnTo>
                  <a:lnTo>
                    <a:pt x="29" y="47"/>
                  </a:lnTo>
                  <a:lnTo>
                    <a:pt x="29" y="53"/>
                  </a:lnTo>
                  <a:lnTo>
                    <a:pt x="29" y="60"/>
                  </a:lnTo>
                  <a:lnTo>
                    <a:pt x="30" y="66"/>
                  </a:lnTo>
                  <a:lnTo>
                    <a:pt x="33" y="73"/>
                  </a:lnTo>
                  <a:lnTo>
                    <a:pt x="37" y="78"/>
                  </a:lnTo>
                  <a:lnTo>
                    <a:pt x="43" y="83"/>
                  </a:lnTo>
                  <a:lnTo>
                    <a:pt x="48" y="86"/>
                  </a:lnTo>
                  <a:lnTo>
                    <a:pt x="55" y="89"/>
                  </a:lnTo>
                  <a:lnTo>
                    <a:pt x="59" y="89"/>
                  </a:lnTo>
                  <a:lnTo>
                    <a:pt x="65" y="87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1855391" y="4779070"/>
              <a:ext cx="12700" cy="11113"/>
            </a:xfrm>
            <a:custGeom>
              <a:avLst/>
              <a:gdLst/>
              <a:ahLst/>
              <a:cxnLst>
                <a:cxn ang="0">
                  <a:pos x="5" y="21"/>
                </a:cxn>
                <a:cxn ang="0">
                  <a:pos x="15" y="21"/>
                </a:cxn>
                <a:cxn ang="0">
                  <a:pos x="22" y="17"/>
                </a:cxn>
                <a:cxn ang="0">
                  <a:pos x="15" y="0"/>
                </a:cxn>
                <a:cxn ang="0">
                  <a:pos x="5" y="0"/>
                </a:cxn>
                <a:cxn ang="0">
                  <a:pos x="0" y="11"/>
                </a:cxn>
                <a:cxn ang="0">
                  <a:pos x="5" y="21"/>
                </a:cxn>
                <a:cxn ang="0">
                  <a:pos x="5" y="21"/>
                </a:cxn>
              </a:cxnLst>
              <a:rect l="0" t="0" r="r" b="b"/>
              <a:pathLst>
                <a:path w="22" h="21">
                  <a:moveTo>
                    <a:pt x="5" y="21"/>
                  </a:moveTo>
                  <a:lnTo>
                    <a:pt x="15" y="21"/>
                  </a:lnTo>
                  <a:lnTo>
                    <a:pt x="22" y="17"/>
                  </a:lnTo>
                  <a:lnTo>
                    <a:pt x="15" y="0"/>
                  </a:lnTo>
                  <a:lnTo>
                    <a:pt x="5" y="0"/>
                  </a:lnTo>
                  <a:lnTo>
                    <a:pt x="0" y="1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0" name="Freeform 86"/>
            <p:cNvSpPr>
              <a:spLocks/>
            </p:cNvSpPr>
            <p:nvPr/>
          </p:nvSpPr>
          <p:spPr bwMode="auto">
            <a:xfrm>
              <a:off x="1701404" y="4245670"/>
              <a:ext cx="161925" cy="144463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1" y="237"/>
                </a:cxn>
                <a:cxn ang="0">
                  <a:pos x="7" y="234"/>
                </a:cxn>
                <a:cxn ang="0">
                  <a:pos x="10" y="230"/>
                </a:cxn>
                <a:cxn ang="0">
                  <a:pos x="18" y="225"/>
                </a:cxn>
                <a:cxn ang="0">
                  <a:pos x="24" y="218"/>
                </a:cxn>
                <a:cxn ang="0">
                  <a:pos x="31" y="213"/>
                </a:cxn>
                <a:cxn ang="0">
                  <a:pos x="37" y="208"/>
                </a:cxn>
                <a:cxn ang="0">
                  <a:pos x="40" y="205"/>
                </a:cxn>
                <a:cxn ang="0">
                  <a:pos x="46" y="201"/>
                </a:cxn>
                <a:cxn ang="0">
                  <a:pos x="51" y="197"/>
                </a:cxn>
                <a:cxn ang="0">
                  <a:pos x="55" y="194"/>
                </a:cxn>
                <a:cxn ang="0">
                  <a:pos x="60" y="188"/>
                </a:cxn>
                <a:cxn ang="0">
                  <a:pos x="65" y="184"/>
                </a:cxn>
                <a:cxn ang="0">
                  <a:pos x="71" y="181"/>
                </a:cxn>
                <a:cxn ang="0">
                  <a:pos x="76" y="175"/>
                </a:cxn>
                <a:cxn ang="0">
                  <a:pos x="81" y="170"/>
                </a:cxn>
                <a:cxn ang="0">
                  <a:pos x="86" y="166"/>
                </a:cxn>
                <a:cxn ang="0">
                  <a:pos x="93" y="161"/>
                </a:cxn>
                <a:cxn ang="0">
                  <a:pos x="98" y="156"/>
                </a:cxn>
                <a:cxn ang="0">
                  <a:pos x="105" y="150"/>
                </a:cxn>
                <a:cxn ang="0">
                  <a:pos x="110" y="147"/>
                </a:cxn>
                <a:cxn ang="0">
                  <a:pos x="116" y="141"/>
                </a:cxn>
                <a:cxn ang="0">
                  <a:pos x="122" y="135"/>
                </a:cxn>
                <a:cxn ang="0">
                  <a:pos x="128" y="131"/>
                </a:cxn>
                <a:cxn ang="0">
                  <a:pos x="135" y="126"/>
                </a:cxn>
                <a:cxn ang="0">
                  <a:pos x="141" y="120"/>
                </a:cxn>
                <a:cxn ang="0">
                  <a:pos x="146" y="115"/>
                </a:cxn>
                <a:cxn ang="0">
                  <a:pos x="153" y="110"/>
                </a:cxn>
                <a:cxn ang="0">
                  <a:pos x="158" y="105"/>
                </a:cxn>
                <a:cxn ang="0">
                  <a:pos x="165" y="99"/>
                </a:cxn>
                <a:cxn ang="0">
                  <a:pos x="170" y="94"/>
                </a:cxn>
                <a:cxn ang="0">
                  <a:pos x="176" y="89"/>
                </a:cxn>
                <a:cxn ang="0">
                  <a:pos x="182" y="84"/>
                </a:cxn>
                <a:cxn ang="0">
                  <a:pos x="188" y="80"/>
                </a:cxn>
                <a:cxn ang="0">
                  <a:pos x="193" y="73"/>
                </a:cxn>
                <a:cxn ang="0">
                  <a:pos x="200" y="68"/>
                </a:cxn>
                <a:cxn ang="0">
                  <a:pos x="204" y="64"/>
                </a:cxn>
                <a:cxn ang="0">
                  <a:pos x="210" y="60"/>
                </a:cxn>
                <a:cxn ang="0">
                  <a:pos x="216" y="55"/>
                </a:cxn>
                <a:cxn ang="0">
                  <a:pos x="221" y="50"/>
                </a:cxn>
                <a:cxn ang="0">
                  <a:pos x="226" y="46"/>
                </a:cxn>
                <a:cxn ang="0">
                  <a:pos x="231" y="42"/>
                </a:cxn>
                <a:cxn ang="0">
                  <a:pos x="237" y="38"/>
                </a:cxn>
                <a:cxn ang="0">
                  <a:pos x="241" y="34"/>
                </a:cxn>
                <a:cxn ang="0">
                  <a:pos x="246" y="29"/>
                </a:cxn>
                <a:cxn ang="0">
                  <a:pos x="250" y="26"/>
                </a:cxn>
                <a:cxn ang="0">
                  <a:pos x="254" y="22"/>
                </a:cxn>
                <a:cxn ang="0">
                  <a:pos x="259" y="20"/>
                </a:cxn>
                <a:cxn ang="0">
                  <a:pos x="261" y="16"/>
                </a:cxn>
                <a:cxn ang="0">
                  <a:pos x="267" y="14"/>
                </a:cxn>
                <a:cxn ang="0">
                  <a:pos x="272" y="8"/>
                </a:cxn>
                <a:cxn ang="0">
                  <a:pos x="278" y="5"/>
                </a:cxn>
                <a:cxn ang="0">
                  <a:pos x="284" y="1"/>
                </a:cxn>
                <a:cxn ang="0">
                  <a:pos x="289" y="0"/>
                </a:cxn>
                <a:cxn ang="0">
                  <a:pos x="306" y="35"/>
                </a:cxn>
                <a:cxn ang="0">
                  <a:pos x="27" y="271"/>
                </a:cxn>
                <a:cxn ang="0">
                  <a:pos x="0" y="239"/>
                </a:cxn>
                <a:cxn ang="0">
                  <a:pos x="0" y="239"/>
                </a:cxn>
              </a:cxnLst>
              <a:rect l="0" t="0" r="r" b="b"/>
              <a:pathLst>
                <a:path w="306" h="271">
                  <a:moveTo>
                    <a:pt x="0" y="239"/>
                  </a:moveTo>
                  <a:lnTo>
                    <a:pt x="1" y="237"/>
                  </a:lnTo>
                  <a:lnTo>
                    <a:pt x="7" y="234"/>
                  </a:lnTo>
                  <a:lnTo>
                    <a:pt x="10" y="230"/>
                  </a:lnTo>
                  <a:lnTo>
                    <a:pt x="18" y="225"/>
                  </a:lnTo>
                  <a:lnTo>
                    <a:pt x="24" y="218"/>
                  </a:lnTo>
                  <a:lnTo>
                    <a:pt x="31" y="213"/>
                  </a:lnTo>
                  <a:lnTo>
                    <a:pt x="37" y="208"/>
                  </a:lnTo>
                  <a:lnTo>
                    <a:pt x="40" y="205"/>
                  </a:lnTo>
                  <a:lnTo>
                    <a:pt x="46" y="201"/>
                  </a:lnTo>
                  <a:lnTo>
                    <a:pt x="51" y="197"/>
                  </a:lnTo>
                  <a:lnTo>
                    <a:pt x="55" y="194"/>
                  </a:lnTo>
                  <a:lnTo>
                    <a:pt x="60" y="188"/>
                  </a:lnTo>
                  <a:lnTo>
                    <a:pt x="65" y="184"/>
                  </a:lnTo>
                  <a:lnTo>
                    <a:pt x="71" y="181"/>
                  </a:lnTo>
                  <a:lnTo>
                    <a:pt x="76" y="175"/>
                  </a:lnTo>
                  <a:lnTo>
                    <a:pt x="81" y="170"/>
                  </a:lnTo>
                  <a:lnTo>
                    <a:pt x="86" y="166"/>
                  </a:lnTo>
                  <a:lnTo>
                    <a:pt x="93" y="161"/>
                  </a:lnTo>
                  <a:lnTo>
                    <a:pt x="98" y="156"/>
                  </a:lnTo>
                  <a:lnTo>
                    <a:pt x="105" y="150"/>
                  </a:lnTo>
                  <a:lnTo>
                    <a:pt x="110" y="147"/>
                  </a:lnTo>
                  <a:lnTo>
                    <a:pt x="116" y="141"/>
                  </a:lnTo>
                  <a:lnTo>
                    <a:pt x="122" y="135"/>
                  </a:lnTo>
                  <a:lnTo>
                    <a:pt x="128" y="131"/>
                  </a:lnTo>
                  <a:lnTo>
                    <a:pt x="135" y="126"/>
                  </a:lnTo>
                  <a:lnTo>
                    <a:pt x="141" y="120"/>
                  </a:lnTo>
                  <a:lnTo>
                    <a:pt x="146" y="115"/>
                  </a:lnTo>
                  <a:lnTo>
                    <a:pt x="153" y="110"/>
                  </a:lnTo>
                  <a:lnTo>
                    <a:pt x="158" y="105"/>
                  </a:lnTo>
                  <a:lnTo>
                    <a:pt x="165" y="99"/>
                  </a:lnTo>
                  <a:lnTo>
                    <a:pt x="170" y="94"/>
                  </a:lnTo>
                  <a:lnTo>
                    <a:pt x="176" y="89"/>
                  </a:lnTo>
                  <a:lnTo>
                    <a:pt x="182" y="84"/>
                  </a:lnTo>
                  <a:lnTo>
                    <a:pt x="188" y="80"/>
                  </a:lnTo>
                  <a:lnTo>
                    <a:pt x="193" y="73"/>
                  </a:lnTo>
                  <a:lnTo>
                    <a:pt x="200" y="68"/>
                  </a:lnTo>
                  <a:lnTo>
                    <a:pt x="204" y="64"/>
                  </a:lnTo>
                  <a:lnTo>
                    <a:pt x="210" y="60"/>
                  </a:lnTo>
                  <a:lnTo>
                    <a:pt x="216" y="55"/>
                  </a:lnTo>
                  <a:lnTo>
                    <a:pt x="221" y="50"/>
                  </a:lnTo>
                  <a:lnTo>
                    <a:pt x="226" y="46"/>
                  </a:lnTo>
                  <a:lnTo>
                    <a:pt x="231" y="42"/>
                  </a:lnTo>
                  <a:lnTo>
                    <a:pt x="237" y="38"/>
                  </a:lnTo>
                  <a:lnTo>
                    <a:pt x="241" y="34"/>
                  </a:lnTo>
                  <a:lnTo>
                    <a:pt x="246" y="29"/>
                  </a:lnTo>
                  <a:lnTo>
                    <a:pt x="250" y="26"/>
                  </a:lnTo>
                  <a:lnTo>
                    <a:pt x="254" y="22"/>
                  </a:lnTo>
                  <a:lnTo>
                    <a:pt x="259" y="20"/>
                  </a:lnTo>
                  <a:lnTo>
                    <a:pt x="261" y="16"/>
                  </a:lnTo>
                  <a:lnTo>
                    <a:pt x="267" y="14"/>
                  </a:lnTo>
                  <a:lnTo>
                    <a:pt x="272" y="8"/>
                  </a:lnTo>
                  <a:lnTo>
                    <a:pt x="278" y="5"/>
                  </a:lnTo>
                  <a:lnTo>
                    <a:pt x="284" y="1"/>
                  </a:lnTo>
                  <a:lnTo>
                    <a:pt x="289" y="0"/>
                  </a:lnTo>
                  <a:lnTo>
                    <a:pt x="306" y="35"/>
                  </a:lnTo>
                  <a:lnTo>
                    <a:pt x="27" y="271"/>
                  </a:lnTo>
                  <a:lnTo>
                    <a:pt x="0" y="239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1" name="Freeform 87"/>
            <p:cNvSpPr>
              <a:spLocks/>
            </p:cNvSpPr>
            <p:nvPr/>
          </p:nvSpPr>
          <p:spPr bwMode="auto">
            <a:xfrm>
              <a:off x="1749029" y="4325045"/>
              <a:ext cx="96838" cy="142875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167" y="0"/>
                </a:cxn>
                <a:cxn ang="0">
                  <a:pos x="184" y="33"/>
                </a:cxn>
                <a:cxn ang="0">
                  <a:pos x="36" y="272"/>
                </a:cxn>
                <a:cxn ang="0">
                  <a:pos x="0" y="264"/>
                </a:cxn>
                <a:cxn ang="0">
                  <a:pos x="0" y="264"/>
                </a:cxn>
              </a:cxnLst>
              <a:rect l="0" t="0" r="r" b="b"/>
              <a:pathLst>
                <a:path w="184" h="272">
                  <a:moveTo>
                    <a:pt x="0" y="264"/>
                  </a:moveTo>
                  <a:lnTo>
                    <a:pt x="167" y="0"/>
                  </a:lnTo>
                  <a:lnTo>
                    <a:pt x="184" y="33"/>
                  </a:lnTo>
                  <a:lnTo>
                    <a:pt x="36" y="272"/>
                  </a:lnTo>
                  <a:lnTo>
                    <a:pt x="0" y="264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2" name="Freeform 88"/>
            <p:cNvSpPr>
              <a:spLocks/>
            </p:cNvSpPr>
            <p:nvPr/>
          </p:nvSpPr>
          <p:spPr bwMode="auto">
            <a:xfrm>
              <a:off x="1666479" y="4174232"/>
              <a:ext cx="242888" cy="96838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447" y="0"/>
                </a:cxn>
                <a:cxn ang="0">
                  <a:pos x="457" y="45"/>
                </a:cxn>
                <a:cxn ang="0">
                  <a:pos x="27" y="184"/>
                </a:cxn>
                <a:cxn ang="0">
                  <a:pos x="0" y="149"/>
                </a:cxn>
                <a:cxn ang="0">
                  <a:pos x="0" y="149"/>
                </a:cxn>
              </a:cxnLst>
              <a:rect l="0" t="0" r="r" b="b"/>
              <a:pathLst>
                <a:path w="457" h="184">
                  <a:moveTo>
                    <a:pt x="0" y="149"/>
                  </a:moveTo>
                  <a:lnTo>
                    <a:pt x="447" y="0"/>
                  </a:lnTo>
                  <a:lnTo>
                    <a:pt x="457" y="45"/>
                  </a:lnTo>
                  <a:lnTo>
                    <a:pt x="27" y="184"/>
                  </a:lnTo>
                  <a:lnTo>
                    <a:pt x="0" y="149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3" name="Freeform 89"/>
            <p:cNvSpPr>
              <a:spLocks/>
            </p:cNvSpPr>
            <p:nvPr/>
          </p:nvSpPr>
          <p:spPr bwMode="auto">
            <a:xfrm>
              <a:off x="1742679" y="4625082"/>
              <a:ext cx="246063" cy="268288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6" y="10"/>
                </a:cxn>
                <a:cxn ang="0">
                  <a:pos x="28" y="17"/>
                </a:cxn>
                <a:cxn ang="0">
                  <a:pos x="32" y="28"/>
                </a:cxn>
                <a:cxn ang="0">
                  <a:pos x="36" y="40"/>
                </a:cxn>
                <a:cxn ang="0">
                  <a:pos x="42" y="54"/>
                </a:cxn>
                <a:cxn ang="0">
                  <a:pos x="47" y="68"/>
                </a:cxn>
                <a:cxn ang="0">
                  <a:pos x="52" y="85"/>
                </a:cxn>
                <a:cxn ang="0">
                  <a:pos x="59" y="102"/>
                </a:cxn>
                <a:cxn ang="0">
                  <a:pos x="65" y="121"/>
                </a:cxn>
                <a:cxn ang="0">
                  <a:pos x="73" y="140"/>
                </a:cxn>
                <a:cxn ang="0">
                  <a:pos x="81" y="161"/>
                </a:cxn>
                <a:cxn ang="0">
                  <a:pos x="89" y="181"/>
                </a:cxn>
                <a:cxn ang="0">
                  <a:pos x="96" y="202"/>
                </a:cxn>
                <a:cxn ang="0">
                  <a:pos x="104" y="224"/>
                </a:cxn>
                <a:cxn ang="0">
                  <a:pos x="112" y="245"/>
                </a:cxn>
                <a:cxn ang="0">
                  <a:pos x="120" y="266"/>
                </a:cxn>
                <a:cxn ang="0">
                  <a:pos x="128" y="287"/>
                </a:cxn>
                <a:cxn ang="0">
                  <a:pos x="137" y="308"/>
                </a:cxn>
                <a:cxn ang="0">
                  <a:pos x="144" y="327"/>
                </a:cxn>
                <a:cxn ang="0">
                  <a:pos x="151" y="347"/>
                </a:cxn>
                <a:cxn ang="0">
                  <a:pos x="158" y="365"/>
                </a:cxn>
                <a:cxn ang="0">
                  <a:pos x="166" y="382"/>
                </a:cxn>
                <a:cxn ang="0">
                  <a:pos x="171" y="398"/>
                </a:cxn>
                <a:cxn ang="0">
                  <a:pos x="176" y="414"/>
                </a:cxn>
                <a:cxn ang="0">
                  <a:pos x="181" y="425"/>
                </a:cxn>
                <a:cxn ang="0">
                  <a:pos x="185" y="437"/>
                </a:cxn>
                <a:cxn ang="0">
                  <a:pos x="189" y="446"/>
                </a:cxn>
                <a:cxn ang="0">
                  <a:pos x="192" y="453"/>
                </a:cxn>
                <a:cxn ang="0">
                  <a:pos x="196" y="461"/>
                </a:cxn>
                <a:cxn ang="0">
                  <a:pos x="442" y="326"/>
                </a:cxn>
                <a:cxn ang="0">
                  <a:pos x="185" y="508"/>
                </a:cxn>
                <a:cxn ang="0">
                  <a:pos x="184" y="504"/>
                </a:cxn>
                <a:cxn ang="0">
                  <a:pos x="179" y="492"/>
                </a:cxn>
                <a:cxn ang="0">
                  <a:pos x="174" y="484"/>
                </a:cxn>
                <a:cxn ang="0">
                  <a:pos x="171" y="475"/>
                </a:cxn>
                <a:cxn ang="0">
                  <a:pos x="166" y="465"/>
                </a:cxn>
                <a:cxn ang="0">
                  <a:pos x="162" y="453"/>
                </a:cxn>
                <a:cxn ang="0">
                  <a:pos x="155" y="438"/>
                </a:cxn>
                <a:cxn ang="0">
                  <a:pos x="149" y="424"/>
                </a:cxn>
                <a:cxn ang="0">
                  <a:pos x="142" y="408"/>
                </a:cxn>
                <a:cxn ang="0">
                  <a:pos x="136" y="393"/>
                </a:cxn>
                <a:cxn ang="0">
                  <a:pos x="128" y="376"/>
                </a:cxn>
                <a:cxn ang="0">
                  <a:pos x="121" y="357"/>
                </a:cxn>
                <a:cxn ang="0">
                  <a:pos x="113" y="339"/>
                </a:cxn>
                <a:cxn ang="0">
                  <a:pos x="106" y="321"/>
                </a:cxn>
                <a:cxn ang="0">
                  <a:pos x="98" y="301"/>
                </a:cxn>
                <a:cxn ang="0">
                  <a:pos x="90" y="282"/>
                </a:cxn>
                <a:cxn ang="0">
                  <a:pos x="82" y="261"/>
                </a:cxn>
                <a:cxn ang="0">
                  <a:pos x="74" y="240"/>
                </a:cxn>
                <a:cxn ang="0">
                  <a:pos x="65" y="220"/>
                </a:cxn>
                <a:cxn ang="0">
                  <a:pos x="57" y="199"/>
                </a:cxn>
                <a:cxn ang="0">
                  <a:pos x="51" y="180"/>
                </a:cxn>
                <a:cxn ang="0">
                  <a:pos x="44" y="160"/>
                </a:cxn>
                <a:cxn ang="0">
                  <a:pos x="36" y="139"/>
                </a:cxn>
                <a:cxn ang="0">
                  <a:pos x="30" y="121"/>
                </a:cxn>
                <a:cxn ang="0">
                  <a:pos x="23" y="101"/>
                </a:cxn>
                <a:cxn ang="0">
                  <a:pos x="18" y="84"/>
                </a:cxn>
                <a:cxn ang="0">
                  <a:pos x="11" y="66"/>
                </a:cxn>
                <a:cxn ang="0">
                  <a:pos x="8" y="49"/>
                </a:cxn>
                <a:cxn ang="0">
                  <a:pos x="2" y="33"/>
                </a:cxn>
                <a:cxn ang="0">
                  <a:pos x="0" y="19"/>
                </a:cxn>
                <a:cxn ang="0">
                  <a:pos x="25" y="0"/>
                </a:cxn>
              </a:cxnLst>
              <a:rect l="0" t="0" r="r" b="b"/>
              <a:pathLst>
                <a:path w="464" h="508">
                  <a:moveTo>
                    <a:pt x="25" y="0"/>
                  </a:moveTo>
                  <a:lnTo>
                    <a:pt x="23" y="3"/>
                  </a:lnTo>
                  <a:lnTo>
                    <a:pt x="25" y="7"/>
                  </a:lnTo>
                  <a:lnTo>
                    <a:pt x="26" y="10"/>
                  </a:lnTo>
                  <a:lnTo>
                    <a:pt x="27" y="15"/>
                  </a:lnTo>
                  <a:lnTo>
                    <a:pt x="28" y="17"/>
                  </a:lnTo>
                  <a:lnTo>
                    <a:pt x="31" y="23"/>
                  </a:lnTo>
                  <a:lnTo>
                    <a:pt x="32" y="28"/>
                  </a:lnTo>
                  <a:lnTo>
                    <a:pt x="34" y="34"/>
                  </a:lnTo>
                  <a:lnTo>
                    <a:pt x="36" y="40"/>
                  </a:lnTo>
                  <a:lnTo>
                    <a:pt x="39" y="48"/>
                  </a:lnTo>
                  <a:lnTo>
                    <a:pt x="42" y="54"/>
                  </a:lnTo>
                  <a:lnTo>
                    <a:pt x="44" y="62"/>
                  </a:lnTo>
                  <a:lnTo>
                    <a:pt x="47" y="68"/>
                  </a:lnTo>
                  <a:lnTo>
                    <a:pt x="51" y="78"/>
                  </a:lnTo>
                  <a:lnTo>
                    <a:pt x="52" y="85"/>
                  </a:lnTo>
                  <a:lnTo>
                    <a:pt x="56" y="93"/>
                  </a:lnTo>
                  <a:lnTo>
                    <a:pt x="59" y="102"/>
                  </a:lnTo>
                  <a:lnTo>
                    <a:pt x="62" y="112"/>
                  </a:lnTo>
                  <a:lnTo>
                    <a:pt x="65" y="121"/>
                  </a:lnTo>
                  <a:lnTo>
                    <a:pt x="69" y="131"/>
                  </a:lnTo>
                  <a:lnTo>
                    <a:pt x="73" y="140"/>
                  </a:lnTo>
                  <a:lnTo>
                    <a:pt x="77" y="151"/>
                  </a:lnTo>
                  <a:lnTo>
                    <a:pt x="81" y="161"/>
                  </a:lnTo>
                  <a:lnTo>
                    <a:pt x="85" y="170"/>
                  </a:lnTo>
                  <a:lnTo>
                    <a:pt x="89" y="181"/>
                  </a:lnTo>
                  <a:lnTo>
                    <a:pt x="93" y="191"/>
                  </a:lnTo>
                  <a:lnTo>
                    <a:pt x="96" y="202"/>
                  </a:lnTo>
                  <a:lnTo>
                    <a:pt x="100" y="214"/>
                  </a:lnTo>
                  <a:lnTo>
                    <a:pt x="104" y="224"/>
                  </a:lnTo>
                  <a:lnTo>
                    <a:pt x="110" y="236"/>
                  </a:lnTo>
                  <a:lnTo>
                    <a:pt x="112" y="245"/>
                  </a:lnTo>
                  <a:lnTo>
                    <a:pt x="116" y="255"/>
                  </a:lnTo>
                  <a:lnTo>
                    <a:pt x="120" y="266"/>
                  </a:lnTo>
                  <a:lnTo>
                    <a:pt x="124" y="278"/>
                  </a:lnTo>
                  <a:lnTo>
                    <a:pt x="128" y="287"/>
                  </a:lnTo>
                  <a:lnTo>
                    <a:pt x="132" y="297"/>
                  </a:lnTo>
                  <a:lnTo>
                    <a:pt x="137" y="308"/>
                  </a:lnTo>
                  <a:lnTo>
                    <a:pt x="141" y="318"/>
                  </a:lnTo>
                  <a:lnTo>
                    <a:pt x="144" y="327"/>
                  </a:lnTo>
                  <a:lnTo>
                    <a:pt x="147" y="338"/>
                  </a:lnTo>
                  <a:lnTo>
                    <a:pt x="151" y="347"/>
                  </a:lnTo>
                  <a:lnTo>
                    <a:pt x="155" y="356"/>
                  </a:lnTo>
                  <a:lnTo>
                    <a:pt x="158" y="365"/>
                  </a:lnTo>
                  <a:lnTo>
                    <a:pt x="162" y="374"/>
                  </a:lnTo>
                  <a:lnTo>
                    <a:pt x="166" y="382"/>
                  </a:lnTo>
                  <a:lnTo>
                    <a:pt x="168" y="391"/>
                  </a:lnTo>
                  <a:lnTo>
                    <a:pt x="171" y="398"/>
                  </a:lnTo>
                  <a:lnTo>
                    <a:pt x="174" y="406"/>
                  </a:lnTo>
                  <a:lnTo>
                    <a:pt x="176" y="414"/>
                  </a:lnTo>
                  <a:lnTo>
                    <a:pt x="179" y="420"/>
                  </a:lnTo>
                  <a:lnTo>
                    <a:pt x="181" y="425"/>
                  </a:lnTo>
                  <a:lnTo>
                    <a:pt x="184" y="432"/>
                  </a:lnTo>
                  <a:lnTo>
                    <a:pt x="185" y="437"/>
                  </a:lnTo>
                  <a:lnTo>
                    <a:pt x="188" y="442"/>
                  </a:lnTo>
                  <a:lnTo>
                    <a:pt x="189" y="446"/>
                  </a:lnTo>
                  <a:lnTo>
                    <a:pt x="191" y="450"/>
                  </a:lnTo>
                  <a:lnTo>
                    <a:pt x="192" y="453"/>
                  </a:lnTo>
                  <a:lnTo>
                    <a:pt x="195" y="457"/>
                  </a:lnTo>
                  <a:lnTo>
                    <a:pt x="196" y="461"/>
                  </a:lnTo>
                  <a:lnTo>
                    <a:pt x="196" y="462"/>
                  </a:lnTo>
                  <a:lnTo>
                    <a:pt x="442" y="326"/>
                  </a:lnTo>
                  <a:lnTo>
                    <a:pt x="464" y="353"/>
                  </a:lnTo>
                  <a:lnTo>
                    <a:pt x="185" y="508"/>
                  </a:lnTo>
                  <a:lnTo>
                    <a:pt x="185" y="506"/>
                  </a:lnTo>
                  <a:lnTo>
                    <a:pt x="184" y="504"/>
                  </a:lnTo>
                  <a:lnTo>
                    <a:pt x="180" y="499"/>
                  </a:lnTo>
                  <a:lnTo>
                    <a:pt x="179" y="492"/>
                  </a:lnTo>
                  <a:lnTo>
                    <a:pt x="176" y="488"/>
                  </a:lnTo>
                  <a:lnTo>
                    <a:pt x="174" y="484"/>
                  </a:lnTo>
                  <a:lnTo>
                    <a:pt x="172" y="479"/>
                  </a:lnTo>
                  <a:lnTo>
                    <a:pt x="171" y="475"/>
                  </a:lnTo>
                  <a:lnTo>
                    <a:pt x="168" y="470"/>
                  </a:lnTo>
                  <a:lnTo>
                    <a:pt x="166" y="465"/>
                  </a:lnTo>
                  <a:lnTo>
                    <a:pt x="163" y="458"/>
                  </a:lnTo>
                  <a:lnTo>
                    <a:pt x="162" y="453"/>
                  </a:lnTo>
                  <a:lnTo>
                    <a:pt x="158" y="445"/>
                  </a:lnTo>
                  <a:lnTo>
                    <a:pt x="155" y="438"/>
                  </a:lnTo>
                  <a:lnTo>
                    <a:pt x="151" y="432"/>
                  </a:lnTo>
                  <a:lnTo>
                    <a:pt x="149" y="424"/>
                  </a:lnTo>
                  <a:lnTo>
                    <a:pt x="146" y="416"/>
                  </a:lnTo>
                  <a:lnTo>
                    <a:pt x="142" y="408"/>
                  </a:lnTo>
                  <a:lnTo>
                    <a:pt x="138" y="401"/>
                  </a:lnTo>
                  <a:lnTo>
                    <a:pt x="136" y="393"/>
                  </a:lnTo>
                  <a:lnTo>
                    <a:pt x="132" y="384"/>
                  </a:lnTo>
                  <a:lnTo>
                    <a:pt x="128" y="376"/>
                  </a:lnTo>
                  <a:lnTo>
                    <a:pt x="124" y="367"/>
                  </a:lnTo>
                  <a:lnTo>
                    <a:pt x="121" y="357"/>
                  </a:lnTo>
                  <a:lnTo>
                    <a:pt x="116" y="348"/>
                  </a:lnTo>
                  <a:lnTo>
                    <a:pt x="113" y="339"/>
                  </a:lnTo>
                  <a:lnTo>
                    <a:pt x="110" y="330"/>
                  </a:lnTo>
                  <a:lnTo>
                    <a:pt x="106" y="321"/>
                  </a:lnTo>
                  <a:lnTo>
                    <a:pt x="102" y="310"/>
                  </a:lnTo>
                  <a:lnTo>
                    <a:pt x="98" y="301"/>
                  </a:lnTo>
                  <a:lnTo>
                    <a:pt x="94" y="291"/>
                  </a:lnTo>
                  <a:lnTo>
                    <a:pt x="90" y="282"/>
                  </a:lnTo>
                  <a:lnTo>
                    <a:pt x="86" y="271"/>
                  </a:lnTo>
                  <a:lnTo>
                    <a:pt x="82" y="261"/>
                  </a:lnTo>
                  <a:lnTo>
                    <a:pt x="77" y="250"/>
                  </a:lnTo>
                  <a:lnTo>
                    <a:pt x="74" y="240"/>
                  </a:lnTo>
                  <a:lnTo>
                    <a:pt x="70" y="229"/>
                  </a:lnTo>
                  <a:lnTo>
                    <a:pt x="65" y="220"/>
                  </a:lnTo>
                  <a:lnTo>
                    <a:pt x="61" y="210"/>
                  </a:lnTo>
                  <a:lnTo>
                    <a:pt x="57" y="199"/>
                  </a:lnTo>
                  <a:lnTo>
                    <a:pt x="53" y="189"/>
                  </a:lnTo>
                  <a:lnTo>
                    <a:pt x="51" y="180"/>
                  </a:lnTo>
                  <a:lnTo>
                    <a:pt x="47" y="169"/>
                  </a:lnTo>
                  <a:lnTo>
                    <a:pt x="44" y="160"/>
                  </a:lnTo>
                  <a:lnTo>
                    <a:pt x="39" y="150"/>
                  </a:lnTo>
                  <a:lnTo>
                    <a:pt x="36" y="139"/>
                  </a:lnTo>
                  <a:lnTo>
                    <a:pt x="32" y="130"/>
                  </a:lnTo>
                  <a:lnTo>
                    <a:pt x="30" y="121"/>
                  </a:lnTo>
                  <a:lnTo>
                    <a:pt x="26" y="110"/>
                  </a:lnTo>
                  <a:lnTo>
                    <a:pt x="23" y="101"/>
                  </a:lnTo>
                  <a:lnTo>
                    <a:pt x="19" y="92"/>
                  </a:lnTo>
                  <a:lnTo>
                    <a:pt x="18" y="84"/>
                  </a:lnTo>
                  <a:lnTo>
                    <a:pt x="14" y="75"/>
                  </a:lnTo>
                  <a:lnTo>
                    <a:pt x="11" y="66"/>
                  </a:lnTo>
                  <a:lnTo>
                    <a:pt x="9" y="57"/>
                  </a:lnTo>
                  <a:lnTo>
                    <a:pt x="8" y="49"/>
                  </a:lnTo>
                  <a:lnTo>
                    <a:pt x="5" y="41"/>
                  </a:lnTo>
                  <a:lnTo>
                    <a:pt x="2" y="33"/>
                  </a:lnTo>
                  <a:lnTo>
                    <a:pt x="1" y="25"/>
                  </a:lnTo>
                  <a:lnTo>
                    <a:pt x="0" y="19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4" name="Freeform 90"/>
            <p:cNvSpPr>
              <a:spLocks/>
            </p:cNvSpPr>
            <p:nvPr/>
          </p:nvSpPr>
          <p:spPr bwMode="auto">
            <a:xfrm>
              <a:off x="1739504" y="4637782"/>
              <a:ext cx="246063" cy="268288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5" y="9"/>
                </a:cxn>
                <a:cxn ang="0">
                  <a:pos x="29" y="17"/>
                </a:cxn>
                <a:cxn ang="0">
                  <a:pos x="32" y="26"/>
                </a:cxn>
                <a:cxn ang="0">
                  <a:pos x="36" y="39"/>
                </a:cxn>
                <a:cxn ang="0">
                  <a:pos x="41" y="52"/>
                </a:cxn>
                <a:cxn ang="0">
                  <a:pos x="46" y="68"/>
                </a:cxn>
                <a:cxn ang="0">
                  <a:pos x="51" y="83"/>
                </a:cxn>
                <a:cxn ang="0">
                  <a:pos x="58" y="102"/>
                </a:cxn>
                <a:cxn ang="0">
                  <a:pos x="66" y="120"/>
                </a:cxn>
                <a:cxn ang="0">
                  <a:pos x="72" y="140"/>
                </a:cxn>
                <a:cxn ang="0">
                  <a:pos x="80" y="159"/>
                </a:cxn>
                <a:cxn ang="0">
                  <a:pos x="88" y="181"/>
                </a:cxn>
                <a:cxn ang="0">
                  <a:pos x="97" y="202"/>
                </a:cxn>
                <a:cxn ang="0">
                  <a:pos x="105" y="223"/>
                </a:cxn>
                <a:cxn ang="0">
                  <a:pos x="113" y="244"/>
                </a:cxn>
                <a:cxn ang="0">
                  <a:pos x="121" y="266"/>
                </a:cxn>
                <a:cxn ang="0">
                  <a:pos x="129" y="286"/>
                </a:cxn>
                <a:cxn ang="0">
                  <a:pos x="136" y="307"/>
                </a:cxn>
                <a:cxn ang="0">
                  <a:pos x="144" y="327"/>
                </a:cxn>
                <a:cxn ang="0">
                  <a:pos x="151" y="346"/>
                </a:cxn>
                <a:cxn ang="0">
                  <a:pos x="157" y="364"/>
                </a:cxn>
                <a:cxn ang="0">
                  <a:pos x="165" y="381"/>
                </a:cxn>
                <a:cxn ang="0">
                  <a:pos x="172" y="398"/>
                </a:cxn>
                <a:cxn ang="0">
                  <a:pos x="177" y="413"/>
                </a:cxn>
                <a:cxn ang="0">
                  <a:pos x="182" y="426"/>
                </a:cxn>
                <a:cxn ang="0">
                  <a:pos x="186" y="436"/>
                </a:cxn>
                <a:cxn ang="0">
                  <a:pos x="190" y="446"/>
                </a:cxn>
                <a:cxn ang="0">
                  <a:pos x="193" y="452"/>
                </a:cxn>
                <a:cxn ang="0">
                  <a:pos x="195" y="460"/>
                </a:cxn>
                <a:cxn ang="0">
                  <a:pos x="442" y="327"/>
                </a:cxn>
                <a:cxn ang="0">
                  <a:pos x="186" y="507"/>
                </a:cxn>
                <a:cxn ang="0">
                  <a:pos x="184" y="503"/>
                </a:cxn>
                <a:cxn ang="0">
                  <a:pos x="178" y="493"/>
                </a:cxn>
                <a:cxn ang="0">
                  <a:pos x="174" y="483"/>
                </a:cxn>
                <a:cxn ang="0">
                  <a:pos x="172" y="474"/>
                </a:cxn>
                <a:cxn ang="0">
                  <a:pos x="167" y="464"/>
                </a:cxn>
                <a:cxn ang="0">
                  <a:pos x="161" y="452"/>
                </a:cxn>
                <a:cxn ang="0">
                  <a:pos x="155" y="438"/>
                </a:cxn>
                <a:cxn ang="0">
                  <a:pos x="148" y="423"/>
                </a:cxn>
                <a:cxn ang="0">
                  <a:pos x="142" y="409"/>
                </a:cxn>
                <a:cxn ang="0">
                  <a:pos x="135" y="392"/>
                </a:cxn>
                <a:cxn ang="0">
                  <a:pos x="127" y="375"/>
                </a:cxn>
                <a:cxn ang="0">
                  <a:pos x="121" y="357"/>
                </a:cxn>
                <a:cxn ang="0">
                  <a:pos x="113" y="338"/>
                </a:cxn>
                <a:cxn ang="0">
                  <a:pos x="106" y="320"/>
                </a:cxn>
                <a:cxn ang="0">
                  <a:pos x="97" y="299"/>
                </a:cxn>
                <a:cxn ang="0">
                  <a:pos x="89" y="279"/>
                </a:cxn>
                <a:cxn ang="0">
                  <a:pos x="82" y="260"/>
                </a:cxn>
                <a:cxn ang="0">
                  <a:pos x="74" y="240"/>
                </a:cxn>
                <a:cxn ang="0">
                  <a:pos x="65" y="219"/>
                </a:cxn>
                <a:cxn ang="0">
                  <a:pos x="58" y="200"/>
                </a:cxn>
                <a:cxn ang="0">
                  <a:pos x="50" y="179"/>
                </a:cxn>
                <a:cxn ang="0">
                  <a:pos x="44" y="159"/>
                </a:cxn>
                <a:cxn ang="0">
                  <a:pos x="36" y="138"/>
                </a:cxn>
                <a:cxn ang="0">
                  <a:pos x="29" y="120"/>
                </a:cxn>
                <a:cxn ang="0">
                  <a:pos x="23" y="100"/>
                </a:cxn>
                <a:cxn ang="0">
                  <a:pos x="17" y="83"/>
                </a:cxn>
                <a:cxn ang="0">
                  <a:pos x="11" y="65"/>
                </a:cxn>
                <a:cxn ang="0">
                  <a:pos x="7" y="48"/>
                </a:cxn>
                <a:cxn ang="0">
                  <a:pos x="3" y="32"/>
                </a:cxn>
                <a:cxn ang="0">
                  <a:pos x="0" y="18"/>
                </a:cxn>
                <a:cxn ang="0">
                  <a:pos x="24" y="0"/>
                </a:cxn>
              </a:cxnLst>
              <a:rect l="0" t="0" r="r" b="b"/>
              <a:pathLst>
                <a:path w="463" h="507">
                  <a:moveTo>
                    <a:pt x="24" y="0"/>
                  </a:moveTo>
                  <a:lnTo>
                    <a:pt x="24" y="2"/>
                  </a:lnTo>
                  <a:lnTo>
                    <a:pt x="25" y="6"/>
                  </a:lnTo>
                  <a:lnTo>
                    <a:pt x="25" y="9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1" y="22"/>
                  </a:lnTo>
                  <a:lnTo>
                    <a:pt x="32" y="26"/>
                  </a:lnTo>
                  <a:lnTo>
                    <a:pt x="33" y="32"/>
                  </a:lnTo>
                  <a:lnTo>
                    <a:pt x="36" y="39"/>
                  </a:lnTo>
                  <a:lnTo>
                    <a:pt x="38" y="45"/>
                  </a:lnTo>
                  <a:lnTo>
                    <a:pt x="41" y="52"/>
                  </a:lnTo>
                  <a:lnTo>
                    <a:pt x="44" y="60"/>
                  </a:lnTo>
                  <a:lnTo>
                    <a:pt x="46" y="68"/>
                  </a:lnTo>
                  <a:lnTo>
                    <a:pt x="50" y="77"/>
                  </a:lnTo>
                  <a:lnTo>
                    <a:pt x="51" y="83"/>
                  </a:lnTo>
                  <a:lnTo>
                    <a:pt x="55" y="93"/>
                  </a:lnTo>
                  <a:lnTo>
                    <a:pt x="58" y="102"/>
                  </a:lnTo>
                  <a:lnTo>
                    <a:pt x="62" y="111"/>
                  </a:lnTo>
                  <a:lnTo>
                    <a:pt x="66" y="120"/>
                  </a:lnTo>
                  <a:lnTo>
                    <a:pt x="70" y="129"/>
                  </a:lnTo>
                  <a:lnTo>
                    <a:pt x="72" y="140"/>
                  </a:lnTo>
                  <a:lnTo>
                    <a:pt x="78" y="150"/>
                  </a:lnTo>
                  <a:lnTo>
                    <a:pt x="80" y="159"/>
                  </a:lnTo>
                  <a:lnTo>
                    <a:pt x="84" y="171"/>
                  </a:lnTo>
                  <a:lnTo>
                    <a:pt x="88" y="181"/>
                  </a:lnTo>
                  <a:lnTo>
                    <a:pt x="92" y="192"/>
                  </a:lnTo>
                  <a:lnTo>
                    <a:pt x="97" y="202"/>
                  </a:lnTo>
                  <a:lnTo>
                    <a:pt x="101" y="213"/>
                  </a:lnTo>
                  <a:lnTo>
                    <a:pt x="105" y="223"/>
                  </a:lnTo>
                  <a:lnTo>
                    <a:pt x="109" y="235"/>
                  </a:lnTo>
                  <a:lnTo>
                    <a:pt x="113" y="244"/>
                  </a:lnTo>
                  <a:lnTo>
                    <a:pt x="117" y="256"/>
                  </a:lnTo>
                  <a:lnTo>
                    <a:pt x="121" y="266"/>
                  </a:lnTo>
                  <a:lnTo>
                    <a:pt x="125" y="277"/>
                  </a:lnTo>
                  <a:lnTo>
                    <a:pt x="129" y="286"/>
                  </a:lnTo>
                  <a:lnTo>
                    <a:pt x="133" y="296"/>
                  </a:lnTo>
                  <a:lnTo>
                    <a:pt x="136" y="307"/>
                  </a:lnTo>
                  <a:lnTo>
                    <a:pt x="140" y="317"/>
                  </a:lnTo>
                  <a:lnTo>
                    <a:pt x="144" y="327"/>
                  </a:lnTo>
                  <a:lnTo>
                    <a:pt x="147" y="337"/>
                  </a:lnTo>
                  <a:lnTo>
                    <a:pt x="151" y="346"/>
                  </a:lnTo>
                  <a:lnTo>
                    <a:pt x="155" y="355"/>
                  </a:lnTo>
                  <a:lnTo>
                    <a:pt x="157" y="364"/>
                  </a:lnTo>
                  <a:lnTo>
                    <a:pt x="161" y="374"/>
                  </a:lnTo>
                  <a:lnTo>
                    <a:pt x="165" y="381"/>
                  </a:lnTo>
                  <a:lnTo>
                    <a:pt x="168" y="391"/>
                  </a:lnTo>
                  <a:lnTo>
                    <a:pt x="172" y="398"/>
                  </a:lnTo>
                  <a:lnTo>
                    <a:pt x="174" y="406"/>
                  </a:lnTo>
                  <a:lnTo>
                    <a:pt x="177" y="413"/>
                  </a:lnTo>
                  <a:lnTo>
                    <a:pt x="180" y="419"/>
                  </a:lnTo>
                  <a:lnTo>
                    <a:pt x="182" y="426"/>
                  </a:lnTo>
                  <a:lnTo>
                    <a:pt x="184" y="431"/>
                  </a:lnTo>
                  <a:lnTo>
                    <a:pt x="186" y="436"/>
                  </a:lnTo>
                  <a:lnTo>
                    <a:pt x="189" y="442"/>
                  </a:lnTo>
                  <a:lnTo>
                    <a:pt x="190" y="446"/>
                  </a:lnTo>
                  <a:lnTo>
                    <a:pt x="191" y="449"/>
                  </a:lnTo>
                  <a:lnTo>
                    <a:pt x="193" y="452"/>
                  </a:lnTo>
                  <a:lnTo>
                    <a:pt x="194" y="456"/>
                  </a:lnTo>
                  <a:lnTo>
                    <a:pt x="195" y="460"/>
                  </a:lnTo>
                  <a:lnTo>
                    <a:pt x="197" y="461"/>
                  </a:lnTo>
                  <a:lnTo>
                    <a:pt x="442" y="327"/>
                  </a:lnTo>
                  <a:lnTo>
                    <a:pt x="463" y="353"/>
                  </a:lnTo>
                  <a:lnTo>
                    <a:pt x="186" y="507"/>
                  </a:lnTo>
                  <a:lnTo>
                    <a:pt x="185" y="506"/>
                  </a:lnTo>
                  <a:lnTo>
                    <a:pt x="184" y="503"/>
                  </a:lnTo>
                  <a:lnTo>
                    <a:pt x="181" y="498"/>
                  </a:lnTo>
                  <a:lnTo>
                    <a:pt x="178" y="493"/>
                  </a:lnTo>
                  <a:lnTo>
                    <a:pt x="177" y="487"/>
                  </a:lnTo>
                  <a:lnTo>
                    <a:pt x="174" y="483"/>
                  </a:lnTo>
                  <a:lnTo>
                    <a:pt x="173" y="478"/>
                  </a:lnTo>
                  <a:lnTo>
                    <a:pt x="172" y="474"/>
                  </a:lnTo>
                  <a:lnTo>
                    <a:pt x="168" y="469"/>
                  </a:lnTo>
                  <a:lnTo>
                    <a:pt x="167" y="464"/>
                  </a:lnTo>
                  <a:lnTo>
                    <a:pt x="164" y="457"/>
                  </a:lnTo>
                  <a:lnTo>
                    <a:pt x="161" y="452"/>
                  </a:lnTo>
                  <a:lnTo>
                    <a:pt x="157" y="446"/>
                  </a:lnTo>
                  <a:lnTo>
                    <a:pt x="155" y="438"/>
                  </a:lnTo>
                  <a:lnTo>
                    <a:pt x="152" y="431"/>
                  </a:lnTo>
                  <a:lnTo>
                    <a:pt x="148" y="423"/>
                  </a:lnTo>
                  <a:lnTo>
                    <a:pt x="146" y="417"/>
                  </a:lnTo>
                  <a:lnTo>
                    <a:pt x="142" y="409"/>
                  </a:lnTo>
                  <a:lnTo>
                    <a:pt x="138" y="400"/>
                  </a:lnTo>
                  <a:lnTo>
                    <a:pt x="135" y="392"/>
                  </a:lnTo>
                  <a:lnTo>
                    <a:pt x="131" y="383"/>
                  </a:lnTo>
                  <a:lnTo>
                    <a:pt x="127" y="375"/>
                  </a:lnTo>
                  <a:lnTo>
                    <a:pt x="125" y="366"/>
                  </a:lnTo>
                  <a:lnTo>
                    <a:pt x="121" y="357"/>
                  </a:lnTo>
                  <a:lnTo>
                    <a:pt x="117" y="347"/>
                  </a:lnTo>
                  <a:lnTo>
                    <a:pt x="113" y="338"/>
                  </a:lnTo>
                  <a:lnTo>
                    <a:pt x="109" y="329"/>
                  </a:lnTo>
                  <a:lnTo>
                    <a:pt x="106" y="320"/>
                  </a:lnTo>
                  <a:lnTo>
                    <a:pt x="101" y="310"/>
                  </a:lnTo>
                  <a:lnTo>
                    <a:pt x="97" y="299"/>
                  </a:lnTo>
                  <a:lnTo>
                    <a:pt x="93" y="290"/>
                  </a:lnTo>
                  <a:lnTo>
                    <a:pt x="89" y="279"/>
                  </a:lnTo>
                  <a:lnTo>
                    <a:pt x="85" y="269"/>
                  </a:lnTo>
                  <a:lnTo>
                    <a:pt x="82" y="260"/>
                  </a:lnTo>
                  <a:lnTo>
                    <a:pt x="78" y="249"/>
                  </a:lnTo>
                  <a:lnTo>
                    <a:pt x="74" y="240"/>
                  </a:lnTo>
                  <a:lnTo>
                    <a:pt x="70" y="230"/>
                  </a:lnTo>
                  <a:lnTo>
                    <a:pt x="65" y="219"/>
                  </a:lnTo>
                  <a:lnTo>
                    <a:pt x="61" y="209"/>
                  </a:lnTo>
                  <a:lnTo>
                    <a:pt x="58" y="200"/>
                  </a:lnTo>
                  <a:lnTo>
                    <a:pt x="53" y="189"/>
                  </a:lnTo>
                  <a:lnTo>
                    <a:pt x="50" y="179"/>
                  </a:lnTo>
                  <a:lnTo>
                    <a:pt x="46" y="168"/>
                  </a:lnTo>
                  <a:lnTo>
                    <a:pt x="44" y="159"/>
                  </a:lnTo>
                  <a:lnTo>
                    <a:pt x="40" y="149"/>
                  </a:lnTo>
                  <a:lnTo>
                    <a:pt x="36" y="138"/>
                  </a:lnTo>
                  <a:lnTo>
                    <a:pt x="32" y="129"/>
                  </a:lnTo>
                  <a:lnTo>
                    <a:pt x="29" y="120"/>
                  </a:lnTo>
                  <a:lnTo>
                    <a:pt x="25" y="110"/>
                  </a:lnTo>
                  <a:lnTo>
                    <a:pt x="23" y="100"/>
                  </a:lnTo>
                  <a:lnTo>
                    <a:pt x="20" y="91"/>
                  </a:lnTo>
                  <a:lnTo>
                    <a:pt x="17" y="83"/>
                  </a:lnTo>
                  <a:lnTo>
                    <a:pt x="14" y="74"/>
                  </a:lnTo>
                  <a:lnTo>
                    <a:pt x="11" y="65"/>
                  </a:lnTo>
                  <a:lnTo>
                    <a:pt x="10" y="57"/>
                  </a:lnTo>
                  <a:lnTo>
                    <a:pt x="7" y="48"/>
                  </a:lnTo>
                  <a:lnTo>
                    <a:pt x="4" y="40"/>
                  </a:lnTo>
                  <a:lnTo>
                    <a:pt x="3" y="32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1823641" y="4586982"/>
              <a:ext cx="166688" cy="269875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30" y="9"/>
                </a:cxn>
                <a:cxn ang="0">
                  <a:pos x="34" y="20"/>
                </a:cxn>
                <a:cxn ang="0">
                  <a:pos x="38" y="28"/>
                </a:cxn>
                <a:cxn ang="0">
                  <a:pos x="43" y="40"/>
                </a:cxn>
                <a:cxn ang="0">
                  <a:pos x="48" y="51"/>
                </a:cxn>
                <a:cxn ang="0">
                  <a:pos x="53" y="64"/>
                </a:cxn>
                <a:cxn ang="0">
                  <a:pos x="60" y="79"/>
                </a:cxn>
                <a:cxn ang="0">
                  <a:pos x="66" y="94"/>
                </a:cxn>
                <a:cxn ang="0">
                  <a:pos x="75" y="111"/>
                </a:cxn>
                <a:cxn ang="0">
                  <a:pos x="83" y="130"/>
                </a:cxn>
                <a:cxn ang="0">
                  <a:pos x="91" y="147"/>
                </a:cxn>
                <a:cxn ang="0">
                  <a:pos x="100" y="166"/>
                </a:cxn>
                <a:cxn ang="0">
                  <a:pos x="111" y="186"/>
                </a:cxn>
                <a:cxn ang="0">
                  <a:pos x="121" y="206"/>
                </a:cxn>
                <a:cxn ang="0">
                  <a:pos x="132" y="225"/>
                </a:cxn>
                <a:cxn ang="0">
                  <a:pos x="142" y="245"/>
                </a:cxn>
                <a:cxn ang="0">
                  <a:pos x="153" y="266"/>
                </a:cxn>
                <a:cxn ang="0">
                  <a:pos x="166" y="287"/>
                </a:cxn>
                <a:cxn ang="0">
                  <a:pos x="177" y="306"/>
                </a:cxn>
                <a:cxn ang="0">
                  <a:pos x="189" y="327"/>
                </a:cxn>
                <a:cxn ang="0">
                  <a:pos x="202" y="347"/>
                </a:cxn>
                <a:cxn ang="0">
                  <a:pos x="214" y="366"/>
                </a:cxn>
                <a:cxn ang="0">
                  <a:pos x="227" y="385"/>
                </a:cxn>
                <a:cxn ang="0">
                  <a:pos x="239" y="402"/>
                </a:cxn>
                <a:cxn ang="0">
                  <a:pos x="253" y="420"/>
                </a:cxn>
                <a:cxn ang="0">
                  <a:pos x="266" y="437"/>
                </a:cxn>
                <a:cxn ang="0">
                  <a:pos x="278" y="451"/>
                </a:cxn>
                <a:cxn ang="0">
                  <a:pos x="293" y="466"/>
                </a:cxn>
                <a:cxn ang="0">
                  <a:pos x="306" y="479"/>
                </a:cxn>
                <a:cxn ang="0">
                  <a:pos x="277" y="510"/>
                </a:cxn>
                <a:cxn ang="0">
                  <a:pos x="274" y="508"/>
                </a:cxn>
                <a:cxn ang="0">
                  <a:pos x="268" y="500"/>
                </a:cxn>
                <a:cxn ang="0">
                  <a:pos x="257" y="487"/>
                </a:cxn>
                <a:cxn ang="0">
                  <a:pos x="249" y="477"/>
                </a:cxn>
                <a:cxn ang="0">
                  <a:pos x="244" y="468"/>
                </a:cxn>
                <a:cxn ang="0">
                  <a:pos x="235" y="458"/>
                </a:cxn>
                <a:cxn ang="0">
                  <a:pos x="227" y="445"/>
                </a:cxn>
                <a:cxn ang="0">
                  <a:pos x="217" y="433"/>
                </a:cxn>
                <a:cxn ang="0">
                  <a:pos x="208" y="420"/>
                </a:cxn>
                <a:cxn ang="0">
                  <a:pos x="197" y="404"/>
                </a:cxn>
                <a:cxn ang="0">
                  <a:pos x="188" y="390"/>
                </a:cxn>
                <a:cxn ang="0">
                  <a:pos x="176" y="373"/>
                </a:cxn>
                <a:cxn ang="0">
                  <a:pos x="166" y="357"/>
                </a:cxn>
                <a:cxn ang="0">
                  <a:pos x="154" y="339"/>
                </a:cxn>
                <a:cxn ang="0">
                  <a:pos x="142" y="321"/>
                </a:cxn>
                <a:cxn ang="0">
                  <a:pos x="130" y="301"/>
                </a:cxn>
                <a:cxn ang="0">
                  <a:pos x="119" y="281"/>
                </a:cxn>
                <a:cxn ang="0">
                  <a:pos x="107" y="260"/>
                </a:cxn>
                <a:cxn ang="0">
                  <a:pos x="95" y="241"/>
                </a:cxn>
                <a:cxn ang="0">
                  <a:pos x="83" y="219"/>
                </a:cxn>
                <a:cxn ang="0">
                  <a:pos x="73" y="198"/>
                </a:cxn>
                <a:cxn ang="0">
                  <a:pos x="62" y="175"/>
                </a:cxn>
                <a:cxn ang="0">
                  <a:pos x="52" y="153"/>
                </a:cxn>
                <a:cxn ang="0">
                  <a:pos x="42" y="130"/>
                </a:cxn>
                <a:cxn ang="0">
                  <a:pos x="32" y="107"/>
                </a:cxn>
                <a:cxn ang="0">
                  <a:pos x="22" y="83"/>
                </a:cxn>
                <a:cxn ang="0">
                  <a:pos x="14" y="59"/>
                </a:cxn>
                <a:cxn ang="0">
                  <a:pos x="6" y="36"/>
                </a:cxn>
                <a:cxn ang="0">
                  <a:pos x="0" y="12"/>
                </a:cxn>
                <a:cxn ang="0">
                  <a:pos x="27" y="0"/>
                </a:cxn>
              </a:cxnLst>
              <a:rect l="0" t="0" r="r" b="b"/>
              <a:pathLst>
                <a:path w="313" h="510">
                  <a:moveTo>
                    <a:pt x="27" y="0"/>
                  </a:moveTo>
                  <a:lnTo>
                    <a:pt x="27" y="2"/>
                  </a:lnTo>
                  <a:lnTo>
                    <a:pt x="28" y="4"/>
                  </a:lnTo>
                  <a:lnTo>
                    <a:pt x="30" y="9"/>
                  </a:lnTo>
                  <a:lnTo>
                    <a:pt x="32" y="16"/>
                  </a:lnTo>
                  <a:lnTo>
                    <a:pt x="34" y="20"/>
                  </a:lnTo>
                  <a:lnTo>
                    <a:pt x="35" y="24"/>
                  </a:lnTo>
                  <a:lnTo>
                    <a:pt x="38" y="28"/>
                  </a:lnTo>
                  <a:lnTo>
                    <a:pt x="40" y="34"/>
                  </a:lnTo>
                  <a:lnTo>
                    <a:pt x="43" y="40"/>
                  </a:lnTo>
                  <a:lnTo>
                    <a:pt x="45" y="45"/>
                  </a:lnTo>
                  <a:lnTo>
                    <a:pt x="48" y="51"/>
                  </a:lnTo>
                  <a:lnTo>
                    <a:pt x="52" y="58"/>
                  </a:lnTo>
                  <a:lnTo>
                    <a:pt x="53" y="64"/>
                  </a:lnTo>
                  <a:lnTo>
                    <a:pt x="57" y="72"/>
                  </a:lnTo>
                  <a:lnTo>
                    <a:pt x="60" y="79"/>
                  </a:lnTo>
                  <a:lnTo>
                    <a:pt x="64" y="88"/>
                  </a:lnTo>
                  <a:lnTo>
                    <a:pt x="66" y="94"/>
                  </a:lnTo>
                  <a:lnTo>
                    <a:pt x="72" y="104"/>
                  </a:lnTo>
                  <a:lnTo>
                    <a:pt x="75" y="111"/>
                  </a:lnTo>
                  <a:lnTo>
                    <a:pt x="79" y="121"/>
                  </a:lnTo>
                  <a:lnTo>
                    <a:pt x="83" y="130"/>
                  </a:lnTo>
                  <a:lnTo>
                    <a:pt x="87" y="138"/>
                  </a:lnTo>
                  <a:lnTo>
                    <a:pt x="91" y="147"/>
                  </a:lnTo>
                  <a:lnTo>
                    <a:pt x="96" y="157"/>
                  </a:lnTo>
                  <a:lnTo>
                    <a:pt x="100" y="166"/>
                  </a:lnTo>
                  <a:lnTo>
                    <a:pt x="106" y="175"/>
                  </a:lnTo>
                  <a:lnTo>
                    <a:pt x="111" y="186"/>
                  </a:lnTo>
                  <a:lnTo>
                    <a:pt x="116" y="196"/>
                  </a:lnTo>
                  <a:lnTo>
                    <a:pt x="121" y="206"/>
                  </a:lnTo>
                  <a:lnTo>
                    <a:pt x="126" y="215"/>
                  </a:lnTo>
                  <a:lnTo>
                    <a:pt x="132" y="225"/>
                  </a:lnTo>
                  <a:lnTo>
                    <a:pt x="137" y="236"/>
                  </a:lnTo>
                  <a:lnTo>
                    <a:pt x="142" y="245"/>
                  </a:lnTo>
                  <a:lnTo>
                    <a:pt x="147" y="255"/>
                  </a:lnTo>
                  <a:lnTo>
                    <a:pt x="153" y="266"/>
                  </a:lnTo>
                  <a:lnTo>
                    <a:pt x="159" y="276"/>
                  </a:lnTo>
                  <a:lnTo>
                    <a:pt x="166" y="287"/>
                  </a:lnTo>
                  <a:lnTo>
                    <a:pt x="171" y="297"/>
                  </a:lnTo>
                  <a:lnTo>
                    <a:pt x="177" y="306"/>
                  </a:lnTo>
                  <a:lnTo>
                    <a:pt x="184" y="317"/>
                  </a:lnTo>
                  <a:lnTo>
                    <a:pt x="189" y="327"/>
                  </a:lnTo>
                  <a:lnTo>
                    <a:pt x="196" y="336"/>
                  </a:lnTo>
                  <a:lnTo>
                    <a:pt x="202" y="347"/>
                  </a:lnTo>
                  <a:lnTo>
                    <a:pt x="209" y="357"/>
                  </a:lnTo>
                  <a:lnTo>
                    <a:pt x="214" y="366"/>
                  </a:lnTo>
                  <a:lnTo>
                    <a:pt x="221" y="375"/>
                  </a:lnTo>
                  <a:lnTo>
                    <a:pt x="227" y="385"/>
                  </a:lnTo>
                  <a:lnTo>
                    <a:pt x="234" y="394"/>
                  </a:lnTo>
                  <a:lnTo>
                    <a:pt x="239" y="402"/>
                  </a:lnTo>
                  <a:lnTo>
                    <a:pt x="247" y="411"/>
                  </a:lnTo>
                  <a:lnTo>
                    <a:pt x="253" y="420"/>
                  </a:lnTo>
                  <a:lnTo>
                    <a:pt x="260" y="429"/>
                  </a:lnTo>
                  <a:lnTo>
                    <a:pt x="266" y="437"/>
                  </a:lnTo>
                  <a:lnTo>
                    <a:pt x="273" y="443"/>
                  </a:lnTo>
                  <a:lnTo>
                    <a:pt x="278" y="451"/>
                  </a:lnTo>
                  <a:lnTo>
                    <a:pt x="286" y="459"/>
                  </a:lnTo>
                  <a:lnTo>
                    <a:pt x="293" y="466"/>
                  </a:lnTo>
                  <a:lnTo>
                    <a:pt x="299" y="472"/>
                  </a:lnTo>
                  <a:lnTo>
                    <a:pt x="306" y="479"/>
                  </a:lnTo>
                  <a:lnTo>
                    <a:pt x="313" y="487"/>
                  </a:lnTo>
                  <a:lnTo>
                    <a:pt x="277" y="510"/>
                  </a:lnTo>
                  <a:lnTo>
                    <a:pt x="276" y="509"/>
                  </a:lnTo>
                  <a:lnTo>
                    <a:pt x="274" y="508"/>
                  </a:lnTo>
                  <a:lnTo>
                    <a:pt x="272" y="504"/>
                  </a:lnTo>
                  <a:lnTo>
                    <a:pt x="268" y="500"/>
                  </a:lnTo>
                  <a:lnTo>
                    <a:pt x="262" y="493"/>
                  </a:lnTo>
                  <a:lnTo>
                    <a:pt x="257" y="487"/>
                  </a:lnTo>
                  <a:lnTo>
                    <a:pt x="253" y="481"/>
                  </a:lnTo>
                  <a:lnTo>
                    <a:pt x="249" y="477"/>
                  </a:lnTo>
                  <a:lnTo>
                    <a:pt x="247" y="472"/>
                  </a:lnTo>
                  <a:lnTo>
                    <a:pt x="244" y="468"/>
                  </a:lnTo>
                  <a:lnTo>
                    <a:pt x="239" y="463"/>
                  </a:lnTo>
                  <a:lnTo>
                    <a:pt x="235" y="458"/>
                  </a:lnTo>
                  <a:lnTo>
                    <a:pt x="231" y="451"/>
                  </a:lnTo>
                  <a:lnTo>
                    <a:pt x="227" y="445"/>
                  </a:lnTo>
                  <a:lnTo>
                    <a:pt x="222" y="440"/>
                  </a:lnTo>
                  <a:lnTo>
                    <a:pt x="217" y="433"/>
                  </a:lnTo>
                  <a:lnTo>
                    <a:pt x="211" y="425"/>
                  </a:lnTo>
                  <a:lnTo>
                    <a:pt x="208" y="420"/>
                  </a:lnTo>
                  <a:lnTo>
                    <a:pt x="202" y="412"/>
                  </a:lnTo>
                  <a:lnTo>
                    <a:pt x="197" y="404"/>
                  </a:lnTo>
                  <a:lnTo>
                    <a:pt x="192" y="396"/>
                  </a:lnTo>
                  <a:lnTo>
                    <a:pt x="188" y="390"/>
                  </a:lnTo>
                  <a:lnTo>
                    <a:pt x="181" y="382"/>
                  </a:lnTo>
                  <a:lnTo>
                    <a:pt x="176" y="373"/>
                  </a:lnTo>
                  <a:lnTo>
                    <a:pt x="171" y="365"/>
                  </a:lnTo>
                  <a:lnTo>
                    <a:pt x="166" y="357"/>
                  </a:lnTo>
                  <a:lnTo>
                    <a:pt x="159" y="348"/>
                  </a:lnTo>
                  <a:lnTo>
                    <a:pt x="154" y="339"/>
                  </a:lnTo>
                  <a:lnTo>
                    <a:pt x="147" y="330"/>
                  </a:lnTo>
                  <a:lnTo>
                    <a:pt x="142" y="321"/>
                  </a:lnTo>
                  <a:lnTo>
                    <a:pt x="136" y="310"/>
                  </a:lnTo>
                  <a:lnTo>
                    <a:pt x="130" y="301"/>
                  </a:lnTo>
                  <a:lnTo>
                    <a:pt x="124" y="291"/>
                  </a:lnTo>
                  <a:lnTo>
                    <a:pt x="119" y="281"/>
                  </a:lnTo>
                  <a:lnTo>
                    <a:pt x="112" y="271"/>
                  </a:lnTo>
                  <a:lnTo>
                    <a:pt x="107" y="260"/>
                  </a:lnTo>
                  <a:lnTo>
                    <a:pt x="102" y="250"/>
                  </a:lnTo>
                  <a:lnTo>
                    <a:pt x="95" y="241"/>
                  </a:lnTo>
                  <a:lnTo>
                    <a:pt x="90" y="229"/>
                  </a:lnTo>
                  <a:lnTo>
                    <a:pt x="83" y="219"/>
                  </a:lnTo>
                  <a:lnTo>
                    <a:pt x="78" y="208"/>
                  </a:lnTo>
                  <a:lnTo>
                    <a:pt x="73" y="198"/>
                  </a:lnTo>
                  <a:lnTo>
                    <a:pt x="66" y="186"/>
                  </a:lnTo>
                  <a:lnTo>
                    <a:pt x="62" y="175"/>
                  </a:lnTo>
                  <a:lnTo>
                    <a:pt x="56" y="164"/>
                  </a:lnTo>
                  <a:lnTo>
                    <a:pt x="52" y="153"/>
                  </a:lnTo>
                  <a:lnTo>
                    <a:pt x="45" y="140"/>
                  </a:lnTo>
                  <a:lnTo>
                    <a:pt x="42" y="130"/>
                  </a:lnTo>
                  <a:lnTo>
                    <a:pt x="36" y="118"/>
                  </a:lnTo>
                  <a:lnTo>
                    <a:pt x="32" y="107"/>
                  </a:lnTo>
                  <a:lnTo>
                    <a:pt x="27" y="94"/>
                  </a:lnTo>
                  <a:lnTo>
                    <a:pt x="22" y="83"/>
                  </a:lnTo>
                  <a:lnTo>
                    <a:pt x="18" y="71"/>
                  </a:lnTo>
                  <a:lnTo>
                    <a:pt x="14" y="59"/>
                  </a:lnTo>
                  <a:lnTo>
                    <a:pt x="10" y="47"/>
                  </a:lnTo>
                  <a:lnTo>
                    <a:pt x="6" y="36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6" name="Freeform 92"/>
            <p:cNvSpPr>
              <a:spLocks/>
            </p:cNvSpPr>
            <p:nvPr/>
          </p:nvSpPr>
          <p:spPr bwMode="auto">
            <a:xfrm>
              <a:off x="1680766" y="4515545"/>
              <a:ext cx="461963" cy="349250"/>
            </a:xfrm>
            <a:custGeom>
              <a:avLst/>
              <a:gdLst/>
              <a:ahLst/>
              <a:cxnLst>
                <a:cxn ang="0">
                  <a:pos x="8" y="296"/>
                </a:cxn>
                <a:cxn ang="0">
                  <a:pos x="17" y="290"/>
                </a:cxn>
                <a:cxn ang="0">
                  <a:pos x="31" y="282"/>
                </a:cxn>
                <a:cxn ang="0">
                  <a:pos x="49" y="270"/>
                </a:cxn>
                <a:cxn ang="0">
                  <a:pos x="70" y="258"/>
                </a:cxn>
                <a:cxn ang="0">
                  <a:pos x="93" y="243"/>
                </a:cxn>
                <a:cxn ang="0">
                  <a:pos x="117" y="227"/>
                </a:cxn>
                <a:cxn ang="0">
                  <a:pos x="145" y="209"/>
                </a:cxn>
                <a:cxn ang="0">
                  <a:pos x="174" y="192"/>
                </a:cxn>
                <a:cxn ang="0">
                  <a:pos x="204" y="172"/>
                </a:cxn>
                <a:cxn ang="0">
                  <a:pos x="234" y="154"/>
                </a:cxn>
                <a:cxn ang="0">
                  <a:pos x="265" y="134"/>
                </a:cxn>
                <a:cxn ang="0">
                  <a:pos x="297" y="115"/>
                </a:cxn>
                <a:cxn ang="0">
                  <a:pos x="327" y="96"/>
                </a:cxn>
                <a:cxn ang="0">
                  <a:pos x="357" y="77"/>
                </a:cxn>
                <a:cxn ang="0">
                  <a:pos x="384" y="60"/>
                </a:cxn>
                <a:cxn ang="0">
                  <a:pos x="412" y="45"/>
                </a:cxn>
                <a:cxn ang="0">
                  <a:pos x="435" y="30"/>
                </a:cxn>
                <a:cxn ang="0">
                  <a:pos x="459" y="18"/>
                </a:cxn>
                <a:cxn ang="0">
                  <a:pos x="478" y="7"/>
                </a:cxn>
                <a:cxn ang="0">
                  <a:pos x="495" y="0"/>
                </a:cxn>
                <a:cxn ang="0">
                  <a:pos x="538" y="628"/>
                </a:cxn>
                <a:cxn ang="0">
                  <a:pos x="486" y="44"/>
                </a:cxn>
                <a:cxn ang="0">
                  <a:pos x="477" y="49"/>
                </a:cxn>
                <a:cxn ang="0">
                  <a:pos x="464" y="57"/>
                </a:cxn>
                <a:cxn ang="0">
                  <a:pos x="448" y="68"/>
                </a:cxn>
                <a:cxn ang="0">
                  <a:pos x="429" y="81"/>
                </a:cxn>
                <a:cxn ang="0">
                  <a:pos x="405" y="95"/>
                </a:cxn>
                <a:cxn ang="0">
                  <a:pos x="380" y="111"/>
                </a:cxn>
                <a:cxn ang="0">
                  <a:pos x="353" y="128"/>
                </a:cxn>
                <a:cxn ang="0">
                  <a:pos x="324" y="146"/>
                </a:cxn>
                <a:cxn ang="0">
                  <a:pos x="293" y="166"/>
                </a:cxn>
                <a:cxn ang="0">
                  <a:pos x="263" y="184"/>
                </a:cxn>
                <a:cxn ang="0">
                  <a:pos x="232" y="204"/>
                </a:cxn>
                <a:cxn ang="0">
                  <a:pos x="201" y="222"/>
                </a:cxn>
                <a:cxn ang="0">
                  <a:pos x="172" y="240"/>
                </a:cxn>
                <a:cxn ang="0">
                  <a:pos x="144" y="257"/>
                </a:cxn>
                <a:cxn ang="0">
                  <a:pos x="117" y="274"/>
                </a:cxn>
                <a:cxn ang="0">
                  <a:pos x="94" y="287"/>
                </a:cxn>
                <a:cxn ang="0">
                  <a:pos x="73" y="300"/>
                </a:cxn>
                <a:cxn ang="0">
                  <a:pos x="55" y="309"/>
                </a:cxn>
                <a:cxn ang="0">
                  <a:pos x="42" y="317"/>
                </a:cxn>
                <a:cxn ang="0">
                  <a:pos x="27" y="323"/>
                </a:cxn>
                <a:cxn ang="0">
                  <a:pos x="13" y="312"/>
                </a:cxn>
                <a:cxn ang="0">
                  <a:pos x="1" y="302"/>
                </a:cxn>
              </a:cxnLst>
              <a:rect l="0" t="0" r="r" b="b"/>
              <a:pathLst>
                <a:path w="873" h="660">
                  <a:moveTo>
                    <a:pt x="0" y="300"/>
                  </a:moveTo>
                  <a:lnTo>
                    <a:pt x="2" y="299"/>
                  </a:lnTo>
                  <a:lnTo>
                    <a:pt x="8" y="296"/>
                  </a:lnTo>
                  <a:lnTo>
                    <a:pt x="9" y="294"/>
                  </a:lnTo>
                  <a:lnTo>
                    <a:pt x="13" y="292"/>
                  </a:lnTo>
                  <a:lnTo>
                    <a:pt x="17" y="290"/>
                  </a:lnTo>
                  <a:lnTo>
                    <a:pt x="22" y="289"/>
                  </a:lnTo>
                  <a:lnTo>
                    <a:pt x="26" y="285"/>
                  </a:lnTo>
                  <a:lnTo>
                    <a:pt x="31" y="282"/>
                  </a:lnTo>
                  <a:lnTo>
                    <a:pt x="36" y="278"/>
                  </a:lnTo>
                  <a:lnTo>
                    <a:pt x="43" y="274"/>
                  </a:lnTo>
                  <a:lnTo>
                    <a:pt x="49" y="270"/>
                  </a:lnTo>
                  <a:lnTo>
                    <a:pt x="56" y="266"/>
                  </a:lnTo>
                  <a:lnTo>
                    <a:pt x="63" y="262"/>
                  </a:lnTo>
                  <a:lnTo>
                    <a:pt x="70" y="258"/>
                  </a:lnTo>
                  <a:lnTo>
                    <a:pt x="77" y="253"/>
                  </a:lnTo>
                  <a:lnTo>
                    <a:pt x="85" y="248"/>
                  </a:lnTo>
                  <a:lnTo>
                    <a:pt x="93" y="243"/>
                  </a:lnTo>
                  <a:lnTo>
                    <a:pt x="100" y="238"/>
                  </a:lnTo>
                  <a:lnTo>
                    <a:pt x="108" y="232"/>
                  </a:lnTo>
                  <a:lnTo>
                    <a:pt x="117" y="227"/>
                  </a:lnTo>
                  <a:lnTo>
                    <a:pt x="127" y="222"/>
                  </a:lnTo>
                  <a:lnTo>
                    <a:pt x="136" y="215"/>
                  </a:lnTo>
                  <a:lnTo>
                    <a:pt x="145" y="209"/>
                  </a:lnTo>
                  <a:lnTo>
                    <a:pt x="154" y="204"/>
                  </a:lnTo>
                  <a:lnTo>
                    <a:pt x="163" y="197"/>
                  </a:lnTo>
                  <a:lnTo>
                    <a:pt x="174" y="192"/>
                  </a:lnTo>
                  <a:lnTo>
                    <a:pt x="184" y="185"/>
                  </a:lnTo>
                  <a:lnTo>
                    <a:pt x="193" y="179"/>
                  </a:lnTo>
                  <a:lnTo>
                    <a:pt x="204" y="172"/>
                  </a:lnTo>
                  <a:lnTo>
                    <a:pt x="214" y="167"/>
                  </a:lnTo>
                  <a:lnTo>
                    <a:pt x="225" y="160"/>
                  </a:lnTo>
                  <a:lnTo>
                    <a:pt x="234" y="154"/>
                  </a:lnTo>
                  <a:lnTo>
                    <a:pt x="246" y="147"/>
                  </a:lnTo>
                  <a:lnTo>
                    <a:pt x="256" y="141"/>
                  </a:lnTo>
                  <a:lnTo>
                    <a:pt x="265" y="134"/>
                  </a:lnTo>
                  <a:lnTo>
                    <a:pt x="276" y="128"/>
                  </a:lnTo>
                  <a:lnTo>
                    <a:pt x="286" y="121"/>
                  </a:lnTo>
                  <a:lnTo>
                    <a:pt x="297" y="115"/>
                  </a:lnTo>
                  <a:lnTo>
                    <a:pt x="306" y="109"/>
                  </a:lnTo>
                  <a:lnTo>
                    <a:pt x="316" y="103"/>
                  </a:lnTo>
                  <a:lnTo>
                    <a:pt x="327" y="96"/>
                  </a:lnTo>
                  <a:lnTo>
                    <a:pt x="337" y="90"/>
                  </a:lnTo>
                  <a:lnTo>
                    <a:pt x="346" y="83"/>
                  </a:lnTo>
                  <a:lnTo>
                    <a:pt x="357" y="77"/>
                  </a:lnTo>
                  <a:lnTo>
                    <a:pt x="366" y="72"/>
                  </a:lnTo>
                  <a:lnTo>
                    <a:pt x="376" y="66"/>
                  </a:lnTo>
                  <a:lnTo>
                    <a:pt x="384" y="60"/>
                  </a:lnTo>
                  <a:lnTo>
                    <a:pt x="393" y="55"/>
                  </a:lnTo>
                  <a:lnTo>
                    <a:pt x="402" y="49"/>
                  </a:lnTo>
                  <a:lnTo>
                    <a:pt x="412" y="45"/>
                  </a:lnTo>
                  <a:lnTo>
                    <a:pt x="419" y="39"/>
                  </a:lnTo>
                  <a:lnTo>
                    <a:pt x="429" y="35"/>
                  </a:lnTo>
                  <a:lnTo>
                    <a:pt x="435" y="30"/>
                  </a:lnTo>
                  <a:lnTo>
                    <a:pt x="444" y="26"/>
                  </a:lnTo>
                  <a:lnTo>
                    <a:pt x="451" y="22"/>
                  </a:lnTo>
                  <a:lnTo>
                    <a:pt x="459" y="18"/>
                  </a:lnTo>
                  <a:lnTo>
                    <a:pt x="465" y="14"/>
                  </a:lnTo>
                  <a:lnTo>
                    <a:pt x="472" y="10"/>
                  </a:lnTo>
                  <a:lnTo>
                    <a:pt x="478" y="7"/>
                  </a:lnTo>
                  <a:lnTo>
                    <a:pt x="483" y="5"/>
                  </a:lnTo>
                  <a:lnTo>
                    <a:pt x="490" y="2"/>
                  </a:lnTo>
                  <a:lnTo>
                    <a:pt x="495" y="0"/>
                  </a:lnTo>
                  <a:lnTo>
                    <a:pt x="873" y="466"/>
                  </a:lnTo>
                  <a:lnTo>
                    <a:pt x="563" y="660"/>
                  </a:lnTo>
                  <a:lnTo>
                    <a:pt x="538" y="628"/>
                  </a:lnTo>
                  <a:lnTo>
                    <a:pt x="809" y="462"/>
                  </a:lnTo>
                  <a:lnTo>
                    <a:pt x="489" y="44"/>
                  </a:lnTo>
                  <a:lnTo>
                    <a:pt x="486" y="44"/>
                  </a:lnTo>
                  <a:lnTo>
                    <a:pt x="482" y="47"/>
                  </a:lnTo>
                  <a:lnTo>
                    <a:pt x="480" y="48"/>
                  </a:lnTo>
                  <a:lnTo>
                    <a:pt x="477" y="49"/>
                  </a:lnTo>
                  <a:lnTo>
                    <a:pt x="473" y="52"/>
                  </a:lnTo>
                  <a:lnTo>
                    <a:pt x="469" y="56"/>
                  </a:lnTo>
                  <a:lnTo>
                    <a:pt x="464" y="57"/>
                  </a:lnTo>
                  <a:lnTo>
                    <a:pt x="460" y="61"/>
                  </a:lnTo>
                  <a:lnTo>
                    <a:pt x="453" y="64"/>
                  </a:lnTo>
                  <a:lnTo>
                    <a:pt x="448" y="68"/>
                  </a:lnTo>
                  <a:lnTo>
                    <a:pt x="442" y="72"/>
                  </a:lnTo>
                  <a:lnTo>
                    <a:pt x="435" y="75"/>
                  </a:lnTo>
                  <a:lnTo>
                    <a:pt x="429" y="81"/>
                  </a:lnTo>
                  <a:lnTo>
                    <a:pt x="422" y="86"/>
                  </a:lnTo>
                  <a:lnTo>
                    <a:pt x="413" y="90"/>
                  </a:lnTo>
                  <a:lnTo>
                    <a:pt x="405" y="95"/>
                  </a:lnTo>
                  <a:lnTo>
                    <a:pt x="397" y="100"/>
                  </a:lnTo>
                  <a:lnTo>
                    <a:pt x="388" y="106"/>
                  </a:lnTo>
                  <a:lnTo>
                    <a:pt x="380" y="111"/>
                  </a:lnTo>
                  <a:lnTo>
                    <a:pt x="371" y="116"/>
                  </a:lnTo>
                  <a:lnTo>
                    <a:pt x="362" y="121"/>
                  </a:lnTo>
                  <a:lnTo>
                    <a:pt x="353" y="128"/>
                  </a:lnTo>
                  <a:lnTo>
                    <a:pt x="344" y="133"/>
                  </a:lnTo>
                  <a:lnTo>
                    <a:pt x="333" y="140"/>
                  </a:lnTo>
                  <a:lnTo>
                    <a:pt x="324" y="146"/>
                  </a:lnTo>
                  <a:lnTo>
                    <a:pt x="314" y="153"/>
                  </a:lnTo>
                  <a:lnTo>
                    <a:pt x="303" y="159"/>
                  </a:lnTo>
                  <a:lnTo>
                    <a:pt x="293" y="166"/>
                  </a:lnTo>
                  <a:lnTo>
                    <a:pt x="283" y="171"/>
                  </a:lnTo>
                  <a:lnTo>
                    <a:pt x="273" y="179"/>
                  </a:lnTo>
                  <a:lnTo>
                    <a:pt x="263" y="184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2" y="204"/>
                  </a:lnTo>
                  <a:lnTo>
                    <a:pt x="222" y="209"/>
                  </a:lnTo>
                  <a:lnTo>
                    <a:pt x="212" y="215"/>
                  </a:lnTo>
                  <a:lnTo>
                    <a:pt x="201" y="222"/>
                  </a:lnTo>
                  <a:lnTo>
                    <a:pt x="192" y="228"/>
                  </a:lnTo>
                  <a:lnTo>
                    <a:pt x="181" y="234"/>
                  </a:lnTo>
                  <a:lnTo>
                    <a:pt x="172" y="240"/>
                  </a:lnTo>
                  <a:lnTo>
                    <a:pt x="162" y="245"/>
                  </a:lnTo>
                  <a:lnTo>
                    <a:pt x="153" y="252"/>
                  </a:lnTo>
                  <a:lnTo>
                    <a:pt x="144" y="257"/>
                  </a:lnTo>
                  <a:lnTo>
                    <a:pt x="134" y="262"/>
                  </a:lnTo>
                  <a:lnTo>
                    <a:pt x="127" y="269"/>
                  </a:lnTo>
                  <a:lnTo>
                    <a:pt x="117" y="274"/>
                  </a:lnTo>
                  <a:lnTo>
                    <a:pt x="110" y="278"/>
                  </a:lnTo>
                  <a:lnTo>
                    <a:pt x="100" y="283"/>
                  </a:lnTo>
                  <a:lnTo>
                    <a:pt x="94" y="287"/>
                  </a:lnTo>
                  <a:lnTo>
                    <a:pt x="86" y="292"/>
                  </a:lnTo>
                  <a:lnTo>
                    <a:pt x="79" y="295"/>
                  </a:lnTo>
                  <a:lnTo>
                    <a:pt x="73" y="300"/>
                  </a:lnTo>
                  <a:lnTo>
                    <a:pt x="66" y="303"/>
                  </a:lnTo>
                  <a:lnTo>
                    <a:pt x="61" y="307"/>
                  </a:lnTo>
                  <a:lnTo>
                    <a:pt x="55" y="309"/>
                  </a:lnTo>
                  <a:lnTo>
                    <a:pt x="51" y="312"/>
                  </a:lnTo>
                  <a:lnTo>
                    <a:pt x="46" y="315"/>
                  </a:lnTo>
                  <a:lnTo>
                    <a:pt x="42" y="317"/>
                  </a:lnTo>
                  <a:lnTo>
                    <a:pt x="36" y="321"/>
                  </a:lnTo>
                  <a:lnTo>
                    <a:pt x="31" y="324"/>
                  </a:lnTo>
                  <a:lnTo>
                    <a:pt x="27" y="323"/>
                  </a:lnTo>
                  <a:lnTo>
                    <a:pt x="23" y="320"/>
                  </a:lnTo>
                  <a:lnTo>
                    <a:pt x="18" y="316"/>
                  </a:lnTo>
                  <a:lnTo>
                    <a:pt x="13" y="312"/>
                  </a:lnTo>
                  <a:lnTo>
                    <a:pt x="8" y="308"/>
                  </a:lnTo>
                  <a:lnTo>
                    <a:pt x="4" y="304"/>
                  </a:lnTo>
                  <a:lnTo>
                    <a:pt x="1" y="302"/>
                  </a:lnTo>
                  <a:lnTo>
                    <a:pt x="0" y="300"/>
                  </a:lnTo>
                  <a:lnTo>
                    <a:pt x="0" y="3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7" name="Freeform 93"/>
            <p:cNvSpPr>
              <a:spLocks/>
            </p:cNvSpPr>
            <p:nvPr/>
          </p:nvSpPr>
          <p:spPr bwMode="auto">
            <a:xfrm>
              <a:off x="1569641" y="4071045"/>
              <a:ext cx="347663" cy="574675"/>
            </a:xfrm>
            <a:custGeom>
              <a:avLst/>
              <a:gdLst/>
              <a:ahLst/>
              <a:cxnLst>
                <a:cxn ang="0">
                  <a:pos x="50" y="8"/>
                </a:cxn>
                <a:cxn ang="0">
                  <a:pos x="47" y="28"/>
                </a:cxn>
                <a:cxn ang="0">
                  <a:pos x="44" y="46"/>
                </a:cxn>
                <a:cxn ang="0">
                  <a:pos x="43" y="62"/>
                </a:cxn>
                <a:cxn ang="0">
                  <a:pos x="42" y="80"/>
                </a:cxn>
                <a:cxn ang="0">
                  <a:pos x="39" y="100"/>
                </a:cxn>
                <a:cxn ang="0">
                  <a:pos x="38" y="119"/>
                </a:cxn>
                <a:cxn ang="0">
                  <a:pos x="36" y="142"/>
                </a:cxn>
                <a:cxn ang="0">
                  <a:pos x="36" y="164"/>
                </a:cxn>
                <a:cxn ang="0">
                  <a:pos x="35" y="187"/>
                </a:cxn>
                <a:cxn ang="0">
                  <a:pos x="35" y="211"/>
                </a:cxn>
                <a:cxn ang="0">
                  <a:pos x="36" y="236"/>
                </a:cxn>
                <a:cxn ang="0">
                  <a:pos x="39" y="260"/>
                </a:cxn>
                <a:cxn ang="0">
                  <a:pos x="42" y="275"/>
                </a:cxn>
                <a:cxn ang="0">
                  <a:pos x="47" y="294"/>
                </a:cxn>
                <a:cxn ang="0">
                  <a:pos x="55" y="323"/>
                </a:cxn>
                <a:cxn ang="0">
                  <a:pos x="64" y="362"/>
                </a:cxn>
                <a:cxn ang="0">
                  <a:pos x="77" y="407"/>
                </a:cxn>
                <a:cxn ang="0">
                  <a:pos x="93" y="459"/>
                </a:cxn>
                <a:cxn ang="0">
                  <a:pos x="111" y="515"/>
                </a:cxn>
                <a:cxn ang="0">
                  <a:pos x="131" y="576"/>
                </a:cxn>
                <a:cxn ang="0">
                  <a:pos x="153" y="638"/>
                </a:cxn>
                <a:cxn ang="0">
                  <a:pos x="176" y="701"/>
                </a:cxn>
                <a:cxn ang="0">
                  <a:pos x="203" y="766"/>
                </a:cxn>
                <a:cxn ang="0">
                  <a:pos x="230" y="830"/>
                </a:cxn>
                <a:cxn ang="0">
                  <a:pos x="260" y="892"/>
                </a:cxn>
                <a:cxn ang="0">
                  <a:pos x="293" y="949"/>
                </a:cxn>
                <a:cxn ang="0">
                  <a:pos x="325" y="1003"/>
                </a:cxn>
                <a:cxn ang="0">
                  <a:pos x="353" y="1041"/>
                </a:cxn>
                <a:cxn ang="0">
                  <a:pos x="359" y="1029"/>
                </a:cxn>
                <a:cxn ang="0">
                  <a:pos x="370" y="1000"/>
                </a:cxn>
                <a:cxn ang="0">
                  <a:pos x="384" y="959"/>
                </a:cxn>
                <a:cxn ang="0">
                  <a:pos x="403" y="904"/>
                </a:cxn>
                <a:cxn ang="0">
                  <a:pos x="423" y="841"/>
                </a:cxn>
                <a:cxn ang="0">
                  <a:pos x="448" y="770"/>
                </a:cxn>
                <a:cxn ang="0">
                  <a:pos x="473" y="696"/>
                </a:cxn>
                <a:cxn ang="0">
                  <a:pos x="497" y="619"/>
                </a:cxn>
                <a:cxn ang="0">
                  <a:pos x="522" y="543"/>
                </a:cxn>
                <a:cxn ang="0">
                  <a:pos x="544" y="468"/>
                </a:cxn>
                <a:cxn ang="0">
                  <a:pos x="566" y="400"/>
                </a:cxn>
                <a:cxn ang="0">
                  <a:pos x="584" y="340"/>
                </a:cxn>
                <a:cxn ang="0">
                  <a:pos x="601" y="291"/>
                </a:cxn>
                <a:cxn ang="0">
                  <a:pos x="613" y="253"/>
                </a:cxn>
                <a:cxn ang="0">
                  <a:pos x="620" y="230"/>
                </a:cxn>
                <a:cxn ang="0">
                  <a:pos x="656" y="227"/>
                </a:cxn>
                <a:cxn ang="0">
                  <a:pos x="324" y="1084"/>
                </a:cxn>
                <a:cxn ang="0">
                  <a:pos x="314" y="1067"/>
                </a:cxn>
                <a:cxn ang="0">
                  <a:pos x="297" y="1037"/>
                </a:cxn>
                <a:cxn ang="0">
                  <a:pos x="274" y="995"/>
                </a:cxn>
                <a:cxn ang="0">
                  <a:pos x="246" y="940"/>
                </a:cxn>
                <a:cxn ang="0">
                  <a:pos x="214" y="876"/>
                </a:cxn>
                <a:cxn ang="0">
                  <a:pos x="180" y="804"/>
                </a:cxn>
                <a:cxn ang="0">
                  <a:pos x="148" y="726"/>
                </a:cxn>
                <a:cxn ang="0">
                  <a:pos x="112" y="642"/>
                </a:cxn>
                <a:cxn ang="0">
                  <a:pos x="81" y="555"/>
                </a:cxn>
                <a:cxn ang="0">
                  <a:pos x="52" y="466"/>
                </a:cxn>
                <a:cxn ang="0">
                  <a:pos x="29" y="377"/>
                </a:cxn>
                <a:cxn ang="0">
                  <a:pos x="12" y="289"/>
                </a:cxn>
                <a:cxn ang="0">
                  <a:pos x="3" y="204"/>
                </a:cxn>
                <a:cxn ang="0">
                  <a:pos x="1" y="123"/>
                </a:cxn>
                <a:cxn ang="0">
                  <a:pos x="12" y="49"/>
                </a:cxn>
                <a:cxn ang="0">
                  <a:pos x="53" y="0"/>
                </a:cxn>
              </a:cxnLst>
              <a:rect l="0" t="0" r="r" b="b"/>
              <a:pathLst>
                <a:path w="656" h="1087">
                  <a:moveTo>
                    <a:pt x="53" y="0"/>
                  </a:moveTo>
                  <a:lnTo>
                    <a:pt x="52" y="2"/>
                  </a:lnTo>
                  <a:lnTo>
                    <a:pt x="52" y="6"/>
                  </a:lnTo>
                  <a:lnTo>
                    <a:pt x="50" y="8"/>
                  </a:lnTo>
                  <a:lnTo>
                    <a:pt x="50" y="12"/>
                  </a:lnTo>
                  <a:lnTo>
                    <a:pt x="48" y="17"/>
                  </a:lnTo>
                  <a:lnTo>
                    <a:pt x="48" y="24"/>
                  </a:lnTo>
                  <a:lnTo>
                    <a:pt x="47" y="28"/>
                  </a:lnTo>
                  <a:lnTo>
                    <a:pt x="47" y="36"/>
                  </a:lnTo>
                  <a:lnTo>
                    <a:pt x="46" y="38"/>
                  </a:lnTo>
                  <a:lnTo>
                    <a:pt x="46" y="42"/>
                  </a:lnTo>
                  <a:lnTo>
                    <a:pt x="44" y="46"/>
                  </a:lnTo>
                  <a:lnTo>
                    <a:pt x="44" y="50"/>
                  </a:lnTo>
                  <a:lnTo>
                    <a:pt x="44" y="54"/>
                  </a:lnTo>
                  <a:lnTo>
                    <a:pt x="43" y="58"/>
                  </a:lnTo>
                  <a:lnTo>
                    <a:pt x="43" y="62"/>
                  </a:lnTo>
                  <a:lnTo>
                    <a:pt x="43" y="66"/>
                  </a:lnTo>
                  <a:lnTo>
                    <a:pt x="42" y="71"/>
                  </a:lnTo>
                  <a:lnTo>
                    <a:pt x="42" y="75"/>
                  </a:lnTo>
                  <a:lnTo>
                    <a:pt x="42" y="80"/>
                  </a:lnTo>
                  <a:lnTo>
                    <a:pt x="42" y="85"/>
                  </a:lnTo>
                  <a:lnTo>
                    <a:pt x="40" y="89"/>
                  </a:lnTo>
                  <a:lnTo>
                    <a:pt x="39" y="94"/>
                  </a:lnTo>
                  <a:lnTo>
                    <a:pt x="39" y="100"/>
                  </a:lnTo>
                  <a:lnTo>
                    <a:pt x="39" y="104"/>
                  </a:lnTo>
                  <a:lnTo>
                    <a:pt x="38" y="109"/>
                  </a:lnTo>
                  <a:lnTo>
                    <a:pt x="38" y="114"/>
                  </a:lnTo>
                  <a:lnTo>
                    <a:pt x="38" y="119"/>
                  </a:lnTo>
                  <a:lnTo>
                    <a:pt x="38" y="125"/>
                  </a:lnTo>
                  <a:lnTo>
                    <a:pt x="36" y="130"/>
                  </a:lnTo>
                  <a:lnTo>
                    <a:pt x="36" y="135"/>
                  </a:lnTo>
                  <a:lnTo>
                    <a:pt x="36" y="142"/>
                  </a:lnTo>
                  <a:lnTo>
                    <a:pt x="36" y="147"/>
                  </a:lnTo>
                  <a:lnTo>
                    <a:pt x="36" y="152"/>
                  </a:lnTo>
                  <a:lnTo>
                    <a:pt x="36" y="159"/>
                  </a:lnTo>
                  <a:lnTo>
                    <a:pt x="36" y="164"/>
                  </a:lnTo>
                  <a:lnTo>
                    <a:pt x="36" y="170"/>
                  </a:lnTo>
                  <a:lnTo>
                    <a:pt x="35" y="177"/>
                  </a:lnTo>
                  <a:lnTo>
                    <a:pt x="35" y="182"/>
                  </a:lnTo>
                  <a:lnTo>
                    <a:pt x="35" y="187"/>
                  </a:lnTo>
                  <a:lnTo>
                    <a:pt x="35" y="194"/>
                  </a:lnTo>
                  <a:lnTo>
                    <a:pt x="35" y="199"/>
                  </a:lnTo>
                  <a:lnTo>
                    <a:pt x="35" y="206"/>
                  </a:lnTo>
                  <a:lnTo>
                    <a:pt x="35" y="211"/>
                  </a:lnTo>
                  <a:lnTo>
                    <a:pt x="36" y="217"/>
                  </a:lnTo>
                  <a:lnTo>
                    <a:pt x="36" y="224"/>
                  </a:lnTo>
                  <a:lnTo>
                    <a:pt x="36" y="229"/>
                  </a:lnTo>
                  <a:lnTo>
                    <a:pt x="36" y="236"/>
                  </a:lnTo>
                  <a:lnTo>
                    <a:pt x="38" y="242"/>
                  </a:lnTo>
                  <a:lnTo>
                    <a:pt x="38" y="247"/>
                  </a:lnTo>
                  <a:lnTo>
                    <a:pt x="38" y="254"/>
                  </a:lnTo>
                  <a:lnTo>
                    <a:pt x="39" y="260"/>
                  </a:lnTo>
                  <a:lnTo>
                    <a:pt x="40" y="267"/>
                  </a:lnTo>
                  <a:lnTo>
                    <a:pt x="40" y="267"/>
                  </a:lnTo>
                  <a:lnTo>
                    <a:pt x="42" y="272"/>
                  </a:lnTo>
                  <a:lnTo>
                    <a:pt x="42" y="275"/>
                  </a:lnTo>
                  <a:lnTo>
                    <a:pt x="43" y="279"/>
                  </a:lnTo>
                  <a:lnTo>
                    <a:pt x="44" y="283"/>
                  </a:lnTo>
                  <a:lnTo>
                    <a:pt x="46" y="289"/>
                  </a:lnTo>
                  <a:lnTo>
                    <a:pt x="47" y="294"/>
                  </a:lnTo>
                  <a:lnTo>
                    <a:pt x="48" y="301"/>
                  </a:lnTo>
                  <a:lnTo>
                    <a:pt x="50" y="308"/>
                  </a:lnTo>
                  <a:lnTo>
                    <a:pt x="52" y="317"/>
                  </a:lnTo>
                  <a:lnTo>
                    <a:pt x="55" y="323"/>
                  </a:lnTo>
                  <a:lnTo>
                    <a:pt x="56" y="332"/>
                  </a:lnTo>
                  <a:lnTo>
                    <a:pt x="59" y="342"/>
                  </a:lnTo>
                  <a:lnTo>
                    <a:pt x="63" y="352"/>
                  </a:lnTo>
                  <a:lnTo>
                    <a:pt x="64" y="362"/>
                  </a:lnTo>
                  <a:lnTo>
                    <a:pt x="67" y="373"/>
                  </a:lnTo>
                  <a:lnTo>
                    <a:pt x="70" y="383"/>
                  </a:lnTo>
                  <a:lnTo>
                    <a:pt x="74" y="396"/>
                  </a:lnTo>
                  <a:lnTo>
                    <a:pt x="77" y="407"/>
                  </a:lnTo>
                  <a:lnTo>
                    <a:pt x="81" y="420"/>
                  </a:lnTo>
                  <a:lnTo>
                    <a:pt x="85" y="433"/>
                  </a:lnTo>
                  <a:lnTo>
                    <a:pt x="89" y="446"/>
                  </a:lnTo>
                  <a:lnTo>
                    <a:pt x="93" y="459"/>
                  </a:lnTo>
                  <a:lnTo>
                    <a:pt x="97" y="472"/>
                  </a:lnTo>
                  <a:lnTo>
                    <a:pt x="102" y="487"/>
                  </a:lnTo>
                  <a:lnTo>
                    <a:pt x="106" y="501"/>
                  </a:lnTo>
                  <a:lnTo>
                    <a:pt x="111" y="515"/>
                  </a:lnTo>
                  <a:lnTo>
                    <a:pt x="115" y="530"/>
                  </a:lnTo>
                  <a:lnTo>
                    <a:pt x="120" y="545"/>
                  </a:lnTo>
                  <a:lnTo>
                    <a:pt x="125" y="561"/>
                  </a:lnTo>
                  <a:lnTo>
                    <a:pt x="131" y="576"/>
                  </a:lnTo>
                  <a:lnTo>
                    <a:pt x="136" y="591"/>
                  </a:lnTo>
                  <a:lnTo>
                    <a:pt x="141" y="606"/>
                  </a:lnTo>
                  <a:lnTo>
                    <a:pt x="148" y="623"/>
                  </a:lnTo>
                  <a:lnTo>
                    <a:pt x="153" y="638"/>
                  </a:lnTo>
                  <a:lnTo>
                    <a:pt x="158" y="654"/>
                  </a:lnTo>
                  <a:lnTo>
                    <a:pt x="165" y="670"/>
                  </a:lnTo>
                  <a:lnTo>
                    <a:pt x="171" y="687"/>
                  </a:lnTo>
                  <a:lnTo>
                    <a:pt x="176" y="701"/>
                  </a:lnTo>
                  <a:lnTo>
                    <a:pt x="183" y="718"/>
                  </a:lnTo>
                  <a:lnTo>
                    <a:pt x="189" y="734"/>
                  </a:lnTo>
                  <a:lnTo>
                    <a:pt x="196" y="751"/>
                  </a:lnTo>
                  <a:lnTo>
                    <a:pt x="203" y="766"/>
                  </a:lnTo>
                  <a:lnTo>
                    <a:pt x="209" y="782"/>
                  </a:lnTo>
                  <a:lnTo>
                    <a:pt x="217" y="799"/>
                  </a:lnTo>
                  <a:lnTo>
                    <a:pt x="225" y="815"/>
                  </a:lnTo>
                  <a:lnTo>
                    <a:pt x="230" y="830"/>
                  </a:lnTo>
                  <a:lnTo>
                    <a:pt x="238" y="846"/>
                  </a:lnTo>
                  <a:lnTo>
                    <a:pt x="246" y="861"/>
                  </a:lnTo>
                  <a:lnTo>
                    <a:pt x="254" y="876"/>
                  </a:lnTo>
                  <a:lnTo>
                    <a:pt x="260" y="892"/>
                  </a:lnTo>
                  <a:lnTo>
                    <a:pt x="268" y="906"/>
                  </a:lnTo>
                  <a:lnTo>
                    <a:pt x="276" y="921"/>
                  </a:lnTo>
                  <a:lnTo>
                    <a:pt x="285" y="936"/>
                  </a:lnTo>
                  <a:lnTo>
                    <a:pt x="293" y="949"/>
                  </a:lnTo>
                  <a:lnTo>
                    <a:pt x="301" y="964"/>
                  </a:lnTo>
                  <a:lnTo>
                    <a:pt x="308" y="977"/>
                  </a:lnTo>
                  <a:lnTo>
                    <a:pt x="318" y="991"/>
                  </a:lnTo>
                  <a:lnTo>
                    <a:pt x="325" y="1003"/>
                  </a:lnTo>
                  <a:lnTo>
                    <a:pt x="335" y="1016"/>
                  </a:lnTo>
                  <a:lnTo>
                    <a:pt x="344" y="1029"/>
                  </a:lnTo>
                  <a:lnTo>
                    <a:pt x="353" y="1042"/>
                  </a:lnTo>
                  <a:lnTo>
                    <a:pt x="353" y="1041"/>
                  </a:lnTo>
                  <a:lnTo>
                    <a:pt x="354" y="1040"/>
                  </a:lnTo>
                  <a:lnTo>
                    <a:pt x="354" y="1037"/>
                  </a:lnTo>
                  <a:lnTo>
                    <a:pt x="357" y="1034"/>
                  </a:lnTo>
                  <a:lnTo>
                    <a:pt x="359" y="1029"/>
                  </a:lnTo>
                  <a:lnTo>
                    <a:pt x="361" y="1024"/>
                  </a:lnTo>
                  <a:lnTo>
                    <a:pt x="363" y="1017"/>
                  </a:lnTo>
                  <a:lnTo>
                    <a:pt x="367" y="1010"/>
                  </a:lnTo>
                  <a:lnTo>
                    <a:pt x="370" y="1000"/>
                  </a:lnTo>
                  <a:lnTo>
                    <a:pt x="372" y="991"/>
                  </a:lnTo>
                  <a:lnTo>
                    <a:pt x="376" y="981"/>
                  </a:lnTo>
                  <a:lnTo>
                    <a:pt x="380" y="970"/>
                  </a:lnTo>
                  <a:lnTo>
                    <a:pt x="384" y="959"/>
                  </a:lnTo>
                  <a:lnTo>
                    <a:pt x="389" y="946"/>
                  </a:lnTo>
                  <a:lnTo>
                    <a:pt x="393" y="932"/>
                  </a:lnTo>
                  <a:lnTo>
                    <a:pt x="399" y="919"/>
                  </a:lnTo>
                  <a:lnTo>
                    <a:pt x="403" y="904"/>
                  </a:lnTo>
                  <a:lnTo>
                    <a:pt x="408" y="889"/>
                  </a:lnTo>
                  <a:lnTo>
                    <a:pt x="413" y="874"/>
                  </a:lnTo>
                  <a:lnTo>
                    <a:pt x="420" y="858"/>
                  </a:lnTo>
                  <a:lnTo>
                    <a:pt x="423" y="841"/>
                  </a:lnTo>
                  <a:lnTo>
                    <a:pt x="430" y="824"/>
                  </a:lnTo>
                  <a:lnTo>
                    <a:pt x="437" y="807"/>
                  </a:lnTo>
                  <a:lnTo>
                    <a:pt x="442" y="789"/>
                  </a:lnTo>
                  <a:lnTo>
                    <a:pt x="448" y="770"/>
                  </a:lnTo>
                  <a:lnTo>
                    <a:pt x="454" y="752"/>
                  </a:lnTo>
                  <a:lnTo>
                    <a:pt x="460" y="732"/>
                  </a:lnTo>
                  <a:lnTo>
                    <a:pt x="467" y="714"/>
                  </a:lnTo>
                  <a:lnTo>
                    <a:pt x="473" y="696"/>
                  </a:lnTo>
                  <a:lnTo>
                    <a:pt x="478" y="676"/>
                  </a:lnTo>
                  <a:lnTo>
                    <a:pt x="485" y="658"/>
                  </a:lnTo>
                  <a:lnTo>
                    <a:pt x="491" y="638"/>
                  </a:lnTo>
                  <a:lnTo>
                    <a:pt x="497" y="619"/>
                  </a:lnTo>
                  <a:lnTo>
                    <a:pt x="503" y="599"/>
                  </a:lnTo>
                  <a:lnTo>
                    <a:pt x="508" y="581"/>
                  </a:lnTo>
                  <a:lnTo>
                    <a:pt x="515" y="561"/>
                  </a:lnTo>
                  <a:lnTo>
                    <a:pt x="522" y="543"/>
                  </a:lnTo>
                  <a:lnTo>
                    <a:pt x="527" y="523"/>
                  </a:lnTo>
                  <a:lnTo>
                    <a:pt x="533" y="505"/>
                  </a:lnTo>
                  <a:lnTo>
                    <a:pt x="538" y="488"/>
                  </a:lnTo>
                  <a:lnTo>
                    <a:pt x="544" y="468"/>
                  </a:lnTo>
                  <a:lnTo>
                    <a:pt x="550" y="451"/>
                  </a:lnTo>
                  <a:lnTo>
                    <a:pt x="555" y="434"/>
                  </a:lnTo>
                  <a:lnTo>
                    <a:pt x="561" y="417"/>
                  </a:lnTo>
                  <a:lnTo>
                    <a:pt x="566" y="400"/>
                  </a:lnTo>
                  <a:lnTo>
                    <a:pt x="571" y="385"/>
                  </a:lnTo>
                  <a:lnTo>
                    <a:pt x="575" y="369"/>
                  </a:lnTo>
                  <a:lnTo>
                    <a:pt x="582" y="356"/>
                  </a:lnTo>
                  <a:lnTo>
                    <a:pt x="584" y="340"/>
                  </a:lnTo>
                  <a:lnTo>
                    <a:pt x="589" y="327"/>
                  </a:lnTo>
                  <a:lnTo>
                    <a:pt x="593" y="314"/>
                  </a:lnTo>
                  <a:lnTo>
                    <a:pt x="597" y="302"/>
                  </a:lnTo>
                  <a:lnTo>
                    <a:pt x="601" y="291"/>
                  </a:lnTo>
                  <a:lnTo>
                    <a:pt x="604" y="280"/>
                  </a:lnTo>
                  <a:lnTo>
                    <a:pt x="608" y="270"/>
                  </a:lnTo>
                  <a:lnTo>
                    <a:pt x="610" y="262"/>
                  </a:lnTo>
                  <a:lnTo>
                    <a:pt x="613" y="253"/>
                  </a:lnTo>
                  <a:lnTo>
                    <a:pt x="614" y="246"/>
                  </a:lnTo>
                  <a:lnTo>
                    <a:pt x="617" y="240"/>
                  </a:lnTo>
                  <a:lnTo>
                    <a:pt x="620" y="236"/>
                  </a:lnTo>
                  <a:lnTo>
                    <a:pt x="620" y="230"/>
                  </a:lnTo>
                  <a:lnTo>
                    <a:pt x="621" y="228"/>
                  </a:lnTo>
                  <a:lnTo>
                    <a:pt x="622" y="227"/>
                  </a:lnTo>
                  <a:lnTo>
                    <a:pt x="622" y="227"/>
                  </a:lnTo>
                  <a:lnTo>
                    <a:pt x="656" y="227"/>
                  </a:lnTo>
                  <a:lnTo>
                    <a:pt x="393" y="1063"/>
                  </a:lnTo>
                  <a:lnTo>
                    <a:pt x="325" y="1087"/>
                  </a:lnTo>
                  <a:lnTo>
                    <a:pt x="324" y="1085"/>
                  </a:lnTo>
                  <a:lnTo>
                    <a:pt x="324" y="1084"/>
                  </a:lnTo>
                  <a:lnTo>
                    <a:pt x="321" y="1081"/>
                  </a:lnTo>
                  <a:lnTo>
                    <a:pt x="320" y="1078"/>
                  </a:lnTo>
                  <a:lnTo>
                    <a:pt x="316" y="1074"/>
                  </a:lnTo>
                  <a:lnTo>
                    <a:pt x="314" y="1067"/>
                  </a:lnTo>
                  <a:lnTo>
                    <a:pt x="311" y="1062"/>
                  </a:lnTo>
                  <a:lnTo>
                    <a:pt x="307" y="1055"/>
                  </a:lnTo>
                  <a:lnTo>
                    <a:pt x="302" y="1046"/>
                  </a:lnTo>
                  <a:lnTo>
                    <a:pt x="297" y="1037"/>
                  </a:lnTo>
                  <a:lnTo>
                    <a:pt x="291" y="1028"/>
                  </a:lnTo>
                  <a:lnTo>
                    <a:pt x="286" y="1017"/>
                  </a:lnTo>
                  <a:lnTo>
                    <a:pt x="281" y="1006"/>
                  </a:lnTo>
                  <a:lnTo>
                    <a:pt x="274" y="995"/>
                  </a:lnTo>
                  <a:lnTo>
                    <a:pt x="268" y="982"/>
                  </a:lnTo>
                  <a:lnTo>
                    <a:pt x="261" y="969"/>
                  </a:lnTo>
                  <a:lnTo>
                    <a:pt x="254" y="955"/>
                  </a:lnTo>
                  <a:lnTo>
                    <a:pt x="246" y="940"/>
                  </a:lnTo>
                  <a:lnTo>
                    <a:pt x="238" y="925"/>
                  </a:lnTo>
                  <a:lnTo>
                    <a:pt x="230" y="910"/>
                  </a:lnTo>
                  <a:lnTo>
                    <a:pt x="222" y="893"/>
                  </a:lnTo>
                  <a:lnTo>
                    <a:pt x="214" y="876"/>
                  </a:lnTo>
                  <a:lnTo>
                    <a:pt x="206" y="859"/>
                  </a:lnTo>
                  <a:lnTo>
                    <a:pt x="199" y="842"/>
                  </a:lnTo>
                  <a:lnTo>
                    <a:pt x="189" y="823"/>
                  </a:lnTo>
                  <a:lnTo>
                    <a:pt x="180" y="804"/>
                  </a:lnTo>
                  <a:lnTo>
                    <a:pt x="172" y="785"/>
                  </a:lnTo>
                  <a:lnTo>
                    <a:pt x="163" y="766"/>
                  </a:lnTo>
                  <a:lnTo>
                    <a:pt x="155" y="746"/>
                  </a:lnTo>
                  <a:lnTo>
                    <a:pt x="148" y="726"/>
                  </a:lnTo>
                  <a:lnTo>
                    <a:pt x="138" y="706"/>
                  </a:lnTo>
                  <a:lnTo>
                    <a:pt x="131" y="685"/>
                  </a:lnTo>
                  <a:lnTo>
                    <a:pt x="121" y="663"/>
                  </a:lnTo>
                  <a:lnTo>
                    <a:pt x="112" y="642"/>
                  </a:lnTo>
                  <a:lnTo>
                    <a:pt x="104" y="621"/>
                  </a:lnTo>
                  <a:lnTo>
                    <a:pt x="97" y="599"/>
                  </a:lnTo>
                  <a:lnTo>
                    <a:pt x="87" y="577"/>
                  </a:lnTo>
                  <a:lnTo>
                    <a:pt x="81" y="555"/>
                  </a:lnTo>
                  <a:lnTo>
                    <a:pt x="73" y="534"/>
                  </a:lnTo>
                  <a:lnTo>
                    <a:pt x="67" y="512"/>
                  </a:lnTo>
                  <a:lnTo>
                    <a:pt x="59" y="489"/>
                  </a:lnTo>
                  <a:lnTo>
                    <a:pt x="52" y="466"/>
                  </a:lnTo>
                  <a:lnTo>
                    <a:pt x="46" y="444"/>
                  </a:lnTo>
                  <a:lnTo>
                    <a:pt x="39" y="423"/>
                  </a:lnTo>
                  <a:lnTo>
                    <a:pt x="34" y="399"/>
                  </a:lnTo>
                  <a:lnTo>
                    <a:pt x="29" y="377"/>
                  </a:lnTo>
                  <a:lnTo>
                    <a:pt x="25" y="355"/>
                  </a:lnTo>
                  <a:lnTo>
                    <a:pt x="20" y="334"/>
                  </a:lnTo>
                  <a:lnTo>
                    <a:pt x="16" y="311"/>
                  </a:lnTo>
                  <a:lnTo>
                    <a:pt x="12" y="289"/>
                  </a:lnTo>
                  <a:lnTo>
                    <a:pt x="8" y="267"/>
                  </a:lnTo>
                  <a:lnTo>
                    <a:pt x="6" y="246"/>
                  </a:lnTo>
                  <a:lnTo>
                    <a:pt x="4" y="225"/>
                  </a:lnTo>
                  <a:lnTo>
                    <a:pt x="3" y="204"/>
                  </a:lnTo>
                  <a:lnTo>
                    <a:pt x="1" y="182"/>
                  </a:lnTo>
                  <a:lnTo>
                    <a:pt x="1" y="162"/>
                  </a:lnTo>
                  <a:lnTo>
                    <a:pt x="0" y="143"/>
                  </a:lnTo>
                  <a:lnTo>
                    <a:pt x="1" y="123"/>
                  </a:lnTo>
                  <a:lnTo>
                    <a:pt x="3" y="104"/>
                  </a:lnTo>
                  <a:lnTo>
                    <a:pt x="5" y="85"/>
                  </a:lnTo>
                  <a:lnTo>
                    <a:pt x="8" y="66"/>
                  </a:lnTo>
                  <a:lnTo>
                    <a:pt x="12" y="49"/>
                  </a:lnTo>
                  <a:lnTo>
                    <a:pt x="16" y="30"/>
                  </a:lnTo>
                  <a:lnTo>
                    <a:pt x="22" y="15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219841" y="4896811"/>
            <a:ext cx="1474788" cy="1166812"/>
            <a:chOff x="4219841" y="4896811"/>
            <a:chExt cx="1474788" cy="1166812"/>
          </a:xfrm>
        </p:grpSpPr>
        <p:sp>
          <p:nvSpPr>
            <p:cNvPr id="119" name="Freeform 13"/>
            <p:cNvSpPr>
              <a:spLocks/>
            </p:cNvSpPr>
            <p:nvPr/>
          </p:nvSpPr>
          <p:spPr bwMode="auto">
            <a:xfrm>
              <a:off x="4219841" y="4896811"/>
              <a:ext cx="1474788" cy="1166812"/>
            </a:xfrm>
            <a:custGeom>
              <a:avLst/>
              <a:gdLst>
                <a:gd name="T0" fmla="*/ 789 w 1859"/>
                <a:gd name="T1" fmla="*/ 0 h 1471"/>
                <a:gd name="T2" fmla="*/ 0 w 1859"/>
                <a:gd name="T3" fmla="*/ 1046 h 1471"/>
                <a:gd name="T4" fmla="*/ 688 w 1859"/>
                <a:gd name="T5" fmla="*/ 1471 h 1471"/>
                <a:gd name="T6" fmla="*/ 1859 w 1859"/>
                <a:gd name="T7" fmla="*/ 1089 h 1471"/>
                <a:gd name="T8" fmla="*/ 789 w 1859"/>
                <a:gd name="T9" fmla="*/ 0 h 1471"/>
                <a:gd name="T10" fmla="*/ 789 w 1859"/>
                <a:gd name="T11" fmla="*/ 0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9" h="1471">
                  <a:moveTo>
                    <a:pt x="789" y="0"/>
                  </a:moveTo>
                  <a:lnTo>
                    <a:pt x="0" y="1046"/>
                  </a:lnTo>
                  <a:lnTo>
                    <a:pt x="688" y="1471"/>
                  </a:lnTo>
                  <a:lnTo>
                    <a:pt x="1859" y="1089"/>
                  </a:lnTo>
                  <a:lnTo>
                    <a:pt x="789" y="0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4"/>
            <p:cNvSpPr>
              <a:spLocks/>
            </p:cNvSpPr>
            <p:nvPr/>
          </p:nvSpPr>
          <p:spPr bwMode="auto">
            <a:xfrm>
              <a:off x="4335729" y="4976186"/>
              <a:ext cx="490538" cy="965200"/>
            </a:xfrm>
            <a:custGeom>
              <a:avLst/>
              <a:gdLst>
                <a:gd name="T0" fmla="*/ 580 w 618"/>
                <a:gd name="T1" fmla="*/ 36 h 1216"/>
                <a:gd name="T2" fmla="*/ 0 w 618"/>
                <a:gd name="T3" fmla="*/ 888 h 1216"/>
                <a:gd name="T4" fmla="*/ 518 w 618"/>
                <a:gd name="T5" fmla="*/ 1216 h 1216"/>
                <a:gd name="T6" fmla="*/ 618 w 618"/>
                <a:gd name="T7" fmla="*/ 0 h 1216"/>
                <a:gd name="T8" fmla="*/ 580 w 618"/>
                <a:gd name="T9" fmla="*/ 36 h 1216"/>
                <a:gd name="T10" fmla="*/ 580 w 618"/>
                <a:gd name="T11" fmla="*/ 36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1216">
                  <a:moveTo>
                    <a:pt x="580" y="36"/>
                  </a:moveTo>
                  <a:lnTo>
                    <a:pt x="0" y="888"/>
                  </a:lnTo>
                  <a:lnTo>
                    <a:pt x="518" y="1216"/>
                  </a:lnTo>
                  <a:lnTo>
                    <a:pt x="618" y="0"/>
                  </a:lnTo>
                  <a:lnTo>
                    <a:pt x="580" y="36"/>
                  </a:lnTo>
                  <a:lnTo>
                    <a:pt x="580" y="36"/>
                  </a:lnTo>
                  <a:close/>
                </a:path>
              </a:pathLst>
            </a:custGeom>
            <a:solidFill>
              <a:srgbClr val="FFC2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15"/>
            <p:cNvSpPr>
              <a:spLocks/>
            </p:cNvSpPr>
            <p:nvPr/>
          </p:nvSpPr>
          <p:spPr bwMode="auto">
            <a:xfrm>
              <a:off x="4835791" y="4992061"/>
              <a:ext cx="708025" cy="957262"/>
            </a:xfrm>
            <a:custGeom>
              <a:avLst/>
              <a:gdLst>
                <a:gd name="T0" fmla="*/ 41 w 891"/>
                <a:gd name="T1" fmla="*/ 0 h 1205"/>
                <a:gd name="T2" fmla="*/ 0 w 891"/>
                <a:gd name="T3" fmla="*/ 1205 h 1205"/>
                <a:gd name="T4" fmla="*/ 891 w 891"/>
                <a:gd name="T5" fmla="*/ 916 h 1205"/>
                <a:gd name="T6" fmla="*/ 85 w 891"/>
                <a:gd name="T7" fmla="*/ 36 h 1205"/>
                <a:gd name="T8" fmla="*/ 41 w 891"/>
                <a:gd name="T9" fmla="*/ 0 h 1205"/>
                <a:gd name="T10" fmla="*/ 41 w 891"/>
                <a:gd name="T11" fmla="*/ 0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1" h="1205">
                  <a:moveTo>
                    <a:pt x="41" y="0"/>
                  </a:moveTo>
                  <a:lnTo>
                    <a:pt x="0" y="1205"/>
                  </a:lnTo>
                  <a:lnTo>
                    <a:pt x="891" y="916"/>
                  </a:lnTo>
                  <a:lnTo>
                    <a:pt x="85" y="36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99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18"/>
            <p:cNvSpPr>
              <a:spLocks/>
            </p:cNvSpPr>
            <p:nvPr/>
          </p:nvSpPr>
          <p:spPr bwMode="auto">
            <a:xfrm>
              <a:off x="4384941" y="5128586"/>
              <a:ext cx="393700" cy="627062"/>
            </a:xfrm>
            <a:custGeom>
              <a:avLst/>
              <a:gdLst>
                <a:gd name="T0" fmla="*/ 475 w 496"/>
                <a:gd name="T1" fmla="*/ 0 h 791"/>
                <a:gd name="T2" fmla="*/ 0 w 496"/>
                <a:gd name="T3" fmla="*/ 735 h 791"/>
                <a:gd name="T4" fmla="*/ 99 w 496"/>
                <a:gd name="T5" fmla="*/ 791 h 791"/>
                <a:gd name="T6" fmla="*/ 496 w 496"/>
                <a:gd name="T7" fmla="*/ 32 h 791"/>
                <a:gd name="T8" fmla="*/ 475 w 496"/>
                <a:gd name="T9" fmla="*/ 0 h 791"/>
                <a:gd name="T10" fmla="*/ 475 w 496"/>
                <a:gd name="T11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791">
                  <a:moveTo>
                    <a:pt x="475" y="0"/>
                  </a:moveTo>
                  <a:lnTo>
                    <a:pt x="0" y="735"/>
                  </a:lnTo>
                  <a:lnTo>
                    <a:pt x="99" y="791"/>
                  </a:lnTo>
                  <a:lnTo>
                    <a:pt x="496" y="32"/>
                  </a:lnTo>
                  <a:lnTo>
                    <a:pt x="475" y="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20"/>
            <p:cNvSpPr>
              <a:spLocks/>
            </p:cNvSpPr>
            <p:nvPr/>
          </p:nvSpPr>
          <p:spPr bwMode="auto">
            <a:xfrm>
              <a:off x="4821504" y="5563561"/>
              <a:ext cx="611188" cy="231775"/>
            </a:xfrm>
            <a:custGeom>
              <a:avLst/>
              <a:gdLst>
                <a:gd name="T0" fmla="*/ 22 w 769"/>
                <a:gd name="T1" fmla="*/ 293 h 293"/>
                <a:gd name="T2" fmla="*/ 769 w 769"/>
                <a:gd name="T3" fmla="*/ 42 h 293"/>
                <a:gd name="T4" fmla="*/ 743 w 769"/>
                <a:gd name="T5" fmla="*/ 0 h 293"/>
                <a:gd name="T6" fmla="*/ 0 w 769"/>
                <a:gd name="T7" fmla="*/ 192 h 293"/>
                <a:gd name="T8" fmla="*/ 22 w 769"/>
                <a:gd name="T9" fmla="*/ 293 h 293"/>
                <a:gd name="T10" fmla="*/ 22 w 769"/>
                <a:gd name="T1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293">
                  <a:moveTo>
                    <a:pt x="22" y="293"/>
                  </a:moveTo>
                  <a:lnTo>
                    <a:pt x="769" y="42"/>
                  </a:lnTo>
                  <a:lnTo>
                    <a:pt x="743" y="0"/>
                  </a:lnTo>
                  <a:lnTo>
                    <a:pt x="0" y="192"/>
                  </a:lnTo>
                  <a:lnTo>
                    <a:pt x="22" y="293"/>
                  </a:lnTo>
                  <a:lnTo>
                    <a:pt x="22" y="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4824679" y="5425449"/>
              <a:ext cx="492125" cy="138112"/>
            </a:xfrm>
            <a:custGeom>
              <a:avLst/>
              <a:gdLst>
                <a:gd name="T0" fmla="*/ 14 w 622"/>
                <a:gd name="T1" fmla="*/ 173 h 173"/>
                <a:gd name="T2" fmla="*/ 622 w 622"/>
                <a:gd name="T3" fmla="*/ 29 h 173"/>
                <a:gd name="T4" fmla="*/ 607 w 622"/>
                <a:gd name="T5" fmla="*/ 0 h 173"/>
                <a:gd name="T6" fmla="*/ 0 w 622"/>
                <a:gd name="T7" fmla="*/ 107 h 173"/>
                <a:gd name="T8" fmla="*/ 14 w 622"/>
                <a:gd name="T9" fmla="*/ 173 h 173"/>
                <a:gd name="T10" fmla="*/ 14 w 622"/>
                <a:gd name="T1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2" h="173">
                  <a:moveTo>
                    <a:pt x="14" y="173"/>
                  </a:moveTo>
                  <a:lnTo>
                    <a:pt x="622" y="29"/>
                  </a:lnTo>
                  <a:lnTo>
                    <a:pt x="607" y="0"/>
                  </a:lnTo>
                  <a:lnTo>
                    <a:pt x="0" y="107"/>
                  </a:lnTo>
                  <a:lnTo>
                    <a:pt x="14" y="173"/>
                  </a:lnTo>
                  <a:lnTo>
                    <a:pt x="14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22"/>
            <p:cNvSpPr>
              <a:spLocks/>
            </p:cNvSpPr>
            <p:nvPr/>
          </p:nvSpPr>
          <p:spPr bwMode="auto">
            <a:xfrm>
              <a:off x="4456379" y="5422274"/>
              <a:ext cx="368300" cy="203200"/>
            </a:xfrm>
            <a:custGeom>
              <a:avLst/>
              <a:gdLst>
                <a:gd name="T0" fmla="*/ 0 w 463"/>
                <a:gd name="T1" fmla="*/ 70 h 254"/>
                <a:gd name="T2" fmla="*/ 463 w 463"/>
                <a:gd name="T3" fmla="*/ 254 h 254"/>
                <a:gd name="T4" fmla="*/ 460 w 463"/>
                <a:gd name="T5" fmla="*/ 205 h 254"/>
                <a:gd name="T6" fmla="*/ 32 w 463"/>
                <a:gd name="T7" fmla="*/ 0 h 254"/>
                <a:gd name="T8" fmla="*/ 0 w 463"/>
                <a:gd name="T9" fmla="*/ 70 h 254"/>
                <a:gd name="T10" fmla="*/ 0 w 463"/>
                <a:gd name="T11" fmla="*/ 7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3" h="254">
                  <a:moveTo>
                    <a:pt x="0" y="70"/>
                  </a:moveTo>
                  <a:lnTo>
                    <a:pt x="463" y="254"/>
                  </a:lnTo>
                  <a:lnTo>
                    <a:pt x="460" y="205"/>
                  </a:lnTo>
                  <a:lnTo>
                    <a:pt x="32" y="0"/>
                  </a:lnTo>
                  <a:lnTo>
                    <a:pt x="0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23"/>
            <p:cNvSpPr>
              <a:spLocks/>
            </p:cNvSpPr>
            <p:nvPr/>
          </p:nvSpPr>
          <p:spPr bwMode="auto">
            <a:xfrm>
              <a:off x="4556391" y="5271461"/>
              <a:ext cx="277813" cy="144462"/>
            </a:xfrm>
            <a:custGeom>
              <a:avLst/>
              <a:gdLst>
                <a:gd name="T0" fmla="*/ 0 w 350"/>
                <a:gd name="T1" fmla="*/ 37 h 183"/>
                <a:gd name="T2" fmla="*/ 342 w 350"/>
                <a:gd name="T3" fmla="*/ 183 h 183"/>
                <a:gd name="T4" fmla="*/ 350 w 350"/>
                <a:gd name="T5" fmla="*/ 103 h 183"/>
                <a:gd name="T6" fmla="*/ 27 w 350"/>
                <a:gd name="T7" fmla="*/ 0 h 183"/>
                <a:gd name="T8" fmla="*/ 0 w 350"/>
                <a:gd name="T9" fmla="*/ 37 h 183"/>
                <a:gd name="T10" fmla="*/ 0 w 350"/>
                <a:gd name="T11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0" h="183">
                  <a:moveTo>
                    <a:pt x="0" y="37"/>
                  </a:moveTo>
                  <a:lnTo>
                    <a:pt x="342" y="183"/>
                  </a:lnTo>
                  <a:lnTo>
                    <a:pt x="350" y="103"/>
                  </a:lnTo>
                  <a:lnTo>
                    <a:pt x="27" y="0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24"/>
            <p:cNvSpPr>
              <a:spLocks/>
            </p:cNvSpPr>
            <p:nvPr/>
          </p:nvSpPr>
          <p:spPr bwMode="auto">
            <a:xfrm>
              <a:off x="4348429" y="5555624"/>
              <a:ext cx="442913" cy="271462"/>
            </a:xfrm>
            <a:custGeom>
              <a:avLst/>
              <a:gdLst>
                <a:gd name="T0" fmla="*/ 0 w 557"/>
                <a:gd name="T1" fmla="*/ 42 h 342"/>
                <a:gd name="T2" fmla="*/ 553 w 557"/>
                <a:gd name="T3" fmla="*/ 342 h 342"/>
                <a:gd name="T4" fmla="*/ 557 w 557"/>
                <a:gd name="T5" fmla="*/ 302 h 342"/>
                <a:gd name="T6" fmla="*/ 43 w 557"/>
                <a:gd name="T7" fmla="*/ 0 h 342"/>
                <a:gd name="T8" fmla="*/ 0 w 557"/>
                <a:gd name="T9" fmla="*/ 42 h 342"/>
                <a:gd name="T10" fmla="*/ 0 w 557"/>
                <a:gd name="T11" fmla="*/ 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342">
                  <a:moveTo>
                    <a:pt x="0" y="42"/>
                  </a:moveTo>
                  <a:lnTo>
                    <a:pt x="553" y="342"/>
                  </a:lnTo>
                  <a:lnTo>
                    <a:pt x="557" y="302"/>
                  </a:lnTo>
                  <a:lnTo>
                    <a:pt x="43" y="0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25"/>
            <p:cNvSpPr>
              <a:spLocks/>
            </p:cNvSpPr>
            <p:nvPr/>
          </p:nvSpPr>
          <p:spPr bwMode="auto">
            <a:xfrm>
              <a:off x="4842141" y="5268286"/>
              <a:ext cx="342900" cy="87312"/>
            </a:xfrm>
            <a:custGeom>
              <a:avLst/>
              <a:gdLst>
                <a:gd name="T0" fmla="*/ 0 w 432"/>
                <a:gd name="T1" fmla="*/ 110 h 110"/>
                <a:gd name="T2" fmla="*/ 432 w 432"/>
                <a:gd name="T3" fmla="*/ 36 h 110"/>
                <a:gd name="T4" fmla="*/ 403 w 432"/>
                <a:gd name="T5" fmla="*/ 0 h 110"/>
                <a:gd name="T6" fmla="*/ 6 w 432"/>
                <a:gd name="T7" fmla="*/ 45 h 110"/>
                <a:gd name="T8" fmla="*/ 0 w 432"/>
                <a:gd name="T9" fmla="*/ 110 h 110"/>
                <a:gd name="T10" fmla="*/ 0 w 432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2" h="110">
                  <a:moveTo>
                    <a:pt x="0" y="110"/>
                  </a:moveTo>
                  <a:lnTo>
                    <a:pt x="432" y="36"/>
                  </a:lnTo>
                  <a:lnTo>
                    <a:pt x="403" y="0"/>
                  </a:lnTo>
                  <a:lnTo>
                    <a:pt x="6" y="45"/>
                  </a:lnTo>
                  <a:lnTo>
                    <a:pt x="0" y="110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계승자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이진트리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dirty="0" smtClean="0">
                <a:ea typeface="맑은 고딕" pitchFamily="50" charset="-127"/>
              </a:rPr>
              <a:t>의 노드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에 대한 아래의 </a:t>
            </a:r>
            <a:r>
              <a:rPr lang="ko-KR" altLang="en-US" sz="2400" b="1" dirty="0" smtClean="0">
                <a:ea typeface="맑은 고딕" pitchFamily="50" charset="-127"/>
              </a:rPr>
              <a:t>일반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알고리즘들을 작성하라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preOrderSucc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선위순회 계승자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선위순회할</a:t>
            </a:r>
            <a:r>
              <a:rPr lang="ko-KR" altLang="en-US" sz="2000" dirty="0" smtClean="0">
                <a:ea typeface="맑은 고딕" pitchFamily="50" charset="-127"/>
              </a:rPr>
              <a:t> 경우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 smtClean="0">
                <a:ea typeface="맑은 고딕" pitchFamily="50" charset="-127"/>
              </a:rPr>
              <a:t>직후에 방문되는 </a:t>
            </a:r>
            <a:r>
              <a:rPr lang="ko-KR" altLang="en-US" sz="2000" dirty="0" err="1" smtClean="0">
                <a:ea typeface="맑은 고딕" pitchFamily="50" charset="-127"/>
              </a:rPr>
              <a:t>노드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inOrderSucc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중위순회 </a:t>
            </a:r>
            <a:r>
              <a:rPr lang="ko-KR" altLang="en-US" sz="2000" b="1" dirty="0">
                <a:ea typeface="맑은 고딕" pitchFamily="50" charset="-127"/>
              </a:rPr>
              <a:t>계승자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중위순회할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경우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>
                <a:ea typeface="맑은 고딕" pitchFamily="50" charset="-127"/>
              </a:rPr>
              <a:t>직후에 방문되는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postOrderSucc</a:t>
            </a:r>
            <a:r>
              <a:rPr lang="en-US" altLang="ko-KR" sz="2000" dirty="0" smtClean="0">
                <a:ea typeface="맑은 고딕" pitchFamily="50" charset="-127"/>
              </a:rPr>
              <a:t>(v): </a:t>
            </a:r>
            <a:r>
              <a:rPr lang="ko-KR" altLang="en-US" sz="2000" b="1" dirty="0" smtClean="0">
                <a:ea typeface="맑은 고딕" pitchFamily="50" charset="-127"/>
              </a:rPr>
              <a:t>후위순회 </a:t>
            </a:r>
            <a:r>
              <a:rPr lang="ko-KR" altLang="en-US" sz="2000" b="1" dirty="0">
                <a:ea typeface="맑은 고딕" pitchFamily="50" charset="-127"/>
              </a:rPr>
              <a:t>계승자</a:t>
            </a:r>
            <a:r>
              <a:rPr lang="en-US" altLang="ko-KR" sz="2000" dirty="0">
                <a:ea typeface="맑은 고딕" pitchFamily="50" charset="-127"/>
              </a:rPr>
              <a:t>(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>
                <a:ea typeface="맑은 고딕" pitchFamily="50" charset="-127"/>
              </a:rPr>
              <a:t>를 </a:t>
            </a:r>
            <a:r>
              <a:rPr lang="ko-KR" altLang="en-US" sz="2000" dirty="0" err="1" smtClean="0">
                <a:ea typeface="맑은 고딕" pitchFamily="50" charset="-127"/>
              </a:rPr>
              <a:t>후위순회할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경우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 </a:t>
            </a:r>
            <a:r>
              <a:rPr lang="ko-KR" altLang="en-US" sz="2000" dirty="0">
                <a:ea typeface="맑은 고딕" pitchFamily="50" charset="-127"/>
              </a:rPr>
              <a:t>직후에 방문되는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를 반환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주의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계승자 </a:t>
            </a:r>
            <a:r>
              <a:rPr lang="ko-KR" altLang="en-US" sz="2400" dirty="0" err="1" smtClean="0">
                <a:ea typeface="맑은 고딕" pitchFamily="50" charset="-127"/>
              </a:rPr>
              <a:t>노드가</a:t>
            </a:r>
            <a:r>
              <a:rPr lang="ko-KR" altLang="en-US" sz="2400" dirty="0" smtClean="0">
                <a:ea typeface="맑은 고딕" pitchFamily="50" charset="-127"/>
              </a:rPr>
              <a:t> 존재하지 않을 경우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invalidNodeException</a:t>
            </a:r>
            <a:r>
              <a:rPr lang="ko-KR" altLang="en-US" sz="2400" dirty="0" smtClean="0">
                <a:ea typeface="맑은 고딕" pitchFamily="50" charset="-127"/>
              </a:rPr>
              <a:t>을 발령해야 함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힌트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tx2"/>
                </a:solidFill>
                <a:ea typeface="맑은 고딕" pitchFamily="50" charset="-127"/>
              </a:rPr>
              <a:t>이진트리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기본 메쏘드들 사용 가능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3786214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preOrderSucc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node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node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43050"/>
            <a:ext cx="3857652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inOrderSucc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node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node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isInternal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≠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</a:t>
            </a: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7643866" cy="41434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1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</a:t>
            </a:r>
            <a:r>
              <a:rPr lang="ko-KR" altLang="en-US" dirty="0">
                <a:ea typeface="맑은 고딕" pitchFamily="50" charset="-127"/>
              </a:rPr>
              <a:t>결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786" y="1643050"/>
            <a:ext cx="3786214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postOrderSucc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node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node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  <a:defRPr/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isRoot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invalidNodeException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parent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rightChild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(!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isExternal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leftChild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2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로만노드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5357823" cy="12093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개의 노드로 구성된 </a:t>
            </a:r>
            <a:r>
              <a:rPr lang="ko-KR" altLang="en-US" sz="2000" dirty="0" err="1" smtClean="0">
                <a:ea typeface="맑은 고딕" pitchFamily="50" charset="-127"/>
              </a:rPr>
              <a:t>이진트리다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err="1" smtClean="0">
                <a:ea typeface="맑은 고딕" pitchFamily="50" charset="-127"/>
              </a:rPr>
              <a:t>로만노드</a:t>
            </a:r>
            <a:r>
              <a:rPr lang="en-US" altLang="ko-KR" sz="2000" dirty="0" smtClean="0">
                <a:ea typeface="맑은 고딕" pitchFamily="50" charset="-127"/>
              </a:rPr>
              <a:t>(roman node)</a:t>
            </a:r>
            <a:r>
              <a:rPr lang="ko-KR" altLang="en-US" sz="2000" dirty="0" smtClean="0">
                <a:ea typeface="맑은 고딕" pitchFamily="50" charset="-127"/>
              </a:rPr>
              <a:t>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의 노드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 가운데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왼쪽과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오른쪽 </a:t>
            </a:r>
            <a:r>
              <a:rPr lang="ko-KR" altLang="en-US" sz="2000" dirty="0" err="1" smtClean="0">
                <a:ea typeface="맑은 고딕" pitchFamily="50" charset="-127"/>
              </a:rPr>
              <a:t>부트리의</a:t>
            </a:r>
            <a:r>
              <a:rPr lang="ko-KR" altLang="en-US" sz="2000" dirty="0" smtClean="0">
                <a:ea typeface="맑은 고딕" pitchFamily="50" charset="-127"/>
              </a:rPr>
              <a:t> 크기 차이가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이내인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말한다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8" name="AutoShape 57"/>
          <p:cNvCxnSpPr>
            <a:cxnSpLocks noChangeShapeType="1"/>
            <a:stCxn id="169" idx="1"/>
            <a:endCxn id="56" idx="5"/>
          </p:cNvCxnSpPr>
          <p:nvPr/>
        </p:nvCxnSpPr>
        <p:spPr bwMode="auto">
          <a:xfrm rot="16200000" flipV="1">
            <a:off x="7348779" y="2133811"/>
            <a:ext cx="157763" cy="514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9" name="AutoShape 58"/>
          <p:cNvCxnSpPr>
            <a:cxnSpLocks noChangeShapeType="1"/>
            <a:stCxn id="57" idx="0"/>
            <a:endCxn id="56" idx="3"/>
          </p:cNvCxnSpPr>
          <p:nvPr/>
        </p:nvCxnSpPr>
        <p:spPr bwMode="auto">
          <a:xfrm rot="5400000" flipH="1" flipV="1">
            <a:off x="6789419" y="2318968"/>
            <a:ext cx="187899" cy="1747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" name="AutoShape 57"/>
          <p:cNvCxnSpPr>
            <a:cxnSpLocks noChangeShapeType="1"/>
            <a:stCxn id="116" idx="0"/>
            <a:endCxn id="114" idx="5"/>
          </p:cNvCxnSpPr>
          <p:nvPr/>
        </p:nvCxnSpPr>
        <p:spPr bwMode="auto">
          <a:xfrm rot="16200000" flipV="1">
            <a:off x="5652405" y="5708253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" name="AutoShape 58"/>
          <p:cNvCxnSpPr>
            <a:cxnSpLocks noChangeShapeType="1"/>
            <a:stCxn id="115" idx="0"/>
            <a:endCxn id="114" idx="3"/>
          </p:cNvCxnSpPr>
          <p:nvPr/>
        </p:nvCxnSpPr>
        <p:spPr bwMode="auto">
          <a:xfrm rot="5400000" flipH="1" flipV="1">
            <a:off x="5309900" y="5729193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0" name="AutoShape 57"/>
          <p:cNvCxnSpPr>
            <a:cxnSpLocks noChangeShapeType="1"/>
            <a:stCxn id="111" idx="0"/>
            <a:endCxn id="119" idx="5"/>
          </p:cNvCxnSpPr>
          <p:nvPr/>
        </p:nvCxnSpPr>
        <p:spPr bwMode="auto">
          <a:xfrm rot="16200000" flipV="1">
            <a:off x="6078212" y="5282445"/>
            <a:ext cx="236778" cy="1997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1" name="AutoShape 58"/>
          <p:cNvCxnSpPr>
            <a:cxnSpLocks noChangeShapeType="1"/>
            <a:stCxn id="114" idx="7"/>
            <a:endCxn id="119" idx="3"/>
          </p:cNvCxnSpPr>
          <p:nvPr/>
        </p:nvCxnSpPr>
        <p:spPr bwMode="auto">
          <a:xfrm rot="5400000" flipH="1" flipV="1">
            <a:off x="5692545" y="5263925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2" name="AutoShape 57"/>
          <p:cNvCxnSpPr>
            <a:cxnSpLocks noChangeShapeType="1"/>
            <a:stCxn id="56" idx="1"/>
            <a:endCxn id="157" idx="5"/>
          </p:cNvCxnSpPr>
          <p:nvPr/>
        </p:nvCxnSpPr>
        <p:spPr bwMode="auto">
          <a:xfrm rot="16200000" flipV="1">
            <a:off x="6777275" y="1919497"/>
            <a:ext cx="229201" cy="1577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4" name="AutoShape 57"/>
          <p:cNvCxnSpPr>
            <a:cxnSpLocks noChangeShapeType="1"/>
            <a:stCxn id="140" idx="1"/>
            <a:endCxn id="123" idx="5"/>
          </p:cNvCxnSpPr>
          <p:nvPr/>
        </p:nvCxnSpPr>
        <p:spPr bwMode="auto">
          <a:xfrm rot="16200000" flipV="1">
            <a:off x="6443584" y="3467634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" name="AutoShape 58"/>
          <p:cNvCxnSpPr>
            <a:cxnSpLocks noChangeShapeType="1"/>
            <a:stCxn id="154" idx="7"/>
            <a:endCxn id="123" idx="3"/>
          </p:cNvCxnSpPr>
          <p:nvPr/>
        </p:nvCxnSpPr>
        <p:spPr bwMode="auto">
          <a:xfrm rot="5400000" flipH="1" flipV="1">
            <a:off x="5837300" y="3669730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8" name="AutoShape 57"/>
          <p:cNvCxnSpPr>
            <a:cxnSpLocks noChangeShapeType="1"/>
            <a:stCxn id="119" idx="1"/>
            <a:endCxn id="126" idx="5"/>
          </p:cNvCxnSpPr>
          <p:nvPr/>
        </p:nvCxnSpPr>
        <p:spPr bwMode="auto">
          <a:xfrm rot="16200000" flipV="1">
            <a:off x="5490451" y="4657641"/>
            <a:ext cx="204763" cy="6089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" name="AutoShape 58"/>
          <p:cNvCxnSpPr>
            <a:cxnSpLocks noChangeShapeType="1"/>
            <a:stCxn id="127" idx="0"/>
            <a:endCxn id="126" idx="3"/>
          </p:cNvCxnSpPr>
          <p:nvPr/>
        </p:nvCxnSpPr>
        <p:spPr bwMode="auto">
          <a:xfrm rot="5400000" flipH="1" flipV="1">
            <a:off x="4905711" y="492081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2" name="AutoShape 57"/>
          <p:cNvCxnSpPr>
            <a:cxnSpLocks noChangeShapeType="1"/>
            <a:stCxn id="126" idx="1"/>
            <a:endCxn id="130" idx="5"/>
          </p:cNvCxnSpPr>
          <p:nvPr/>
        </p:nvCxnSpPr>
        <p:spPr bwMode="auto">
          <a:xfrm rot="16200000" flipV="1">
            <a:off x="4884168" y="445554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" name="AutoShape 58"/>
          <p:cNvCxnSpPr>
            <a:cxnSpLocks noChangeShapeType="1"/>
            <a:stCxn id="131" idx="0"/>
            <a:endCxn id="130" idx="3"/>
          </p:cNvCxnSpPr>
          <p:nvPr/>
        </p:nvCxnSpPr>
        <p:spPr bwMode="auto">
          <a:xfrm rot="5400000" flipH="1" flipV="1">
            <a:off x="4501523" y="4516627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4" name="AutoShape 58"/>
          <p:cNvCxnSpPr>
            <a:cxnSpLocks noChangeShapeType="1"/>
            <a:stCxn id="130" idx="7"/>
            <a:endCxn id="154" idx="3"/>
          </p:cNvCxnSpPr>
          <p:nvPr/>
        </p:nvCxnSpPr>
        <p:spPr bwMode="auto">
          <a:xfrm rot="5400000" flipH="1" flipV="1">
            <a:off x="5169919" y="3788165"/>
            <a:ext cx="182203" cy="75370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1" name="AutoShape 57"/>
          <p:cNvCxnSpPr>
            <a:cxnSpLocks noChangeShapeType="1"/>
            <a:stCxn id="148" idx="1"/>
            <a:endCxn id="140" idx="5"/>
          </p:cNvCxnSpPr>
          <p:nvPr/>
        </p:nvCxnSpPr>
        <p:spPr bwMode="auto">
          <a:xfrm rot="16200000" flipV="1">
            <a:off x="7049867" y="407391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2" name="AutoShape 58"/>
          <p:cNvCxnSpPr>
            <a:cxnSpLocks noChangeShapeType="1"/>
            <a:stCxn id="143" idx="7"/>
            <a:endCxn id="140" idx="3"/>
          </p:cNvCxnSpPr>
          <p:nvPr/>
        </p:nvCxnSpPr>
        <p:spPr bwMode="auto">
          <a:xfrm rot="5400000" flipH="1" flipV="1">
            <a:off x="6645677" y="4073916"/>
            <a:ext cx="204762" cy="204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6" name="AutoShape 57"/>
          <p:cNvCxnSpPr>
            <a:cxnSpLocks noChangeShapeType="1"/>
            <a:stCxn id="145" idx="0"/>
            <a:endCxn id="143" idx="5"/>
          </p:cNvCxnSpPr>
          <p:nvPr/>
        </p:nvCxnSpPr>
        <p:spPr bwMode="auto">
          <a:xfrm rot="16200000" flipV="1">
            <a:off x="6605538" y="451824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7" name="AutoShape 58"/>
          <p:cNvCxnSpPr>
            <a:cxnSpLocks noChangeShapeType="1"/>
            <a:stCxn id="144" idx="0"/>
            <a:endCxn id="143" idx="3"/>
          </p:cNvCxnSpPr>
          <p:nvPr/>
        </p:nvCxnSpPr>
        <p:spPr bwMode="auto">
          <a:xfrm rot="5400000" flipH="1" flipV="1">
            <a:off x="6263033" y="453918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1" name="AutoShape 57"/>
          <p:cNvCxnSpPr>
            <a:cxnSpLocks noChangeShapeType="1"/>
            <a:stCxn id="150" idx="0"/>
            <a:endCxn id="148" idx="5"/>
          </p:cNvCxnSpPr>
          <p:nvPr/>
        </p:nvCxnSpPr>
        <p:spPr bwMode="auto">
          <a:xfrm rot="16200000" flipV="1">
            <a:off x="7413915" y="451824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2" name="AutoShape 58"/>
          <p:cNvCxnSpPr>
            <a:cxnSpLocks noChangeShapeType="1"/>
            <a:stCxn id="149" idx="0"/>
            <a:endCxn id="148" idx="3"/>
          </p:cNvCxnSpPr>
          <p:nvPr/>
        </p:nvCxnSpPr>
        <p:spPr bwMode="auto">
          <a:xfrm rot="5400000" flipH="1" flipV="1">
            <a:off x="7071410" y="453918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" name="AutoShape 57"/>
          <p:cNvCxnSpPr>
            <a:cxnSpLocks noChangeShapeType="1"/>
            <a:stCxn id="123" idx="7"/>
            <a:endCxn id="157" idx="3"/>
          </p:cNvCxnSpPr>
          <p:nvPr/>
        </p:nvCxnSpPr>
        <p:spPr bwMode="auto">
          <a:xfrm rot="5400000" flipH="1" flipV="1">
            <a:off x="5634266" y="2491002"/>
            <a:ext cx="1586523" cy="3720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6" name="AutoShape 57"/>
          <p:cNvCxnSpPr>
            <a:cxnSpLocks noChangeShapeType="1"/>
            <a:stCxn id="155" idx="0"/>
            <a:endCxn id="154" idx="5"/>
          </p:cNvCxnSpPr>
          <p:nvPr/>
        </p:nvCxnSpPr>
        <p:spPr bwMode="auto">
          <a:xfrm rot="16200000" flipV="1">
            <a:off x="5796882" y="4114336"/>
            <a:ext cx="244298" cy="16346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0" name="AutoShape 57"/>
          <p:cNvCxnSpPr>
            <a:cxnSpLocks noChangeShapeType="1"/>
            <a:stCxn id="177" idx="1"/>
            <a:endCxn id="169" idx="5"/>
          </p:cNvCxnSpPr>
          <p:nvPr/>
        </p:nvCxnSpPr>
        <p:spPr bwMode="auto">
          <a:xfrm rot="16200000" flipV="1">
            <a:off x="7884564" y="2669597"/>
            <a:ext cx="204763" cy="204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1" name="AutoShape 58"/>
          <p:cNvCxnSpPr>
            <a:cxnSpLocks noChangeShapeType="1"/>
            <a:stCxn id="172" idx="7"/>
            <a:endCxn id="169" idx="3"/>
          </p:cNvCxnSpPr>
          <p:nvPr/>
        </p:nvCxnSpPr>
        <p:spPr bwMode="auto">
          <a:xfrm rot="5400000" flipH="1" flipV="1">
            <a:off x="7480374" y="2669596"/>
            <a:ext cx="204762" cy="20476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" name="AutoShape 57"/>
          <p:cNvCxnSpPr>
            <a:cxnSpLocks noChangeShapeType="1"/>
            <a:stCxn id="174" idx="0"/>
            <a:endCxn id="172" idx="5"/>
          </p:cNvCxnSpPr>
          <p:nvPr/>
        </p:nvCxnSpPr>
        <p:spPr bwMode="auto">
          <a:xfrm rot="16200000" flipV="1">
            <a:off x="7440235" y="311392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6" name="AutoShape 58"/>
          <p:cNvCxnSpPr>
            <a:cxnSpLocks noChangeShapeType="1"/>
            <a:stCxn id="173" idx="0"/>
            <a:endCxn id="172" idx="3"/>
          </p:cNvCxnSpPr>
          <p:nvPr/>
        </p:nvCxnSpPr>
        <p:spPr bwMode="auto">
          <a:xfrm rot="5400000" flipH="1" flipV="1">
            <a:off x="7097730" y="313486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0" name="AutoShape 57"/>
          <p:cNvCxnSpPr>
            <a:cxnSpLocks noChangeShapeType="1"/>
            <a:stCxn id="179" idx="0"/>
            <a:endCxn id="177" idx="5"/>
          </p:cNvCxnSpPr>
          <p:nvPr/>
        </p:nvCxnSpPr>
        <p:spPr bwMode="auto">
          <a:xfrm rot="16200000" flipV="1">
            <a:off x="8248612" y="3113926"/>
            <a:ext cx="244298" cy="1640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1" name="AutoShape 58"/>
          <p:cNvCxnSpPr>
            <a:cxnSpLocks noChangeShapeType="1"/>
            <a:stCxn id="178" idx="0"/>
            <a:endCxn id="177" idx="3"/>
          </p:cNvCxnSpPr>
          <p:nvPr/>
        </p:nvCxnSpPr>
        <p:spPr bwMode="auto">
          <a:xfrm rot="5400000" flipH="1" flipV="1">
            <a:off x="7906107" y="3134866"/>
            <a:ext cx="244298" cy="1221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929454" y="207167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4" name="Oval 54"/>
          <p:cNvSpPr>
            <a:spLocks noChangeArrowheads="1"/>
          </p:cNvSpPr>
          <p:nvPr/>
        </p:nvSpPr>
        <p:spPr bwMode="auto">
          <a:xfrm>
            <a:off x="5451816" y="5427384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9" name="Oval 54"/>
          <p:cNvSpPr>
            <a:spLocks noChangeArrowheads="1"/>
          </p:cNvSpPr>
          <p:nvPr/>
        </p:nvSpPr>
        <p:spPr bwMode="auto">
          <a:xfrm>
            <a:off x="5856005" y="5023195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3" name="Oval 54"/>
          <p:cNvSpPr>
            <a:spLocks noChangeArrowheads="1"/>
          </p:cNvSpPr>
          <p:nvPr/>
        </p:nvSpPr>
        <p:spPr bwMode="auto">
          <a:xfrm>
            <a:off x="6000760" y="3429000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26" name="Oval 54"/>
          <p:cNvSpPr>
            <a:spLocks noChangeArrowheads="1"/>
          </p:cNvSpPr>
          <p:nvPr/>
        </p:nvSpPr>
        <p:spPr bwMode="auto">
          <a:xfrm>
            <a:off x="5047627" y="461900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30" name="Oval 54"/>
          <p:cNvSpPr>
            <a:spLocks noChangeArrowheads="1"/>
          </p:cNvSpPr>
          <p:nvPr/>
        </p:nvSpPr>
        <p:spPr bwMode="auto">
          <a:xfrm>
            <a:off x="4643438" y="421481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0" name="Oval 54"/>
          <p:cNvSpPr>
            <a:spLocks noChangeArrowheads="1"/>
          </p:cNvSpPr>
          <p:nvPr/>
        </p:nvSpPr>
        <p:spPr bwMode="auto">
          <a:xfrm>
            <a:off x="6809137" y="3833188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3" name="Oval 54"/>
          <p:cNvSpPr>
            <a:spLocks noChangeArrowheads="1"/>
          </p:cNvSpPr>
          <p:nvPr/>
        </p:nvSpPr>
        <p:spPr bwMode="auto">
          <a:xfrm>
            <a:off x="6404948" y="423737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48" name="Oval 54"/>
          <p:cNvSpPr>
            <a:spLocks noChangeArrowheads="1"/>
          </p:cNvSpPr>
          <p:nvPr/>
        </p:nvSpPr>
        <p:spPr bwMode="auto">
          <a:xfrm>
            <a:off x="7213326" y="423737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4" name="Oval 54"/>
          <p:cNvSpPr>
            <a:spLocks noChangeArrowheads="1"/>
          </p:cNvSpPr>
          <p:nvPr/>
        </p:nvSpPr>
        <p:spPr bwMode="auto">
          <a:xfrm>
            <a:off x="5596571" y="3833188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57" name="Oval 54"/>
          <p:cNvSpPr>
            <a:spLocks noChangeArrowheads="1"/>
          </p:cNvSpPr>
          <p:nvPr/>
        </p:nvSpPr>
        <p:spPr bwMode="auto">
          <a:xfrm>
            <a:off x="6572264" y="1643050"/>
            <a:ext cx="282031" cy="28203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9" name="Oval 54"/>
          <p:cNvSpPr>
            <a:spLocks noChangeArrowheads="1"/>
          </p:cNvSpPr>
          <p:nvPr/>
        </p:nvSpPr>
        <p:spPr bwMode="auto">
          <a:xfrm>
            <a:off x="7643834" y="2428868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2" name="Oval 54"/>
          <p:cNvSpPr>
            <a:spLocks noChangeArrowheads="1"/>
          </p:cNvSpPr>
          <p:nvPr/>
        </p:nvSpPr>
        <p:spPr bwMode="auto">
          <a:xfrm>
            <a:off x="7239645" y="283305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77" name="Oval 54"/>
          <p:cNvSpPr>
            <a:spLocks noChangeArrowheads="1"/>
          </p:cNvSpPr>
          <p:nvPr/>
        </p:nvSpPr>
        <p:spPr bwMode="auto">
          <a:xfrm>
            <a:off x="8048023" y="2833057"/>
            <a:ext cx="282031" cy="282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bIns="0" anchor="ctr" anchorCtr="1"/>
          <a:lstStyle/>
          <a:p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57" name="Rectangle 55"/>
          <p:cNvSpPr>
            <a:spLocks noChangeAspect="1" noChangeArrowheads="1"/>
          </p:cNvSpPr>
          <p:nvPr/>
        </p:nvSpPr>
        <p:spPr bwMode="auto">
          <a:xfrm>
            <a:off x="6715140" y="2500306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1" name="Rectangle 56"/>
          <p:cNvSpPr>
            <a:spLocks noChangeAspect="1" noChangeArrowheads="1"/>
          </p:cNvSpPr>
          <p:nvPr/>
        </p:nvSpPr>
        <p:spPr bwMode="auto">
          <a:xfrm>
            <a:off x="6215074" y="5500702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5" name="Rectangle 55"/>
          <p:cNvSpPr>
            <a:spLocks noChangeAspect="1" noChangeArrowheads="1"/>
          </p:cNvSpPr>
          <p:nvPr/>
        </p:nvSpPr>
        <p:spPr bwMode="auto">
          <a:xfrm>
            <a:off x="5290140" y="5912411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16" name="Rectangle 56"/>
          <p:cNvSpPr>
            <a:spLocks noChangeAspect="1" noChangeArrowheads="1"/>
          </p:cNvSpPr>
          <p:nvPr/>
        </p:nvSpPr>
        <p:spPr bwMode="auto">
          <a:xfrm>
            <a:off x="5775167" y="5912411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27" name="Rectangle 55"/>
          <p:cNvSpPr>
            <a:spLocks noChangeAspect="1" noChangeArrowheads="1"/>
          </p:cNvSpPr>
          <p:nvPr/>
        </p:nvSpPr>
        <p:spPr bwMode="auto">
          <a:xfrm>
            <a:off x="4885952" y="510403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31" name="Rectangle 55"/>
          <p:cNvSpPr>
            <a:spLocks noChangeAspect="1" noChangeArrowheads="1"/>
          </p:cNvSpPr>
          <p:nvPr/>
        </p:nvSpPr>
        <p:spPr bwMode="auto">
          <a:xfrm>
            <a:off x="4481763" y="4699844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4" name="Rectangle 55"/>
          <p:cNvSpPr>
            <a:spLocks noChangeAspect="1" noChangeArrowheads="1"/>
          </p:cNvSpPr>
          <p:nvPr/>
        </p:nvSpPr>
        <p:spPr bwMode="auto">
          <a:xfrm>
            <a:off x="6243273" y="472240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5" name="Rectangle 56"/>
          <p:cNvSpPr>
            <a:spLocks noChangeAspect="1" noChangeArrowheads="1"/>
          </p:cNvSpPr>
          <p:nvPr/>
        </p:nvSpPr>
        <p:spPr bwMode="auto">
          <a:xfrm>
            <a:off x="6728299" y="472240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49" name="Rectangle 55"/>
          <p:cNvSpPr>
            <a:spLocks noChangeAspect="1" noChangeArrowheads="1"/>
          </p:cNvSpPr>
          <p:nvPr/>
        </p:nvSpPr>
        <p:spPr bwMode="auto">
          <a:xfrm>
            <a:off x="7051650" y="472240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50" name="Rectangle 56"/>
          <p:cNvSpPr>
            <a:spLocks noChangeAspect="1" noChangeArrowheads="1"/>
          </p:cNvSpPr>
          <p:nvPr/>
        </p:nvSpPr>
        <p:spPr bwMode="auto">
          <a:xfrm>
            <a:off x="7536677" y="472240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55" name="Rectangle 55"/>
          <p:cNvSpPr>
            <a:spLocks noChangeAspect="1" noChangeArrowheads="1"/>
          </p:cNvSpPr>
          <p:nvPr/>
        </p:nvSpPr>
        <p:spPr bwMode="auto">
          <a:xfrm>
            <a:off x="5919922" y="4318215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3" name="Rectangle 55"/>
          <p:cNvSpPr>
            <a:spLocks noChangeAspect="1" noChangeArrowheads="1"/>
          </p:cNvSpPr>
          <p:nvPr/>
        </p:nvSpPr>
        <p:spPr bwMode="auto">
          <a:xfrm>
            <a:off x="7077970" y="331808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4" name="Rectangle 56"/>
          <p:cNvSpPr>
            <a:spLocks noChangeAspect="1" noChangeArrowheads="1"/>
          </p:cNvSpPr>
          <p:nvPr/>
        </p:nvSpPr>
        <p:spPr bwMode="auto">
          <a:xfrm>
            <a:off x="7562996" y="331808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8" name="Rectangle 55"/>
          <p:cNvSpPr>
            <a:spLocks noChangeAspect="1" noChangeArrowheads="1"/>
          </p:cNvSpPr>
          <p:nvPr/>
        </p:nvSpPr>
        <p:spPr bwMode="auto">
          <a:xfrm>
            <a:off x="7886347" y="3318083"/>
            <a:ext cx="161677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179" name="Rectangle 56"/>
          <p:cNvSpPr>
            <a:spLocks noChangeAspect="1" noChangeArrowheads="1"/>
          </p:cNvSpPr>
          <p:nvPr/>
        </p:nvSpPr>
        <p:spPr bwMode="auto">
          <a:xfrm>
            <a:off x="8371374" y="3318083"/>
            <a:ext cx="162790" cy="161675"/>
          </a:xfrm>
          <a:prstGeom prst="rect">
            <a:avLst/>
          </a:prstGeom>
          <a:solidFill>
            <a:schemeClr val="folHlink"/>
          </a:solidFill>
          <a:ln w="571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bIns="0" anchor="ctr"/>
          <a:lstStyle/>
          <a:p>
            <a:endParaRPr lang="ko-KR" altLang="ko-KR" sz="2000" dirty="0">
              <a:latin typeface="맑은 고딕" pitchFamily="50" charset="-127"/>
            </a:endParaRPr>
          </a:p>
        </p:txBody>
      </p:sp>
      <p:sp>
        <p:nvSpPr>
          <p:cNvPr id="64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2780928"/>
            <a:ext cx="357187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주어진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모든 자손들이 로만인 경우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루트로 하는 </a:t>
            </a:r>
            <a:r>
              <a:rPr kumimoji="0" lang="ko-KR" alt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부트리의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크기를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그렇지 않으면 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반환하는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선형시간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0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알고리즘 </a:t>
            </a: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romanSize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(v)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작성하라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주의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중복 방문하면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선형시간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조건을 만족하기 어렵다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5" name="그림 64" descr="무료 벡터 그래픽: 미국 재향 군인 회원, &lt;strong&gt;로마&lt;/strong&gt;, 군인 - Pixabay의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61" y="188641"/>
            <a:ext cx="81069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43050"/>
            <a:ext cx="3857652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 smtClean="0">
                <a:latin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isExternal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{roman}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1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0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</a:t>
            </a:r>
            <a:endParaRPr lang="en-US" altLang="ko-KR" sz="2000" dirty="0" smtClean="0">
              <a:latin typeface="Times New Roman" pitchFamily="18" charset="0"/>
              <a:sym typeface="Symbol" pitchFamily="18" charset="2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romanSize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lang="en-US" altLang="ko-KR" sz="2000" b="1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</a:rPr>
              <a:t> 0) &amp; (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|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|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≤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5))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</a:t>
            </a:r>
            <a:r>
              <a:rPr lang="en-US" altLang="ko-KR" sz="2000" dirty="0" smtClean="0">
                <a:latin typeface="Times New Roman" pitchFamily="18" charset="0"/>
                <a:sym typeface="Symbol" pitchFamily="18" charset="2"/>
              </a:rPr>
              <a:t>{roman}</a:t>
            </a:r>
            <a:endParaRPr lang="en-US" altLang="ko-KR" sz="2000" dirty="0" smtClean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else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0</a:t>
            </a:r>
            <a:endParaRPr lang="en-US" altLang="ko-KR" sz="2000" dirty="0" smtClean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643050"/>
            <a:ext cx="378621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romanSize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(v)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는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모든 후손이 </a:t>
            </a:r>
            <a:r>
              <a:rPr kumimoji="0" lang="ko-KR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로만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이면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루트를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하는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부트리의</a:t>
            </a:r>
            <a:r>
              <a:rPr kumimoji="0" lang="ko-KR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크기를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그렇지 않으면 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반환한다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어느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한 번 이상 방문하지 않으므로 </a:t>
            </a:r>
            <a:r>
              <a:rPr lang="en-US" altLang="ko-KR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시간에 실행한다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CD060-6955-4829-98B0-393A2C220650}" type="slidenum">
              <a:rPr lang="en-US" altLang="ko-KR" smtClean="0"/>
              <a:pPr/>
              <a:t>49</a:t>
            </a:fld>
            <a:endParaRPr lang="en-US" altLang="ko-KR" smtClean="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양자택일식</a:t>
            </a:r>
            <a:r>
              <a:rPr lang="ko-KR" altLang="en-US" dirty="0" smtClean="0">
                <a:ea typeface="맑은 고딕" pitchFamily="50" charset="-127"/>
              </a:rPr>
              <a:t> 문답시스템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357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대답에 따라 다양한 결정 가운데 하나를 제공하는 </a:t>
            </a:r>
            <a:r>
              <a:rPr lang="ko-KR" altLang="en-US" sz="2400" b="1" dirty="0" err="1" smtClean="0">
                <a:ea typeface="맑은 고딕" pitchFamily="50" charset="-127"/>
              </a:rPr>
              <a:t>양자택일식</a:t>
            </a:r>
            <a:r>
              <a:rPr lang="ko-KR" altLang="en-US" sz="2400" b="1" dirty="0" smtClean="0">
                <a:ea typeface="맑은 고딕" pitchFamily="50" charset="-127"/>
              </a:rPr>
              <a:t> 문답시스템</a:t>
            </a:r>
            <a:r>
              <a:rPr lang="ko-KR" altLang="en-US" sz="2400" dirty="0" smtClean="0">
                <a:ea typeface="맑은 고딕" pitchFamily="50" charset="-127"/>
              </a:rPr>
              <a:t>을 구축하고자 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예</a:t>
            </a:r>
            <a:r>
              <a:rPr lang="en-US" altLang="ko-KR" sz="2000" dirty="0" smtClean="0">
                <a:ea typeface="맑은 고딕" pitchFamily="50" charset="-127"/>
              </a:rPr>
              <a:t>/</a:t>
            </a:r>
            <a:r>
              <a:rPr lang="ko-KR" altLang="en-US" sz="2000" dirty="0" smtClean="0">
                <a:ea typeface="맑은 고딕" pitchFamily="50" charset="-127"/>
              </a:rPr>
              <a:t>아니오 응답을 요하는 질문들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결정들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스무고개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해결사</a:t>
            </a:r>
            <a:r>
              <a:rPr lang="en-US" altLang="ko-KR" sz="2000" dirty="0" smtClean="0">
                <a:ea typeface="맑은 고딕" pitchFamily="50" charset="-127"/>
              </a:rPr>
              <a:t>(troubleshooters)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분류기</a:t>
            </a:r>
            <a:r>
              <a:rPr lang="en-US" altLang="ko-KR" sz="2000" dirty="0" smtClean="0">
                <a:ea typeface="맑은 고딕" pitchFamily="50" charset="-127"/>
              </a:rPr>
              <a:t>(classifiers)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추천기</a:t>
            </a:r>
            <a:r>
              <a:rPr lang="en-US" altLang="ko-KR" sz="2000" dirty="0" smtClean="0">
                <a:ea typeface="맑은 고딕" pitchFamily="50" charset="-127"/>
              </a:rPr>
              <a:t>(recommenders)</a:t>
            </a:r>
          </a:p>
        </p:txBody>
      </p:sp>
      <p:pic>
        <p:nvPicPr>
          <p:cNvPr id="26" name="Picture 3" descr="C:\Documents and Settings\kook\Local Settings\Temporary Internet Files\Content.IE5\TNMKRMQN\MCBD07012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357562"/>
            <a:ext cx="1834190" cy="2716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자유형 56"/>
          <p:cNvSpPr>
            <a:spLocks noChangeArrowheads="1"/>
          </p:cNvSpPr>
          <p:nvPr/>
        </p:nvSpPr>
        <p:spPr bwMode="auto">
          <a:xfrm>
            <a:off x="6002338" y="2193925"/>
            <a:ext cx="825500" cy="2012950"/>
          </a:xfrm>
          <a:custGeom>
            <a:avLst/>
            <a:gdLst>
              <a:gd name="T0" fmla="*/ 821528 w 825862"/>
              <a:gd name="T1" fmla="*/ 0 h 2011680"/>
              <a:gd name="T2" fmla="*/ 119832 w 825862"/>
              <a:gd name="T3" fmla="*/ 816055 h 2011680"/>
              <a:gd name="T4" fmla="*/ 102511 w 825862"/>
              <a:gd name="T5" fmla="*/ 2026973 h 2011680"/>
              <a:gd name="T6" fmla="*/ 0 60000 65536"/>
              <a:gd name="T7" fmla="*/ 0 60000 65536"/>
              <a:gd name="T8" fmla="*/ 0 60000 65536"/>
              <a:gd name="T9" fmla="*/ 0 w 825862"/>
              <a:gd name="T10" fmla="*/ 0 h 2011680"/>
              <a:gd name="T11" fmla="*/ 825862 w 825862"/>
              <a:gd name="T12" fmla="*/ 2011680 h 2011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25862" h="2011680">
                <a:moveTo>
                  <a:pt x="825862" y="0"/>
                </a:moveTo>
                <a:cubicBezTo>
                  <a:pt x="533399" y="237308"/>
                  <a:pt x="240936" y="474617"/>
                  <a:pt x="120468" y="809897"/>
                </a:cubicBezTo>
                <a:cubicBezTo>
                  <a:pt x="0" y="1145177"/>
                  <a:pt x="51525" y="1578428"/>
                  <a:pt x="103051" y="2011680"/>
                </a:cubicBezTo>
              </a:path>
            </a:pathLst>
          </a:custGeom>
          <a:noFill/>
          <a:ln w="127000" algn="ctr">
            <a:solidFill>
              <a:srgbClr val="CFDBFD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9AA70-66D0-4B30-A94D-58FF92AE4810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717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용어</a:t>
            </a:r>
            <a:r>
              <a:rPr lang="en-US" altLang="ko-KR" smtClean="0">
                <a:ea typeface="맑은 고딕" pitchFamily="50" charset="-127"/>
              </a:rPr>
              <a:t> (</a:t>
            </a:r>
            <a:r>
              <a:rPr lang="en-US" altLang="ko-KR" err="1" smtClean="0">
                <a:ea typeface="맑은 고딕" pitchFamily="50" charset="-127"/>
              </a:rPr>
              <a:t>conti</a:t>
            </a:r>
            <a:r>
              <a:rPr lang="en-US" altLang="ko-KR" smtClean="0">
                <a:ea typeface="맑은 고딕" pitchFamily="50" charset="-127"/>
              </a:rPr>
              <a:t>.)</a:t>
            </a:r>
          </a:p>
        </p:txBody>
      </p:sp>
      <p:sp>
        <p:nvSpPr>
          <p:cNvPr id="71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286250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smtClean="0">
                <a:ea typeface="맑은 고딕" pitchFamily="50" charset="-127"/>
              </a:rPr>
              <a:t>경로</a:t>
            </a:r>
            <a:r>
              <a:rPr lang="en-US" altLang="ko-KR" sz="2200" dirty="0" smtClean="0">
                <a:ea typeface="맑은 고딕" pitchFamily="50" charset="-127"/>
              </a:rPr>
              <a:t>(path): </a:t>
            </a:r>
            <a:r>
              <a:rPr lang="ko-KR" altLang="en-US" sz="2200" dirty="0" smtClean="0">
                <a:ea typeface="맑은 고딕" pitchFamily="50" charset="-127"/>
              </a:rPr>
              <a:t>조상 또는 자손을 따라 이어진 </a:t>
            </a:r>
            <a:r>
              <a:rPr lang="ko-KR" altLang="en-US" sz="2200" dirty="0" err="1" smtClean="0">
                <a:ea typeface="맑은 고딕" pitchFamily="50" charset="-127"/>
              </a:rPr>
              <a:t>노드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시퀀스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ko-KR" altLang="en-US" sz="2200" b="1" dirty="0" smtClean="0"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ABF)</a:t>
            </a: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smtClean="0">
                <a:ea typeface="맑은 고딕" pitchFamily="50" charset="-127"/>
              </a:rPr>
              <a:t>경로길이</a:t>
            </a:r>
            <a:r>
              <a:rPr lang="en-US" altLang="ko-KR" sz="2200" dirty="0" smtClean="0">
                <a:ea typeface="맑은 고딕" pitchFamily="50" charset="-127"/>
              </a:rPr>
              <a:t>(path length): </a:t>
            </a:r>
            <a:r>
              <a:rPr lang="ko-KR" altLang="en-US" sz="2200" dirty="0" err="1" smtClean="0">
                <a:ea typeface="맑은 고딕" pitchFamily="50" charset="-127"/>
              </a:rPr>
              <a:t>경로내</a:t>
            </a:r>
            <a:r>
              <a:rPr lang="ko-KR" altLang="en-US" sz="2200" dirty="0" smtClean="0">
                <a:ea typeface="맑은 고딕" pitchFamily="50" charset="-127"/>
              </a:rPr>
              <a:t> 간선</a:t>
            </a:r>
            <a:r>
              <a:rPr lang="en-US" altLang="ko-KR" sz="2200" dirty="0" smtClean="0">
                <a:ea typeface="맑은 고딕" pitchFamily="50" charset="-127"/>
              </a:rPr>
              <a:t>(edge)</a:t>
            </a:r>
            <a:r>
              <a:rPr lang="ko-KR" altLang="en-US" sz="2200" dirty="0" smtClean="0">
                <a:ea typeface="맑은 고딕" pitchFamily="50" charset="-127"/>
              </a:rPr>
              <a:t>의 수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깊이</a:t>
            </a:r>
            <a:r>
              <a:rPr lang="en-US" altLang="ko-KR" sz="2200" dirty="0" smtClean="0">
                <a:ea typeface="맑은 고딕" pitchFamily="50" charset="-127"/>
              </a:rPr>
              <a:t>(depth): </a:t>
            </a:r>
            <a:r>
              <a:rPr lang="ko-KR" altLang="en-US" sz="2200" dirty="0" smtClean="0">
                <a:ea typeface="맑은 고딕" pitchFamily="50" charset="-127"/>
              </a:rPr>
              <a:t>루트로부터 </a:t>
            </a:r>
            <a:r>
              <a:rPr lang="ko-KR" altLang="en-US" sz="2200" dirty="0" err="1" smtClean="0">
                <a:ea typeface="맑은 고딕" pitchFamily="50" charset="-127"/>
              </a:rPr>
              <a:t>노드에</a:t>
            </a:r>
            <a:r>
              <a:rPr lang="ko-KR" altLang="en-US" sz="2200" dirty="0" smtClean="0">
                <a:ea typeface="맑은 고딕" pitchFamily="50" charset="-127"/>
              </a:rPr>
              <a:t> 이르는 유일한 경로의 길이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dirty="0" err="1" smtClean="0">
                <a:ea typeface="맑은 고딕" pitchFamily="50" charset="-127"/>
              </a:rPr>
              <a:t>노드의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ko-KR" altLang="en-US" sz="2200" b="1" dirty="0" smtClean="0">
                <a:ea typeface="맑은 고딕" pitchFamily="50" charset="-127"/>
              </a:rPr>
              <a:t>높이</a:t>
            </a:r>
            <a:r>
              <a:rPr lang="en-US" altLang="ko-KR" sz="2200" dirty="0" smtClean="0">
                <a:ea typeface="맑은 고딕" pitchFamily="50" charset="-127"/>
              </a:rPr>
              <a:t>(height): </a:t>
            </a:r>
            <a:r>
              <a:rPr lang="ko-KR" altLang="en-US" sz="2200" dirty="0" err="1" smtClean="0">
                <a:ea typeface="맑은 고딕" pitchFamily="50" charset="-127"/>
              </a:rPr>
              <a:t>노드로부터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err="1" smtClean="0">
                <a:ea typeface="맑은 고딕" pitchFamily="50" charset="-127"/>
              </a:rPr>
              <a:t>외부노드에</a:t>
            </a:r>
            <a:r>
              <a:rPr lang="ko-KR" altLang="en-US" sz="2200" dirty="0" smtClean="0">
                <a:ea typeface="맑은 고딕" pitchFamily="50" charset="-127"/>
              </a:rPr>
              <a:t> 이르는 가장 긴 경로의 길이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200" b="1" dirty="0" err="1" smtClean="0">
                <a:ea typeface="맑은 고딕" pitchFamily="50" charset="-127"/>
              </a:rPr>
              <a:t>트리의</a:t>
            </a:r>
            <a:r>
              <a:rPr lang="ko-KR" altLang="en-US" sz="2200" b="1" dirty="0" smtClean="0">
                <a:ea typeface="맑은 고딕" pitchFamily="50" charset="-127"/>
              </a:rPr>
              <a:t> 높이</a:t>
            </a:r>
            <a:r>
              <a:rPr lang="en-US" altLang="ko-KR" sz="2200" dirty="0" smtClean="0">
                <a:ea typeface="맑은 고딕" pitchFamily="50" charset="-127"/>
              </a:rPr>
              <a:t>(height of a tree): </a:t>
            </a:r>
            <a:r>
              <a:rPr lang="ko-KR" altLang="en-US" sz="2200" dirty="0" smtClean="0">
                <a:ea typeface="맑은 고딕" pitchFamily="50" charset="-127"/>
              </a:rPr>
              <a:t>루트의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높이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7176" name="AutoShape 5"/>
          <p:cNvSpPr>
            <a:spLocks noChangeAspect="1" noChangeArrowheads="1"/>
          </p:cNvSpPr>
          <p:nvPr/>
        </p:nvSpPr>
        <p:spPr bwMode="auto">
          <a:xfrm>
            <a:off x="6643688" y="1785938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7177" name="AutoShape 6"/>
          <p:cNvSpPr>
            <a:spLocks noChangeAspect="1" noChangeArrowheads="1"/>
          </p:cNvSpPr>
          <p:nvPr/>
        </p:nvSpPr>
        <p:spPr bwMode="auto">
          <a:xfrm>
            <a:off x="5857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7178" name="AutoShape 7"/>
          <p:cNvSpPr>
            <a:spLocks noChangeAspect="1" noChangeArrowheads="1"/>
          </p:cNvSpPr>
          <p:nvPr/>
        </p:nvSpPr>
        <p:spPr bwMode="auto">
          <a:xfrm>
            <a:off x="814387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7179" name="AutoShape 8"/>
          <p:cNvSpPr>
            <a:spLocks noChangeAspect="1" noChangeArrowheads="1"/>
          </p:cNvSpPr>
          <p:nvPr/>
        </p:nvSpPr>
        <p:spPr bwMode="auto">
          <a:xfrm>
            <a:off x="7286625" y="3000375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7180" name="AutoShape 9"/>
          <p:cNvSpPr>
            <a:spLocks noChangeAspect="1" noChangeArrowheads="1"/>
          </p:cNvSpPr>
          <p:nvPr/>
        </p:nvSpPr>
        <p:spPr bwMode="auto">
          <a:xfrm>
            <a:off x="6929438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7181" name="AutoShape 10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H</a:t>
            </a:r>
          </a:p>
        </p:txBody>
      </p:sp>
      <p:sp>
        <p:nvSpPr>
          <p:cNvPr id="7182" name="AutoShape 11"/>
          <p:cNvSpPr>
            <a:spLocks noChangeAspect="1" noChangeArrowheads="1"/>
          </p:cNvSpPr>
          <p:nvPr/>
        </p:nvSpPr>
        <p:spPr bwMode="auto">
          <a:xfrm>
            <a:off x="5143500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E</a:t>
            </a:r>
          </a:p>
        </p:txBody>
      </p:sp>
      <p:sp>
        <p:nvSpPr>
          <p:cNvPr id="7183" name="AutoShape 12"/>
          <p:cNvSpPr>
            <a:spLocks noChangeAspect="1" noChangeArrowheads="1"/>
          </p:cNvSpPr>
          <p:nvPr/>
        </p:nvSpPr>
        <p:spPr bwMode="auto">
          <a:xfrm>
            <a:off x="59293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F</a:t>
            </a:r>
          </a:p>
        </p:txBody>
      </p:sp>
      <p:cxnSp>
        <p:nvCxnSpPr>
          <p:cNvPr id="7184" name="AutoShape 13"/>
          <p:cNvCxnSpPr>
            <a:cxnSpLocks noChangeShapeType="1"/>
            <a:stCxn id="7176" idx="2"/>
            <a:endCxn id="7177" idx="0"/>
          </p:cNvCxnSpPr>
          <p:nvPr/>
        </p:nvCxnSpPr>
        <p:spPr bwMode="auto">
          <a:xfrm rot="5400000">
            <a:off x="6030119" y="2207419"/>
            <a:ext cx="800100" cy="7858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4"/>
          <p:cNvCxnSpPr>
            <a:cxnSpLocks noChangeShapeType="1"/>
            <a:stCxn id="7176" idx="2"/>
            <a:endCxn id="7179" idx="0"/>
          </p:cNvCxnSpPr>
          <p:nvPr/>
        </p:nvCxnSpPr>
        <p:spPr bwMode="auto">
          <a:xfrm rot="16200000" flipH="1">
            <a:off x="6744494" y="2278856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5"/>
          <p:cNvCxnSpPr>
            <a:cxnSpLocks noChangeShapeType="1"/>
            <a:stCxn id="7176" idx="2"/>
            <a:endCxn id="7178" idx="0"/>
          </p:cNvCxnSpPr>
          <p:nvPr/>
        </p:nvCxnSpPr>
        <p:spPr bwMode="auto">
          <a:xfrm rot="16200000" flipH="1">
            <a:off x="7173119" y="1850231"/>
            <a:ext cx="800100" cy="1500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6"/>
          <p:cNvCxnSpPr>
            <a:cxnSpLocks noChangeShapeType="1"/>
            <a:stCxn id="7179" idx="2"/>
            <a:endCxn id="7181" idx="0"/>
          </p:cNvCxnSpPr>
          <p:nvPr/>
        </p:nvCxnSpPr>
        <p:spPr bwMode="auto">
          <a:xfrm rot="16200000" flipH="1">
            <a:off x="7280276" y="3600450"/>
            <a:ext cx="8001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7"/>
          <p:cNvCxnSpPr>
            <a:cxnSpLocks noChangeShapeType="1"/>
            <a:stCxn id="7179" idx="2"/>
            <a:endCxn id="7180" idx="0"/>
          </p:cNvCxnSpPr>
          <p:nvPr/>
        </p:nvCxnSpPr>
        <p:spPr bwMode="auto">
          <a:xfrm rot="5400000">
            <a:off x="6887369" y="3636169"/>
            <a:ext cx="800100" cy="3571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9" name="AutoShape 18"/>
          <p:cNvCxnSpPr>
            <a:cxnSpLocks noChangeShapeType="1"/>
            <a:stCxn id="7177" idx="2"/>
            <a:endCxn id="7183" idx="0"/>
          </p:cNvCxnSpPr>
          <p:nvPr/>
        </p:nvCxnSpPr>
        <p:spPr bwMode="auto">
          <a:xfrm rot="16200000" flipH="1">
            <a:off x="5672932" y="3779044"/>
            <a:ext cx="800100" cy="714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0" name="AutoShape 19"/>
          <p:cNvCxnSpPr>
            <a:cxnSpLocks noChangeShapeType="1"/>
            <a:stCxn id="7177" idx="2"/>
            <a:endCxn id="7182" idx="0"/>
          </p:cNvCxnSpPr>
          <p:nvPr/>
        </p:nvCxnSpPr>
        <p:spPr bwMode="auto">
          <a:xfrm rot="5400000">
            <a:off x="5280026" y="3457575"/>
            <a:ext cx="8001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1" name="AutoShape 20"/>
          <p:cNvSpPr>
            <a:spLocks noChangeAspect="1" noChangeArrowheads="1"/>
          </p:cNvSpPr>
          <p:nvPr/>
        </p:nvSpPr>
        <p:spPr bwMode="auto">
          <a:xfrm>
            <a:off x="5429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I</a:t>
            </a:r>
          </a:p>
        </p:txBody>
      </p:sp>
      <p:sp>
        <p:nvSpPr>
          <p:cNvPr id="7192" name="AutoShape 21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J</a:t>
            </a:r>
          </a:p>
        </p:txBody>
      </p:sp>
      <p:cxnSp>
        <p:nvCxnSpPr>
          <p:cNvPr id="7193" name="AutoShape 22"/>
          <p:cNvCxnSpPr>
            <a:cxnSpLocks noChangeShapeType="1"/>
            <a:stCxn id="7183" idx="2"/>
            <a:endCxn id="7192" idx="0"/>
          </p:cNvCxnSpPr>
          <p:nvPr/>
        </p:nvCxnSpPr>
        <p:spPr bwMode="auto">
          <a:xfrm rot="16200000" flipH="1">
            <a:off x="5744369" y="4993481"/>
            <a:ext cx="800100" cy="71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4" name="AutoShape 23"/>
          <p:cNvCxnSpPr>
            <a:cxnSpLocks noChangeShapeType="1"/>
            <a:stCxn id="7183" idx="2"/>
            <a:endCxn id="7191" idx="0"/>
          </p:cNvCxnSpPr>
          <p:nvPr/>
        </p:nvCxnSpPr>
        <p:spPr bwMode="auto">
          <a:xfrm rot="5400000">
            <a:off x="5458619" y="4779169"/>
            <a:ext cx="800100" cy="500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5" name="AutoShape 24"/>
          <p:cNvSpPr>
            <a:spLocks noChangeAspect="1" noChangeArrowheads="1"/>
          </p:cNvSpPr>
          <p:nvPr/>
        </p:nvSpPr>
        <p:spPr bwMode="auto">
          <a:xfrm>
            <a:off x="65722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K</a:t>
            </a:r>
          </a:p>
        </p:txBody>
      </p:sp>
      <p:cxnSp>
        <p:nvCxnSpPr>
          <p:cNvPr id="7196" name="AutoShape 25"/>
          <p:cNvCxnSpPr>
            <a:cxnSpLocks noChangeShapeType="1"/>
            <a:stCxn id="7183" idx="2"/>
            <a:endCxn id="7195" idx="0"/>
          </p:cNvCxnSpPr>
          <p:nvPr/>
        </p:nvCxnSpPr>
        <p:spPr bwMode="auto">
          <a:xfrm rot="16200000" flipH="1">
            <a:off x="6030119" y="4707731"/>
            <a:ext cx="800100" cy="642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CD060-6955-4829-98B0-393A2C220650}" type="slidenum">
              <a:rPr lang="en-US" altLang="ko-KR" smtClean="0"/>
              <a:pPr/>
              <a:t>50</a:t>
            </a:fld>
            <a:endParaRPr lang="en-US" altLang="ko-KR" smtClean="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7144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err="1" smtClean="0">
                <a:ea typeface="맑은 고딕" pitchFamily="50" charset="-127"/>
              </a:rPr>
              <a:t>결정트리</a:t>
            </a:r>
            <a:r>
              <a:rPr lang="en-US" altLang="ko-KR" sz="2200" dirty="0" smtClean="0">
                <a:ea typeface="맑은 고딕" pitchFamily="50" charset="-127"/>
              </a:rPr>
              <a:t>(decision tree)</a:t>
            </a:r>
            <a:r>
              <a:rPr lang="ko-KR" altLang="en-US" sz="2200" dirty="0" smtClean="0">
                <a:ea typeface="맑은 고딕" pitchFamily="50" charset="-127"/>
              </a:rPr>
              <a:t>란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의사결정 과정과 연관된 </a:t>
            </a:r>
            <a:r>
              <a:rPr lang="ko-KR" altLang="en-US" sz="2200" dirty="0" err="1" smtClean="0">
                <a:ea typeface="맑은 고딕" pitchFamily="50" charset="-127"/>
              </a:rPr>
              <a:t>이진트리를</a:t>
            </a:r>
            <a:r>
              <a:rPr lang="ko-KR" altLang="en-US" sz="2200" dirty="0" smtClean="0">
                <a:ea typeface="맑은 고딕" pitchFamily="50" charset="-127"/>
              </a:rPr>
              <a:t> 말한다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내부노드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질문</a:t>
            </a:r>
            <a:r>
              <a:rPr lang="en-US" altLang="ko-KR" sz="2000" dirty="0" smtClean="0">
                <a:ea typeface="맑은 고딕" pitchFamily="50" charset="-127"/>
              </a:rPr>
              <a:t>(yes/no </a:t>
            </a:r>
            <a:r>
              <a:rPr lang="ko-KR" altLang="en-US" sz="2000" dirty="0" smtClean="0">
                <a:ea typeface="맑은 고딕" pitchFamily="50" charset="-127"/>
              </a:rPr>
              <a:t>응답을 요함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외부노드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결정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예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식사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결정</a:t>
            </a:r>
            <a:endParaRPr lang="en-US" altLang="ko-KR" sz="2200" dirty="0" smtClean="0">
              <a:ea typeface="맑은 고딕" pitchFamily="50" charset="-127"/>
            </a:endParaRPr>
          </a:p>
        </p:txBody>
      </p:sp>
      <p:sp>
        <p:nvSpPr>
          <p:cNvPr id="10247" name="AutoShape 1029"/>
          <p:cNvSpPr>
            <a:spLocks noChangeArrowheads="1"/>
          </p:cNvSpPr>
          <p:nvPr/>
        </p:nvSpPr>
        <p:spPr bwMode="auto">
          <a:xfrm>
            <a:off x="2910215" y="3414914"/>
            <a:ext cx="3345776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빠른 식사를 원하세요</a:t>
            </a:r>
            <a:r>
              <a:rPr kumimoji="0" lang="en-US" altLang="ko-KR" dirty="0" smtClean="0">
                <a:latin typeface="맑은 고딕" pitchFamily="50" charset="-127"/>
              </a:rPr>
              <a:t>?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48" name="AutoShape 1030"/>
          <p:cNvSpPr>
            <a:spLocks noChangeArrowheads="1"/>
          </p:cNvSpPr>
          <p:nvPr/>
        </p:nvSpPr>
        <p:spPr bwMode="auto">
          <a:xfrm>
            <a:off x="1763688" y="4483301"/>
            <a:ext cx="2614211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양식도 좋으세요</a:t>
            </a:r>
            <a:r>
              <a:rPr kumimoji="0" lang="en-US" altLang="ko-KR" dirty="0" smtClean="0">
                <a:latin typeface="맑은 고딕" pitchFamily="50" charset="-127"/>
              </a:rPr>
              <a:t>?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49" name="AutoShape 1031"/>
          <p:cNvSpPr>
            <a:spLocks noChangeArrowheads="1"/>
          </p:cNvSpPr>
          <p:nvPr/>
        </p:nvSpPr>
        <p:spPr bwMode="auto">
          <a:xfrm>
            <a:off x="4827657" y="4483301"/>
            <a:ext cx="2325521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비싸도 됩니까</a:t>
            </a:r>
            <a:r>
              <a:rPr kumimoji="0" lang="en-US" altLang="ko-KR" dirty="0" smtClean="0">
                <a:latin typeface="맑은 고딕" pitchFamily="50" charset="-127"/>
              </a:rPr>
              <a:t>?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50" name="Rectangle 1033"/>
          <p:cNvSpPr>
            <a:spLocks noChangeArrowheads="1"/>
          </p:cNvSpPr>
          <p:nvPr/>
        </p:nvSpPr>
        <p:spPr bwMode="auto">
          <a:xfrm>
            <a:off x="1537521" y="5626252"/>
            <a:ext cx="1107996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햄버거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51" name="Rectangle 1034"/>
          <p:cNvSpPr>
            <a:spLocks noChangeArrowheads="1"/>
          </p:cNvSpPr>
          <p:nvPr/>
        </p:nvSpPr>
        <p:spPr bwMode="auto">
          <a:xfrm>
            <a:off x="3310658" y="5626252"/>
            <a:ext cx="800219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국수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52" name="Rectangle 1035"/>
          <p:cNvSpPr>
            <a:spLocks noChangeArrowheads="1"/>
          </p:cNvSpPr>
          <p:nvPr/>
        </p:nvSpPr>
        <p:spPr bwMode="auto">
          <a:xfrm>
            <a:off x="4499992" y="5628274"/>
            <a:ext cx="1415773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레스토랑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0253" name="Rectangle 1036"/>
          <p:cNvSpPr>
            <a:spLocks noChangeArrowheads="1"/>
          </p:cNvSpPr>
          <p:nvPr/>
        </p:nvSpPr>
        <p:spPr bwMode="auto">
          <a:xfrm>
            <a:off x="6121201" y="5626252"/>
            <a:ext cx="2140330" cy="461665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latinLnBrk="0"/>
            <a:r>
              <a:rPr kumimoji="0" lang="ko-KR" altLang="en-US" dirty="0" smtClean="0">
                <a:latin typeface="맑은 고딕" pitchFamily="50" charset="-127"/>
              </a:rPr>
              <a:t>요리해 드세요</a:t>
            </a:r>
            <a:endParaRPr kumimoji="0" lang="en-US" altLang="ko-KR" dirty="0">
              <a:latin typeface="맑은 고딕" pitchFamily="50" charset="-127"/>
            </a:endParaRPr>
          </a:p>
        </p:txBody>
      </p:sp>
      <p:cxnSp>
        <p:nvCxnSpPr>
          <p:cNvPr id="10254" name="AutoShape 1037"/>
          <p:cNvCxnSpPr>
            <a:cxnSpLocks noChangeShapeType="1"/>
            <a:stCxn id="10247" idx="2"/>
            <a:endCxn id="10248" idx="0"/>
          </p:cNvCxnSpPr>
          <p:nvPr/>
        </p:nvCxnSpPr>
        <p:spPr bwMode="auto">
          <a:xfrm flipH="1">
            <a:off x="3070794" y="3925692"/>
            <a:ext cx="1512309" cy="5576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5" name="AutoShape 1038"/>
          <p:cNvCxnSpPr>
            <a:cxnSpLocks noChangeShapeType="1"/>
            <a:stCxn id="10247" idx="2"/>
            <a:endCxn id="10249" idx="0"/>
          </p:cNvCxnSpPr>
          <p:nvPr/>
        </p:nvCxnSpPr>
        <p:spPr bwMode="auto">
          <a:xfrm>
            <a:off x="4583103" y="3925692"/>
            <a:ext cx="1407315" cy="5576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6" name="AutoShape 1039"/>
          <p:cNvCxnSpPr>
            <a:cxnSpLocks noChangeShapeType="1"/>
            <a:stCxn id="10250" idx="0"/>
            <a:endCxn id="10248" idx="2"/>
          </p:cNvCxnSpPr>
          <p:nvPr/>
        </p:nvCxnSpPr>
        <p:spPr bwMode="auto">
          <a:xfrm flipV="1">
            <a:off x="2091519" y="4994079"/>
            <a:ext cx="979275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7" name="AutoShape 1040"/>
          <p:cNvCxnSpPr>
            <a:cxnSpLocks noChangeShapeType="1"/>
            <a:stCxn id="10251" idx="0"/>
            <a:endCxn id="10248" idx="2"/>
          </p:cNvCxnSpPr>
          <p:nvPr/>
        </p:nvCxnSpPr>
        <p:spPr bwMode="auto">
          <a:xfrm flipH="1" flipV="1">
            <a:off x="3070794" y="4994079"/>
            <a:ext cx="639974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AutoShape 1041"/>
          <p:cNvCxnSpPr>
            <a:cxnSpLocks noChangeShapeType="1"/>
            <a:stCxn id="10252" idx="0"/>
            <a:endCxn id="10249" idx="2"/>
          </p:cNvCxnSpPr>
          <p:nvPr/>
        </p:nvCxnSpPr>
        <p:spPr bwMode="auto">
          <a:xfrm flipV="1">
            <a:off x="5207879" y="4994079"/>
            <a:ext cx="782539" cy="6341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9" name="AutoShape 1042"/>
          <p:cNvCxnSpPr>
            <a:cxnSpLocks noChangeShapeType="1"/>
            <a:stCxn id="10253" idx="0"/>
            <a:endCxn id="10249" idx="2"/>
          </p:cNvCxnSpPr>
          <p:nvPr/>
        </p:nvCxnSpPr>
        <p:spPr bwMode="auto">
          <a:xfrm flipH="1" flipV="1">
            <a:off x="5990418" y="4994079"/>
            <a:ext cx="1200948" cy="6321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0" name="Text Box 1043"/>
          <p:cNvSpPr txBox="1">
            <a:spLocks noChangeArrowheads="1"/>
          </p:cNvSpPr>
          <p:nvPr/>
        </p:nvSpPr>
        <p:spPr bwMode="auto">
          <a:xfrm>
            <a:off x="3070793" y="3945942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1" name="Text Box 1044"/>
          <p:cNvSpPr txBox="1">
            <a:spLocks noChangeArrowheads="1"/>
          </p:cNvSpPr>
          <p:nvPr/>
        </p:nvSpPr>
        <p:spPr bwMode="auto">
          <a:xfrm>
            <a:off x="5361417" y="3933056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i="1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2" name="Text Box 1045"/>
          <p:cNvSpPr txBox="1">
            <a:spLocks noChangeArrowheads="1"/>
          </p:cNvSpPr>
          <p:nvPr/>
        </p:nvSpPr>
        <p:spPr bwMode="auto">
          <a:xfrm>
            <a:off x="2029686" y="5054603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i="1" dirty="0">
                <a:solidFill>
                  <a:schemeClr val="tx2"/>
                </a:solidFill>
                <a:latin typeface="맑은 고딕" pitchFamily="50" charset="-127"/>
              </a:rPr>
              <a:t>y</a:t>
            </a:r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es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3" name="Text Box 1046"/>
          <p:cNvSpPr txBox="1">
            <a:spLocks noChangeArrowheads="1"/>
          </p:cNvSpPr>
          <p:nvPr/>
        </p:nvSpPr>
        <p:spPr bwMode="auto">
          <a:xfrm>
            <a:off x="3355648" y="5054603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i="1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4" name="Text Box 1047"/>
          <p:cNvSpPr txBox="1">
            <a:spLocks noChangeArrowheads="1"/>
          </p:cNvSpPr>
          <p:nvPr/>
        </p:nvSpPr>
        <p:spPr bwMode="auto">
          <a:xfrm>
            <a:off x="5046811" y="5054603"/>
            <a:ext cx="5584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i="1" dirty="0">
                <a:solidFill>
                  <a:schemeClr val="tx2"/>
                </a:solidFill>
                <a:latin typeface="맑은 고딕" pitchFamily="50" charset="-127"/>
              </a:rPr>
              <a:t>y</a:t>
            </a:r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es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265" name="Text Box 1048"/>
          <p:cNvSpPr txBox="1">
            <a:spLocks noChangeArrowheads="1"/>
          </p:cNvSpPr>
          <p:nvPr/>
        </p:nvSpPr>
        <p:spPr bwMode="auto">
          <a:xfrm>
            <a:off x="6669731" y="5054603"/>
            <a:ext cx="487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lang="en-US" altLang="ko-KR" sz="2000" i="1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r>
              <a:rPr kumimoji="0"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o</a:t>
            </a:r>
            <a:endParaRPr kumimoji="0"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318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51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2005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배열로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r>
              <a:rPr lang="ko-KR" altLang="en-US" dirty="0" smtClean="0">
                <a:ea typeface="맑은 고딕" pitchFamily="50" charset="-127"/>
              </a:rPr>
              <a:t> 구축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366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question: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  <a:sym typeface="Symbol" pitchFamily="18" charset="2"/>
              </a:rPr>
              <a:t>yes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  <a:sym typeface="Symbol" pitchFamily="18" charset="2"/>
              </a:rPr>
              <a:t>no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+ 1)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+ 1)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buildDecisionTree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input</a:t>
            </a:r>
            <a:r>
              <a:rPr kumimoji="0" lang="en-US" altLang="ko-KR" sz="1800" dirty="0" smtClean="0">
                <a:latin typeface="Times New Roman" pitchFamily="18" charset="0"/>
              </a:rPr>
              <a:t> questions and decisions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output</a:t>
            </a:r>
            <a:r>
              <a:rPr kumimoji="0" lang="en-US" altLang="ko-KR" sz="1800" dirty="0" smtClean="0">
                <a:latin typeface="Times New Roman" pitchFamily="18" charset="0"/>
              </a:rPr>
              <a:t> a decision tree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***Let’s build a dichotomous 	QA system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(1)	</a:t>
            </a:r>
            <a:r>
              <a:rPr kumimoji="0" lang="en-US" altLang="ko-KR" sz="1800" dirty="0" smtClean="0">
                <a:latin typeface="Times New Roman" pitchFamily="18" charset="0"/>
              </a:rPr>
              <a:t>{root}</a:t>
            </a:r>
            <a:endParaRPr kumimoji="0" lang="en-US" altLang="ko-KR" sz="1800" dirty="0"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decision: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[2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],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+ 1]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Null</a:t>
            </a:r>
            <a:endParaRPr kumimoji="0" lang="en-US" altLang="ko-KR" sz="1800" b="1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78"/>
          <p:cNvSpPr txBox="1">
            <a:spLocks noChangeArrowheads="1"/>
          </p:cNvSpPr>
          <p:nvPr/>
        </p:nvSpPr>
        <p:spPr bwMode="auto">
          <a:xfrm>
            <a:off x="785813" y="1643050"/>
            <a:ext cx="7643839" cy="38318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defTabSz="228600">
              <a:lnSpc>
                <a:spcPct val="90000"/>
              </a:lnSpc>
              <a:spcBef>
                <a:spcPts val="475"/>
              </a:spcBef>
              <a:tabLst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18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52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연결리스트로 </a:t>
            </a:r>
            <a:r>
              <a:rPr lang="ko-KR" altLang="en-US" dirty="0" err="1" smtClean="0">
                <a:ea typeface="맑은 고딕" pitchFamily="50" charset="-127"/>
              </a:rPr>
              <a:t>결정트리</a:t>
            </a:r>
            <a:r>
              <a:rPr lang="ko-KR" altLang="en-US" dirty="0" smtClean="0">
                <a:ea typeface="맑은 고딕" pitchFamily="50" charset="-127"/>
              </a:rPr>
              <a:t> 구축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4283968" y="1643050"/>
            <a:ext cx="4145684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getnode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question: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</a:t>
            </a:r>
            <a:r>
              <a:rPr kumimoji="0" lang="en-US" altLang="ko-KR" sz="1800" b="1" i="1" dirty="0" smtClean="0"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yes 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Question if no to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?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 </a:t>
            </a:r>
            <a:r>
              <a:rPr kumimoji="0" lang="en-US" altLang="ko-KR" sz="1800" i="1" dirty="0" smtClean="0">
                <a:latin typeface="Times New Roman" pitchFamily="18" charset="0"/>
              </a:rPr>
              <a:t>“yes”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	else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8.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498182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buildDecisionTree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input</a:t>
            </a:r>
            <a:r>
              <a:rPr kumimoji="0" lang="en-US" altLang="ko-KR" sz="1800" dirty="0" smtClean="0">
                <a:latin typeface="Times New Roman" pitchFamily="18" charset="0"/>
              </a:rPr>
              <a:t> questions and decisions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latin typeface="Times New Roman" pitchFamily="18" charset="0"/>
              </a:rPr>
              <a:t>	</a:t>
            </a:r>
            <a:r>
              <a:rPr kumimoji="0" lang="en-US" altLang="ko-KR" sz="1800" b="1" dirty="0" smtClean="0">
                <a:latin typeface="Times New Roman" pitchFamily="18" charset="0"/>
              </a:rPr>
              <a:t>output</a:t>
            </a:r>
            <a:r>
              <a:rPr kumimoji="0" lang="en-US" altLang="ko-KR" sz="1800" dirty="0" smtClean="0">
                <a:latin typeface="Times New Roman" pitchFamily="18" charset="0"/>
              </a:rPr>
              <a:t> a decision tree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***Let’s build a 	dichotomous 	QA system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makeInternalNode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 smtClean="0">
                <a:latin typeface="Times New Roman" pitchFamily="18" charset="0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</a:rPr>
              <a:t>makeExternalNode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getnode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1800" i="1" dirty="0" smtClean="0">
                <a:latin typeface="Times New Roman" pitchFamily="18" charset="0"/>
              </a:rPr>
              <a:t>Enter decision:</a:t>
            </a:r>
            <a:r>
              <a:rPr kumimoji="0" lang="en-US" altLang="ko-KR" sz="18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()</a:t>
            </a:r>
            <a:endParaRPr kumimoji="0" lang="en-US" altLang="ko-KR" sz="1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0"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</a:rPr>
              <a:t>left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right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 smtClean="0">
                <a:solidFill>
                  <a:srgbClr val="000000"/>
                </a:solidFill>
                <a:latin typeface="Times New Roman" pitchFamily="18" charset="0"/>
              </a:rPr>
              <a:t>return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endParaRPr kumimoji="0" lang="en-US" altLang="ko-KR" sz="1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접힌 도형 6"/>
          <p:cNvSpPr/>
          <p:nvPr/>
        </p:nvSpPr>
        <p:spPr bwMode="auto">
          <a:xfrm>
            <a:off x="785786" y="1571612"/>
            <a:ext cx="7715304" cy="4357700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***Let’s build a dichotomous QA system</a:t>
            </a: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Enter question: </a:t>
            </a:r>
            <a:r>
              <a:rPr lang="ko-KR" altLang="en-US" sz="2000" i="1" dirty="0" smtClean="0">
                <a:solidFill>
                  <a:schemeClr val="tx2"/>
                </a:solidFill>
                <a:latin typeface="맑은 고딕" pitchFamily="50" charset="-127"/>
              </a:rPr>
              <a:t>빠른 식사를 원하세요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  <a:endParaRPr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Question if yes to ‘’</a:t>
            </a:r>
            <a:r>
              <a:rPr lang="ko-KR" altLang="en-US" sz="2000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dirty="0" smtClean="0">
                <a:latin typeface="맑은 고딕" pitchFamily="50" charset="-127"/>
              </a:rPr>
              <a:t>?’?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Enter question: </a:t>
            </a:r>
            <a:r>
              <a:rPr lang="ko-KR" altLang="en-US" sz="2000" i="1" dirty="0" smtClean="0">
                <a:solidFill>
                  <a:schemeClr val="tx2"/>
                </a:solidFill>
                <a:latin typeface="맑은 고딕" pitchFamily="50" charset="-127"/>
              </a:rPr>
              <a:t>양식도 좋으세요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Question if yes to ‘</a:t>
            </a:r>
            <a:r>
              <a:rPr lang="ko-KR" altLang="en-US" sz="2000" dirty="0" smtClean="0">
                <a:latin typeface="맑은 고딕" pitchFamily="50" charset="-127"/>
              </a:rPr>
              <a:t>양식도 좋으세요</a:t>
            </a:r>
            <a:r>
              <a:rPr lang="en-US" altLang="ko-KR" sz="2000" dirty="0" smtClean="0">
                <a:latin typeface="맑은 고딕" pitchFamily="50" charset="-127"/>
              </a:rPr>
              <a:t>?’?</a:t>
            </a:r>
            <a:r>
              <a:rPr lang="en-US" altLang="ko-KR" sz="2000" i="1" dirty="0" smtClean="0">
                <a:latin typeface="맑은 고딕" pitchFamily="50" charset="-127"/>
              </a:rPr>
              <a:t>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Enter decision: </a:t>
            </a:r>
            <a:r>
              <a:rPr lang="ko-KR" altLang="en-US" sz="2000" i="1" dirty="0" smtClean="0">
                <a:solidFill>
                  <a:schemeClr val="tx2"/>
                </a:solidFill>
                <a:latin typeface="맑은 고딕" pitchFamily="50" charset="-127"/>
              </a:rPr>
              <a:t>햄버거</a:t>
            </a:r>
            <a:endParaRPr lang="en-US" altLang="ko-KR" sz="2000" i="1" dirty="0" smtClean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Question if no to ‘</a:t>
            </a:r>
            <a:r>
              <a:rPr lang="ko-KR" altLang="en-US" sz="2000" dirty="0" smtClean="0">
                <a:latin typeface="맑은 고딕" pitchFamily="50" charset="-127"/>
              </a:rPr>
              <a:t>양식도 좋으세요</a:t>
            </a:r>
            <a:r>
              <a:rPr lang="en-US" altLang="ko-KR" sz="2000" dirty="0" smtClean="0">
                <a:latin typeface="맑은 고딕" pitchFamily="50" charset="-127"/>
              </a:rPr>
              <a:t>?’?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Enter decision: </a:t>
            </a:r>
            <a:r>
              <a:rPr lang="ko-KR" altLang="en-US" sz="2000" i="1" dirty="0" smtClean="0">
                <a:solidFill>
                  <a:schemeClr val="tx2"/>
                </a:solidFill>
                <a:latin typeface="맑은 고딕" pitchFamily="50" charset="-127"/>
              </a:rPr>
              <a:t>국수</a:t>
            </a:r>
            <a:endParaRPr lang="en-US" altLang="ko-KR" sz="2000" i="1" dirty="0" smtClean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Question if no to ‘</a:t>
            </a:r>
            <a:r>
              <a:rPr lang="ko-KR" altLang="en-US" sz="2000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dirty="0" smtClean="0">
                <a:latin typeface="맑은 고딕" pitchFamily="50" charset="-127"/>
              </a:rPr>
              <a:t>?’?</a:t>
            </a:r>
            <a:r>
              <a:rPr lang="en-US" altLang="ko-KR" sz="2000" i="1" dirty="0" smtClean="0">
                <a:latin typeface="맑은 고딕" pitchFamily="50" charset="-127"/>
              </a:rPr>
              <a:t>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Enter question: </a:t>
            </a:r>
            <a:r>
              <a:rPr lang="ko-KR" altLang="en-US" sz="2000" i="1" dirty="0" smtClean="0">
                <a:solidFill>
                  <a:schemeClr val="tx2"/>
                </a:solidFill>
                <a:latin typeface="맑은 고딕" pitchFamily="50" charset="-127"/>
              </a:rPr>
              <a:t>비싸도 됩니까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?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…</a:t>
            </a:r>
          </a:p>
        </p:txBody>
      </p:sp>
      <p:grpSp>
        <p:nvGrpSpPr>
          <p:cNvPr id="2" name="그룹 68"/>
          <p:cNvGrpSpPr/>
          <p:nvPr/>
        </p:nvGrpSpPr>
        <p:grpSpPr>
          <a:xfrm>
            <a:off x="6929454" y="357166"/>
            <a:ext cx="1700212" cy="1809750"/>
            <a:chOff x="6929438" y="285750"/>
            <a:chExt cx="1700212" cy="1809750"/>
          </a:xfrm>
        </p:grpSpPr>
        <p:sp>
          <p:nvSpPr>
            <p:cNvPr id="9226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929438" y="285750"/>
              <a:ext cx="1700212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0" name="Freeform 14"/>
            <p:cNvSpPr>
              <a:spLocks/>
            </p:cNvSpPr>
            <p:nvPr/>
          </p:nvSpPr>
          <p:spPr bwMode="auto">
            <a:xfrm>
              <a:off x="7231063" y="638175"/>
              <a:ext cx="1135062" cy="869950"/>
            </a:xfrm>
            <a:custGeom>
              <a:avLst/>
              <a:gdLst/>
              <a:ahLst/>
              <a:cxnLst>
                <a:cxn ang="0">
                  <a:pos x="364" y="87"/>
                </a:cxn>
                <a:cxn ang="0">
                  <a:pos x="316" y="140"/>
                </a:cxn>
                <a:cxn ang="0">
                  <a:pos x="281" y="185"/>
                </a:cxn>
                <a:cxn ang="0">
                  <a:pos x="247" y="247"/>
                </a:cxn>
                <a:cxn ang="0">
                  <a:pos x="197" y="339"/>
                </a:cxn>
                <a:cxn ang="0">
                  <a:pos x="174" y="425"/>
                </a:cxn>
                <a:cxn ang="0">
                  <a:pos x="161" y="540"/>
                </a:cxn>
                <a:cxn ang="0">
                  <a:pos x="143" y="540"/>
                </a:cxn>
                <a:cxn ang="0">
                  <a:pos x="111" y="542"/>
                </a:cxn>
                <a:cxn ang="0">
                  <a:pos x="92" y="554"/>
                </a:cxn>
                <a:cxn ang="0">
                  <a:pos x="76" y="569"/>
                </a:cxn>
                <a:cxn ang="0">
                  <a:pos x="61" y="584"/>
                </a:cxn>
                <a:cxn ang="0">
                  <a:pos x="53" y="616"/>
                </a:cxn>
                <a:cxn ang="0">
                  <a:pos x="47" y="650"/>
                </a:cxn>
                <a:cxn ang="0">
                  <a:pos x="21" y="701"/>
                </a:cxn>
                <a:cxn ang="0">
                  <a:pos x="0" y="745"/>
                </a:cxn>
                <a:cxn ang="0">
                  <a:pos x="24" y="798"/>
                </a:cxn>
                <a:cxn ang="0">
                  <a:pos x="43" y="819"/>
                </a:cxn>
                <a:cxn ang="0">
                  <a:pos x="111" y="837"/>
                </a:cxn>
                <a:cxn ang="0">
                  <a:pos x="184" y="857"/>
                </a:cxn>
                <a:cxn ang="0">
                  <a:pos x="218" y="858"/>
                </a:cxn>
                <a:cxn ang="0">
                  <a:pos x="275" y="848"/>
                </a:cxn>
                <a:cxn ang="0">
                  <a:pos x="315" y="838"/>
                </a:cxn>
                <a:cxn ang="0">
                  <a:pos x="335" y="824"/>
                </a:cxn>
                <a:cxn ang="0">
                  <a:pos x="362" y="804"/>
                </a:cxn>
                <a:cxn ang="0">
                  <a:pos x="361" y="750"/>
                </a:cxn>
                <a:cxn ang="0">
                  <a:pos x="437" y="604"/>
                </a:cxn>
                <a:cxn ang="0">
                  <a:pos x="481" y="958"/>
                </a:cxn>
                <a:cxn ang="0">
                  <a:pos x="562" y="1032"/>
                </a:cxn>
                <a:cxn ang="0">
                  <a:pos x="629" y="1079"/>
                </a:cxn>
                <a:cxn ang="0">
                  <a:pos x="690" y="1087"/>
                </a:cxn>
                <a:cxn ang="0">
                  <a:pos x="763" y="1094"/>
                </a:cxn>
                <a:cxn ang="0">
                  <a:pos x="1065" y="1009"/>
                </a:cxn>
                <a:cxn ang="0">
                  <a:pos x="1291" y="988"/>
                </a:cxn>
                <a:cxn ang="0">
                  <a:pos x="1326" y="987"/>
                </a:cxn>
                <a:cxn ang="0">
                  <a:pos x="1359" y="985"/>
                </a:cxn>
                <a:cxn ang="0">
                  <a:pos x="1382" y="964"/>
                </a:cxn>
                <a:cxn ang="0">
                  <a:pos x="1405" y="927"/>
                </a:cxn>
                <a:cxn ang="0">
                  <a:pos x="1424" y="886"/>
                </a:cxn>
                <a:cxn ang="0">
                  <a:pos x="1431" y="801"/>
                </a:cxn>
                <a:cxn ang="0">
                  <a:pos x="1392" y="682"/>
                </a:cxn>
                <a:cxn ang="0">
                  <a:pos x="1377" y="577"/>
                </a:cxn>
                <a:cxn ang="0">
                  <a:pos x="1346" y="437"/>
                </a:cxn>
                <a:cxn ang="0">
                  <a:pos x="1315" y="299"/>
                </a:cxn>
                <a:cxn ang="0">
                  <a:pos x="1306" y="266"/>
                </a:cxn>
                <a:cxn ang="0">
                  <a:pos x="1279" y="224"/>
                </a:cxn>
                <a:cxn ang="0">
                  <a:pos x="1257" y="192"/>
                </a:cxn>
                <a:cxn ang="0">
                  <a:pos x="1233" y="160"/>
                </a:cxn>
                <a:cxn ang="0">
                  <a:pos x="1196" y="119"/>
                </a:cxn>
                <a:cxn ang="0">
                  <a:pos x="1168" y="96"/>
                </a:cxn>
                <a:cxn ang="0">
                  <a:pos x="1118" y="59"/>
                </a:cxn>
                <a:cxn ang="0">
                  <a:pos x="1069" y="25"/>
                </a:cxn>
                <a:cxn ang="0">
                  <a:pos x="1045" y="15"/>
                </a:cxn>
                <a:cxn ang="0">
                  <a:pos x="1008" y="4"/>
                </a:cxn>
                <a:cxn ang="0">
                  <a:pos x="989" y="0"/>
                </a:cxn>
              </a:cxnLst>
              <a:rect l="0" t="0" r="r" b="b"/>
              <a:pathLst>
                <a:path w="1431" h="1095">
                  <a:moveTo>
                    <a:pt x="378" y="72"/>
                  </a:moveTo>
                  <a:lnTo>
                    <a:pt x="375" y="76"/>
                  </a:lnTo>
                  <a:lnTo>
                    <a:pt x="364" y="87"/>
                  </a:lnTo>
                  <a:lnTo>
                    <a:pt x="350" y="102"/>
                  </a:lnTo>
                  <a:lnTo>
                    <a:pt x="333" y="121"/>
                  </a:lnTo>
                  <a:lnTo>
                    <a:pt x="316" y="140"/>
                  </a:lnTo>
                  <a:lnTo>
                    <a:pt x="301" y="159"/>
                  </a:lnTo>
                  <a:lnTo>
                    <a:pt x="288" y="175"/>
                  </a:lnTo>
                  <a:lnTo>
                    <a:pt x="281" y="185"/>
                  </a:lnTo>
                  <a:lnTo>
                    <a:pt x="274" y="198"/>
                  </a:lnTo>
                  <a:lnTo>
                    <a:pt x="263" y="220"/>
                  </a:lnTo>
                  <a:lnTo>
                    <a:pt x="247" y="247"/>
                  </a:lnTo>
                  <a:lnTo>
                    <a:pt x="229" y="277"/>
                  </a:lnTo>
                  <a:lnTo>
                    <a:pt x="212" y="309"/>
                  </a:lnTo>
                  <a:lnTo>
                    <a:pt x="197" y="339"/>
                  </a:lnTo>
                  <a:lnTo>
                    <a:pt x="186" y="365"/>
                  </a:lnTo>
                  <a:lnTo>
                    <a:pt x="180" y="384"/>
                  </a:lnTo>
                  <a:lnTo>
                    <a:pt x="174" y="425"/>
                  </a:lnTo>
                  <a:lnTo>
                    <a:pt x="168" y="477"/>
                  </a:lnTo>
                  <a:lnTo>
                    <a:pt x="164" y="521"/>
                  </a:lnTo>
                  <a:lnTo>
                    <a:pt x="161" y="540"/>
                  </a:lnTo>
                  <a:lnTo>
                    <a:pt x="159" y="540"/>
                  </a:lnTo>
                  <a:lnTo>
                    <a:pt x="152" y="540"/>
                  </a:lnTo>
                  <a:lnTo>
                    <a:pt x="143" y="540"/>
                  </a:lnTo>
                  <a:lnTo>
                    <a:pt x="133" y="540"/>
                  </a:lnTo>
                  <a:lnTo>
                    <a:pt x="121" y="541"/>
                  </a:lnTo>
                  <a:lnTo>
                    <a:pt x="111" y="542"/>
                  </a:lnTo>
                  <a:lnTo>
                    <a:pt x="103" y="544"/>
                  </a:lnTo>
                  <a:lnTo>
                    <a:pt x="97" y="549"/>
                  </a:lnTo>
                  <a:lnTo>
                    <a:pt x="92" y="554"/>
                  </a:lnTo>
                  <a:lnTo>
                    <a:pt x="88" y="559"/>
                  </a:lnTo>
                  <a:lnTo>
                    <a:pt x="82" y="564"/>
                  </a:lnTo>
                  <a:lnTo>
                    <a:pt x="76" y="569"/>
                  </a:lnTo>
                  <a:lnTo>
                    <a:pt x="70" y="574"/>
                  </a:lnTo>
                  <a:lnTo>
                    <a:pt x="65" y="579"/>
                  </a:lnTo>
                  <a:lnTo>
                    <a:pt x="61" y="584"/>
                  </a:lnTo>
                  <a:lnTo>
                    <a:pt x="58" y="588"/>
                  </a:lnTo>
                  <a:lnTo>
                    <a:pt x="54" y="601"/>
                  </a:lnTo>
                  <a:lnTo>
                    <a:pt x="53" y="616"/>
                  </a:lnTo>
                  <a:lnTo>
                    <a:pt x="52" y="631"/>
                  </a:lnTo>
                  <a:lnTo>
                    <a:pt x="52" y="641"/>
                  </a:lnTo>
                  <a:lnTo>
                    <a:pt x="47" y="650"/>
                  </a:lnTo>
                  <a:lnTo>
                    <a:pt x="38" y="665"/>
                  </a:lnTo>
                  <a:lnTo>
                    <a:pt x="28" y="683"/>
                  </a:lnTo>
                  <a:lnTo>
                    <a:pt x="21" y="701"/>
                  </a:lnTo>
                  <a:lnTo>
                    <a:pt x="14" y="717"/>
                  </a:lnTo>
                  <a:lnTo>
                    <a:pt x="5" y="731"/>
                  </a:lnTo>
                  <a:lnTo>
                    <a:pt x="0" y="745"/>
                  </a:lnTo>
                  <a:lnTo>
                    <a:pt x="2" y="762"/>
                  </a:lnTo>
                  <a:lnTo>
                    <a:pt x="13" y="781"/>
                  </a:lnTo>
                  <a:lnTo>
                    <a:pt x="24" y="798"/>
                  </a:lnTo>
                  <a:lnTo>
                    <a:pt x="32" y="812"/>
                  </a:lnTo>
                  <a:lnTo>
                    <a:pt x="36" y="816"/>
                  </a:lnTo>
                  <a:lnTo>
                    <a:pt x="43" y="819"/>
                  </a:lnTo>
                  <a:lnTo>
                    <a:pt x="59" y="822"/>
                  </a:lnTo>
                  <a:lnTo>
                    <a:pt x="83" y="829"/>
                  </a:lnTo>
                  <a:lnTo>
                    <a:pt x="111" y="837"/>
                  </a:lnTo>
                  <a:lnTo>
                    <a:pt x="140" y="844"/>
                  </a:lnTo>
                  <a:lnTo>
                    <a:pt x="165" y="851"/>
                  </a:lnTo>
                  <a:lnTo>
                    <a:pt x="184" y="857"/>
                  </a:lnTo>
                  <a:lnTo>
                    <a:pt x="195" y="859"/>
                  </a:lnTo>
                  <a:lnTo>
                    <a:pt x="203" y="859"/>
                  </a:lnTo>
                  <a:lnTo>
                    <a:pt x="218" y="858"/>
                  </a:lnTo>
                  <a:lnTo>
                    <a:pt x="236" y="854"/>
                  </a:lnTo>
                  <a:lnTo>
                    <a:pt x="256" y="851"/>
                  </a:lnTo>
                  <a:lnTo>
                    <a:pt x="275" y="848"/>
                  </a:lnTo>
                  <a:lnTo>
                    <a:pt x="294" y="843"/>
                  </a:lnTo>
                  <a:lnTo>
                    <a:pt x="308" y="841"/>
                  </a:lnTo>
                  <a:lnTo>
                    <a:pt x="315" y="838"/>
                  </a:lnTo>
                  <a:lnTo>
                    <a:pt x="319" y="836"/>
                  </a:lnTo>
                  <a:lnTo>
                    <a:pt x="327" y="830"/>
                  </a:lnTo>
                  <a:lnTo>
                    <a:pt x="335" y="824"/>
                  </a:lnTo>
                  <a:lnTo>
                    <a:pt x="346" y="816"/>
                  </a:lnTo>
                  <a:lnTo>
                    <a:pt x="354" y="809"/>
                  </a:lnTo>
                  <a:lnTo>
                    <a:pt x="362" y="804"/>
                  </a:lnTo>
                  <a:lnTo>
                    <a:pt x="366" y="799"/>
                  </a:lnTo>
                  <a:lnTo>
                    <a:pt x="369" y="798"/>
                  </a:lnTo>
                  <a:lnTo>
                    <a:pt x="361" y="750"/>
                  </a:lnTo>
                  <a:lnTo>
                    <a:pt x="391" y="710"/>
                  </a:lnTo>
                  <a:lnTo>
                    <a:pt x="387" y="659"/>
                  </a:lnTo>
                  <a:lnTo>
                    <a:pt x="437" y="604"/>
                  </a:lnTo>
                  <a:lnTo>
                    <a:pt x="458" y="936"/>
                  </a:lnTo>
                  <a:lnTo>
                    <a:pt x="463" y="942"/>
                  </a:lnTo>
                  <a:lnTo>
                    <a:pt x="481" y="958"/>
                  </a:lnTo>
                  <a:lnTo>
                    <a:pt x="505" y="980"/>
                  </a:lnTo>
                  <a:lnTo>
                    <a:pt x="534" y="1005"/>
                  </a:lnTo>
                  <a:lnTo>
                    <a:pt x="562" y="1032"/>
                  </a:lnTo>
                  <a:lnTo>
                    <a:pt x="591" y="1055"/>
                  </a:lnTo>
                  <a:lnTo>
                    <a:pt x="614" y="1071"/>
                  </a:lnTo>
                  <a:lnTo>
                    <a:pt x="629" y="1079"/>
                  </a:lnTo>
                  <a:lnTo>
                    <a:pt x="644" y="1081"/>
                  </a:lnTo>
                  <a:lnTo>
                    <a:pt x="665" y="1085"/>
                  </a:lnTo>
                  <a:lnTo>
                    <a:pt x="690" y="1087"/>
                  </a:lnTo>
                  <a:lnTo>
                    <a:pt x="717" y="1089"/>
                  </a:lnTo>
                  <a:lnTo>
                    <a:pt x="742" y="1092"/>
                  </a:lnTo>
                  <a:lnTo>
                    <a:pt x="763" y="1094"/>
                  </a:lnTo>
                  <a:lnTo>
                    <a:pt x="778" y="1095"/>
                  </a:lnTo>
                  <a:lnTo>
                    <a:pt x="784" y="1095"/>
                  </a:lnTo>
                  <a:lnTo>
                    <a:pt x="1065" y="1009"/>
                  </a:lnTo>
                  <a:lnTo>
                    <a:pt x="1281" y="988"/>
                  </a:lnTo>
                  <a:lnTo>
                    <a:pt x="1284" y="988"/>
                  </a:lnTo>
                  <a:lnTo>
                    <a:pt x="1291" y="988"/>
                  </a:lnTo>
                  <a:lnTo>
                    <a:pt x="1301" y="988"/>
                  </a:lnTo>
                  <a:lnTo>
                    <a:pt x="1314" y="988"/>
                  </a:lnTo>
                  <a:lnTo>
                    <a:pt x="1326" y="987"/>
                  </a:lnTo>
                  <a:lnTo>
                    <a:pt x="1339" y="987"/>
                  </a:lnTo>
                  <a:lnTo>
                    <a:pt x="1351" y="986"/>
                  </a:lnTo>
                  <a:lnTo>
                    <a:pt x="1359" y="985"/>
                  </a:lnTo>
                  <a:lnTo>
                    <a:pt x="1365" y="981"/>
                  </a:lnTo>
                  <a:lnTo>
                    <a:pt x="1374" y="974"/>
                  </a:lnTo>
                  <a:lnTo>
                    <a:pt x="1382" y="964"/>
                  </a:lnTo>
                  <a:lnTo>
                    <a:pt x="1390" y="951"/>
                  </a:lnTo>
                  <a:lnTo>
                    <a:pt x="1398" y="939"/>
                  </a:lnTo>
                  <a:lnTo>
                    <a:pt x="1405" y="927"/>
                  </a:lnTo>
                  <a:lnTo>
                    <a:pt x="1410" y="915"/>
                  </a:lnTo>
                  <a:lnTo>
                    <a:pt x="1416" y="909"/>
                  </a:lnTo>
                  <a:lnTo>
                    <a:pt x="1424" y="886"/>
                  </a:lnTo>
                  <a:lnTo>
                    <a:pt x="1429" y="850"/>
                  </a:lnTo>
                  <a:lnTo>
                    <a:pt x="1431" y="816"/>
                  </a:lnTo>
                  <a:lnTo>
                    <a:pt x="1431" y="801"/>
                  </a:lnTo>
                  <a:lnTo>
                    <a:pt x="1404" y="755"/>
                  </a:lnTo>
                  <a:lnTo>
                    <a:pt x="1400" y="733"/>
                  </a:lnTo>
                  <a:lnTo>
                    <a:pt x="1392" y="682"/>
                  </a:lnTo>
                  <a:lnTo>
                    <a:pt x="1383" y="627"/>
                  </a:lnTo>
                  <a:lnTo>
                    <a:pt x="1379" y="595"/>
                  </a:lnTo>
                  <a:lnTo>
                    <a:pt x="1377" y="577"/>
                  </a:lnTo>
                  <a:lnTo>
                    <a:pt x="1369" y="540"/>
                  </a:lnTo>
                  <a:lnTo>
                    <a:pt x="1359" y="492"/>
                  </a:lnTo>
                  <a:lnTo>
                    <a:pt x="1346" y="437"/>
                  </a:lnTo>
                  <a:lnTo>
                    <a:pt x="1333" y="382"/>
                  </a:lnTo>
                  <a:lnTo>
                    <a:pt x="1323" y="335"/>
                  </a:lnTo>
                  <a:lnTo>
                    <a:pt x="1315" y="299"/>
                  </a:lnTo>
                  <a:lnTo>
                    <a:pt x="1312" y="283"/>
                  </a:lnTo>
                  <a:lnTo>
                    <a:pt x="1310" y="276"/>
                  </a:lnTo>
                  <a:lnTo>
                    <a:pt x="1306" y="266"/>
                  </a:lnTo>
                  <a:lnTo>
                    <a:pt x="1297" y="253"/>
                  </a:lnTo>
                  <a:lnTo>
                    <a:pt x="1288" y="239"/>
                  </a:lnTo>
                  <a:lnTo>
                    <a:pt x="1279" y="224"/>
                  </a:lnTo>
                  <a:lnTo>
                    <a:pt x="1270" y="210"/>
                  </a:lnTo>
                  <a:lnTo>
                    <a:pt x="1262" y="200"/>
                  </a:lnTo>
                  <a:lnTo>
                    <a:pt x="1257" y="192"/>
                  </a:lnTo>
                  <a:lnTo>
                    <a:pt x="1251" y="184"/>
                  </a:lnTo>
                  <a:lnTo>
                    <a:pt x="1243" y="172"/>
                  </a:lnTo>
                  <a:lnTo>
                    <a:pt x="1233" y="160"/>
                  </a:lnTo>
                  <a:lnTo>
                    <a:pt x="1221" y="146"/>
                  </a:lnTo>
                  <a:lnTo>
                    <a:pt x="1209" y="132"/>
                  </a:lnTo>
                  <a:lnTo>
                    <a:pt x="1196" y="119"/>
                  </a:lnTo>
                  <a:lnTo>
                    <a:pt x="1186" y="110"/>
                  </a:lnTo>
                  <a:lnTo>
                    <a:pt x="1178" y="103"/>
                  </a:lnTo>
                  <a:lnTo>
                    <a:pt x="1168" y="96"/>
                  </a:lnTo>
                  <a:lnTo>
                    <a:pt x="1153" y="86"/>
                  </a:lnTo>
                  <a:lnTo>
                    <a:pt x="1136" y="73"/>
                  </a:lnTo>
                  <a:lnTo>
                    <a:pt x="1118" y="59"/>
                  </a:lnTo>
                  <a:lnTo>
                    <a:pt x="1099" y="46"/>
                  </a:lnTo>
                  <a:lnTo>
                    <a:pt x="1082" y="34"/>
                  </a:lnTo>
                  <a:lnTo>
                    <a:pt x="1069" y="25"/>
                  </a:lnTo>
                  <a:lnTo>
                    <a:pt x="1061" y="20"/>
                  </a:lnTo>
                  <a:lnTo>
                    <a:pt x="1054" y="18"/>
                  </a:lnTo>
                  <a:lnTo>
                    <a:pt x="1045" y="15"/>
                  </a:lnTo>
                  <a:lnTo>
                    <a:pt x="1034" y="11"/>
                  </a:lnTo>
                  <a:lnTo>
                    <a:pt x="1021" y="8"/>
                  </a:lnTo>
                  <a:lnTo>
                    <a:pt x="1008" y="4"/>
                  </a:lnTo>
                  <a:lnTo>
                    <a:pt x="998" y="2"/>
                  </a:lnTo>
                  <a:lnTo>
                    <a:pt x="991" y="1"/>
                  </a:lnTo>
                  <a:lnTo>
                    <a:pt x="989" y="0"/>
                  </a:lnTo>
                  <a:lnTo>
                    <a:pt x="378" y="72"/>
                  </a:lnTo>
                  <a:close/>
                </a:path>
              </a:pathLst>
            </a:custGeom>
            <a:solidFill>
              <a:srgbClr val="FFFF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1" name="Freeform 15"/>
            <p:cNvSpPr>
              <a:spLocks/>
            </p:cNvSpPr>
            <p:nvPr/>
          </p:nvSpPr>
          <p:spPr bwMode="auto">
            <a:xfrm>
              <a:off x="7712075" y="855663"/>
              <a:ext cx="133350" cy="15240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6" y="98"/>
                </a:cxn>
                <a:cxn ang="0">
                  <a:pos x="41" y="192"/>
                </a:cxn>
                <a:cxn ang="0">
                  <a:pos x="42" y="189"/>
                </a:cxn>
                <a:cxn ang="0">
                  <a:pos x="44" y="181"/>
                </a:cxn>
                <a:cxn ang="0">
                  <a:pos x="49" y="168"/>
                </a:cxn>
                <a:cxn ang="0">
                  <a:pos x="54" y="153"/>
                </a:cxn>
                <a:cxn ang="0">
                  <a:pos x="60" y="138"/>
                </a:cxn>
                <a:cxn ang="0">
                  <a:pos x="66" y="124"/>
                </a:cxn>
                <a:cxn ang="0">
                  <a:pos x="72" y="113"/>
                </a:cxn>
                <a:cxn ang="0">
                  <a:pos x="78" y="107"/>
                </a:cxn>
                <a:cxn ang="0">
                  <a:pos x="84" y="100"/>
                </a:cxn>
                <a:cxn ang="0">
                  <a:pos x="96" y="86"/>
                </a:cxn>
                <a:cxn ang="0">
                  <a:pos x="111" y="69"/>
                </a:cxn>
                <a:cxn ang="0">
                  <a:pos x="126" y="49"/>
                </a:cxn>
                <a:cxn ang="0">
                  <a:pos x="142" y="31"/>
                </a:cxn>
                <a:cxn ang="0">
                  <a:pos x="155" y="15"/>
                </a:cxn>
                <a:cxn ang="0">
                  <a:pos x="164" y="4"/>
                </a:cxn>
                <a:cxn ang="0">
                  <a:pos x="167" y="0"/>
                </a:cxn>
                <a:cxn ang="0">
                  <a:pos x="0" y="59"/>
                </a:cxn>
              </a:cxnLst>
              <a:rect l="0" t="0" r="r" b="b"/>
              <a:pathLst>
                <a:path w="167" h="192">
                  <a:moveTo>
                    <a:pt x="0" y="59"/>
                  </a:moveTo>
                  <a:lnTo>
                    <a:pt x="16" y="98"/>
                  </a:lnTo>
                  <a:lnTo>
                    <a:pt x="41" y="192"/>
                  </a:lnTo>
                  <a:lnTo>
                    <a:pt x="42" y="189"/>
                  </a:lnTo>
                  <a:lnTo>
                    <a:pt x="44" y="181"/>
                  </a:lnTo>
                  <a:lnTo>
                    <a:pt x="49" y="168"/>
                  </a:lnTo>
                  <a:lnTo>
                    <a:pt x="54" y="153"/>
                  </a:lnTo>
                  <a:lnTo>
                    <a:pt x="60" y="138"/>
                  </a:lnTo>
                  <a:lnTo>
                    <a:pt x="66" y="124"/>
                  </a:lnTo>
                  <a:lnTo>
                    <a:pt x="72" y="113"/>
                  </a:lnTo>
                  <a:lnTo>
                    <a:pt x="78" y="107"/>
                  </a:lnTo>
                  <a:lnTo>
                    <a:pt x="84" y="100"/>
                  </a:lnTo>
                  <a:lnTo>
                    <a:pt x="96" y="86"/>
                  </a:lnTo>
                  <a:lnTo>
                    <a:pt x="111" y="69"/>
                  </a:lnTo>
                  <a:lnTo>
                    <a:pt x="126" y="49"/>
                  </a:lnTo>
                  <a:lnTo>
                    <a:pt x="142" y="31"/>
                  </a:lnTo>
                  <a:lnTo>
                    <a:pt x="155" y="15"/>
                  </a:lnTo>
                  <a:lnTo>
                    <a:pt x="164" y="4"/>
                  </a:lnTo>
                  <a:lnTo>
                    <a:pt x="167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2" name="Freeform 16"/>
            <p:cNvSpPr>
              <a:spLocks/>
            </p:cNvSpPr>
            <p:nvPr/>
          </p:nvSpPr>
          <p:spPr bwMode="auto">
            <a:xfrm>
              <a:off x="7159625" y="1098550"/>
              <a:ext cx="1184275" cy="796925"/>
            </a:xfrm>
            <a:custGeom>
              <a:avLst/>
              <a:gdLst/>
              <a:ahLst/>
              <a:cxnLst>
                <a:cxn ang="0">
                  <a:pos x="496" y="378"/>
                </a:cxn>
                <a:cxn ang="0">
                  <a:pos x="405" y="429"/>
                </a:cxn>
                <a:cxn ang="0">
                  <a:pos x="298" y="489"/>
                </a:cxn>
                <a:cxn ang="0">
                  <a:pos x="226" y="528"/>
                </a:cxn>
                <a:cxn ang="0">
                  <a:pos x="165" y="563"/>
                </a:cxn>
                <a:cxn ang="0">
                  <a:pos x="59" y="631"/>
                </a:cxn>
                <a:cxn ang="0">
                  <a:pos x="21" y="671"/>
                </a:cxn>
                <a:cxn ang="0">
                  <a:pos x="2" y="711"/>
                </a:cxn>
                <a:cxn ang="0">
                  <a:pos x="8" y="860"/>
                </a:cxn>
                <a:cxn ang="0">
                  <a:pos x="37" y="914"/>
                </a:cxn>
                <a:cxn ang="0">
                  <a:pos x="90" y="949"/>
                </a:cxn>
                <a:cxn ang="0">
                  <a:pos x="158" y="971"/>
                </a:cxn>
                <a:cxn ang="0">
                  <a:pos x="205" y="983"/>
                </a:cxn>
                <a:cxn ang="0">
                  <a:pos x="250" y="985"/>
                </a:cxn>
                <a:cxn ang="0">
                  <a:pos x="393" y="992"/>
                </a:cxn>
                <a:cxn ang="0">
                  <a:pos x="560" y="1000"/>
                </a:cxn>
                <a:cxn ang="0">
                  <a:pos x="665" y="1005"/>
                </a:cxn>
                <a:cxn ang="0">
                  <a:pos x="707" y="994"/>
                </a:cxn>
                <a:cxn ang="0">
                  <a:pos x="813" y="960"/>
                </a:cxn>
                <a:cxn ang="0">
                  <a:pos x="931" y="919"/>
                </a:cxn>
                <a:cxn ang="0">
                  <a:pos x="1004" y="895"/>
                </a:cxn>
                <a:cxn ang="0">
                  <a:pos x="1395" y="763"/>
                </a:cxn>
                <a:cxn ang="0">
                  <a:pos x="1437" y="717"/>
                </a:cxn>
                <a:cxn ang="0">
                  <a:pos x="1475" y="660"/>
                </a:cxn>
                <a:cxn ang="0">
                  <a:pos x="1489" y="530"/>
                </a:cxn>
                <a:cxn ang="0">
                  <a:pos x="1464" y="404"/>
                </a:cxn>
                <a:cxn ang="0">
                  <a:pos x="1405" y="413"/>
                </a:cxn>
                <a:cxn ang="0">
                  <a:pos x="1353" y="392"/>
                </a:cxn>
                <a:cxn ang="0">
                  <a:pos x="1312" y="374"/>
                </a:cxn>
                <a:cxn ang="0">
                  <a:pos x="1242" y="342"/>
                </a:cxn>
                <a:cxn ang="0">
                  <a:pos x="1170" y="297"/>
                </a:cxn>
                <a:cxn ang="0">
                  <a:pos x="1125" y="249"/>
                </a:cxn>
                <a:cxn ang="0">
                  <a:pos x="1148" y="204"/>
                </a:cxn>
                <a:cxn ang="0">
                  <a:pos x="1150" y="163"/>
                </a:cxn>
                <a:cxn ang="0">
                  <a:pos x="1154" y="120"/>
                </a:cxn>
                <a:cxn ang="0">
                  <a:pos x="1133" y="70"/>
                </a:cxn>
                <a:cxn ang="0">
                  <a:pos x="1115" y="39"/>
                </a:cxn>
                <a:cxn ang="0">
                  <a:pos x="1058" y="17"/>
                </a:cxn>
                <a:cxn ang="0">
                  <a:pos x="1019" y="6"/>
                </a:cxn>
                <a:cxn ang="0">
                  <a:pos x="953" y="0"/>
                </a:cxn>
                <a:cxn ang="0">
                  <a:pos x="893" y="14"/>
                </a:cxn>
                <a:cxn ang="0">
                  <a:pos x="814" y="60"/>
                </a:cxn>
                <a:cxn ang="0">
                  <a:pos x="776" y="93"/>
                </a:cxn>
                <a:cxn ang="0">
                  <a:pos x="740" y="156"/>
                </a:cxn>
                <a:cxn ang="0">
                  <a:pos x="725" y="192"/>
                </a:cxn>
                <a:cxn ang="0">
                  <a:pos x="738" y="264"/>
                </a:cxn>
                <a:cxn ang="0">
                  <a:pos x="778" y="348"/>
                </a:cxn>
                <a:cxn ang="0">
                  <a:pos x="802" y="400"/>
                </a:cxn>
                <a:cxn ang="0">
                  <a:pos x="831" y="445"/>
                </a:cxn>
                <a:cxn ang="0">
                  <a:pos x="882" y="537"/>
                </a:cxn>
              </a:cxnLst>
              <a:rect l="0" t="0" r="r" b="b"/>
              <a:pathLst>
                <a:path w="1493" h="1005">
                  <a:moveTo>
                    <a:pt x="522" y="363"/>
                  </a:moveTo>
                  <a:lnTo>
                    <a:pt x="519" y="365"/>
                  </a:lnTo>
                  <a:lnTo>
                    <a:pt x="510" y="370"/>
                  </a:lnTo>
                  <a:lnTo>
                    <a:pt x="496" y="378"/>
                  </a:lnTo>
                  <a:lnTo>
                    <a:pt x="477" y="388"/>
                  </a:lnTo>
                  <a:lnTo>
                    <a:pt x="455" y="400"/>
                  </a:lnTo>
                  <a:lnTo>
                    <a:pt x="431" y="414"/>
                  </a:lnTo>
                  <a:lnTo>
                    <a:pt x="405" y="429"/>
                  </a:lnTo>
                  <a:lnTo>
                    <a:pt x="377" y="444"/>
                  </a:lnTo>
                  <a:lnTo>
                    <a:pt x="349" y="459"/>
                  </a:lnTo>
                  <a:lnTo>
                    <a:pt x="323" y="474"/>
                  </a:lnTo>
                  <a:lnTo>
                    <a:pt x="298" y="489"/>
                  </a:lnTo>
                  <a:lnTo>
                    <a:pt x="273" y="501"/>
                  </a:lnTo>
                  <a:lnTo>
                    <a:pt x="254" y="513"/>
                  </a:lnTo>
                  <a:lnTo>
                    <a:pt x="238" y="521"/>
                  </a:lnTo>
                  <a:lnTo>
                    <a:pt x="226" y="528"/>
                  </a:lnTo>
                  <a:lnTo>
                    <a:pt x="220" y="531"/>
                  </a:lnTo>
                  <a:lnTo>
                    <a:pt x="209" y="537"/>
                  </a:lnTo>
                  <a:lnTo>
                    <a:pt x="189" y="548"/>
                  </a:lnTo>
                  <a:lnTo>
                    <a:pt x="165" y="563"/>
                  </a:lnTo>
                  <a:lnTo>
                    <a:pt x="136" y="580"/>
                  </a:lnTo>
                  <a:lnTo>
                    <a:pt x="108" y="598"/>
                  </a:lnTo>
                  <a:lnTo>
                    <a:pt x="81" y="615"/>
                  </a:lnTo>
                  <a:lnTo>
                    <a:pt x="59" y="631"/>
                  </a:lnTo>
                  <a:lnTo>
                    <a:pt x="45" y="644"/>
                  </a:lnTo>
                  <a:lnTo>
                    <a:pt x="36" y="654"/>
                  </a:lnTo>
                  <a:lnTo>
                    <a:pt x="28" y="663"/>
                  </a:lnTo>
                  <a:lnTo>
                    <a:pt x="21" y="671"/>
                  </a:lnTo>
                  <a:lnTo>
                    <a:pt x="14" y="677"/>
                  </a:lnTo>
                  <a:lnTo>
                    <a:pt x="10" y="687"/>
                  </a:lnTo>
                  <a:lnTo>
                    <a:pt x="5" y="697"/>
                  </a:lnTo>
                  <a:lnTo>
                    <a:pt x="2" y="711"/>
                  </a:lnTo>
                  <a:lnTo>
                    <a:pt x="0" y="729"/>
                  </a:lnTo>
                  <a:lnTo>
                    <a:pt x="0" y="774"/>
                  </a:lnTo>
                  <a:lnTo>
                    <a:pt x="3" y="820"/>
                  </a:lnTo>
                  <a:lnTo>
                    <a:pt x="8" y="860"/>
                  </a:lnTo>
                  <a:lnTo>
                    <a:pt x="15" y="886"/>
                  </a:lnTo>
                  <a:lnTo>
                    <a:pt x="20" y="894"/>
                  </a:lnTo>
                  <a:lnTo>
                    <a:pt x="28" y="903"/>
                  </a:lnTo>
                  <a:lnTo>
                    <a:pt x="37" y="914"/>
                  </a:lnTo>
                  <a:lnTo>
                    <a:pt x="49" y="923"/>
                  </a:lnTo>
                  <a:lnTo>
                    <a:pt x="61" y="932"/>
                  </a:lnTo>
                  <a:lnTo>
                    <a:pt x="75" y="941"/>
                  </a:lnTo>
                  <a:lnTo>
                    <a:pt x="90" y="949"/>
                  </a:lnTo>
                  <a:lnTo>
                    <a:pt x="106" y="956"/>
                  </a:lnTo>
                  <a:lnTo>
                    <a:pt x="124" y="962"/>
                  </a:lnTo>
                  <a:lnTo>
                    <a:pt x="141" y="967"/>
                  </a:lnTo>
                  <a:lnTo>
                    <a:pt x="158" y="971"/>
                  </a:lnTo>
                  <a:lnTo>
                    <a:pt x="173" y="975"/>
                  </a:lnTo>
                  <a:lnTo>
                    <a:pt x="187" y="978"/>
                  </a:lnTo>
                  <a:lnTo>
                    <a:pt x="199" y="980"/>
                  </a:lnTo>
                  <a:lnTo>
                    <a:pt x="205" y="983"/>
                  </a:lnTo>
                  <a:lnTo>
                    <a:pt x="208" y="983"/>
                  </a:lnTo>
                  <a:lnTo>
                    <a:pt x="212" y="983"/>
                  </a:lnTo>
                  <a:lnTo>
                    <a:pt x="227" y="984"/>
                  </a:lnTo>
                  <a:lnTo>
                    <a:pt x="250" y="985"/>
                  </a:lnTo>
                  <a:lnTo>
                    <a:pt x="279" y="986"/>
                  </a:lnTo>
                  <a:lnTo>
                    <a:pt x="314" y="987"/>
                  </a:lnTo>
                  <a:lnTo>
                    <a:pt x="352" y="990"/>
                  </a:lnTo>
                  <a:lnTo>
                    <a:pt x="393" y="992"/>
                  </a:lnTo>
                  <a:lnTo>
                    <a:pt x="437" y="993"/>
                  </a:lnTo>
                  <a:lnTo>
                    <a:pt x="480" y="995"/>
                  </a:lnTo>
                  <a:lnTo>
                    <a:pt x="521" y="998"/>
                  </a:lnTo>
                  <a:lnTo>
                    <a:pt x="560" y="1000"/>
                  </a:lnTo>
                  <a:lnTo>
                    <a:pt x="596" y="1001"/>
                  </a:lnTo>
                  <a:lnTo>
                    <a:pt x="626" y="1002"/>
                  </a:lnTo>
                  <a:lnTo>
                    <a:pt x="649" y="1004"/>
                  </a:lnTo>
                  <a:lnTo>
                    <a:pt x="665" y="1005"/>
                  </a:lnTo>
                  <a:lnTo>
                    <a:pt x="672" y="1005"/>
                  </a:lnTo>
                  <a:lnTo>
                    <a:pt x="678" y="1004"/>
                  </a:lnTo>
                  <a:lnTo>
                    <a:pt x="689" y="1000"/>
                  </a:lnTo>
                  <a:lnTo>
                    <a:pt x="707" y="994"/>
                  </a:lnTo>
                  <a:lnTo>
                    <a:pt x="729" y="987"/>
                  </a:lnTo>
                  <a:lnTo>
                    <a:pt x="754" y="979"/>
                  </a:lnTo>
                  <a:lnTo>
                    <a:pt x="783" y="970"/>
                  </a:lnTo>
                  <a:lnTo>
                    <a:pt x="813" y="960"/>
                  </a:lnTo>
                  <a:lnTo>
                    <a:pt x="844" y="949"/>
                  </a:lnTo>
                  <a:lnTo>
                    <a:pt x="874" y="939"/>
                  </a:lnTo>
                  <a:lnTo>
                    <a:pt x="904" y="929"/>
                  </a:lnTo>
                  <a:lnTo>
                    <a:pt x="931" y="919"/>
                  </a:lnTo>
                  <a:lnTo>
                    <a:pt x="957" y="911"/>
                  </a:lnTo>
                  <a:lnTo>
                    <a:pt x="977" y="904"/>
                  </a:lnTo>
                  <a:lnTo>
                    <a:pt x="994" y="899"/>
                  </a:lnTo>
                  <a:lnTo>
                    <a:pt x="1004" y="895"/>
                  </a:lnTo>
                  <a:lnTo>
                    <a:pt x="1007" y="894"/>
                  </a:lnTo>
                  <a:lnTo>
                    <a:pt x="1169" y="883"/>
                  </a:lnTo>
                  <a:lnTo>
                    <a:pt x="1392" y="766"/>
                  </a:lnTo>
                  <a:lnTo>
                    <a:pt x="1395" y="763"/>
                  </a:lnTo>
                  <a:lnTo>
                    <a:pt x="1401" y="756"/>
                  </a:lnTo>
                  <a:lnTo>
                    <a:pt x="1412" y="744"/>
                  </a:lnTo>
                  <a:lnTo>
                    <a:pt x="1425" y="730"/>
                  </a:lnTo>
                  <a:lnTo>
                    <a:pt x="1437" y="717"/>
                  </a:lnTo>
                  <a:lnTo>
                    <a:pt x="1449" y="704"/>
                  </a:lnTo>
                  <a:lnTo>
                    <a:pt x="1459" y="692"/>
                  </a:lnTo>
                  <a:lnTo>
                    <a:pt x="1466" y="684"/>
                  </a:lnTo>
                  <a:lnTo>
                    <a:pt x="1475" y="660"/>
                  </a:lnTo>
                  <a:lnTo>
                    <a:pt x="1483" y="621"/>
                  </a:lnTo>
                  <a:lnTo>
                    <a:pt x="1490" y="583"/>
                  </a:lnTo>
                  <a:lnTo>
                    <a:pt x="1493" y="559"/>
                  </a:lnTo>
                  <a:lnTo>
                    <a:pt x="1489" y="530"/>
                  </a:lnTo>
                  <a:lnTo>
                    <a:pt x="1482" y="480"/>
                  </a:lnTo>
                  <a:lnTo>
                    <a:pt x="1474" y="431"/>
                  </a:lnTo>
                  <a:lnTo>
                    <a:pt x="1468" y="406"/>
                  </a:lnTo>
                  <a:lnTo>
                    <a:pt x="1464" y="404"/>
                  </a:lnTo>
                  <a:lnTo>
                    <a:pt x="1454" y="406"/>
                  </a:lnTo>
                  <a:lnTo>
                    <a:pt x="1441" y="408"/>
                  </a:lnTo>
                  <a:lnTo>
                    <a:pt x="1423" y="411"/>
                  </a:lnTo>
                  <a:lnTo>
                    <a:pt x="1405" y="413"/>
                  </a:lnTo>
                  <a:lnTo>
                    <a:pt x="1386" y="411"/>
                  </a:lnTo>
                  <a:lnTo>
                    <a:pt x="1369" y="406"/>
                  </a:lnTo>
                  <a:lnTo>
                    <a:pt x="1355" y="394"/>
                  </a:lnTo>
                  <a:lnTo>
                    <a:pt x="1353" y="392"/>
                  </a:lnTo>
                  <a:lnTo>
                    <a:pt x="1346" y="389"/>
                  </a:lnTo>
                  <a:lnTo>
                    <a:pt x="1337" y="385"/>
                  </a:lnTo>
                  <a:lnTo>
                    <a:pt x="1325" y="380"/>
                  </a:lnTo>
                  <a:lnTo>
                    <a:pt x="1312" y="374"/>
                  </a:lnTo>
                  <a:lnTo>
                    <a:pt x="1297" y="368"/>
                  </a:lnTo>
                  <a:lnTo>
                    <a:pt x="1279" y="360"/>
                  </a:lnTo>
                  <a:lnTo>
                    <a:pt x="1261" y="351"/>
                  </a:lnTo>
                  <a:lnTo>
                    <a:pt x="1242" y="342"/>
                  </a:lnTo>
                  <a:lnTo>
                    <a:pt x="1223" y="332"/>
                  </a:lnTo>
                  <a:lnTo>
                    <a:pt x="1204" y="321"/>
                  </a:lnTo>
                  <a:lnTo>
                    <a:pt x="1186" y="310"/>
                  </a:lnTo>
                  <a:lnTo>
                    <a:pt x="1170" y="297"/>
                  </a:lnTo>
                  <a:lnTo>
                    <a:pt x="1154" y="285"/>
                  </a:lnTo>
                  <a:lnTo>
                    <a:pt x="1140" y="272"/>
                  </a:lnTo>
                  <a:lnTo>
                    <a:pt x="1128" y="258"/>
                  </a:lnTo>
                  <a:lnTo>
                    <a:pt x="1125" y="249"/>
                  </a:lnTo>
                  <a:lnTo>
                    <a:pt x="1127" y="239"/>
                  </a:lnTo>
                  <a:lnTo>
                    <a:pt x="1133" y="227"/>
                  </a:lnTo>
                  <a:lnTo>
                    <a:pt x="1140" y="216"/>
                  </a:lnTo>
                  <a:lnTo>
                    <a:pt x="1148" y="204"/>
                  </a:lnTo>
                  <a:lnTo>
                    <a:pt x="1154" y="194"/>
                  </a:lnTo>
                  <a:lnTo>
                    <a:pt x="1157" y="184"/>
                  </a:lnTo>
                  <a:lnTo>
                    <a:pt x="1155" y="177"/>
                  </a:lnTo>
                  <a:lnTo>
                    <a:pt x="1150" y="163"/>
                  </a:lnTo>
                  <a:lnTo>
                    <a:pt x="1151" y="148"/>
                  </a:lnTo>
                  <a:lnTo>
                    <a:pt x="1156" y="135"/>
                  </a:lnTo>
                  <a:lnTo>
                    <a:pt x="1157" y="128"/>
                  </a:lnTo>
                  <a:lnTo>
                    <a:pt x="1154" y="120"/>
                  </a:lnTo>
                  <a:lnTo>
                    <a:pt x="1149" y="108"/>
                  </a:lnTo>
                  <a:lnTo>
                    <a:pt x="1145" y="96"/>
                  </a:lnTo>
                  <a:lnTo>
                    <a:pt x="1139" y="83"/>
                  </a:lnTo>
                  <a:lnTo>
                    <a:pt x="1133" y="70"/>
                  </a:lnTo>
                  <a:lnTo>
                    <a:pt x="1127" y="59"/>
                  </a:lnTo>
                  <a:lnTo>
                    <a:pt x="1124" y="50"/>
                  </a:lnTo>
                  <a:lnTo>
                    <a:pt x="1120" y="44"/>
                  </a:lnTo>
                  <a:lnTo>
                    <a:pt x="1115" y="39"/>
                  </a:lnTo>
                  <a:lnTo>
                    <a:pt x="1104" y="35"/>
                  </a:lnTo>
                  <a:lnTo>
                    <a:pt x="1090" y="29"/>
                  </a:lnTo>
                  <a:lnTo>
                    <a:pt x="1074" y="23"/>
                  </a:lnTo>
                  <a:lnTo>
                    <a:pt x="1058" y="17"/>
                  </a:lnTo>
                  <a:lnTo>
                    <a:pt x="1043" y="13"/>
                  </a:lnTo>
                  <a:lnTo>
                    <a:pt x="1033" y="9"/>
                  </a:lnTo>
                  <a:lnTo>
                    <a:pt x="1026" y="7"/>
                  </a:lnTo>
                  <a:lnTo>
                    <a:pt x="1019" y="6"/>
                  </a:lnTo>
                  <a:lnTo>
                    <a:pt x="1007" y="4"/>
                  </a:lnTo>
                  <a:lnTo>
                    <a:pt x="991" y="2"/>
                  </a:lnTo>
                  <a:lnTo>
                    <a:pt x="973" y="1"/>
                  </a:lnTo>
                  <a:lnTo>
                    <a:pt x="953" y="0"/>
                  </a:lnTo>
                  <a:lnTo>
                    <a:pt x="935" y="1"/>
                  </a:lnTo>
                  <a:lnTo>
                    <a:pt x="919" y="4"/>
                  </a:lnTo>
                  <a:lnTo>
                    <a:pt x="906" y="7"/>
                  </a:lnTo>
                  <a:lnTo>
                    <a:pt x="893" y="14"/>
                  </a:lnTo>
                  <a:lnTo>
                    <a:pt x="875" y="23"/>
                  </a:lnTo>
                  <a:lnTo>
                    <a:pt x="855" y="35"/>
                  </a:lnTo>
                  <a:lnTo>
                    <a:pt x="835" y="47"/>
                  </a:lnTo>
                  <a:lnTo>
                    <a:pt x="814" y="60"/>
                  </a:lnTo>
                  <a:lnTo>
                    <a:pt x="798" y="71"/>
                  </a:lnTo>
                  <a:lnTo>
                    <a:pt x="785" y="81"/>
                  </a:lnTo>
                  <a:lnTo>
                    <a:pt x="779" y="86"/>
                  </a:lnTo>
                  <a:lnTo>
                    <a:pt x="776" y="93"/>
                  </a:lnTo>
                  <a:lnTo>
                    <a:pt x="768" y="105"/>
                  </a:lnTo>
                  <a:lnTo>
                    <a:pt x="760" y="121"/>
                  </a:lnTo>
                  <a:lnTo>
                    <a:pt x="749" y="138"/>
                  </a:lnTo>
                  <a:lnTo>
                    <a:pt x="740" y="156"/>
                  </a:lnTo>
                  <a:lnTo>
                    <a:pt x="732" y="169"/>
                  </a:lnTo>
                  <a:lnTo>
                    <a:pt x="726" y="180"/>
                  </a:lnTo>
                  <a:lnTo>
                    <a:pt x="724" y="183"/>
                  </a:lnTo>
                  <a:lnTo>
                    <a:pt x="725" y="192"/>
                  </a:lnTo>
                  <a:lnTo>
                    <a:pt x="726" y="212"/>
                  </a:lnTo>
                  <a:lnTo>
                    <a:pt x="730" y="236"/>
                  </a:lnTo>
                  <a:lnTo>
                    <a:pt x="733" y="254"/>
                  </a:lnTo>
                  <a:lnTo>
                    <a:pt x="738" y="264"/>
                  </a:lnTo>
                  <a:lnTo>
                    <a:pt x="746" y="280"/>
                  </a:lnTo>
                  <a:lnTo>
                    <a:pt x="756" y="301"/>
                  </a:lnTo>
                  <a:lnTo>
                    <a:pt x="768" y="325"/>
                  </a:lnTo>
                  <a:lnTo>
                    <a:pt x="778" y="348"/>
                  </a:lnTo>
                  <a:lnTo>
                    <a:pt x="788" y="369"/>
                  </a:lnTo>
                  <a:lnTo>
                    <a:pt x="795" y="385"/>
                  </a:lnTo>
                  <a:lnTo>
                    <a:pt x="799" y="394"/>
                  </a:lnTo>
                  <a:lnTo>
                    <a:pt x="802" y="400"/>
                  </a:lnTo>
                  <a:lnTo>
                    <a:pt x="808" y="410"/>
                  </a:lnTo>
                  <a:lnTo>
                    <a:pt x="815" y="422"/>
                  </a:lnTo>
                  <a:lnTo>
                    <a:pt x="823" y="433"/>
                  </a:lnTo>
                  <a:lnTo>
                    <a:pt x="831" y="445"/>
                  </a:lnTo>
                  <a:lnTo>
                    <a:pt x="838" y="455"/>
                  </a:lnTo>
                  <a:lnTo>
                    <a:pt x="843" y="462"/>
                  </a:lnTo>
                  <a:lnTo>
                    <a:pt x="845" y="464"/>
                  </a:lnTo>
                  <a:lnTo>
                    <a:pt x="882" y="537"/>
                  </a:lnTo>
                  <a:lnTo>
                    <a:pt x="522" y="363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7526338" y="1233488"/>
              <a:ext cx="212725" cy="309563"/>
            </a:xfrm>
            <a:custGeom>
              <a:avLst/>
              <a:gdLst/>
              <a:ahLst/>
              <a:cxnLst>
                <a:cxn ang="0">
                  <a:pos x="198" y="277"/>
                </a:cxn>
                <a:cxn ang="0">
                  <a:pos x="196" y="247"/>
                </a:cxn>
                <a:cxn ang="0">
                  <a:pos x="193" y="192"/>
                </a:cxn>
                <a:cxn ang="0">
                  <a:pos x="193" y="164"/>
                </a:cxn>
                <a:cxn ang="0">
                  <a:pos x="183" y="117"/>
                </a:cxn>
                <a:cxn ang="0">
                  <a:pos x="159" y="92"/>
                </a:cxn>
                <a:cxn ang="0">
                  <a:pos x="147" y="64"/>
                </a:cxn>
                <a:cxn ang="0">
                  <a:pos x="132" y="0"/>
                </a:cxn>
                <a:cxn ang="0">
                  <a:pos x="41" y="83"/>
                </a:cxn>
                <a:cxn ang="0">
                  <a:pos x="98" y="170"/>
                </a:cxn>
                <a:cxn ang="0">
                  <a:pos x="43" y="207"/>
                </a:cxn>
                <a:cxn ang="0">
                  <a:pos x="43" y="256"/>
                </a:cxn>
                <a:cxn ang="0">
                  <a:pos x="3" y="265"/>
                </a:cxn>
                <a:cxn ang="0">
                  <a:pos x="18" y="276"/>
                </a:cxn>
                <a:cxn ang="0">
                  <a:pos x="38" y="293"/>
                </a:cxn>
                <a:cxn ang="0">
                  <a:pos x="58" y="311"/>
                </a:cxn>
                <a:cxn ang="0">
                  <a:pos x="71" y="324"/>
                </a:cxn>
                <a:cxn ang="0">
                  <a:pos x="86" y="342"/>
                </a:cxn>
                <a:cxn ang="0">
                  <a:pos x="100" y="359"/>
                </a:cxn>
                <a:cxn ang="0">
                  <a:pos x="112" y="371"/>
                </a:cxn>
                <a:cxn ang="0">
                  <a:pos x="144" y="390"/>
                </a:cxn>
                <a:cxn ang="0">
                  <a:pos x="152" y="377"/>
                </a:cxn>
                <a:cxn ang="0">
                  <a:pos x="173" y="369"/>
                </a:cxn>
                <a:cxn ang="0">
                  <a:pos x="197" y="360"/>
                </a:cxn>
                <a:cxn ang="0">
                  <a:pos x="215" y="352"/>
                </a:cxn>
                <a:cxn ang="0">
                  <a:pos x="219" y="350"/>
                </a:cxn>
                <a:cxn ang="0">
                  <a:pos x="231" y="344"/>
                </a:cxn>
                <a:cxn ang="0">
                  <a:pos x="247" y="334"/>
                </a:cxn>
                <a:cxn ang="0">
                  <a:pos x="261" y="323"/>
                </a:cxn>
                <a:cxn ang="0">
                  <a:pos x="265" y="307"/>
                </a:cxn>
                <a:cxn ang="0">
                  <a:pos x="269" y="273"/>
                </a:cxn>
                <a:cxn ang="0">
                  <a:pos x="263" y="220"/>
                </a:cxn>
              </a:cxnLst>
              <a:rect l="0" t="0" r="r" b="b"/>
              <a:pathLst>
                <a:path w="269" h="390">
                  <a:moveTo>
                    <a:pt x="263" y="220"/>
                  </a:moveTo>
                  <a:lnTo>
                    <a:pt x="198" y="277"/>
                  </a:lnTo>
                  <a:lnTo>
                    <a:pt x="198" y="277"/>
                  </a:lnTo>
                  <a:lnTo>
                    <a:pt x="196" y="247"/>
                  </a:lnTo>
                  <a:lnTo>
                    <a:pt x="194" y="217"/>
                  </a:lnTo>
                  <a:lnTo>
                    <a:pt x="193" y="192"/>
                  </a:lnTo>
                  <a:lnTo>
                    <a:pt x="193" y="179"/>
                  </a:lnTo>
                  <a:lnTo>
                    <a:pt x="193" y="164"/>
                  </a:lnTo>
                  <a:lnTo>
                    <a:pt x="188" y="139"/>
                  </a:lnTo>
                  <a:lnTo>
                    <a:pt x="183" y="117"/>
                  </a:lnTo>
                  <a:lnTo>
                    <a:pt x="181" y="107"/>
                  </a:lnTo>
                  <a:lnTo>
                    <a:pt x="159" y="92"/>
                  </a:lnTo>
                  <a:lnTo>
                    <a:pt x="137" y="109"/>
                  </a:lnTo>
                  <a:lnTo>
                    <a:pt x="147" y="64"/>
                  </a:lnTo>
                  <a:lnTo>
                    <a:pt x="147" y="21"/>
                  </a:lnTo>
                  <a:lnTo>
                    <a:pt x="132" y="0"/>
                  </a:lnTo>
                  <a:lnTo>
                    <a:pt x="92" y="92"/>
                  </a:lnTo>
                  <a:lnTo>
                    <a:pt x="41" y="83"/>
                  </a:lnTo>
                  <a:lnTo>
                    <a:pt x="71" y="122"/>
                  </a:lnTo>
                  <a:lnTo>
                    <a:pt x="98" y="170"/>
                  </a:lnTo>
                  <a:lnTo>
                    <a:pt x="0" y="162"/>
                  </a:lnTo>
                  <a:lnTo>
                    <a:pt x="43" y="207"/>
                  </a:lnTo>
                  <a:lnTo>
                    <a:pt x="83" y="274"/>
                  </a:lnTo>
                  <a:lnTo>
                    <a:pt x="43" y="256"/>
                  </a:lnTo>
                  <a:lnTo>
                    <a:pt x="0" y="262"/>
                  </a:lnTo>
                  <a:lnTo>
                    <a:pt x="3" y="265"/>
                  </a:lnTo>
                  <a:lnTo>
                    <a:pt x="8" y="269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38" y="293"/>
                  </a:lnTo>
                  <a:lnTo>
                    <a:pt x="50" y="303"/>
                  </a:lnTo>
                  <a:lnTo>
                    <a:pt x="58" y="311"/>
                  </a:lnTo>
                  <a:lnTo>
                    <a:pt x="65" y="318"/>
                  </a:lnTo>
                  <a:lnTo>
                    <a:pt x="71" y="324"/>
                  </a:lnTo>
                  <a:lnTo>
                    <a:pt x="77" y="333"/>
                  </a:lnTo>
                  <a:lnTo>
                    <a:pt x="86" y="342"/>
                  </a:lnTo>
                  <a:lnTo>
                    <a:pt x="94" y="351"/>
                  </a:lnTo>
                  <a:lnTo>
                    <a:pt x="100" y="359"/>
                  </a:lnTo>
                  <a:lnTo>
                    <a:pt x="107" y="366"/>
                  </a:lnTo>
                  <a:lnTo>
                    <a:pt x="112" y="371"/>
                  </a:lnTo>
                  <a:lnTo>
                    <a:pt x="113" y="373"/>
                  </a:lnTo>
                  <a:lnTo>
                    <a:pt x="144" y="390"/>
                  </a:lnTo>
                  <a:lnTo>
                    <a:pt x="147" y="379"/>
                  </a:lnTo>
                  <a:lnTo>
                    <a:pt x="152" y="377"/>
                  </a:lnTo>
                  <a:lnTo>
                    <a:pt x="162" y="374"/>
                  </a:lnTo>
                  <a:lnTo>
                    <a:pt x="173" y="369"/>
                  </a:lnTo>
                  <a:lnTo>
                    <a:pt x="186" y="365"/>
                  </a:lnTo>
                  <a:lnTo>
                    <a:pt x="197" y="360"/>
                  </a:lnTo>
                  <a:lnTo>
                    <a:pt x="208" y="356"/>
                  </a:lnTo>
                  <a:lnTo>
                    <a:pt x="215" y="352"/>
                  </a:lnTo>
                  <a:lnTo>
                    <a:pt x="217" y="351"/>
                  </a:lnTo>
                  <a:lnTo>
                    <a:pt x="219" y="350"/>
                  </a:lnTo>
                  <a:lnTo>
                    <a:pt x="224" y="348"/>
                  </a:lnTo>
                  <a:lnTo>
                    <a:pt x="231" y="344"/>
                  </a:lnTo>
                  <a:lnTo>
                    <a:pt x="239" y="338"/>
                  </a:lnTo>
                  <a:lnTo>
                    <a:pt x="247" y="334"/>
                  </a:lnTo>
                  <a:lnTo>
                    <a:pt x="255" y="329"/>
                  </a:lnTo>
                  <a:lnTo>
                    <a:pt x="261" y="323"/>
                  </a:lnTo>
                  <a:lnTo>
                    <a:pt x="263" y="320"/>
                  </a:lnTo>
                  <a:lnTo>
                    <a:pt x="265" y="307"/>
                  </a:lnTo>
                  <a:lnTo>
                    <a:pt x="268" y="289"/>
                  </a:lnTo>
                  <a:lnTo>
                    <a:pt x="269" y="273"/>
                  </a:lnTo>
                  <a:lnTo>
                    <a:pt x="269" y="266"/>
                  </a:lnTo>
                  <a:lnTo>
                    <a:pt x="263" y="220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4" name="Freeform 18"/>
            <p:cNvSpPr>
              <a:spLocks/>
            </p:cNvSpPr>
            <p:nvPr/>
          </p:nvSpPr>
          <p:spPr bwMode="auto">
            <a:xfrm>
              <a:off x="7637463" y="1571625"/>
              <a:ext cx="225425" cy="112713"/>
            </a:xfrm>
            <a:custGeom>
              <a:avLst/>
              <a:gdLst/>
              <a:ahLst/>
              <a:cxnLst>
                <a:cxn ang="0">
                  <a:pos x="4" y="68"/>
                </a:cxn>
                <a:cxn ang="0">
                  <a:pos x="21" y="62"/>
                </a:cxn>
                <a:cxn ang="0">
                  <a:pos x="39" y="54"/>
                </a:cxn>
                <a:cxn ang="0">
                  <a:pos x="55" y="48"/>
                </a:cxn>
                <a:cxn ang="0">
                  <a:pos x="67" y="47"/>
                </a:cxn>
                <a:cxn ang="0">
                  <a:pos x="79" y="47"/>
                </a:cxn>
                <a:cxn ang="0">
                  <a:pos x="92" y="47"/>
                </a:cxn>
                <a:cxn ang="0">
                  <a:pos x="100" y="47"/>
                </a:cxn>
                <a:cxn ang="0">
                  <a:pos x="122" y="1"/>
                </a:cxn>
                <a:cxn ang="0">
                  <a:pos x="125" y="0"/>
                </a:cxn>
                <a:cxn ang="0">
                  <a:pos x="136" y="0"/>
                </a:cxn>
                <a:cxn ang="0">
                  <a:pos x="148" y="1"/>
                </a:cxn>
                <a:cxn ang="0">
                  <a:pos x="162" y="8"/>
                </a:cxn>
                <a:cxn ang="0">
                  <a:pos x="176" y="18"/>
                </a:cxn>
                <a:cxn ang="0">
                  <a:pos x="189" y="30"/>
                </a:cxn>
                <a:cxn ang="0">
                  <a:pos x="204" y="40"/>
                </a:cxn>
                <a:cxn ang="0">
                  <a:pos x="219" y="47"/>
                </a:cxn>
                <a:cxn ang="0">
                  <a:pos x="238" y="51"/>
                </a:cxn>
                <a:cxn ang="0">
                  <a:pos x="259" y="51"/>
                </a:cxn>
                <a:cxn ang="0">
                  <a:pos x="276" y="51"/>
                </a:cxn>
                <a:cxn ang="0">
                  <a:pos x="283" y="51"/>
                </a:cxn>
                <a:cxn ang="0">
                  <a:pos x="218" y="99"/>
                </a:cxn>
                <a:cxn ang="0">
                  <a:pos x="206" y="102"/>
                </a:cxn>
                <a:cxn ang="0">
                  <a:pos x="189" y="107"/>
                </a:cxn>
                <a:cxn ang="0">
                  <a:pos x="172" y="112"/>
                </a:cxn>
                <a:cxn ang="0">
                  <a:pos x="159" y="116"/>
                </a:cxn>
                <a:cxn ang="0">
                  <a:pos x="144" y="122"/>
                </a:cxn>
                <a:cxn ang="0">
                  <a:pos x="129" y="128"/>
                </a:cxn>
                <a:cxn ang="0">
                  <a:pos x="115" y="131"/>
                </a:cxn>
                <a:cxn ang="0">
                  <a:pos x="106" y="133"/>
                </a:cxn>
                <a:cxn ang="0">
                  <a:pos x="98" y="138"/>
                </a:cxn>
                <a:cxn ang="0">
                  <a:pos x="89" y="140"/>
                </a:cxn>
                <a:cxn ang="0">
                  <a:pos x="80" y="140"/>
                </a:cxn>
                <a:cxn ang="0">
                  <a:pos x="68" y="131"/>
                </a:cxn>
                <a:cxn ang="0">
                  <a:pos x="54" y="109"/>
                </a:cxn>
                <a:cxn ang="0">
                  <a:pos x="0" y="69"/>
                </a:cxn>
              </a:cxnLst>
              <a:rect l="0" t="0" r="r" b="b"/>
              <a:pathLst>
                <a:path w="283" h="142">
                  <a:moveTo>
                    <a:pt x="0" y="69"/>
                  </a:moveTo>
                  <a:lnTo>
                    <a:pt x="4" y="68"/>
                  </a:lnTo>
                  <a:lnTo>
                    <a:pt x="11" y="66"/>
                  </a:lnTo>
                  <a:lnTo>
                    <a:pt x="21" y="62"/>
                  </a:lnTo>
                  <a:lnTo>
                    <a:pt x="30" y="57"/>
                  </a:lnTo>
                  <a:lnTo>
                    <a:pt x="39" y="54"/>
                  </a:lnTo>
                  <a:lnTo>
                    <a:pt x="48" y="51"/>
                  </a:lnTo>
                  <a:lnTo>
                    <a:pt x="55" y="48"/>
                  </a:lnTo>
                  <a:lnTo>
                    <a:pt x="61" y="47"/>
                  </a:lnTo>
                  <a:lnTo>
                    <a:pt x="67" y="47"/>
                  </a:lnTo>
                  <a:lnTo>
                    <a:pt x="72" y="47"/>
                  </a:lnTo>
                  <a:lnTo>
                    <a:pt x="79" y="47"/>
                  </a:lnTo>
                  <a:lnTo>
                    <a:pt x="86" y="47"/>
                  </a:lnTo>
                  <a:lnTo>
                    <a:pt x="92" y="47"/>
                  </a:lnTo>
                  <a:lnTo>
                    <a:pt x="97" y="47"/>
                  </a:lnTo>
                  <a:lnTo>
                    <a:pt x="100" y="47"/>
                  </a:lnTo>
                  <a:lnTo>
                    <a:pt x="101" y="47"/>
                  </a:lnTo>
                  <a:lnTo>
                    <a:pt x="122" y="1"/>
                  </a:lnTo>
                  <a:lnTo>
                    <a:pt x="123" y="1"/>
                  </a:lnTo>
                  <a:lnTo>
                    <a:pt x="125" y="0"/>
                  </a:lnTo>
                  <a:lnTo>
                    <a:pt x="130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8" y="1"/>
                  </a:lnTo>
                  <a:lnTo>
                    <a:pt x="155" y="4"/>
                  </a:lnTo>
                  <a:lnTo>
                    <a:pt x="162" y="8"/>
                  </a:lnTo>
                  <a:lnTo>
                    <a:pt x="169" y="13"/>
                  </a:lnTo>
                  <a:lnTo>
                    <a:pt x="176" y="18"/>
                  </a:lnTo>
                  <a:lnTo>
                    <a:pt x="183" y="24"/>
                  </a:lnTo>
                  <a:lnTo>
                    <a:pt x="189" y="30"/>
                  </a:lnTo>
                  <a:lnTo>
                    <a:pt x="196" y="36"/>
                  </a:lnTo>
                  <a:lnTo>
                    <a:pt x="204" y="40"/>
                  </a:lnTo>
                  <a:lnTo>
                    <a:pt x="211" y="45"/>
                  </a:lnTo>
                  <a:lnTo>
                    <a:pt x="219" y="47"/>
                  </a:lnTo>
                  <a:lnTo>
                    <a:pt x="228" y="49"/>
                  </a:lnTo>
                  <a:lnTo>
                    <a:pt x="238" y="51"/>
                  </a:lnTo>
                  <a:lnTo>
                    <a:pt x="249" y="51"/>
                  </a:lnTo>
                  <a:lnTo>
                    <a:pt x="259" y="51"/>
                  </a:lnTo>
                  <a:lnTo>
                    <a:pt x="268" y="51"/>
                  </a:lnTo>
                  <a:lnTo>
                    <a:pt x="276" y="51"/>
                  </a:lnTo>
                  <a:lnTo>
                    <a:pt x="281" y="51"/>
                  </a:lnTo>
                  <a:lnTo>
                    <a:pt x="283" y="51"/>
                  </a:lnTo>
                  <a:lnTo>
                    <a:pt x="219" y="99"/>
                  </a:lnTo>
                  <a:lnTo>
                    <a:pt x="218" y="99"/>
                  </a:lnTo>
                  <a:lnTo>
                    <a:pt x="213" y="100"/>
                  </a:lnTo>
                  <a:lnTo>
                    <a:pt x="206" y="102"/>
                  </a:lnTo>
                  <a:lnTo>
                    <a:pt x="198" y="105"/>
                  </a:lnTo>
                  <a:lnTo>
                    <a:pt x="189" y="107"/>
                  </a:lnTo>
                  <a:lnTo>
                    <a:pt x="180" y="109"/>
                  </a:lnTo>
                  <a:lnTo>
                    <a:pt x="172" y="112"/>
                  </a:lnTo>
                  <a:lnTo>
                    <a:pt x="165" y="114"/>
                  </a:lnTo>
                  <a:lnTo>
                    <a:pt x="159" y="116"/>
                  </a:lnTo>
                  <a:lnTo>
                    <a:pt x="152" y="120"/>
                  </a:lnTo>
                  <a:lnTo>
                    <a:pt x="144" y="122"/>
                  </a:lnTo>
                  <a:lnTo>
                    <a:pt x="136" y="124"/>
                  </a:lnTo>
                  <a:lnTo>
                    <a:pt x="129" y="128"/>
                  </a:lnTo>
                  <a:lnTo>
                    <a:pt x="122" y="129"/>
                  </a:lnTo>
                  <a:lnTo>
                    <a:pt x="115" y="131"/>
                  </a:lnTo>
                  <a:lnTo>
                    <a:pt x="110" y="132"/>
                  </a:lnTo>
                  <a:lnTo>
                    <a:pt x="106" y="133"/>
                  </a:lnTo>
                  <a:lnTo>
                    <a:pt x="101" y="136"/>
                  </a:lnTo>
                  <a:lnTo>
                    <a:pt x="98" y="138"/>
                  </a:lnTo>
                  <a:lnTo>
                    <a:pt x="93" y="139"/>
                  </a:lnTo>
                  <a:lnTo>
                    <a:pt x="89" y="140"/>
                  </a:lnTo>
                  <a:lnTo>
                    <a:pt x="85" y="142"/>
                  </a:lnTo>
                  <a:lnTo>
                    <a:pt x="80" y="140"/>
                  </a:lnTo>
                  <a:lnTo>
                    <a:pt x="76" y="139"/>
                  </a:lnTo>
                  <a:lnTo>
                    <a:pt x="68" y="131"/>
                  </a:lnTo>
                  <a:lnTo>
                    <a:pt x="60" y="120"/>
                  </a:lnTo>
                  <a:lnTo>
                    <a:pt x="54" y="109"/>
                  </a:lnTo>
                  <a:lnTo>
                    <a:pt x="52" y="10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5" name="Freeform 19"/>
            <p:cNvSpPr>
              <a:spLocks/>
            </p:cNvSpPr>
            <p:nvPr/>
          </p:nvSpPr>
          <p:spPr bwMode="auto">
            <a:xfrm>
              <a:off x="7851775" y="1482725"/>
              <a:ext cx="133350" cy="1365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0" y="50"/>
                </a:cxn>
                <a:cxn ang="0">
                  <a:pos x="73" y="172"/>
                </a:cxn>
                <a:cxn ang="0">
                  <a:pos x="125" y="107"/>
                </a:cxn>
                <a:cxn ang="0">
                  <a:pos x="168" y="0"/>
                </a:cxn>
              </a:cxnLst>
              <a:rect l="0" t="0" r="r" b="b"/>
              <a:pathLst>
                <a:path w="168" h="172">
                  <a:moveTo>
                    <a:pt x="168" y="0"/>
                  </a:moveTo>
                  <a:lnTo>
                    <a:pt x="0" y="50"/>
                  </a:lnTo>
                  <a:lnTo>
                    <a:pt x="73" y="172"/>
                  </a:lnTo>
                  <a:lnTo>
                    <a:pt x="125" y="10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6" name="Freeform 20"/>
            <p:cNvSpPr>
              <a:spLocks/>
            </p:cNvSpPr>
            <p:nvPr/>
          </p:nvSpPr>
          <p:spPr bwMode="auto">
            <a:xfrm>
              <a:off x="7931150" y="1490663"/>
              <a:ext cx="374650" cy="595313"/>
            </a:xfrm>
            <a:custGeom>
              <a:avLst/>
              <a:gdLst/>
              <a:ahLst/>
              <a:cxnLst>
                <a:cxn ang="0">
                  <a:pos x="37" y="280"/>
                </a:cxn>
                <a:cxn ang="0">
                  <a:pos x="54" y="310"/>
                </a:cxn>
                <a:cxn ang="0">
                  <a:pos x="77" y="352"/>
                </a:cxn>
                <a:cxn ang="0">
                  <a:pos x="95" y="384"/>
                </a:cxn>
                <a:cxn ang="0">
                  <a:pos x="101" y="398"/>
                </a:cxn>
                <a:cxn ang="0">
                  <a:pos x="114" y="416"/>
                </a:cxn>
                <a:cxn ang="0">
                  <a:pos x="129" y="439"/>
                </a:cxn>
                <a:cxn ang="0">
                  <a:pos x="139" y="457"/>
                </a:cxn>
                <a:cxn ang="0">
                  <a:pos x="137" y="465"/>
                </a:cxn>
                <a:cxn ang="0">
                  <a:pos x="106" y="499"/>
                </a:cxn>
                <a:cxn ang="0">
                  <a:pos x="64" y="550"/>
                </a:cxn>
                <a:cxn ang="0">
                  <a:pos x="33" y="592"/>
                </a:cxn>
                <a:cxn ang="0">
                  <a:pos x="26" y="614"/>
                </a:cxn>
                <a:cxn ang="0">
                  <a:pos x="15" y="637"/>
                </a:cxn>
                <a:cxn ang="0">
                  <a:pos x="3" y="663"/>
                </a:cxn>
                <a:cxn ang="0">
                  <a:pos x="1" y="687"/>
                </a:cxn>
                <a:cxn ang="0">
                  <a:pos x="15" y="705"/>
                </a:cxn>
                <a:cxn ang="0">
                  <a:pos x="25" y="719"/>
                </a:cxn>
                <a:cxn ang="0">
                  <a:pos x="37" y="730"/>
                </a:cxn>
                <a:cxn ang="0">
                  <a:pos x="54" y="739"/>
                </a:cxn>
                <a:cxn ang="0">
                  <a:pos x="77" y="746"/>
                </a:cxn>
                <a:cxn ang="0">
                  <a:pos x="97" y="748"/>
                </a:cxn>
                <a:cxn ang="0">
                  <a:pos x="119" y="749"/>
                </a:cxn>
                <a:cxn ang="0">
                  <a:pos x="143" y="750"/>
                </a:cxn>
                <a:cxn ang="0">
                  <a:pos x="166" y="750"/>
                </a:cxn>
                <a:cxn ang="0">
                  <a:pos x="187" y="750"/>
                </a:cxn>
                <a:cxn ang="0">
                  <a:pos x="205" y="749"/>
                </a:cxn>
                <a:cxn ang="0">
                  <a:pos x="219" y="749"/>
                </a:cxn>
                <a:cxn ang="0">
                  <a:pos x="234" y="748"/>
                </a:cxn>
                <a:cxn ang="0">
                  <a:pos x="265" y="738"/>
                </a:cxn>
                <a:cxn ang="0">
                  <a:pos x="298" y="724"/>
                </a:cxn>
                <a:cxn ang="0">
                  <a:pos x="321" y="713"/>
                </a:cxn>
                <a:cxn ang="0">
                  <a:pos x="328" y="703"/>
                </a:cxn>
                <a:cxn ang="0">
                  <a:pos x="343" y="658"/>
                </a:cxn>
                <a:cxn ang="0">
                  <a:pos x="355" y="618"/>
                </a:cxn>
                <a:cxn ang="0">
                  <a:pos x="370" y="538"/>
                </a:cxn>
                <a:cxn ang="0">
                  <a:pos x="375" y="512"/>
                </a:cxn>
                <a:cxn ang="0">
                  <a:pos x="387" y="498"/>
                </a:cxn>
                <a:cxn ang="0">
                  <a:pos x="404" y="482"/>
                </a:cxn>
                <a:cxn ang="0">
                  <a:pos x="423" y="468"/>
                </a:cxn>
                <a:cxn ang="0">
                  <a:pos x="440" y="458"/>
                </a:cxn>
                <a:cxn ang="0">
                  <a:pos x="453" y="446"/>
                </a:cxn>
                <a:cxn ang="0">
                  <a:pos x="463" y="435"/>
                </a:cxn>
                <a:cxn ang="0">
                  <a:pos x="469" y="423"/>
                </a:cxn>
                <a:cxn ang="0">
                  <a:pos x="471" y="400"/>
                </a:cxn>
                <a:cxn ang="0">
                  <a:pos x="463" y="341"/>
                </a:cxn>
                <a:cxn ang="0">
                  <a:pos x="452" y="314"/>
                </a:cxn>
                <a:cxn ang="0">
                  <a:pos x="439" y="289"/>
                </a:cxn>
                <a:cxn ang="0">
                  <a:pos x="426" y="263"/>
                </a:cxn>
                <a:cxn ang="0">
                  <a:pos x="417" y="245"/>
                </a:cxn>
                <a:cxn ang="0">
                  <a:pos x="362" y="217"/>
                </a:cxn>
                <a:cxn ang="0">
                  <a:pos x="34" y="276"/>
                </a:cxn>
              </a:cxnLst>
              <a:rect l="0" t="0" r="r" b="b"/>
              <a:pathLst>
                <a:path w="471" h="750">
                  <a:moveTo>
                    <a:pt x="34" y="276"/>
                  </a:moveTo>
                  <a:lnTo>
                    <a:pt x="37" y="280"/>
                  </a:lnTo>
                  <a:lnTo>
                    <a:pt x="44" y="293"/>
                  </a:lnTo>
                  <a:lnTo>
                    <a:pt x="54" y="310"/>
                  </a:lnTo>
                  <a:lnTo>
                    <a:pt x="66" y="330"/>
                  </a:lnTo>
                  <a:lnTo>
                    <a:pt x="77" y="352"/>
                  </a:lnTo>
                  <a:lnTo>
                    <a:pt x="87" y="370"/>
                  </a:lnTo>
                  <a:lnTo>
                    <a:pt x="95" y="384"/>
                  </a:lnTo>
                  <a:lnTo>
                    <a:pt x="99" y="392"/>
                  </a:lnTo>
                  <a:lnTo>
                    <a:pt x="101" y="398"/>
                  </a:lnTo>
                  <a:lnTo>
                    <a:pt x="107" y="406"/>
                  </a:lnTo>
                  <a:lnTo>
                    <a:pt x="114" y="416"/>
                  </a:lnTo>
                  <a:lnTo>
                    <a:pt x="121" y="429"/>
                  </a:lnTo>
                  <a:lnTo>
                    <a:pt x="129" y="439"/>
                  </a:lnTo>
                  <a:lnTo>
                    <a:pt x="136" y="450"/>
                  </a:lnTo>
                  <a:lnTo>
                    <a:pt x="139" y="457"/>
                  </a:lnTo>
                  <a:lnTo>
                    <a:pt x="142" y="459"/>
                  </a:lnTo>
                  <a:lnTo>
                    <a:pt x="137" y="465"/>
                  </a:lnTo>
                  <a:lnTo>
                    <a:pt x="124" y="478"/>
                  </a:lnTo>
                  <a:lnTo>
                    <a:pt x="106" y="499"/>
                  </a:lnTo>
                  <a:lnTo>
                    <a:pt x="85" y="525"/>
                  </a:lnTo>
                  <a:lnTo>
                    <a:pt x="64" y="550"/>
                  </a:lnTo>
                  <a:lnTo>
                    <a:pt x="46" y="574"/>
                  </a:lnTo>
                  <a:lnTo>
                    <a:pt x="33" y="592"/>
                  </a:lnTo>
                  <a:lnTo>
                    <a:pt x="29" y="605"/>
                  </a:lnTo>
                  <a:lnTo>
                    <a:pt x="26" y="614"/>
                  </a:lnTo>
                  <a:lnTo>
                    <a:pt x="22" y="626"/>
                  </a:lnTo>
                  <a:lnTo>
                    <a:pt x="15" y="637"/>
                  </a:lnTo>
                  <a:lnTo>
                    <a:pt x="9" y="650"/>
                  </a:lnTo>
                  <a:lnTo>
                    <a:pt x="3" y="663"/>
                  </a:lnTo>
                  <a:lnTo>
                    <a:pt x="0" y="675"/>
                  </a:lnTo>
                  <a:lnTo>
                    <a:pt x="1" y="687"/>
                  </a:lnTo>
                  <a:lnTo>
                    <a:pt x="7" y="697"/>
                  </a:lnTo>
                  <a:lnTo>
                    <a:pt x="15" y="705"/>
                  </a:lnTo>
                  <a:lnTo>
                    <a:pt x="21" y="713"/>
                  </a:lnTo>
                  <a:lnTo>
                    <a:pt x="25" y="719"/>
                  </a:lnTo>
                  <a:lnTo>
                    <a:pt x="31" y="725"/>
                  </a:lnTo>
                  <a:lnTo>
                    <a:pt x="37" y="730"/>
                  </a:lnTo>
                  <a:lnTo>
                    <a:pt x="44" y="734"/>
                  </a:lnTo>
                  <a:lnTo>
                    <a:pt x="54" y="739"/>
                  </a:lnTo>
                  <a:lnTo>
                    <a:pt x="68" y="743"/>
                  </a:lnTo>
                  <a:lnTo>
                    <a:pt x="77" y="746"/>
                  </a:lnTo>
                  <a:lnTo>
                    <a:pt x="86" y="747"/>
                  </a:lnTo>
                  <a:lnTo>
                    <a:pt x="97" y="748"/>
                  </a:lnTo>
                  <a:lnTo>
                    <a:pt x="108" y="749"/>
                  </a:lnTo>
                  <a:lnTo>
                    <a:pt x="119" y="749"/>
                  </a:lnTo>
                  <a:lnTo>
                    <a:pt x="131" y="750"/>
                  </a:lnTo>
                  <a:lnTo>
                    <a:pt x="143" y="750"/>
                  </a:lnTo>
                  <a:lnTo>
                    <a:pt x="154" y="750"/>
                  </a:lnTo>
                  <a:lnTo>
                    <a:pt x="166" y="750"/>
                  </a:lnTo>
                  <a:lnTo>
                    <a:pt x="176" y="750"/>
                  </a:lnTo>
                  <a:lnTo>
                    <a:pt x="187" y="750"/>
                  </a:lnTo>
                  <a:lnTo>
                    <a:pt x="196" y="749"/>
                  </a:lnTo>
                  <a:lnTo>
                    <a:pt x="205" y="749"/>
                  </a:lnTo>
                  <a:lnTo>
                    <a:pt x="212" y="749"/>
                  </a:lnTo>
                  <a:lnTo>
                    <a:pt x="219" y="749"/>
                  </a:lnTo>
                  <a:lnTo>
                    <a:pt x="223" y="749"/>
                  </a:lnTo>
                  <a:lnTo>
                    <a:pt x="234" y="748"/>
                  </a:lnTo>
                  <a:lnTo>
                    <a:pt x="249" y="743"/>
                  </a:lnTo>
                  <a:lnTo>
                    <a:pt x="265" y="738"/>
                  </a:lnTo>
                  <a:lnTo>
                    <a:pt x="282" y="731"/>
                  </a:lnTo>
                  <a:lnTo>
                    <a:pt x="298" y="724"/>
                  </a:lnTo>
                  <a:lnTo>
                    <a:pt x="312" y="718"/>
                  </a:lnTo>
                  <a:lnTo>
                    <a:pt x="321" y="713"/>
                  </a:lnTo>
                  <a:lnTo>
                    <a:pt x="325" y="712"/>
                  </a:lnTo>
                  <a:lnTo>
                    <a:pt x="328" y="703"/>
                  </a:lnTo>
                  <a:lnTo>
                    <a:pt x="335" y="682"/>
                  </a:lnTo>
                  <a:lnTo>
                    <a:pt x="343" y="658"/>
                  </a:lnTo>
                  <a:lnTo>
                    <a:pt x="349" y="642"/>
                  </a:lnTo>
                  <a:lnTo>
                    <a:pt x="355" y="618"/>
                  </a:lnTo>
                  <a:lnTo>
                    <a:pt x="363" y="578"/>
                  </a:lnTo>
                  <a:lnTo>
                    <a:pt x="370" y="538"/>
                  </a:lnTo>
                  <a:lnTo>
                    <a:pt x="373" y="516"/>
                  </a:lnTo>
                  <a:lnTo>
                    <a:pt x="375" y="512"/>
                  </a:lnTo>
                  <a:lnTo>
                    <a:pt x="381" y="506"/>
                  </a:lnTo>
                  <a:lnTo>
                    <a:pt x="387" y="498"/>
                  </a:lnTo>
                  <a:lnTo>
                    <a:pt x="396" y="490"/>
                  </a:lnTo>
                  <a:lnTo>
                    <a:pt x="404" y="482"/>
                  </a:lnTo>
                  <a:lnTo>
                    <a:pt x="413" y="474"/>
                  </a:lnTo>
                  <a:lnTo>
                    <a:pt x="423" y="468"/>
                  </a:lnTo>
                  <a:lnTo>
                    <a:pt x="432" y="462"/>
                  </a:lnTo>
                  <a:lnTo>
                    <a:pt x="440" y="458"/>
                  </a:lnTo>
                  <a:lnTo>
                    <a:pt x="446" y="452"/>
                  </a:lnTo>
                  <a:lnTo>
                    <a:pt x="453" y="446"/>
                  </a:lnTo>
                  <a:lnTo>
                    <a:pt x="458" y="440"/>
                  </a:lnTo>
                  <a:lnTo>
                    <a:pt x="463" y="435"/>
                  </a:lnTo>
                  <a:lnTo>
                    <a:pt x="467" y="429"/>
                  </a:lnTo>
                  <a:lnTo>
                    <a:pt x="469" y="423"/>
                  </a:lnTo>
                  <a:lnTo>
                    <a:pt x="471" y="419"/>
                  </a:lnTo>
                  <a:lnTo>
                    <a:pt x="471" y="400"/>
                  </a:lnTo>
                  <a:lnTo>
                    <a:pt x="469" y="371"/>
                  </a:lnTo>
                  <a:lnTo>
                    <a:pt x="463" y="341"/>
                  </a:lnTo>
                  <a:lnTo>
                    <a:pt x="456" y="322"/>
                  </a:lnTo>
                  <a:lnTo>
                    <a:pt x="452" y="314"/>
                  </a:lnTo>
                  <a:lnTo>
                    <a:pt x="446" y="302"/>
                  </a:lnTo>
                  <a:lnTo>
                    <a:pt x="439" y="289"/>
                  </a:lnTo>
                  <a:lnTo>
                    <a:pt x="433" y="276"/>
                  </a:lnTo>
                  <a:lnTo>
                    <a:pt x="426" y="263"/>
                  </a:lnTo>
                  <a:lnTo>
                    <a:pt x="420" y="253"/>
                  </a:lnTo>
                  <a:lnTo>
                    <a:pt x="417" y="245"/>
                  </a:lnTo>
                  <a:lnTo>
                    <a:pt x="416" y="242"/>
                  </a:lnTo>
                  <a:lnTo>
                    <a:pt x="362" y="217"/>
                  </a:lnTo>
                  <a:lnTo>
                    <a:pt x="312" y="0"/>
                  </a:lnTo>
                  <a:lnTo>
                    <a:pt x="34" y="276"/>
                  </a:lnTo>
                  <a:close/>
                </a:path>
              </a:pathLst>
            </a:custGeom>
            <a:solidFill>
              <a:srgbClr val="FFA36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7" name="Freeform 21"/>
            <p:cNvSpPr>
              <a:spLocks/>
            </p:cNvSpPr>
            <p:nvPr/>
          </p:nvSpPr>
          <p:spPr bwMode="auto">
            <a:xfrm>
              <a:off x="7283450" y="1714500"/>
              <a:ext cx="628650" cy="312738"/>
            </a:xfrm>
            <a:custGeom>
              <a:avLst/>
              <a:gdLst/>
              <a:ahLst/>
              <a:cxnLst>
                <a:cxn ang="0">
                  <a:pos x="588" y="44"/>
                </a:cxn>
                <a:cxn ang="0">
                  <a:pos x="568" y="41"/>
                </a:cxn>
                <a:cxn ang="0">
                  <a:pos x="538" y="38"/>
                </a:cxn>
                <a:cxn ang="0">
                  <a:pos x="505" y="30"/>
                </a:cxn>
                <a:cxn ang="0">
                  <a:pos x="472" y="19"/>
                </a:cxn>
                <a:cxn ang="0">
                  <a:pos x="439" y="11"/>
                </a:cxn>
                <a:cxn ang="0">
                  <a:pos x="405" y="5"/>
                </a:cxn>
                <a:cxn ang="0">
                  <a:pos x="379" y="2"/>
                </a:cxn>
                <a:cxn ang="0">
                  <a:pos x="362" y="0"/>
                </a:cxn>
                <a:cxn ang="0">
                  <a:pos x="344" y="0"/>
                </a:cxn>
                <a:cxn ang="0">
                  <a:pos x="327" y="0"/>
                </a:cxn>
                <a:cxn ang="0">
                  <a:pos x="313" y="1"/>
                </a:cxn>
                <a:cxn ang="0">
                  <a:pos x="303" y="3"/>
                </a:cxn>
                <a:cxn ang="0">
                  <a:pos x="278" y="15"/>
                </a:cxn>
                <a:cxn ang="0">
                  <a:pos x="248" y="30"/>
                </a:cxn>
                <a:cxn ang="0">
                  <a:pos x="227" y="41"/>
                </a:cxn>
                <a:cxn ang="0">
                  <a:pos x="220" y="47"/>
                </a:cxn>
                <a:cxn ang="0">
                  <a:pos x="193" y="70"/>
                </a:cxn>
                <a:cxn ang="0">
                  <a:pos x="157" y="105"/>
                </a:cxn>
                <a:cxn ang="0">
                  <a:pos x="120" y="137"/>
                </a:cxn>
                <a:cxn ang="0">
                  <a:pos x="98" y="154"/>
                </a:cxn>
                <a:cxn ang="0">
                  <a:pos x="87" y="162"/>
                </a:cxn>
                <a:cxn ang="0">
                  <a:pos x="81" y="167"/>
                </a:cxn>
                <a:cxn ang="0">
                  <a:pos x="70" y="174"/>
                </a:cxn>
                <a:cxn ang="0">
                  <a:pos x="49" y="190"/>
                </a:cxn>
                <a:cxn ang="0">
                  <a:pos x="25" y="215"/>
                </a:cxn>
                <a:cxn ang="0">
                  <a:pos x="6" y="244"/>
                </a:cxn>
                <a:cxn ang="0">
                  <a:pos x="0" y="269"/>
                </a:cxn>
                <a:cxn ang="0">
                  <a:pos x="13" y="288"/>
                </a:cxn>
                <a:cxn ang="0">
                  <a:pos x="40" y="311"/>
                </a:cxn>
                <a:cxn ang="0">
                  <a:pos x="75" y="336"/>
                </a:cxn>
                <a:cxn ang="0">
                  <a:pos x="108" y="357"/>
                </a:cxn>
                <a:cxn ang="0">
                  <a:pos x="135" y="368"/>
                </a:cxn>
                <a:cxn ang="0">
                  <a:pos x="162" y="372"/>
                </a:cxn>
                <a:cxn ang="0">
                  <a:pos x="191" y="371"/>
                </a:cxn>
                <a:cxn ang="0">
                  <a:pos x="219" y="370"/>
                </a:cxn>
                <a:cxn ang="0">
                  <a:pos x="245" y="372"/>
                </a:cxn>
                <a:cxn ang="0">
                  <a:pos x="280" y="376"/>
                </a:cxn>
                <a:cxn ang="0">
                  <a:pos x="316" y="383"/>
                </a:cxn>
                <a:cxn ang="0">
                  <a:pos x="350" y="389"/>
                </a:cxn>
                <a:cxn ang="0">
                  <a:pos x="376" y="393"/>
                </a:cxn>
                <a:cxn ang="0">
                  <a:pos x="397" y="394"/>
                </a:cxn>
                <a:cxn ang="0">
                  <a:pos x="419" y="391"/>
                </a:cxn>
                <a:cxn ang="0">
                  <a:pos x="445" y="391"/>
                </a:cxn>
                <a:cxn ang="0">
                  <a:pos x="476" y="391"/>
                </a:cxn>
                <a:cxn ang="0">
                  <a:pos x="516" y="387"/>
                </a:cxn>
                <a:cxn ang="0">
                  <a:pos x="556" y="378"/>
                </a:cxn>
                <a:cxn ang="0">
                  <a:pos x="583" y="372"/>
                </a:cxn>
                <a:cxn ang="0">
                  <a:pos x="588" y="368"/>
                </a:cxn>
                <a:cxn ang="0">
                  <a:pos x="598" y="352"/>
                </a:cxn>
                <a:cxn ang="0">
                  <a:pos x="618" y="330"/>
                </a:cxn>
                <a:cxn ang="0">
                  <a:pos x="642" y="314"/>
                </a:cxn>
                <a:cxn ang="0">
                  <a:pos x="669" y="312"/>
                </a:cxn>
                <a:cxn ang="0">
                  <a:pos x="689" y="308"/>
                </a:cxn>
                <a:cxn ang="0">
                  <a:pos x="705" y="303"/>
                </a:cxn>
                <a:cxn ang="0">
                  <a:pos x="721" y="296"/>
                </a:cxn>
                <a:cxn ang="0">
                  <a:pos x="743" y="284"/>
                </a:cxn>
                <a:cxn ang="0">
                  <a:pos x="765" y="259"/>
                </a:cxn>
                <a:cxn ang="0">
                  <a:pos x="781" y="231"/>
                </a:cxn>
                <a:cxn ang="0">
                  <a:pos x="791" y="212"/>
                </a:cxn>
                <a:cxn ang="0">
                  <a:pos x="793" y="181"/>
                </a:cxn>
              </a:cxnLst>
              <a:rect l="0" t="0" r="r" b="b"/>
              <a:pathLst>
                <a:path w="793" h="394">
                  <a:moveTo>
                    <a:pt x="590" y="44"/>
                  </a:moveTo>
                  <a:lnTo>
                    <a:pt x="588" y="44"/>
                  </a:lnTo>
                  <a:lnTo>
                    <a:pt x="579" y="42"/>
                  </a:lnTo>
                  <a:lnTo>
                    <a:pt x="568" y="41"/>
                  </a:lnTo>
                  <a:lnTo>
                    <a:pt x="554" y="40"/>
                  </a:lnTo>
                  <a:lnTo>
                    <a:pt x="538" y="38"/>
                  </a:lnTo>
                  <a:lnTo>
                    <a:pt x="522" y="34"/>
                  </a:lnTo>
                  <a:lnTo>
                    <a:pt x="505" y="30"/>
                  </a:lnTo>
                  <a:lnTo>
                    <a:pt x="488" y="25"/>
                  </a:lnTo>
                  <a:lnTo>
                    <a:pt x="472" y="19"/>
                  </a:lnTo>
                  <a:lnTo>
                    <a:pt x="456" y="16"/>
                  </a:lnTo>
                  <a:lnTo>
                    <a:pt x="439" y="11"/>
                  </a:lnTo>
                  <a:lnTo>
                    <a:pt x="422" y="8"/>
                  </a:lnTo>
                  <a:lnTo>
                    <a:pt x="405" y="5"/>
                  </a:lnTo>
                  <a:lnTo>
                    <a:pt x="391" y="3"/>
                  </a:lnTo>
                  <a:lnTo>
                    <a:pt x="379" y="2"/>
                  </a:lnTo>
                  <a:lnTo>
                    <a:pt x="370" y="1"/>
                  </a:lnTo>
                  <a:lnTo>
                    <a:pt x="362" y="0"/>
                  </a:lnTo>
                  <a:lnTo>
                    <a:pt x="354" y="0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27" y="0"/>
                  </a:lnTo>
                  <a:lnTo>
                    <a:pt x="319" y="1"/>
                  </a:lnTo>
                  <a:lnTo>
                    <a:pt x="313" y="1"/>
                  </a:lnTo>
                  <a:lnTo>
                    <a:pt x="309" y="1"/>
                  </a:lnTo>
                  <a:lnTo>
                    <a:pt x="303" y="3"/>
                  </a:lnTo>
                  <a:lnTo>
                    <a:pt x="291" y="8"/>
                  </a:lnTo>
                  <a:lnTo>
                    <a:pt x="278" y="15"/>
                  </a:lnTo>
                  <a:lnTo>
                    <a:pt x="263" y="22"/>
                  </a:lnTo>
                  <a:lnTo>
                    <a:pt x="248" y="30"/>
                  </a:lnTo>
                  <a:lnTo>
                    <a:pt x="235" y="37"/>
                  </a:lnTo>
                  <a:lnTo>
                    <a:pt x="227" y="41"/>
                  </a:lnTo>
                  <a:lnTo>
                    <a:pt x="223" y="44"/>
                  </a:lnTo>
                  <a:lnTo>
                    <a:pt x="220" y="47"/>
                  </a:lnTo>
                  <a:lnTo>
                    <a:pt x="210" y="56"/>
                  </a:lnTo>
                  <a:lnTo>
                    <a:pt x="193" y="70"/>
                  </a:lnTo>
                  <a:lnTo>
                    <a:pt x="176" y="87"/>
                  </a:lnTo>
                  <a:lnTo>
                    <a:pt x="157" y="105"/>
                  </a:lnTo>
                  <a:lnTo>
                    <a:pt x="137" y="122"/>
                  </a:lnTo>
                  <a:lnTo>
                    <a:pt x="120" y="137"/>
                  </a:lnTo>
                  <a:lnTo>
                    <a:pt x="107" y="147"/>
                  </a:lnTo>
                  <a:lnTo>
                    <a:pt x="98" y="154"/>
                  </a:lnTo>
                  <a:lnTo>
                    <a:pt x="92" y="159"/>
                  </a:lnTo>
                  <a:lnTo>
                    <a:pt x="87" y="162"/>
                  </a:lnTo>
                  <a:lnTo>
                    <a:pt x="84" y="164"/>
                  </a:lnTo>
                  <a:lnTo>
                    <a:pt x="81" y="167"/>
                  </a:lnTo>
                  <a:lnTo>
                    <a:pt x="76" y="170"/>
                  </a:lnTo>
                  <a:lnTo>
                    <a:pt x="70" y="174"/>
                  </a:lnTo>
                  <a:lnTo>
                    <a:pt x="61" y="181"/>
                  </a:lnTo>
                  <a:lnTo>
                    <a:pt x="49" y="190"/>
                  </a:lnTo>
                  <a:lnTo>
                    <a:pt x="38" y="202"/>
                  </a:lnTo>
                  <a:lnTo>
                    <a:pt x="25" y="215"/>
                  </a:lnTo>
                  <a:lnTo>
                    <a:pt x="15" y="229"/>
                  </a:lnTo>
                  <a:lnTo>
                    <a:pt x="6" y="244"/>
                  </a:lnTo>
                  <a:lnTo>
                    <a:pt x="1" y="257"/>
                  </a:lnTo>
                  <a:lnTo>
                    <a:pt x="0" y="269"/>
                  </a:lnTo>
                  <a:lnTo>
                    <a:pt x="3" y="279"/>
                  </a:lnTo>
                  <a:lnTo>
                    <a:pt x="13" y="288"/>
                  </a:lnTo>
                  <a:lnTo>
                    <a:pt x="24" y="299"/>
                  </a:lnTo>
                  <a:lnTo>
                    <a:pt x="40" y="311"/>
                  </a:lnTo>
                  <a:lnTo>
                    <a:pt x="56" y="323"/>
                  </a:lnTo>
                  <a:lnTo>
                    <a:pt x="75" y="336"/>
                  </a:lnTo>
                  <a:lnTo>
                    <a:pt x="92" y="348"/>
                  </a:lnTo>
                  <a:lnTo>
                    <a:pt x="108" y="357"/>
                  </a:lnTo>
                  <a:lnTo>
                    <a:pt x="122" y="364"/>
                  </a:lnTo>
                  <a:lnTo>
                    <a:pt x="135" y="368"/>
                  </a:lnTo>
                  <a:lnTo>
                    <a:pt x="149" y="371"/>
                  </a:lnTo>
                  <a:lnTo>
                    <a:pt x="162" y="372"/>
                  </a:lnTo>
                  <a:lnTo>
                    <a:pt x="177" y="372"/>
                  </a:lnTo>
                  <a:lnTo>
                    <a:pt x="191" y="371"/>
                  </a:lnTo>
                  <a:lnTo>
                    <a:pt x="205" y="371"/>
                  </a:lnTo>
                  <a:lnTo>
                    <a:pt x="219" y="370"/>
                  </a:lnTo>
                  <a:lnTo>
                    <a:pt x="232" y="371"/>
                  </a:lnTo>
                  <a:lnTo>
                    <a:pt x="245" y="372"/>
                  </a:lnTo>
                  <a:lnTo>
                    <a:pt x="261" y="374"/>
                  </a:lnTo>
                  <a:lnTo>
                    <a:pt x="280" y="376"/>
                  </a:lnTo>
                  <a:lnTo>
                    <a:pt x="298" y="380"/>
                  </a:lnTo>
                  <a:lnTo>
                    <a:pt x="316" y="383"/>
                  </a:lnTo>
                  <a:lnTo>
                    <a:pt x="334" y="386"/>
                  </a:lnTo>
                  <a:lnTo>
                    <a:pt x="350" y="389"/>
                  </a:lnTo>
                  <a:lnTo>
                    <a:pt x="364" y="391"/>
                  </a:lnTo>
                  <a:lnTo>
                    <a:pt x="376" y="393"/>
                  </a:lnTo>
                  <a:lnTo>
                    <a:pt x="387" y="394"/>
                  </a:lnTo>
                  <a:lnTo>
                    <a:pt x="397" y="394"/>
                  </a:lnTo>
                  <a:lnTo>
                    <a:pt x="409" y="393"/>
                  </a:lnTo>
                  <a:lnTo>
                    <a:pt x="419" y="391"/>
                  </a:lnTo>
                  <a:lnTo>
                    <a:pt x="432" y="391"/>
                  </a:lnTo>
                  <a:lnTo>
                    <a:pt x="445" y="391"/>
                  </a:lnTo>
                  <a:lnTo>
                    <a:pt x="459" y="391"/>
                  </a:lnTo>
                  <a:lnTo>
                    <a:pt x="476" y="391"/>
                  </a:lnTo>
                  <a:lnTo>
                    <a:pt x="495" y="389"/>
                  </a:lnTo>
                  <a:lnTo>
                    <a:pt x="516" y="387"/>
                  </a:lnTo>
                  <a:lnTo>
                    <a:pt x="537" y="382"/>
                  </a:lnTo>
                  <a:lnTo>
                    <a:pt x="556" y="378"/>
                  </a:lnTo>
                  <a:lnTo>
                    <a:pt x="571" y="374"/>
                  </a:lnTo>
                  <a:lnTo>
                    <a:pt x="583" y="372"/>
                  </a:lnTo>
                  <a:lnTo>
                    <a:pt x="586" y="371"/>
                  </a:lnTo>
                  <a:lnTo>
                    <a:pt x="588" y="368"/>
                  </a:lnTo>
                  <a:lnTo>
                    <a:pt x="592" y="361"/>
                  </a:lnTo>
                  <a:lnTo>
                    <a:pt x="598" y="352"/>
                  </a:lnTo>
                  <a:lnTo>
                    <a:pt x="607" y="341"/>
                  </a:lnTo>
                  <a:lnTo>
                    <a:pt x="618" y="330"/>
                  </a:lnTo>
                  <a:lnTo>
                    <a:pt x="629" y="321"/>
                  </a:lnTo>
                  <a:lnTo>
                    <a:pt x="642" y="314"/>
                  </a:lnTo>
                  <a:lnTo>
                    <a:pt x="656" y="312"/>
                  </a:lnTo>
                  <a:lnTo>
                    <a:pt x="669" y="312"/>
                  </a:lnTo>
                  <a:lnTo>
                    <a:pt x="680" y="311"/>
                  </a:lnTo>
                  <a:lnTo>
                    <a:pt x="689" y="308"/>
                  </a:lnTo>
                  <a:lnTo>
                    <a:pt x="697" y="306"/>
                  </a:lnTo>
                  <a:lnTo>
                    <a:pt x="705" y="303"/>
                  </a:lnTo>
                  <a:lnTo>
                    <a:pt x="713" y="299"/>
                  </a:lnTo>
                  <a:lnTo>
                    <a:pt x="721" y="296"/>
                  </a:lnTo>
                  <a:lnTo>
                    <a:pt x="732" y="291"/>
                  </a:lnTo>
                  <a:lnTo>
                    <a:pt x="743" y="284"/>
                  </a:lnTo>
                  <a:lnTo>
                    <a:pt x="755" y="273"/>
                  </a:lnTo>
                  <a:lnTo>
                    <a:pt x="765" y="259"/>
                  </a:lnTo>
                  <a:lnTo>
                    <a:pt x="774" y="245"/>
                  </a:lnTo>
                  <a:lnTo>
                    <a:pt x="781" y="231"/>
                  </a:lnTo>
                  <a:lnTo>
                    <a:pt x="788" y="220"/>
                  </a:lnTo>
                  <a:lnTo>
                    <a:pt x="791" y="212"/>
                  </a:lnTo>
                  <a:lnTo>
                    <a:pt x="793" y="208"/>
                  </a:lnTo>
                  <a:lnTo>
                    <a:pt x="793" y="181"/>
                  </a:lnTo>
                  <a:lnTo>
                    <a:pt x="590" y="44"/>
                  </a:lnTo>
                  <a:close/>
                </a:path>
              </a:pathLst>
            </a:custGeom>
            <a:solidFill>
              <a:srgbClr val="F2EA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7269163" y="1192213"/>
              <a:ext cx="279400" cy="696913"/>
            </a:xfrm>
            <a:custGeom>
              <a:avLst/>
              <a:gdLst/>
              <a:ahLst/>
              <a:cxnLst>
                <a:cxn ang="0">
                  <a:pos x="3" y="114"/>
                </a:cxn>
                <a:cxn ang="0">
                  <a:pos x="18" y="163"/>
                </a:cxn>
                <a:cxn ang="0">
                  <a:pos x="41" y="232"/>
                </a:cxn>
                <a:cxn ang="0">
                  <a:pos x="65" y="300"/>
                </a:cxn>
                <a:cxn ang="0">
                  <a:pos x="82" y="351"/>
                </a:cxn>
                <a:cxn ang="0">
                  <a:pos x="95" y="401"/>
                </a:cxn>
                <a:cxn ang="0">
                  <a:pos x="108" y="451"/>
                </a:cxn>
                <a:cxn ang="0">
                  <a:pos x="118" y="495"/>
                </a:cxn>
                <a:cxn ang="0">
                  <a:pos x="125" y="532"/>
                </a:cxn>
                <a:cxn ang="0">
                  <a:pos x="121" y="586"/>
                </a:cxn>
                <a:cxn ang="0">
                  <a:pos x="111" y="644"/>
                </a:cxn>
                <a:cxn ang="0">
                  <a:pos x="106" y="688"/>
                </a:cxn>
                <a:cxn ang="0">
                  <a:pos x="113" y="712"/>
                </a:cxn>
                <a:cxn ang="0">
                  <a:pos x="135" y="758"/>
                </a:cxn>
                <a:cxn ang="0">
                  <a:pos x="164" y="815"/>
                </a:cxn>
                <a:cxn ang="0">
                  <a:pos x="188" y="858"/>
                </a:cxn>
                <a:cxn ang="0">
                  <a:pos x="206" y="873"/>
                </a:cxn>
                <a:cxn ang="0">
                  <a:pos x="221" y="878"/>
                </a:cxn>
                <a:cxn ang="0">
                  <a:pos x="240" y="872"/>
                </a:cxn>
                <a:cxn ang="0">
                  <a:pos x="256" y="859"/>
                </a:cxn>
                <a:cxn ang="0">
                  <a:pos x="269" y="853"/>
                </a:cxn>
                <a:cxn ang="0">
                  <a:pos x="278" y="844"/>
                </a:cxn>
                <a:cxn ang="0">
                  <a:pos x="294" y="820"/>
                </a:cxn>
                <a:cxn ang="0">
                  <a:pos x="307" y="800"/>
                </a:cxn>
                <a:cxn ang="0">
                  <a:pos x="339" y="760"/>
                </a:cxn>
                <a:cxn ang="0">
                  <a:pos x="305" y="644"/>
                </a:cxn>
                <a:cxn ang="0">
                  <a:pos x="316" y="647"/>
                </a:cxn>
                <a:cxn ang="0">
                  <a:pos x="332" y="650"/>
                </a:cxn>
                <a:cxn ang="0">
                  <a:pos x="347" y="653"/>
                </a:cxn>
                <a:cxn ang="0">
                  <a:pos x="353" y="646"/>
                </a:cxn>
                <a:cxn ang="0">
                  <a:pos x="340" y="615"/>
                </a:cxn>
                <a:cxn ang="0">
                  <a:pos x="335" y="606"/>
                </a:cxn>
                <a:cxn ang="0">
                  <a:pos x="320" y="587"/>
                </a:cxn>
                <a:cxn ang="0">
                  <a:pos x="300" y="562"/>
                </a:cxn>
                <a:cxn ang="0">
                  <a:pos x="286" y="539"/>
                </a:cxn>
                <a:cxn ang="0">
                  <a:pos x="285" y="502"/>
                </a:cxn>
                <a:cxn ang="0">
                  <a:pos x="283" y="410"/>
                </a:cxn>
                <a:cxn ang="0">
                  <a:pos x="279" y="364"/>
                </a:cxn>
                <a:cxn ang="0">
                  <a:pos x="271" y="244"/>
                </a:cxn>
                <a:cxn ang="0">
                  <a:pos x="264" y="188"/>
                </a:cxn>
                <a:cxn ang="0">
                  <a:pos x="244" y="115"/>
                </a:cxn>
                <a:cxn ang="0">
                  <a:pos x="224" y="18"/>
                </a:cxn>
                <a:cxn ang="0">
                  <a:pos x="215" y="15"/>
                </a:cxn>
                <a:cxn ang="0">
                  <a:pos x="194" y="9"/>
                </a:cxn>
                <a:cxn ang="0">
                  <a:pos x="171" y="2"/>
                </a:cxn>
                <a:cxn ang="0">
                  <a:pos x="154" y="0"/>
                </a:cxn>
                <a:cxn ang="0">
                  <a:pos x="132" y="3"/>
                </a:cxn>
                <a:cxn ang="0">
                  <a:pos x="98" y="10"/>
                </a:cxn>
                <a:cxn ang="0">
                  <a:pos x="68" y="17"/>
                </a:cxn>
                <a:cxn ang="0">
                  <a:pos x="56" y="20"/>
                </a:cxn>
                <a:cxn ang="0">
                  <a:pos x="0" y="103"/>
                </a:cxn>
              </a:cxnLst>
              <a:rect l="0" t="0" r="r" b="b"/>
              <a:pathLst>
                <a:path w="353" h="878">
                  <a:moveTo>
                    <a:pt x="0" y="103"/>
                  </a:moveTo>
                  <a:lnTo>
                    <a:pt x="3" y="114"/>
                  </a:lnTo>
                  <a:lnTo>
                    <a:pt x="9" y="135"/>
                  </a:lnTo>
                  <a:lnTo>
                    <a:pt x="18" y="163"/>
                  </a:lnTo>
                  <a:lnTo>
                    <a:pt x="29" y="197"/>
                  </a:lnTo>
                  <a:lnTo>
                    <a:pt x="41" y="232"/>
                  </a:lnTo>
                  <a:lnTo>
                    <a:pt x="53" y="268"/>
                  </a:lnTo>
                  <a:lnTo>
                    <a:pt x="65" y="300"/>
                  </a:lnTo>
                  <a:lnTo>
                    <a:pt x="74" y="327"/>
                  </a:lnTo>
                  <a:lnTo>
                    <a:pt x="82" y="351"/>
                  </a:lnTo>
                  <a:lnTo>
                    <a:pt x="89" y="375"/>
                  </a:lnTo>
                  <a:lnTo>
                    <a:pt x="95" y="401"/>
                  </a:lnTo>
                  <a:lnTo>
                    <a:pt x="102" y="426"/>
                  </a:lnTo>
                  <a:lnTo>
                    <a:pt x="108" y="451"/>
                  </a:lnTo>
                  <a:lnTo>
                    <a:pt x="112" y="474"/>
                  </a:lnTo>
                  <a:lnTo>
                    <a:pt x="118" y="495"/>
                  </a:lnTo>
                  <a:lnTo>
                    <a:pt x="123" y="512"/>
                  </a:lnTo>
                  <a:lnTo>
                    <a:pt x="125" y="532"/>
                  </a:lnTo>
                  <a:lnTo>
                    <a:pt x="124" y="557"/>
                  </a:lnTo>
                  <a:lnTo>
                    <a:pt x="121" y="586"/>
                  </a:lnTo>
                  <a:lnTo>
                    <a:pt x="117" y="615"/>
                  </a:lnTo>
                  <a:lnTo>
                    <a:pt x="111" y="644"/>
                  </a:lnTo>
                  <a:lnTo>
                    <a:pt x="108" y="668"/>
                  </a:lnTo>
                  <a:lnTo>
                    <a:pt x="106" y="688"/>
                  </a:lnTo>
                  <a:lnTo>
                    <a:pt x="108" y="699"/>
                  </a:lnTo>
                  <a:lnTo>
                    <a:pt x="113" y="712"/>
                  </a:lnTo>
                  <a:lnTo>
                    <a:pt x="123" y="731"/>
                  </a:lnTo>
                  <a:lnTo>
                    <a:pt x="135" y="758"/>
                  </a:lnTo>
                  <a:lnTo>
                    <a:pt x="149" y="787"/>
                  </a:lnTo>
                  <a:lnTo>
                    <a:pt x="164" y="815"/>
                  </a:lnTo>
                  <a:lnTo>
                    <a:pt x="177" y="840"/>
                  </a:lnTo>
                  <a:lnTo>
                    <a:pt x="188" y="858"/>
                  </a:lnTo>
                  <a:lnTo>
                    <a:pt x="196" y="867"/>
                  </a:lnTo>
                  <a:lnTo>
                    <a:pt x="206" y="873"/>
                  </a:lnTo>
                  <a:lnTo>
                    <a:pt x="214" y="876"/>
                  </a:lnTo>
                  <a:lnTo>
                    <a:pt x="221" y="878"/>
                  </a:lnTo>
                  <a:lnTo>
                    <a:pt x="230" y="876"/>
                  </a:lnTo>
                  <a:lnTo>
                    <a:pt x="240" y="872"/>
                  </a:lnTo>
                  <a:lnTo>
                    <a:pt x="248" y="865"/>
                  </a:lnTo>
                  <a:lnTo>
                    <a:pt x="256" y="859"/>
                  </a:lnTo>
                  <a:lnTo>
                    <a:pt x="263" y="855"/>
                  </a:lnTo>
                  <a:lnTo>
                    <a:pt x="269" y="853"/>
                  </a:lnTo>
                  <a:lnTo>
                    <a:pt x="272" y="850"/>
                  </a:lnTo>
                  <a:lnTo>
                    <a:pt x="278" y="844"/>
                  </a:lnTo>
                  <a:lnTo>
                    <a:pt x="285" y="834"/>
                  </a:lnTo>
                  <a:lnTo>
                    <a:pt x="294" y="820"/>
                  </a:lnTo>
                  <a:lnTo>
                    <a:pt x="301" y="809"/>
                  </a:lnTo>
                  <a:lnTo>
                    <a:pt x="307" y="800"/>
                  </a:lnTo>
                  <a:lnTo>
                    <a:pt x="309" y="797"/>
                  </a:lnTo>
                  <a:lnTo>
                    <a:pt x="339" y="760"/>
                  </a:lnTo>
                  <a:lnTo>
                    <a:pt x="304" y="644"/>
                  </a:lnTo>
                  <a:lnTo>
                    <a:pt x="305" y="644"/>
                  </a:lnTo>
                  <a:lnTo>
                    <a:pt x="309" y="645"/>
                  </a:lnTo>
                  <a:lnTo>
                    <a:pt x="316" y="647"/>
                  </a:lnTo>
                  <a:lnTo>
                    <a:pt x="324" y="648"/>
                  </a:lnTo>
                  <a:lnTo>
                    <a:pt x="332" y="650"/>
                  </a:lnTo>
                  <a:lnTo>
                    <a:pt x="340" y="652"/>
                  </a:lnTo>
                  <a:lnTo>
                    <a:pt x="347" y="653"/>
                  </a:lnTo>
                  <a:lnTo>
                    <a:pt x="352" y="653"/>
                  </a:lnTo>
                  <a:lnTo>
                    <a:pt x="353" y="646"/>
                  </a:lnTo>
                  <a:lnTo>
                    <a:pt x="348" y="630"/>
                  </a:lnTo>
                  <a:lnTo>
                    <a:pt x="340" y="615"/>
                  </a:lnTo>
                  <a:lnTo>
                    <a:pt x="337" y="608"/>
                  </a:lnTo>
                  <a:lnTo>
                    <a:pt x="335" y="606"/>
                  </a:lnTo>
                  <a:lnTo>
                    <a:pt x="329" y="598"/>
                  </a:lnTo>
                  <a:lnTo>
                    <a:pt x="320" y="587"/>
                  </a:lnTo>
                  <a:lnTo>
                    <a:pt x="309" y="576"/>
                  </a:lnTo>
                  <a:lnTo>
                    <a:pt x="300" y="562"/>
                  </a:lnTo>
                  <a:lnTo>
                    <a:pt x="292" y="549"/>
                  </a:lnTo>
                  <a:lnTo>
                    <a:pt x="286" y="539"/>
                  </a:lnTo>
                  <a:lnTo>
                    <a:pt x="285" y="531"/>
                  </a:lnTo>
                  <a:lnTo>
                    <a:pt x="285" y="502"/>
                  </a:lnTo>
                  <a:lnTo>
                    <a:pt x="284" y="455"/>
                  </a:lnTo>
                  <a:lnTo>
                    <a:pt x="283" y="410"/>
                  </a:lnTo>
                  <a:lnTo>
                    <a:pt x="282" y="390"/>
                  </a:lnTo>
                  <a:lnTo>
                    <a:pt x="279" y="364"/>
                  </a:lnTo>
                  <a:lnTo>
                    <a:pt x="276" y="305"/>
                  </a:lnTo>
                  <a:lnTo>
                    <a:pt x="271" y="244"/>
                  </a:lnTo>
                  <a:lnTo>
                    <a:pt x="269" y="211"/>
                  </a:lnTo>
                  <a:lnTo>
                    <a:pt x="264" y="188"/>
                  </a:lnTo>
                  <a:lnTo>
                    <a:pt x="254" y="151"/>
                  </a:lnTo>
                  <a:lnTo>
                    <a:pt x="244" y="115"/>
                  </a:lnTo>
                  <a:lnTo>
                    <a:pt x="239" y="100"/>
                  </a:lnTo>
                  <a:lnTo>
                    <a:pt x="224" y="18"/>
                  </a:lnTo>
                  <a:lnTo>
                    <a:pt x="222" y="17"/>
                  </a:lnTo>
                  <a:lnTo>
                    <a:pt x="215" y="15"/>
                  </a:lnTo>
                  <a:lnTo>
                    <a:pt x="206" y="12"/>
                  </a:lnTo>
                  <a:lnTo>
                    <a:pt x="194" y="9"/>
                  </a:lnTo>
                  <a:lnTo>
                    <a:pt x="183" y="5"/>
                  </a:lnTo>
                  <a:lnTo>
                    <a:pt x="171" y="2"/>
                  </a:lnTo>
                  <a:lnTo>
                    <a:pt x="161" y="1"/>
                  </a:lnTo>
                  <a:lnTo>
                    <a:pt x="154" y="0"/>
                  </a:lnTo>
                  <a:lnTo>
                    <a:pt x="145" y="1"/>
                  </a:lnTo>
                  <a:lnTo>
                    <a:pt x="132" y="3"/>
                  </a:lnTo>
                  <a:lnTo>
                    <a:pt x="116" y="7"/>
                  </a:lnTo>
                  <a:lnTo>
                    <a:pt x="98" y="10"/>
                  </a:lnTo>
                  <a:lnTo>
                    <a:pt x="82" y="14"/>
                  </a:lnTo>
                  <a:lnTo>
                    <a:pt x="68" y="17"/>
                  </a:lnTo>
                  <a:lnTo>
                    <a:pt x="59" y="19"/>
                  </a:lnTo>
                  <a:lnTo>
                    <a:pt x="56" y="20"/>
                  </a:lnTo>
                  <a:lnTo>
                    <a:pt x="6" y="7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39" name="Freeform 23"/>
            <p:cNvSpPr>
              <a:spLocks/>
            </p:cNvSpPr>
            <p:nvPr/>
          </p:nvSpPr>
          <p:spPr bwMode="auto">
            <a:xfrm>
              <a:off x="7654925" y="1300163"/>
              <a:ext cx="612775" cy="615950"/>
            </a:xfrm>
            <a:custGeom>
              <a:avLst/>
              <a:gdLst/>
              <a:ahLst/>
              <a:cxnLst>
                <a:cxn ang="0">
                  <a:pos x="521" y="32"/>
                </a:cxn>
                <a:cxn ang="0">
                  <a:pos x="479" y="99"/>
                </a:cxn>
                <a:cxn ang="0">
                  <a:pos x="440" y="171"/>
                </a:cxn>
                <a:cxn ang="0">
                  <a:pos x="407" y="252"/>
                </a:cxn>
                <a:cxn ang="0">
                  <a:pos x="365" y="342"/>
                </a:cxn>
                <a:cxn ang="0">
                  <a:pos x="331" y="392"/>
                </a:cxn>
                <a:cxn ang="0">
                  <a:pos x="279" y="439"/>
                </a:cxn>
                <a:cxn ang="0">
                  <a:pos x="231" y="480"/>
                </a:cxn>
                <a:cxn ang="0">
                  <a:pos x="203" y="493"/>
                </a:cxn>
                <a:cxn ang="0">
                  <a:pos x="146" y="504"/>
                </a:cxn>
                <a:cxn ang="0">
                  <a:pos x="90" y="516"/>
                </a:cxn>
                <a:cxn ang="0">
                  <a:pos x="47" y="529"/>
                </a:cxn>
                <a:cxn ang="0">
                  <a:pos x="19" y="542"/>
                </a:cxn>
                <a:cxn ang="0">
                  <a:pos x="23" y="549"/>
                </a:cxn>
                <a:cxn ang="0">
                  <a:pos x="62" y="557"/>
                </a:cxn>
                <a:cxn ang="0">
                  <a:pos x="96" y="564"/>
                </a:cxn>
                <a:cxn ang="0">
                  <a:pos x="94" y="572"/>
                </a:cxn>
                <a:cxn ang="0">
                  <a:pos x="76" y="597"/>
                </a:cxn>
                <a:cxn ang="0">
                  <a:pos x="56" y="623"/>
                </a:cxn>
                <a:cxn ang="0">
                  <a:pos x="29" y="654"/>
                </a:cxn>
                <a:cxn ang="0">
                  <a:pos x="2" y="691"/>
                </a:cxn>
                <a:cxn ang="0">
                  <a:pos x="6" y="713"/>
                </a:cxn>
                <a:cxn ang="0">
                  <a:pos x="22" y="716"/>
                </a:cxn>
                <a:cxn ang="0">
                  <a:pos x="37" y="721"/>
                </a:cxn>
                <a:cxn ang="0">
                  <a:pos x="56" y="745"/>
                </a:cxn>
                <a:cxn ang="0">
                  <a:pos x="76" y="757"/>
                </a:cxn>
                <a:cxn ang="0">
                  <a:pos x="93" y="761"/>
                </a:cxn>
                <a:cxn ang="0">
                  <a:pos x="112" y="765"/>
                </a:cxn>
                <a:cxn ang="0">
                  <a:pos x="132" y="771"/>
                </a:cxn>
                <a:cxn ang="0">
                  <a:pos x="159" y="774"/>
                </a:cxn>
                <a:cxn ang="0">
                  <a:pos x="181" y="773"/>
                </a:cxn>
                <a:cxn ang="0">
                  <a:pos x="214" y="753"/>
                </a:cxn>
                <a:cxn ang="0">
                  <a:pos x="257" y="724"/>
                </a:cxn>
                <a:cxn ang="0">
                  <a:pos x="361" y="560"/>
                </a:cxn>
                <a:cxn ang="0">
                  <a:pos x="401" y="516"/>
                </a:cxn>
                <a:cxn ang="0">
                  <a:pos x="472" y="439"/>
                </a:cxn>
                <a:cxn ang="0">
                  <a:pos x="513" y="400"/>
                </a:cxn>
                <a:cxn ang="0">
                  <a:pos x="585" y="322"/>
                </a:cxn>
                <a:cxn ang="0">
                  <a:pos x="651" y="251"/>
                </a:cxn>
                <a:cxn ang="0">
                  <a:pos x="771" y="24"/>
                </a:cxn>
                <a:cxn ang="0">
                  <a:pos x="749" y="16"/>
                </a:cxn>
                <a:cxn ang="0">
                  <a:pos x="710" y="3"/>
                </a:cxn>
                <a:cxn ang="0">
                  <a:pos x="684" y="1"/>
                </a:cxn>
                <a:cxn ang="0">
                  <a:pos x="609" y="7"/>
                </a:cxn>
                <a:cxn ang="0">
                  <a:pos x="539" y="14"/>
                </a:cxn>
              </a:cxnLst>
              <a:rect l="0" t="0" r="r" b="b"/>
              <a:pathLst>
                <a:path w="771" h="774">
                  <a:moveTo>
                    <a:pt x="532" y="15"/>
                  </a:moveTo>
                  <a:lnTo>
                    <a:pt x="529" y="19"/>
                  </a:lnTo>
                  <a:lnTo>
                    <a:pt x="521" y="32"/>
                  </a:lnTo>
                  <a:lnTo>
                    <a:pt x="509" y="51"/>
                  </a:lnTo>
                  <a:lnTo>
                    <a:pt x="494" y="74"/>
                  </a:lnTo>
                  <a:lnTo>
                    <a:pt x="479" y="99"/>
                  </a:lnTo>
                  <a:lnTo>
                    <a:pt x="464" y="125"/>
                  </a:lnTo>
                  <a:lnTo>
                    <a:pt x="450" y="150"/>
                  </a:lnTo>
                  <a:lnTo>
                    <a:pt x="440" y="171"/>
                  </a:lnTo>
                  <a:lnTo>
                    <a:pt x="431" y="195"/>
                  </a:lnTo>
                  <a:lnTo>
                    <a:pt x="419" y="222"/>
                  </a:lnTo>
                  <a:lnTo>
                    <a:pt x="407" y="252"/>
                  </a:lnTo>
                  <a:lnTo>
                    <a:pt x="393" y="284"/>
                  </a:lnTo>
                  <a:lnTo>
                    <a:pt x="379" y="314"/>
                  </a:lnTo>
                  <a:lnTo>
                    <a:pt x="365" y="342"/>
                  </a:lnTo>
                  <a:lnTo>
                    <a:pt x="352" y="364"/>
                  </a:lnTo>
                  <a:lnTo>
                    <a:pt x="342" y="379"/>
                  </a:lnTo>
                  <a:lnTo>
                    <a:pt x="331" y="392"/>
                  </a:lnTo>
                  <a:lnTo>
                    <a:pt x="316" y="407"/>
                  </a:lnTo>
                  <a:lnTo>
                    <a:pt x="297" y="423"/>
                  </a:lnTo>
                  <a:lnTo>
                    <a:pt x="279" y="439"/>
                  </a:lnTo>
                  <a:lnTo>
                    <a:pt x="260" y="455"/>
                  </a:lnTo>
                  <a:lnTo>
                    <a:pt x="244" y="469"/>
                  </a:lnTo>
                  <a:lnTo>
                    <a:pt x="231" y="480"/>
                  </a:lnTo>
                  <a:lnTo>
                    <a:pt x="223" y="486"/>
                  </a:lnTo>
                  <a:lnTo>
                    <a:pt x="215" y="489"/>
                  </a:lnTo>
                  <a:lnTo>
                    <a:pt x="203" y="493"/>
                  </a:lnTo>
                  <a:lnTo>
                    <a:pt x="187" y="498"/>
                  </a:lnTo>
                  <a:lnTo>
                    <a:pt x="167" y="501"/>
                  </a:lnTo>
                  <a:lnTo>
                    <a:pt x="146" y="504"/>
                  </a:lnTo>
                  <a:lnTo>
                    <a:pt x="125" y="509"/>
                  </a:lnTo>
                  <a:lnTo>
                    <a:pt x="107" y="513"/>
                  </a:lnTo>
                  <a:lnTo>
                    <a:pt x="90" y="516"/>
                  </a:lnTo>
                  <a:lnTo>
                    <a:pt x="75" y="519"/>
                  </a:lnTo>
                  <a:lnTo>
                    <a:pt x="61" y="524"/>
                  </a:lnTo>
                  <a:lnTo>
                    <a:pt x="47" y="529"/>
                  </a:lnTo>
                  <a:lnTo>
                    <a:pt x="36" y="533"/>
                  </a:lnTo>
                  <a:lnTo>
                    <a:pt x="25" y="538"/>
                  </a:lnTo>
                  <a:lnTo>
                    <a:pt x="19" y="542"/>
                  </a:lnTo>
                  <a:lnTo>
                    <a:pt x="16" y="545"/>
                  </a:lnTo>
                  <a:lnTo>
                    <a:pt x="17" y="547"/>
                  </a:lnTo>
                  <a:lnTo>
                    <a:pt x="23" y="549"/>
                  </a:lnTo>
                  <a:lnTo>
                    <a:pt x="33" y="552"/>
                  </a:lnTo>
                  <a:lnTo>
                    <a:pt x="47" y="554"/>
                  </a:lnTo>
                  <a:lnTo>
                    <a:pt x="62" y="557"/>
                  </a:lnTo>
                  <a:lnTo>
                    <a:pt x="76" y="561"/>
                  </a:lnTo>
                  <a:lnTo>
                    <a:pt x="87" y="563"/>
                  </a:lnTo>
                  <a:lnTo>
                    <a:pt x="96" y="564"/>
                  </a:lnTo>
                  <a:lnTo>
                    <a:pt x="99" y="566"/>
                  </a:lnTo>
                  <a:lnTo>
                    <a:pt x="98" y="567"/>
                  </a:lnTo>
                  <a:lnTo>
                    <a:pt x="94" y="572"/>
                  </a:lnTo>
                  <a:lnTo>
                    <a:pt x="90" y="579"/>
                  </a:lnTo>
                  <a:lnTo>
                    <a:pt x="83" y="587"/>
                  </a:lnTo>
                  <a:lnTo>
                    <a:pt x="76" y="597"/>
                  </a:lnTo>
                  <a:lnTo>
                    <a:pt x="69" y="606"/>
                  </a:lnTo>
                  <a:lnTo>
                    <a:pt x="62" y="615"/>
                  </a:lnTo>
                  <a:lnTo>
                    <a:pt x="56" y="623"/>
                  </a:lnTo>
                  <a:lnTo>
                    <a:pt x="49" y="631"/>
                  </a:lnTo>
                  <a:lnTo>
                    <a:pt x="40" y="642"/>
                  </a:lnTo>
                  <a:lnTo>
                    <a:pt x="29" y="654"/>
                  </a:lnTo>
                  <a:lnTo>
                    <a:pt x="18" y="667"/>
                  </a:lnTo>
                  <a:lnTo>
                    <a:pt x="9" y="680"/>
                  </a:lnTo>
                  <a:lnTo>
                    <a:pt x="2" y="691"/>
                  </a:lnTo>
                  <a:lnTo>
                    <a:pt x="0" y="701"/>
                  </a:lnTo>
                  <a:lnTo>
                    <a:pt x="1" y="708"/>
                  </a:lnTo>
                  <a:lnTo>
                    <a:pt x="6" y="713"/>
                  </a:lnTo>
                  <a:lnTo>
                    <a:pt x="11" y="715"/>
                  </a:lnTo>
                  <a:lnTo>
                    <a:pt x="16" y="716"/>
                  </a:lnTo>
                  <a:lnTo>
                    <a:pt x="22" y="716"/>
                  </a:lnTo>
                  <a:lnTo>
                    <a:pt x="26" y="718"/>
                  </a:lnTo>
                  <a:lnTo>
                    <a:pt x="31" y="719"/>
                  </a:lnTo>
                  <a:lnTo>
                    <a:pt x="37" y="721"/>
                  </a:lnTo>
                  <a:lnTo>
                    <a:pt x="41" y="727"/>
                  </a:lnTo>
                  <a:lnTo>
                    <a:pt x="49" y="738"/>
                  </a:lnTo>
                  <a:lnTo>
                    <a:pt x="56" y="745"/>
                  </a:lnTo>
                  <a:lnTo>
                    <a:pt x="63" y="750"/>
                  </a:lnTo>
                  <a:lnTo>
                    <a:pt x="71" y="754"/>
                  </a:lnTo>
                  <a:lnTo>
                    <a:pt x="76" y="757"/>
                  </a:lnTo>
                  <a:lnTo>
                    <a:pt x="82" y="759"/>
                  </a:lnTo>
                  <a:lnTo>
                    <a:pt x="87" y="760"/>
                  </a:lnTo>
                  <a:lnTo>
                    <a:pt x="93" y="761"/>
                  </a:lnTo>
                  <a:lnTo>
                    <a:pt x="100" y="763"/>
                  </a:lnTo>
                  <a:lnTo>
                    <a:pt x="106" y="764"/>
                  </a:lnTo>
                  <a:lnTo>
                    <a:pt x="112" y="765"/>
                  </a:lnTo>
                  <a:lnTo>
                    <a:pt x="117" y="767"/>
                  </a:lnTo>
                  <a:lnTo>
                    <a:pt x="124" y="769"/>
                  </a:lnTo>
                  <a:lnTo>
                    <a:pt x="132" y="771"/>
                  </a:lnTo>
                  <a:lnTo>
                    <a:pt x="140" y="773"/>
                  </a:lnTo>
                  <a:lnTo>
                    <a:pt x="150" y="773"/>
                  </a:lnTo>
                  <a:lnTo>
                    <a:pt x="159" y="774"/>
                  </a:lnTo>
                  <a:lnTo>
                    <a:pt x="168" y="774"/>
                  </a:lnTo>
                  <a:lnTo>
                    <a:pt x="175" y="774"/>
                  </a:lnTo>
                  <a:lnTo>
                    <a:pt x="181" y="773"/>
                  </a:lnTo>
                  <a:lnTo>
                    <a:pt x="188" y="769"/>
                  </a:lnTo>
                  <a:lnTo>
                    <a:pt x="199" y="763"/>
                  </a:lnTo>
                  <a:lnTo>
                    <a:pt x="214" y="753"/>
                  </a:lnTo>
                  <a:lnTo>
                    <a:pt x="229" y="743"/>
                  </a:lnTo>
                  <a:lnTo>
                    <a:pt x="244" y="733"/>
                  </a:lnTo>
                  <a:lnTo>
                    <a:pt x="257" y="724"/>
                  </a:lnTo>
                  <a:lnTo>
                    <a:pt x="266" y="718"/>
                  </a:lnTo>
                  <a:lnTo>
                    <a:pt x="269" y="715"/>
                  </a:lnTo>
                  <a:lnTo>
                    <a:pt x="361" y="560"/>
                  </a:lnTo>
                  <a:lnTo>
                    <a:pt x="366" y="554"/>
                  </a:lnTo>
                  <a:lnTo>
                    <a:pt x="380" y="538"/>
                  </a:lnTo>
                  <a:lnTo>
                    <a:pt x="401" y="516"/>
                  </a:lnTo>
                  <a:lnTo>
                    <a:pt x="425" y="489"/>
                  </a:lnTo>
                  <a:lnTo>
                    <a:pt x="450" y="463"/>
                  </a:lnTo>
                  <a:lnTo>
                    <a:pt x="472" y="439"/>
                  </a:lnTo>
                  <a:lnTo>
                    <a:pt x="491" y="419"/>
                  </a:lnTo>
                  <a:lnTo>
                    <a:pt x="501" y="410"/>
                  </a:lnTo>
                  <a:lnTo>
                    <a:pt x="513" y="400"/>
                  </a:lnTo>
                  <a:lnTo>
                    <a:pt x="532" y="379"/>
                  </a:lnTo>
                  <a:lnTo>
                    <a:pt x="558" y="352"/>
                  </a:lnTo>
                  <a:lnTo>
                    <a:pt x="585" y="322"/>
                  </a:lnTo>
                  <a:lnTo>
                    <a:pt x="612" y="294"/>
                  </a:lnTo>
                  <a:lnTo>
                    <a:pt x="635" y="268"/>
                  </a:lnTo>
                  <a:lnTo>
                    <a:pt x="651" y="251"/>
                  </a:lnTo>
                  <a:lnTo>
                    <a:pt x="657" y="244"/>
                  </a:lnTo>
                  <a:lnTo>
                    <a:pt x="745" y="116"/>
                  </a:lnTo>
                  <a:lnTo>
                    <a:pt x="771" y="24"/>
                  </a:lnTo>
                  <a:lnTo>
                    <a:pt x="767" y="23"/>
                  </a:lnTo>
                  <a:lnTo>
                    <a:pt x="760" y="21"/>
                  </a:lnTo>
                  <a:lnTo>
                    <a:pt x="749" y="16"/>
                  </a:lnTo>
                  <a:lnTo>
                    <a:pt x="736" y="11"/>
                  </a:lnTo>
                  <a:lnTo>
                    <a:pt x="722" y="8"/>
                  </a:lnTo>
                  <a:lnTo>
                    <a:pt x="710" y="3"/>
                  </a:lnTo>
                  <a:lnTo>
                    <a:pt x="699" y="1"/>
                  </a:lnTo>
                  <a:lnTo>
                    <a:pt x="694" y="0"/>
                  </a:lnTo>
                  <a:lnTo>
                    <a:pt x="684" y="1"/>
                  </a:lnTo>
                  <a:lnTo>
                    <a:pt x="665" y="2"/>
                  </a:lnTo>
                  <a:lnTo>
                    <a:pt x="638" y="4"/>
                  </a:lnTo>
                  <a:lnTo>
                    <a:pt x="609" y="7"/>
                  </a:lnTo>
                  <a:lnTo>
                    <a:pt x="581" y="10"/>
                  </a:lnTo>
                  <a:lnTo>
                    <a:pt x="556" y="13"/>
                  </a:lnTo>
                  <a:lnTo>
                    <a:pt x="539" y="14"/>
                  </a:lnTo>
                  <a:lnTo>
                    <a:pt x="532" y="15"/>
                  </a:lnTo>
                  <a:close/>
                </a:path>
              </a:pathLst>
            </a:custGeom>
            <a:solidFill>
              <a:srgbClr val="CC8C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0" name="Freeform 24"/>
            <p:cNvSpPr>
              <a:spLocks/>
            </p:cNvSpPr>
            <p:nvPr/>
          </p:nvSpPr>
          <p:spPr bwMode="auto">
            <a:xfrm>
              <a:off x="7435850" y="1543050"/>
              <a:ext cx="201612" cy="100013"/>
            </a:xfrm>
            <a:custGeom>
              <a:avLst/>
              <a:gdLst/>
              <a:ahLst/>
              <a:cxnLst>
                <a:cxn ang="0">
                  <a:pos x="254" y="98"/>
                </a:cxn>
                <a:cxn ang="0">
                  <a:pos x="252" y="95"/>
                </a:cxn>
                <a:cxn ang="0">
                  <a:pos x="245" y="87"/>
                </a:cxn>
                <a:cxn ang="0">
                  <a:pos x="235" y="75"/>
                </a:cxn>
                <a:cxn ang="0">
                  <a:pos x="224" y="61"/>
                </a:cxn>
                <a:cxn ang="0">
                  <a:pos x="211" y="46"/>
                </a:cxn>
                <a:cxn ang="0">
                  <a:pos x="200" y="34"/>
                </a:cxn>
                <a:cxn ang="0">
                  <a:pos x="190" y="24"/>
                </a:cxn>
                <a:cxn ang="0">
                  <a:pos x="184" y="19"/>
                </a:cxn>
                <a:cxn ang="0">
                  <a:pos x="178" y="16"/>
                </a:cxn>
                <a:cxn ang="0">
                  <a:pos x="170" y="13"/>
                </a:cxn>
                <a:cxn ang="0">
                  <a:pos x="159" y="11"/>
                </a:cxn>
                <a:cxn ang="0">
                  <a:pos x="149" y="7"/>
                </a:cxn>
                <a:cxn ang="0">
                  <a:pos x="137" y="5"/>
                </a:cxn>
                <a:cxn ang="0">
                  <a:pos x="128" y="2"/>
                </a:cxn>
                <a:cxn ang="0">
                  <a:pos x="119" y="0"/>
                </a:cxn>
                <a:cxn ang="0">
                  <a:pos x="113" y="0"/>
                </a:cxn>
                <a:cxn ang="0">
                  <a:pos x="105" y="1"/>
                </a:cxn>
                <a:cxn ang="0">
                  <a:pos x="90" y="2"/>
                </a:cxn>
                <a:cxn ang="0">
                  <a:pos x="73" y="6"/>
                </a:cxn>
                <a:cxn ang="0">
                  <a:pos x="52" y="9"/>
                </a:cxn>
                <a:cxn ang="0">
                  <a:pos x="33" y="13"/>
                </a:cxn>
                <a:cxn ang="0">
                  <a:pos x="16" y="15"/>
                </a:cxn>
                <a:cxn ang="0">
                  <a:pos x="5" y="17"/>
                </a:cxn>
                <a:cxn ang="0">
                  <a:pos x="0" y="19"/>
                </a:cxn>
                <a:cxn ang="0">
                  <a:pos x="1" y="20"/>
                </a:cxn>
                <a:cxn ang="0">
                  <a:pos x="6" y="22"/>
                </a:cxn>
                <a:cxn ang="0">
                  <a:pos x="13" y="27"/>
                </a:cxn>
                <a:cxn ang="0">
                  <a:pos x="22" y="32"/>
                </a:cxn>
                <a:cxn ang="0">
                  <a:pos x="33" y="38"/>
                </a:cxn>
                <a:cxn ang="0">
                  <a:pos x="45" y="46"/>
                </a:cxn>
                <a:cxn ang="0">
                  <a:pos x="59" y="53"/>
                </a:cxn>
                <a:cxn ang="0">
                  <a:pos x="74" y="61"/>
                </a:cxn>
                <a:cxn ang="0">
                  <a:pos x="89" y="69"/>
                </a:cxn>
                <a:cxn ang="0">
                  <a:pos x="105" y="75"/>
                </a:cxn>
                <a:cxn ang="0">
                  <a:pos x="120" y="81"/>
                </a:cxn>
                <a:cxn ang="0">
                  <a:pos x="134" y="85"/>
                </a:cxn>
                <a:cxn ang="0">
                  <a:pos x="147" y="88"/>
                </a:cxn>
                <a:cxn ang="0">
                  <a:pos x="156" y="90"/>
                </a:cxn>
                <a:cxn ang="0">
                  <a:pos x="163" y="92"/>
                </a:cxn>
                <a:cxn ang="0">
                  <a:pos x="165" y="92"/>
                </a:cxn>
                <a:cxn ang="0">
                  <a:pos x="239" y="126"/>
                </a:cxn>
                <a:cxn ang="0">
                  <a:pos x="254" y="98"/>
                </a:cxn>
              </a:cxnLst>
              <a:rect l="0" t="0" r="r" b="b"/>
              <a:pathLst>
                <a:path w="254" h="126">
                  <a:moveTo>
                    <a:pt x="254" y="98"/>
                  </a:moveTo>
                  <a:lnTo>
                    <a:pt x="252" y="95"/>
                  </a:lnTo>
                  <a:lnTo>
                    <a:pt x="245" y="87"/>
                  </a:lnTo>
                  <a:lnTo>
                    <a:pt x="235" y="75"/>
                  </a:lnTo>
                  <a:lnTo>
                    <a:pt x="224" y="61"/>
                  </a:lnTo>
                  <a:lnTo>
                    <a:pt x="211" y="46"/>
                  </a:lnTo>
                  <a:lnTo>
                    <a:pt x="200" y="34"/>
                  </a:lnTo>
                  <a:lnTo>
                    <a:pt x="190" y="24"/>
                  </a:lnTo>
                  <a:lnTo>
                    <a:pt x="184" y="19"/>
                  </a:lnTo>
                  <a:lnTo>
                    <a:pt x="178" y="16"/>
                  </a:lnTo>
                  <a:lnTo>
                    <a:pt x="170" y="13"/>
                  </a:lnTo>
                  <a:lnTo>
                    <a:pt x="159" y="11"/>
                  </a:lnTo>
                  <a:lnTo>
                    <a:pt x="149" y="7"/>
                  </a:lnTo>
                  <a:lnTo>
                    <a:pt x="137" y="5"/>
                  </a:lnTo>
                  <a:lnTo>
                    <a:pt x="128" y="2"/>
                  </a:lnTo>
                  <a:lnTo>
                    <a:pt x="119" y="0"/>
                  </a:lnTo>
                  <a:lnTo>
                    <a:pt x="113" y="0"/>
                  </a:lnTo>
                  <a:lnTo>
                    <a:pt x="105" y="1"/>
                  </a:lnTo>
                  <a:lnTo>
                    <a:pt x="90" y="2"/>
                  </a:lnTo>
                  <a:lnTo>
                    <a:pt x="73" y="6"/>
                  </a:lnTo>
                  <a:lnTo>
                    <a:pt x="52" y="9"/>
                  </a:lnTo>
                  <a:lnTo>
                    <a:pt x="33" y="13"/>
                  </a:lnTo>
                  <a:lnTo>
                    <a:pt x="16" y="15"/>
                  </a:lnTo>
                  <a:lnTo>
                    <a:pt x="5" y="17"/>
                  </a:lnTo>
                  <a:lnTo>
                    <a:pt x="0" y="19"/>
                  </a:lnTo>
                  <a:lnTo>
                    <a:pt x="1" y="20"/>
                  </a:lnTo>
                  <a:lnTo>
                    <a:pt x="6" y="22"/>
                  </a:lnTo>
                  <a:lnTo>
                    <a:pt x="13" y="27"/>
                  </a:lnTo>
                  <a:lnTo>
                    <a:pt x="22" y="32"/>
                  </a:lnTo>
                  <a:lnTo>
                    <a:pt x="33" y="38"/>
                  </a:lnTo>
                  <a:lnTo>
                    <a:pt x="45" y="46"/>
                  </a:lnTo>
                  <a:lnTo>
                    <a:pt x="59" y="53"/>
                  </a:lnTo>
                  <a:lnTo>
                    <a:pt x="74" y="61"/>
                  </a:lnTo>
                  <a:lnTo>
                    <a:pt x="89" y="69"/>
                  </a:lnTo>
                  <a:lnTo>
                    <a:pt x="105" y="75"/>
                  </a:lnTo>
                  <a:lnTo>
                    <a:pt x="120" y="81"/>
                  </a:lnTo>
                  <a:lnTo>
                    <a:pt x="134" y="85"/>
                  </a:lnTo>
                  <a:lnTo>
                    <a:pt x="147" y="88"/>
                  </a:lnTo>
                  <a:lnTo>
                    <a:pt x="156" y="90"/>
                  </a:lnTo>
                  <a:lnTo>
                    <a:pt x="163" y="92"/>
                  </a:lnTo>
                  <a:lnTo>
                    <a:pt x="165" y="92"/>
                  </a:lnTo>
                  <a:lnTo>
                    <a:pt x="239" y="126"/>
                  </a:lnTo>
                  <a:lnTo>
                    <a:pt x="254" y="98"/>
                  </a:lnTo>
                  <a:close/>
                </a:path>
              </a:pathLst>
            </a:custGeom>
            <a:solidFill>
              <a:srgbClr val="5BF4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>
              <a:off x="7537450" y="296863"/>
              <a:ext cx="501650" cy="593725"/>
            </a:xfrm>
            <a:custGeom>
              <a:avLst/>
              <a:gdLst/>
              <a:ahLst/>
              <a:cxnLst>
                <a:cxn ang="0">
                  <a:pos x="528" y="124"/>
                </a:cxn>
                <a:cxn ang="0">
                  <a:pos x="513" y="117"/>
                </a:cxn>
                <a:cxn ang="0">
                  <a:pos x="501" y="104"/>
                </a:cxn>
                <a:cxn ang="0">
                  <a:pos x="491" y="83"/>
                </a:cxn>
                <a:cxn ang="0">
                  <a:pos x="479" y="63"/>
                </a:cxn>
                <a:cxn ang="0">
                  <a:pos x="464" y="46"/>
                </a:cxn>
                <a:cxn ang="0">
                  <a:pos x="446" y="30"/>
                </a:cxn>
                <a:cxn ang="0">
                  <a:pos x="424" y="16"/>
                </a:cxn>
                <a:cxn ang="0">
                  <a:pos x="399" y="6"/>
                </a:cxn>
                <a:cxn ang="0">
                  <a:pos x="371" y="1"/>
                </a:cxn>
                <a:cxn ang="0">
                  <a:pos x="353" y="0"/>
                </a:cxn>
                <a:cxn ang="0">
                  <a:pos x="346" y="0"/>
                </a:cxn>
                <a:cxn ang="0">
                  <a:pos x="320" y="3"/>
                </a:cxn>
                <a:cxn ang="0">
                  <a:pos x="274" y="17"/>
                </a:cxn>
                <a:cxn ang="0">
                  <a:pos x="228" y="39"/>
                </a:cxn>
                <a:cxn ang="0">
                  <a:pos x="184" y="68"/>
                </a:cxn>
                <a:cxn ang="0">
                  <a:pos x="145" y="101"/>
                </a:cxn>
                <a:cxn ang="0">
                  <a:pos x="113" y="138"/>
                </a:cxn>
                <a:cxn ang="0">
                  <a:pos x="89" y="177"/>
                </a:cxn>
                <a:cxn ang="0">
                  <a:pos x="75" y="215"/>
                </a:cxn>
                <a:cxn ang="0">
                  <a:pos x="74" y="237"/>
                </a:cxn>
                <a:cxn ang="0">
                  <a:pos x="74" y="244"/>
                </a:cxn>
                <a:cxn ang="0">
                  <a:pos x="66" y="259"/>
                </a:cxn>
                <a:cxn ang="0">
                  <a:pos x="51" y="283"/>
                </a:cxn>
                <a:cxn ang="0">
                  <a:pos x="19" y="362"/>
                </a:cxn>
                <a:cxn ang="0">
                  <a:pos x="0" y="492"/>
                </a:cxn>
                <a:cxn ang="0">
                  <a:pos x="25" y="608"/>
                </a:cxn>
                <a:cxn ang="0">
                  <a:pos x="91" y="698"/>
                </a:cxn>
                <a:cxn ang="0">
                  <a:pos x="164" y="738"/>
                </a:cxn>
                <a:cxn ang="0">
                  <a:pos x="220" y="748"/>
                </a:cxn>
                <a:cxn ang="0">
                  <a:pos x="280" y="742"/>
                </a:cxn>
                <a:cxn ang="0">
                  <a:pos x="342" y="723"/>
                </a:cxn>
                <a:cxn ang="0">
                  <a:pos x="402" y="693"/>
                </a:cxn>
                <a:cxn ang="0">
                  <a:pos x="459" y="652"/>
                </a:cxn>
                <a:cxn ang="0">
                  <a:pos x="509" y="602"/>
                </a:cxn>
                <a:cxn ang="0">
                  <a:pos x="552" y="544"/>
                </a:cxn>
                <a:cxn ang="0">
                  <a:pos x="597" y="449"/>
                </a:cxn>
                <a:cxn ang="0">
                  <a:pos x="630" y="333"/>
                </a:cxn>
                <a:cxn ang="0">
                  <a:pos x="627" y="233"/>
                </a:cxn>
                <a:cxn ang="0">
                  <a:pos x="579" y="155"/>
                </a:cxn>
              </a:cxnLst>
              <a:rect l="0" t="0" r="r" b="b"/>
              <a:pathLst>
                <a:path w="634" h="748">
                  <a:moveTo>
                    <a:pt x="535" y="127"/>
                  </a:moveTo>
                  <a:lnTo>
                    <a:pt x="528" y="124"/>
                  </a:lnTo>
                  <a:lnTo>
                    <a:pt x="520" y="121"/>
                  </a:lnTo>
                  <a:lnTo>
                    <a:pt x="513" y="117"/>
                  </a:lnTo>
                  <a:lnTo>
                    <a:pt x="505" y="115"/>
                  </a:lnTo>
                  <a:lnTo>
                    <a:pt x="501" y="104"/>
                  </a:lnTo>
                  <a:lnTo>
                    <a:pt x="497" y="93"/>
                  </a:lnTo>
                  <a:lnTo>
                    <a:pt x="491" y="83"/>
                  </a:lnTo>
                  <a:lnTo>
                    <a:pt x="486" y="72"/>
                  </a:lnTo>
                  <a:lnTo>
                    <a:pt x="479" y="63"/>
                  </a:lnTo>
                  <a:lnTo>
                    <a:pt x="472" y="54"/>
                  </a:lnTo>
                  <a:lnTo>
                    <a:pt x="464" y="46"/>
                  </a:lnTo>
                  <a:lnTo>
                    <a:pt x="456" y="38"/>
                  </a:lnTo>
                  <a:lnTo>
                    <a:pt x="446" y="30"/>
                  </a:lnTo>
                  <a:lnTo>
                    <a:pt x="436" y="22"/>
                  </a:lnTo>
                  <a:lnTo>
                    <a:pt x="424" y="16"/>
                  </a:lnTo>
                  <a:lnTo>
                    <a:pt x="413" y="10"/>
                  </a:lnTo>
                  <a:lnTo>
                    <a:pt x="399" y="6"/>
                  </a:lnTo>
                  <a:lnTo>
                    <a:pt x="385" y="2"/>
                  </a:lnTo>
                  <a:lnTo>
                    <a:pt x="371" y="1"/>
                  </a:lnTo>
                  <a:lnTo>
                    <a:pt x="355" y="0"/>
                  </a:lnTo>
                  <a:lnTo>
                    <a:pt x="353" y="0"/>
                  </a:lnTo>
                  <a:lnTo>
                    <a:pt x="349" y="0"/>
                  </a:lnTo>
                  <a:lnTo>
                    <a:pt x="346" y="0"/>
                  </a:lnTo>
                  <a:lnTo>
                    <a:pt x="343" y="1"/>
                  </a:lnTo>
                  <a:lnTo>
                    <a:pt x="320" y="3"/>
                  </a:lnTo>
                  <a:lnTo>
                    <a:pt x="297" y="9"/>
                  </a:lnTo>
                  <a:lnTo>
                    <a:pt x="274" y="17"/>
                  </a:lnTo>
                  <a:lnTo>
                    <a:pt x="251" y="27"/>
                  </a:lnTo>
                  <a:lnTo>
                    <a:pt x="228" y="39"/>
                  </a:lnTo>
                  <a:lnTo>
                    <a:pt x="206" y="53"/>
                  </a:lnTo>
                  <a:lnTo>
                    <a:pt x="184" y="68"/>
                  </a:lnTo>
                  <a:lnTo>
                    <a:pt x="164" y="84"/>
                  </a:lnTo>
                  <a:lnTo>
                    <a:pt x="145" y="101"/>
                  </a:lnTo>
                  <a:lnTo>
                    <a:pt x="128" y="120"/>
                  </a:lnTo>
                  <a:lnTo>
                    <a:pt x="113" y="138"/>
                  </a:lnTo>
                  <a:lnTo>
                    <a:pt x="99" y="158"/>
                  </a:lnTo>
                  <a:lnTo>
                    <a:pt x="89" y="177"/>
                  </a:lnTo>
                  <a:lnTo>
                    <a:pt x="81" y="196"/>
                  </a:lnTo>
                  <a:lnTo>
                    <a:pt x="75" y="215"/>
                  </a:lnTo>
                  <a:lnTo>
                    <a:pt x="74" y="234"/>
                  </a:lnTo>
                  <a:lnTo>
                    <a:pt x="74" y="237"/>
                  </a:lnTo>
                  <a:lnTo>
                    <a:pt x="74" y="241"/>
                  </a:lnTo>
                  <a:lnTo>
                    <a:pt x="74" y="244"/>
                  </a:lnTo>
                  <a:lnTo>
                    <a:pt x="75" y="248"/>
                  </a:lnTo>
                  <a:lnTo>
                    <a:pt x="66" y="259"/>
                  </a:lnTo>
                  <a:lnTo>
                    <a:pt x="58" y="271"/>
                  </a:lnTo>
                  <a:lnTo>
                    <a:pt x="51" y="283"/>
                  </a:lnTo>
                  <a:lnTo>
                    <a:pt x="44" y="296"/>
                  </a:lnTo>
                  <a:lnTo>
                    <a:pt x="19" y="362"/>
                  </a:lnTo>
                  <a:lnTo>
                    <a:pt x="4" y="427"/>
                  </a:lnTo>
                  <a:lnTo>
                    <a:pt x="0" y="492"/>
                  </a:lnTo>
                  <a:lnTo>
                    <a:pt x="8" y="552"/>
                  </a:lnTo>
                  <a:lnTo>
                    <a:pt x="25" y="608"/>
                  </a:lnTo>
                  <a:lnTo>
                    <a:pt x="53" y="657"/>
                  </a:lnTo>
                  <a:lnTo>
                    <a:pt x="91" y="698"/>
                  </a:lnTo>
                  <a:lnTo>
                    <a:pt x="137" y="728"/>
                  </a:lnTo>
                  <a:lnTo>
                    <a:pt x="164" y="738"/>
                  </a:lnTo>
                  <a:lnTo>
                    <a:pt x="191" y="744"/>
                  </a:lnTo>
                  <a:lnTo>
                    <a:pt x="220" y="748"/>
                  </a:lnTo>
                  <a:lnTo>
                    <a:pt x="250" y="746"/>
                  </a:lnTo>
                  <a:lnTo>
                    <a:pt x="280" y="742"/>
                  </a:lnTo>
                  <a:lnTo>
                    <a:pt x="311" y="734"/>
                  </a:lnTo>
                  <a:lnTo>
                    <a:pt x="342" y="723"/>
                  </a:lnTo>
                  <a:lnTo>
                    <a:pt x="372" y="710"/>
                  </a:lnTo>
                  <a:lnTo>
                    <a:pt x="402" y="693"/>
                  </a:lnTo>
                  <a:lnTo>
                    <a:pt x="431" y="674"/>
                  </a:lnTo>
                  <a:lnTo>
                    <a:pt x="459" y="652"/>
                  </a:lnTo>
                  <a:lnTo>
                    <a:pt x="485" y="629"/>
                  </a:lnTo>
                  <a:lnTo>
                    <a:pt x="509" y="602"/>
                  </a:lnTo>
                  <a:lnTo>
                    <a:pt x="532" y="574"/>
                  </a:lnTo>
                  <a:lnTo>
                    <a:pt x="552" y="544"/>
                  </a:lnTo>
                  <a:lnTo>
                    <a:pt x="569" y="513"/>
                  </a:lnTo>
                  <a:lnTo>
                    <a:pt x="597" y="449"/>
                  </a:lnTo>
                  <a:lnTo>
                    <a:pt x="619" y="389"/>
                  </a:lnTo>
                  <a:lnTo>
                    <a:pt x="630" y="333"/>
                  </a:lnTo>
                  <a:lnTo>
                    <a:pt x="634" y="280"/>
                  </a:lnTo>
                  <a:lnTo>
                    <a:pt x="627" y="233"/>
                  </a:lnTo>
                  <a:lnTo>
                    <a:pt x="608" y="191"/>
                  </a:lnTo>
                  <a:lnTo>
                    <a:pt x="579" y="155"/>
                  </a:lnTo>
                  <a:lnTo>
                    <a:pt x="535" y="127"/>
                  </a:lnTo>
                  <a:close/>
                </a:path>
              </a:pathLst>
            </a:custGeom>
            <a:solidFill>
              <a:srgbClr val="DBC1A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2" name="Freeform 26"/>
            <p:cNvSpPr>
              <a:spLocks/>
            </p:cNvSpPr>
            <p:nvPr/>
          </p:nvSpPr>
          <p:spPr bwMode="auto">
            <a:xfrm>
              <a:off x="7610475" y="485775"/>
              <a:ext cx="346075" cy="265113"/>
            </a:xfrm>
            <a:custGeom>
              <a:avLst/>
              <a:gdLst/>
              <a:ahLst/>
              <a:cxnLst>
                <a:cxn ang="0">
                  <a:pos x="49" y="311"/>
                </a:cxn>
                <a:cxn ang="0">
                  <a:pos x="60" y="315"/>
                </a:cxn>
                <a:cxn ang="0">
                  <a:pos x="87" y="323"/>
                </a:cxn>
                <a:cxn ang="0">
                  <a:pos x="120" y="331"/>
                </a:cxn>
                <a:cxn ang="0">
                  <a:pos x="150" y="335"/>
                </a:cxn>
                <a:cxn ang="0">
                  <a:pos x="187" y="332"/>
                </a:cxn>
                <a:cxn ang="0">
                  <a:pos x="223" y="322"/>
                </a:cxn>
                <a:cxn ang="0">
                  <a:pos x="256" y="307"/>
                </a:cxn>
                <a:cxn ang="0">
                  <a:pos x="287" y="288"/>
                </a:cxn>
                <a:cxn ang="0">
                  <a:pos x="314" y="270"/>
                </a:cxn>
                <a:cxn ang="0">
                  <a:pos x="335" y="252"/>
                </a:cxn>
                <a:cxn ang="0">
                  <a:pos x="350" y="239"/>
                </a:cxn>
                <a:cxn ang="0">
                  <a:pos x="356" y="232"/>
                </a:cxn>
                <a:cxn ang="0">
                  <a:pos x="370" y="216"/>
                </a:cxn>
                <a:cxn ang="0">
                  <a:pos x="391" y="188"/>
                </a:cxn>
                <a:cxn ang="0">
                  <a:pos x="409" y="164"/>
                </a:cxn>
                <a:cxn ang="0">
                  <a:pos x="418" y="152"/>
                </a:cxn>
                <a:cxn ang="0">
                  <a:pos x="426" y="82"/>
                </a:cxn>
                <a:cxn ang="0">
                  <a:pos x="436" y="6"/>
                </a:cxn>
                <a:cxn ang="0">
                  <a:pos x="427" y="0"/>
                </a:cxn>
                <a:cxn ang="0">
                  <a:pos x="415" y="2"/>
                </a:cxn>
                <a:cxn ang="0">
                  <a:pos x="406" y="21"/>
                </a:cxn>
                <a:cxn ang="0">
                  <a:pos x="385" y="61"/>
                </a:cxn>
                <a:cxn ang="0">
                  <a:pos x="362" y="105"/>
                </a:cxn>
                <a:cxn ang="0">
                  <a:pos x="347" y="128"/>
                </a:cxn>
                <a:cxn ang="0">
                  <a:pos x="330" y="144"/>
                </a:cxn>
                <a:cxn ang="0">
                  <a:pos x="299" y="172"/>
                </a:cxn>
                <a:cxn ang="0">
                  <a:pos x="267" y="198"/>
                </a:cxn>
                <a:cxn ang="0">
                  <a:pos x="244" y="213"/>
                </a:cxn>
                <a:cxn ang="0">
                  <a:pos x="224" y="220"/>
                </a:cxn>
                <a:cxn ang="0">
                  <a:pos x="199" y="229"/>
                </a:cxn>
                <a:cxn ang="0">
                  <a:pos x="172" y="237"/>
                </a:cxn>
                <a:cxn ang="0">
                  <a:pos x="154" y="241"/>
                </a:cxn>
                <a:cxn ang="0">
                  <a:pos x="133" y="241"/>
                </a:cxn>
                <a:cxn ang="0">
                  <a:pos x="104" y="239"/>
                </a:cxn>
                <a:cxn ang="0">
                  <a:pos x="78" y="237"/>
                </a:cxn>
                <a:cxn ang="0">
                  <a:pos x="67" y="237"/>
                </a:cxn>
              </a:cxnLst>
              <a:rect l="0" t="0" r="r" b="b"/>
              <a:pathLst>
                <a:path w="436" h="335">
                  <a:moveTo>
                    <a:pt x="0" y="202"/>
                  </a:moveTo>
                  <a:lnTo>
                    <a:pt x="49" y="311"/>
                  </a:lnTo>
                  <a:lnTo>
                    <a:pt x="52" y="312"/>
                  </a:lnTo>
                  <a:lnTo>
                    <a:pt x="60" y="315"/>
                  </a:lnTo>
                  <a:lnTo>
                    <a:pt x="72" y="318"/>
                  </a:lnTo>
                  <a:lnTo>
                    <a:pt x="87" y="323"/>
                  </a:lnTo>
                  <a:lnTo>
                    <a:pt x="103" y="327"/>
                  </a:lnTo>
                  <a:lnTo>
                    <a:pt x="120" y="331"/>
                  </a:lnTo>
                  <a:lnTo>
                    <a:pt x="136" y="334"/>
                  </a:lnTo>
                  <a:lnTo>
                    <a:pt x="150" y="335"/>
                  </a:lnTo>
                  <a:lnTo>
                    <a:pt x="169" y="335"/>
                  </a:lnTo>
                  <a:lnTo>
                    <a:pt x="187" y="332"/>
                  </a:lnTo>
                  <a:lnTo>
                    <a:pt x="206" y="327"/>
                  </a:lnTo>
                  <a:lnTo>
                    <a:pt x="223" y="322"/>
                  </a:lnTo>
                  <a:lnTo>
                    <a:pt x="240" y="315"/>
                  </a:lnTo>
                  <a:lnTo>
                    <a:pt x="256" y="307"/>
                  </a:lnTo>
                  <a:lnTo>
                    <a:pt x="272" y="297"/>
                  </a:lnTo>
                  <a:lnTo>
                    <a:pt x="287" y="288"/>
                  </a:lnTo>
                  <a:lnTo>
                    <a:pt x="301" y="279"/>
                  </a:lnTo>
                  <a:lnTo>
                    <a:pt x="314" y="270"/>
                  </a:lnTo>
                  <a:lnTo>
                    <a:pt x="324" y="261"/>
                  </a:lnTo>
                  <a:lnTo>
                    <a:pt x="335" y="252"/>
                  </a:lnTo>
                  <a:lnTo>
                    <a:pt x="343" y="246"/>
                  </a:lnTo>
                  <a:lnTo>
                    <a:pt x="350" y="239"/>
                  </a:lnTo>
                  <a:lnTo>
                    <a:pt x="354" y="234"/>
                  </a:lnTo>
                  <a:lnTo>
                    <a:pt x="356" y="232"/>
                  </a:lnTo>
                  <a:lnTo>
                    <a:pt x="362" y="226"/>
                  </a:lnTo>
                  <a:lnTo>
                    <a:pt x="370" y="216"/>
                  </a:lnTo>
                  <a:lnTo>
                    <a:pt x="379" y="203"/>
                  </a:lnTo>
                  <a:lnTo>
                    <a:pt x="391" y="188"/>
                  </a:lnTo>
                  <a:lnTo>
                    <a:pt x="400" y="175"/>
                  </a:lnTo>
                  <a:lnTo>
                    <a:pt x="409" y="164"/>
                  </a:lnTo>
                  <a:lnTo>
                    <a:pt x="415" y="156"/>
                  </a:lnTo>
                  <a:lnTo>
                    <a:pt x="418" y="152"/>
                  </a:lnTo>
                  <a:lnTo>
                    <a:pt x="420" y="130"/>
                  </a:lnTo>
                  <a:lnTo>
                    <a:pt x="426" y="82"/>
                  </a:lnTo>
                  <a:lnTo>
                    <a:pt x="433" y="32"/>
                  </a:lnTo>
                  <a:lnTo>
                    <a:pt x="436" y="6"/>
                  </a:lnTo>
                  <a:lnTo>
                    <a:pt x="434" y="1"/>
                  </a:lnTo>
                  <a:lnTo>
                    <a:pt x="427" y="0"/>
                  </a:lnTo>
                  <a:lnTo>
                    <a:pt x="419" y="1"/>
                  </a:lnTo>
                  <a:lnTo>
                    <a:pt x="415" y="2"/>
                  </a:lnTo>
                  <a:lnTo>
                    <a:pt x="413" y="7"/>
                  </a:lnTo>
                  <a:lnTo>
                    <a:pt x="406" y="21"/>
                  </a:lnTo>
                  <a:lnTo>
                    <a:pt x="396" y="39"/>
                  </a:lnTo>
                  <a:lnTo>
                    <a:pt x="385" y="61"/>
                  </a:lnTo>
                  <a:lnTo>
                    <a:pt x="373" y="84"/>
                  </a:lnTo>
                  <a:lnTo>
                    <a:pt x="362" y="105"/>
                  </a:lnTo>
                  <a:lnTo>
                    <a:pt x="353" y="120"/>
                  </a:lnTo>
                  <a:lnTo>
                    <a:pt x="347" y="128"/>
                  </a:lnTo>
                  <a:lnTo>
                    <a:pt x="340" y="134"/>
                  </a:lnTo>
                  <a:lnTo>
                    <a:pt x="330" y="144"/>
                  </a:lnTo>
                  <a:lnTo>
                    <a:pt x="315" y="158"/>
                  </a:lnTo>
                  <a:lnTo>
                    <a:pt x="299" y="172"/>
                  </a:lnTo>
                  <a:lnTo>
                    <a:pt x="282" y="186"/>
                  </a:lnTo>
                  <a:lnTo>
                    <a:pt x="267" y="198"/>
                  </a:lnTo>
                  <a:lnTo>
                    <a:pt x="253" y="209"/>
                  </a:lnTo>
                  <a:lnTo>
                    <a:pt x="244" y="213"/>
                  </a:lnTo>
                  <a:lnTo>
                    <a:pt x="235" y="216"/>
                  </a:lnTo>
                  <a:lnTo>
                    <a:pt x="224" y="220"/>
                  </a:lnTo>
                  <a:lnTo>
                    <a:pt x="211" y="225"/>
                  </a:lnTo>
                  <a:lnTo>
                    <a:pt x="199" y="229"/>
                  </a:lnTo>
                  <a:lnTo>
                    <a:pt x="185" y="234"/>
                  </a:lnTo>
                  <a:lnTo>
                    <a:pt x="172" y="237"/>
                  </a:lnTo>
                  <a:lnTo>
                    <a:pt x="162" y="240"/>
                  </a:lnTo>
                  <a:lnTo>
                    <a:pt x="154" y="241"/>
                  </a:lnTo>
                  <a:lnTo>
                    <a:pt x="144" y="241"/>
                  </a:lnTo>
                  <a:lnTo>
                    <a:pt x="133" y="241"/>
                  </a:lnTo>
                  <a:lnTo>
                    <a:pt x="118" y="240"/>
                  </a:lnTo>
                  <a:lnTo>
                    <a:pt x="104" y="239"/>
                  </a:lnTo>
                  <a:lnTo>
                    <a:pt x="90" y="239"/>
                  </a:lnTo>
                  <a:lnTo>
                    <a:pt x="78" y="237"/>
                  </a:lnTo>
                  <a:lnTo>
                    <a:pt x="71" y="237"/>
                  </a:lnTo>
                  <a:lnTo>
                    <a:pt x="67" y="237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7FB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7583488" y="488950"/>
              <a:ext cx="90487" cy="18256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29"/>
                </a:cxn>
                <a:cxn ang="0">
                  <a:pos x="2" y="49"/>
                </a:cxn>
                <a:cxn ang="0">
                  <a:pos x="7" y="78"/>
                </a:cxn>
                <a:cxn ang="0">
                  <a:pos x="12" y="109"/>
                </a:cxn>
                <a:cxn ang="0">
                  <a:pos x="18" y="142"/>
                </a:cxn>
                <a:cxn ang="0">
                  <a:pos x="24" y="169"/>
                </a:cxn>
                <a:cxn ang="0">
                  <a:pos x="29" y="189"/>
                </a:cxn>
                <a:cxn ang="0">
                  <a:pos x="33" y="198"/>
                </a:cxn>
                <a:cxn ang="0">
                  <a:pos x="39" y="202"/>
                </a:cxn>
                <a:cxn ang="0">
                  <a:pos x="50" y="206"/>
                </a:cxn>
                <a:cxn ang="0">
                  <a:pos x="62" y="211"/>
                </a:cxn>
                <a:cxn ang="0">
                  <a:pos x="77" y="217"/>
                </a:cxn>
                <a:cxn ang="0">
                  <a:pos x="90" y="221"/>
                </a:cxn>
                <a:cxn ang="0">
                  <a:pos x="101" y="226"/>
                </a:cxn>
                <a:cxn ang="0">
                  <a:pos x="109" y="228"/>
                </a:cxn>
                <a:cxn ang="0">
                  <a:pos x="113" y="229"/>
                </a:cxn>
                <a:cxn ang="0">
                  <a:pos x="111" y="226"/>
                </a:cxn>
                <a:cxn ang="0">
                  <a:pos x="104" y="215"/>
                </a:cxn>
                <a:cxn ang="0">
                  <a:pos x="94" y="200"/>
                </a:cxn>
                <a:cxn ang="0">
                  <a:pos x="84" y="182"/>
                </a:cxn>
                <a:cxn ang="0">
                  <a:pos x="73" y="162"/>
                </a:cxn>
                <a:cxn ang="0">
                  <a:pos x="62" y="144"/>
                </a:cxn>
                <a:cxn ang="0">
                  <a:pos x="54" y="128"/>
                </a:cxn>
                <a:cxn ang="0">
                  <a:pos x="48" y="116"/>
                </a:cxn>
                <a:cxn ang="0">
                  <a:pos x="40" y="87"/>
                </a:cxn>
                <a:cxn ang="0">
                  <a:pos x="30" y="48"/>
                </a:cxn>
                <a:cxn ang="0">
                  <a:pos x="22" y="15"/>
                </a:cxn>
                <a:cxn ang="0">
                  <a:pos x="18" y="0"/>
                </a:cxn>
                <a:cxn ang="0">
                  <a:pos x="0" y="18"/>
                </a:cxn>
              </a:cxnLst>
              <a:rect l="0" t="0" r="r" b="b"/>
              <a:pathLst>
                <a:path w="113" h="229">
                  <a:moveTo>
                    <a:pt x="0" y="18"/>
                  </a:moveTo>
                  <a:lnTo>
                    <a:pt x="0" y="29"/>
                  </a:lnTo>
                  <a:lnTo>
                    <a:pt x="2" y="49"/>
                  </a:lnTo>
                  <a:lnTo>
                    <a:pt x="7" y="78"/>
                  </a:lnTo>
                  <a:lnTo>
                    <a:pt x="12" y="109"/>
                  </a:lnTo>
                  <a:lnTo>
                    <a:pt x="18" y="142"/>
                  </a:lnTo>
                  <a:lnTo>
                    <a:pt x="24" y="169"/>
                  </a:lnTo>
                  <a:lnTo>
                    <a:pt x="29" y="189"/>
                  </a:lnTo>
                  <a:lnTo>
                    <a:pt x="33" y="198"/>
                  </a:lnTo>
                  <a:lnTo>
                    <a:pt x="39" y="202"/>
                  </a:lnTo>
                  <a:lnTo>
                    <a:pt x="50" y="206"/>
                  </a:lnTo>
                  <a:lnTo>
                    <a:pt x="62" y="211"/>
                  </a:lnTo>
                  <a:lnTo>
                    <a:pt x="77" y="217"/>
                  </a:lnTo>
                  <a:lnTo>
                    <a:pt x="90" y="221"/>
                  </a:lnTo>
                  <a:lnTo>
                    <a:pt x="101" y="226"/>
                  </a:lnTo>
                  <a:lnTo>
                    <a:pt x="109" y="228"/>
                  </a:lnTo>
                  <a:lnTo>
                    <a:pt x="113" y="229"/>
                  </a:lnTo>
                  <a:lnTo>
                    <a:pt x="111" y="226"/>
                  </a:lnTo>
                  <a:lnTo>
                    <a:pt x="104" y="215"/>
                  </a:lnTo>
                  <a:lnTo>
                    <a:pt x="94" y="200"/>
                  </a:lnTo>
                  <a:lnTo>
                    <a:pt x="84" y="182"/>
                  </a:lnTo>
                  <a:lnTo>
                    <a:pt x="73" y="162"/>
                  </a:lnTo>
                  <a:lnTo>
                    <a:pt x="62" y="144"/>
                  </a:lnTo>
                  <a:lnTo>
                    <a:pt x="54" y="128"/>
                  </a:lnTo>
                  <a:lnTo>
                    <a:pt x="48" y="116"/>
                  </a:lnTo>
                  <a:lnTo>
                    <a:pt x="40" y="87"/>
                  </a:lnTo>
                  <a:lnTo>
                    <a:pt x="30" y="48"/>
                  </a:lnTo>
                  <a:lnTo>
                    <a:pt x="22" y="15"/>
                  </a:lnTo>
                  <a:lnTo>
                    <a:pt x="1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4" name="Freeform 28"/>
            <p:cNvSpPr>
              <a:spLocks/>
            </p:cNvSpPr>
            <p:nvPr/>
          </p:nvSpPr>
          <p:spPr bwMode="auto">
            <a:xfrm>
              <a:off x="7535863" y="587375"/>
              <a:ext cx="174625" cy="3048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8" y="27"/>
                </a:cxn>
                <a:cxn ang="0">
                  <a:pos x="8" y="78"/>
                </a:cxn>
                <a:cxn ang="0">
                  <a:pos x="0" y="136"/>
                </a:cxn>
                <a:cxn ang="0">
                  <a:pos x="0" y="180"/>
                </a:cxn>
                <a:cxn ang="0">
                  <a:pos x="3" y="196"/>
                </a:cxn>
                <a:cxn ang="0">
                  <a:pos x="8" y="215"/>
                </a:cxn>
                <a:cxn ang="0">
                  <a:pos x="14" y="235"/>
                </a:cxn>
                <a:cxn ang="0">
                  <a:pos x="22" y="256"/>
                </a:cxn>
                <a:cxn ang="0">
                  <a:pos x="30" y="275"/>
                </a:cxn>
                <a:cxn ang="0">
                  <a:pos x="38" y="294"/>
                </a:cxn>
                <a:cxn ang="0">
                  <a:pos x="46" y="309"/>
                </a:cxn>
                <a:cxn ang="0">
                  <a:pos x="54" y="320"/>
                </a:cxn>
                <a:cxn ang="0">
                  <a:pos x="62" y="330"/>
                </a:cxn>
                <a:cxn ang="0">
                  <a:pos x="71" y="336"/>
                </a:cxn>
                <a:cxn ang="0">
                  <a:pos x="81" y="343"/>
                </a:cxn>
                <a:cxn ang="0">
                  <a:pos x="91" y="349"/>
                </a:cxn>
                <a:cxn ang="0">
                  <a:pos x="101" y="354"/>
                </a:cxn>
                <a:cxn ang="0">
                  <a:pos x="112" y="359"/>
                </a:cxn>
                <a:cxn ang="0">
                  <a:pos x="122" y="364"/>
                </a:cxn>
                <a:cxn ang="0">
                  <a:pos x="134" y="370"/>
                </a:cxn>
                <a:cxn ang="0">
                  <a:pos x="146" y="374"/>
                </a:cxn>
                <a:cxn ang="0">
                  <a:pos x="160" y="379"/>
                </a:cxn>
                <a:cxn ang="0">
                  <a:pos x="175" y="381"/>
                </a:cxn>
                <a:cxn ang="0">
                  <a:pos x="189" y="383"/>
                </a:cxn>
                <a:cxn ang="0">
                  <a:pos x="200" y="384"/>
                </a:cxn>
                <a:cxn ang="0">
                  <a:pos x="211" y="385"/>
                </a:cxn>
                <a:cxn ang="0">
                  <a:pos x="218" y="385"/>
                </a:cxn>
                <a:cxn ang="0">
                  <a:pos x="220" y="385"/>
                </a:cxn>
                <a:cxn ang="0">
                  <a:pos x="219" y="384"/>
                </a:cxn>
                <a:cxn ang="0">
                  <a:pos x="215" y="380"/>
                </a:cxn>
                <a:cxn ang="0">
                  <a:pos x="210" y="374"/>
                </a:cxn>
                <a:cxn ang="0">
                  <a:pos x="203" y="368"/>
                </a:cxn>
                <a:cxn ang="0">
                  <a:pos x="195" y="359"/>
                </a:cxn>
                <a:cxn ang="0">
                  <a:pos x="185" y="350"/>
                </a:cxn>
                <a:cxn ang="0">
                  <a:pos x="175" y="341"/>
                </a:cxn>
                <a:cxn ang="0">
                  <a:pos x="165" y="333"/>
                </a:cxn>
                <a:cxn ang="0">
                  <a:pos x="153" y="324"/>
                </a:cxn>
                <a:cxn ang="0">
                  <a:pos x="138" y="313"/>
                </a:cxn>
                <a:cxn ang="0">
                  <a:pos x="122" y="301"/>
                </a:cxn>
                <a:cxn ang="0">
                  <a:pos x="105" y="286"/>
                </a:cxn>
                <a:cxn ang="0">
                  <a:pos x="89" y="266"/>
                </a:cxn>
                <a:cxn ang="0">
                  <a:pos x="75" y="243"/>
                </a:cxn>
                <a:cxn ang="0">
                  <a:pos x="62" y="215"/>
                </a:cxn>
                <a:cxn ang="0">
                  <a:pos x="54" y="183"/>
                </a:cxn>
                <a:cxn ang="0">
                  <a:pos x="49" y="133"/>
                </a:cxn>
                <a:cxn ang="0">
                  <a:pos x="48" y="75"/>
                </a:cxn>
                <a:cxn ang="0">
                  <a:pos x="48" y="29"/>
                </a:cxn>
                <a:cxn ang="0">
                  <a:pos x="48" y="9"/>
                </a:cxn>
                <a:cxn ang="0">
                  <a:pos x="24" y="0"/>
                </a:cxn>
              </a:cxnLst>
              <a:rect l="0" t="0" r="r" b="b"/>
              <a:pathLst>
                <a:path w="220" h="385">
                  <a:moveTo>
                    <a:pt x="24" y="0"/>
                  </a:moveTo>
                  <a:lnTo>
                    <a:pt x="18" y="27"/>
                  </a:lnTo>
                  <a:lnTo>
                    <a:pt x="8" y="78"/>
                  </a:lnTo>
                  <a:lnTo>
                    <a:pt x="0" y="136"/>
                  </a:lnTo>
                  <a:lnTo>
                    <a:pt x="0" y="180"/>
                  </a:lnTo>
                  <a:lnTo>
                    <a:pt x="3" y="196"/>
                  </a:lnTo>
                  <a:lnTo>
                    <a:pt x="8" y="215"/>
                  </a:lnTo>
                  <a:lnTo>
                    <a:pt x="14" y="235"/>
                  </a:lnTo>
                  <a:lnTo>
                    <a:pt x="22" y="256"/>
                  </a:lnTo>
                  <a:lnTo>
                    <a:pt x="30" y="275"/>
                  </a:lnTo>
                  <a:lnTo>
                    <a:pt x="38" y="294"/>
                  </a:lnTo>
                  <a:lnTo>
                    <a:pt x="46" y="309"/>
                  </a:lnTo>
                  <a:lnTo>
                    <a:pt x="54" y="320"/>
                  </a:lnTo>
                  <a:lnTo>
                    <a:pt x="62" y="330"/>
                  </a:lnTo>
                  <a:lnTo>
                    <a:pt x="71" y="336"/>
                  </a:lnTo>
                  <a:lnTo>
                    <a:pt x="81" y="343"/>
                  </a:lnTo>
                  <a:lnTo>
                    <a:pt x="91" y="349"/>
                  </a:lnTo>
                  <a:lnTo>
                    <a:pt x="101" y="354"/>
                  </a:lnTo>
                  <a:lnTo>
                    <a:pt x="112" y="359"/>
                  </a:lnTo>
                  <a:lnTo>
                    <a:pt x="122" y="364"/>
                  </a:lnTo>
                  <a:lnTo>
                    <a:pt x="134" y="370"/>
                  </a:lnTo>
                  <a:lnTo>
                    <a:pt x="146" y="374"/>
                  </a:lnTo>
                  <a:lnTo>
                    <a:pt x="160" y="379"/>
                  </a:lnTo>
                  <a:lnTo>
                    <a:pt x="175" y="381"/>
                  </a:lnTo>
                  <a:lnTo>
                    <a:pt x="189" y="383"/>
                  </a:lnTo>
                  <a:lnTo>
                    <a:pt x="200" y="384"/>
                  </a:lnTo>
                  <a:lnTo>
                    <a:pt x="211" y="385"/>
                  </a:lnTo>
                  <a:lnTo>
                    <a:pt x="218" y="385"/>
                  </a:lnTo>
                  <a:lnTo>
                    <a:pt x="220" y="385"/>
                  </a:lnTo>
                  <a:lnTo>
                    <a:pt x="219" y="384"/>
                  </a:lnTo>
                  <a:lnTo>
                    <a:pt x="215" y="380"/>
                  </a:lnTo>
                  <a:lnTo>
                    <a:pt x="210" y="374"/>
                  </a:lnTo>
                  <a:lnTo>
                    <a:pt x="203" y="368"/>
                  </a:lnTo>
                  <a:lnTo>
                    <a:pt x="195" y="359"/>
                  </a:lnTo>
                  <a:lnTo>
                    <a:pt x="185" y="350"/>
                  </a:lnTo>
                  <a:lnTo>
                    <a:pt x="175" y="341"/>
                  </a:lnTo>
                  <a:lnTo>
                    <a:pt x="165" y="333"/>
                  </a:lnTo>
                  <a:lnTo>
                    <a:pt x="153" y="324"/>
                  </a:lnTo>
                  <a:lnTo>
                    <a:pt x="138" y="313"/>
                  </a:lnTo>
                  <a:lnTo>
                    <a:pt x="122" y="301"/>
                  </a:lnTo>
                  <a:lnTo>
                    <a:pt x="105" y="286"/>
                  </a:lnTo>
                  <a:lnTo>
                    <a:pt x="89" y="266"/>
                  </a:lnTo>
                  <a:lnTo>
                    <a:pt x="75" y="243"/>
                  </a:lnTo>
                  <a:lnTo>
                    <a:pt x="62" y="215"/>
                  </a:lnTo>
                  <a:lnTo>
                    <a:pt x="54" y="183"/>
                  </a:lnTo>
                  <a:lnTo>
                    <a:pt x="49" y="133"/>
                  </a:lnTo>
                  <a:lnTo>
                    <a:pt x="48" y="75"/>
                  </a:lnTo>
                  <a:lnTo>
                    <a:pt x="48" y="29"/>
                  </a:lnTo>
                  <a:lnTo>
                    <a:pt x="48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5" name="Freeform 29"/>
            <p:cNvSpPr>
              <a:spLocks/>
            </p:cNvSpPr>
            <p:nvPr/>
          </p:nvSpPr>
          <p:spPr bwMode="auto">
            <a:xfrm>
              <a:off x="7348538" y="704850"/>
              <a:ext cx="184150" cy="369888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89" y="33"/>
                </a:cxn>
                <a:cxn ang="0">
                  <a:pos x="180" y="45"/>
                </a:cxn>
                <a:cxn ang="0">
                  <a:pos x="167" y="60"/>
                </a:cxn>
                <a:cxn ang="0">
                  <a:pos x="152" y="79"/>
                </a:cxn>
                <a:cxn ang="0">
                  <a:pos x="136" y="99"/>
                </a:cxn>
                <a:cxn ang="0">
                  <a:pos x="121" y="117"/>
                </a:cxn>
                <a:cxn ang="0">
                  <a:pos x="108" y="135"/>
                </a:cxn>
                <a:cxn ang="0">
                  <a:pos x="100" y="146"/>
                </a:cxn>
                <a:cxn ang="0">
                  <a:pos x="93" y="159"/>
                </a:cxn>
                <a:cxn ang="0">
                  <a:pos x="85" y="177"/>
                </a:cxn>
                <a:cxn ang="0">
                  <a:pos x="76" y="199"/>
                </a:cxn>
                <a:cxn ang="0">
                  <a:pos x="67" y="224"/>
                </a:cxn>
                <a:cxn ang="0">
                  <a:pos x="56" y="250"/>
                </a:cxn>
                <a:cxn ang="0">
                  <a:pos x="46" y="275"/>
                </a:cxn>
                <a:cxn ang="0">
                  <a:pos x="38" y="297"/>
                </a:cxn>
                <a:cxn ang="0">
                  <a:pos x="30" y="314"/>
                </a:cxn>
                <a:cxn ang="0">
                  <a:pos x="17" y="352"/>
                </a:cxn>
                <a:cxn ang="0">
                  <a:pos x="8" y="400"/>
                </a:cxn>
                <a:cxn ang="0">
                  <a:pos x="2" y="439"/>
                </a:cxn>
                <a:cxn ang="0">
                  <a:pos x="0" y="455"/>
                </a:cxn>
                <a:cxn ang="0">
                  <a:pos x="61" y="464"/>
                </a:cxn>
                <a:cxn ang="0">
                  <a:pos x="62" y="457"/>
                </a:cxn>
                <a:cxn ang="0">
                  <a:pos x="64" y="439"/>
                </a:cxn>
                <a:cxn ang="0">
                  <a:pos x="69" y="412"/>
                </a:cxn>
                <a:cxn ang="0">
                  <a:pos x="74" y="379"/>
                </a:cxn>
                <a:cxn ang="0">
                  <a:pos x="79" y="343"/>
                </a:cxn>
                <a:cxn ang="0">
                  <a:pos x="86" y="306"/>
                </a:cxn>
                <a:cxn ang="0">
                  <a:pos x="93" y="273"/>
                </a:cxn>
                <a:cxn ang="0">
                  <a:pos x="100" y="244"/>
                </a:cxn>
                <a:cxn ang="0">
                  <a:pos x="105" y="229"/>
                </a:cxn>
                <a:cxn ang="0">
                  <a:pos x="112" y="213"/>
                </a:cxn>
                <a:cxn ang="0">
                  <a:pos x="119" y="196"/>
                </a:cxn>
                <a:cxn ang="0">
                  <a:pos x="129" y="178"/>
                </a:cxn>
                <a:cxn ang="0">
                  <a:pos x="138" y="162"/>
                </a:cxn>
                <a:cxn ang="0">
                  <a:pos x="149" y="146"/>
                </a:cxn>
                <a:cxn ang="0">
                  <a:pos x="160" y="132"/>
                </a:cxn>
                <a:cxn ang="0">
                  <a:pos x="170" y="122"/>
                </a:cxn>
                <a:cxn ang="0">
                  <a:pos x="181" y="112"/>
                </a:cxn>
                <a:cxn ang="0">
                  <a:pos x="191" y="99"/>
                </a:cxn>
                <a:cxn ang="0">
                  <a:pos x="202" y="85"/>
                </a:cxn>
                <a:cxn ang="0">
                  <a:pos x="212" y="71"/>
                </a:cxn>
                <a:cxn ang="0">
                  <a:pos x="220" y="59"/>
                </a:cxn>
                <a:cxn ang="0">
                  <a:pos x="226" y="48"/>
                </a:cxn>
                <a:cxn ang="0">
                  <a:pos x="230" y="41"/>
                </a:cxn>
                <a:cxn ang="0">
                  <a:pos x="231" y="39"/>
                </a:cxn>
                <a:cxn ang="0">
                  <a:pos x="222" y="0"/>
                </a:cxn>
                <a:cxn ang="0">
                  <a:pos x="192" y="30"/>
                </a:cxn>
              </a:cxnLst>
              <a:rect l="0" t="0" r="r" b="b"/>
              <a:pathLst>
                <a:path w="231" h="464">
                  <a:moveTo>
                    <a:pt x="192" y="30"/>
                  </a:moveTo>
                  <a:lnTo>
                    <a:pt x="189" y="33"/>
                  </a:lnTo>
                  <a:lnTo>
                    <a:pt x="180" y="45"/>
                  </a:lnTo>
                  <a:lnTo>
                    <a:pt x="167" y="60"/>
                  </a:lnTo>
                  <a:lnTo>
                    <a:pt x="152" y="79"/>
                  </a:lnTo>
                  <a:lnTo>
                    <a:pt x="136" y="99"/>
                  </a:lnTo>
                  <a:lnTo>
                    <a:pt x="121" y="117"/>
                  </a:lnTo>
                  <a:lnTo>
                    <a:pt x="108" y="135"/>
                  </a:lnTo>
                  <a:lnTo>
                    <a:pt x="100" y="146"/>
                  </a:lnTo>
                  <a:lnTo>
                    <a:pt x="93" y="159"/>
                  </a:lnTo>
                  <a:lnTo>
                    <a:pt x="85" y="177"/>
                  </a:lnTo>
                  <a:lnTo>
                    <a:pt x="76" y="199"/>
                  </a:lnTo>
                  <a:lnTo>
                    <a:pt x="67" y="224"/>
                  </a:lnTo>
                  <a:lnTo>
                    <a:pt x="56" y="250"/>
                  </a:lnTo>
                  <a:lnTo>
                    <a:pt x="46" y="275"/>
                  </a:lnTo>
                  <a:lnTo>
                    <a:pt x="38" y="297"/>
                  </a:lnTo>
                  <a:lnTo>
                    <a:pt x="30" y="314"/>
                  </a:lnTo>
                  <a:lnTo>
                    <a:pt x="17" y="352"/>
                  </a:lnTo>
                  <a:lnTo>
                    <a:pt x="8" y="400"/>
                  </a:lnTo>
                  <a:lnTo>
                    <a:pt x="2" y="439"/>
                  </a:lnTo>
                  <a:lnTo>
                    <a:pt x="0" y="455"/>
                  </a:lnTo>
                  <a:lnTo>
                    <a:pt x="61" y="464"/>
                  </a:lnTo>
                  <a:lnTo>
                    <a:pt x="62" y="457"/>
                  </a:lnTo>
                  <a:lnTo>
                    <a:pt x="64" y="439"/>
                  </a:lnTo>
                  <a:lnTo>
                    <a:pt x="69" y="412"/>
                  </a:lnTo>
                  <a:lnTo>
                    <a:pt x="74" y="379"/>
                  </a:lnTo>
                  <a:lnTo>
                    <a:pt x="79" y="343"/>
                  </a:lnTo>
                  <a:lnTo>
                    <a:pt x="86" y="306"/>
                  </a:lnTo>
                  <a:lnTo>
                    <a:pt x="93" y="273"/>
                  </a:lnTo>
                  <a:lnTo>
                    <a:pt x="100" y="244"/>
                  </a:lnTo>
                  <a:lnTo>
                    <a:pt x="105" y="229"/>
                  </a:lnTo>
                  <a:lnTo>
                    <a:pt x="112" y="213"/>
                  </a:lnTo>
                  <a:lnTo>
                    <a:pt x="119" y="196"/>
                  </a:lnTo>
                  <a:lnTo>
                    <a:pt x="129" y="178"/>
                  </a:lnTo>
                  <a:lnTo>
                    <a:pt x="138" y="162"/>
                  </a:lnTo>
                  <a:lnTo>
                    <a:pt x="149" y="146"/>
                  </a:lnTo>
                  <a:lnTo>
                    <a:pt x="160" y="132"/>
                  </a:lnTo>
                  <a:lnTo>
                    <a:pt x="170" y="122"/>
                  </a:lnTo>
                  <a:lnTo>
                    <a:pt x="181" y="112"/>
                  </a:lnTo>
                  <a:lnTo>
                    <a:pt x="191" y="99"/>
                  </a:lnTo>
                  <a:lnTo>
                    <a:pt x="202" y="85"/>
                  </a:lnTo>
                  <a:lnTo>
                    <a:pt x="212" y="71"/>
                  </a:lnTo>
                  <a:lnTo>
                    <a:pt x="220" y="59"/>
                  </a:lnTo>
                  <a:lnTo>
                    <a:pt x="226" y="48"/>
                  </a:lnTo>
                  <a:lnTo>
                    <a:pt x="230" y="41"/>
                  </a:lnTo>
                  <a:lnTo>
                    <a:pt x="231" y="39"/>
                  </a:lnTo>
                  <a:lnTo>
                    <a:pt x="222" y="0"/>
                  </a:lnTo>
                  <a:lnTo>
                    <a:pt x="19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6" name="Freeform 30"/>
            <p:cNvSpPr>
              <a:spLocks/>
            </p:cNvSpPr>
            <p:nvPr/>
          </p:nvSpPr>
          <p:spPr bwMode="auto">
            <a:xfrm>
              <a:off x="7239000" y="1074738"/>
              <a:ext cx="104775" cy="211138"/>
            </a:xfrm>
            <a:custGeom>
              <a:avLst/>
              <a:gdLst/>
              <a:ahLst/>
              <a:cxnLst>
                <a:cxn ang="0">
                  <a:pos x="87" y="13"/>
                </a:cxn>
                <a:cxn ang="0">
                  <a:pos x="82" y="17"/>
                </a:cxn>
                <a:cxn ang="0">
                  <a:pos x="77" y="24"/>
                </a:cxn>
                <a:cxn ang="0">
                  <a:pos x="70" y="32"/>
                </a:cxn>
                <a:cxn ang="0">
                  <a:pos x="63" y="42"/>
                </a:cxn>
                <a:cxn ang="0">
                  <a:pos x="56" y="51"/>
                </a:cxn>
                <a:cxn ang="0">
                  <a:pos x="51" y="59"/>
                </a:cxn>
                <a:cxn ang="0">
                  <a:pos x="48" y="66"/>
                </a:cxn>
                <a:cxn ang="0">
                  <a:pos x="48" y="70"/>
                </a:cxn>
                <a:cxn ang="0">
                  <a:pos x="48" y="78"/>
                </a:cxn>
                <a:cxn ang="0">
                  <a:pos x="44" y="89"/>
                </a:cxn>
                <a:cxn ang="0">
                  <a:pos x="38" y="100"/>
                </a:cxn>
                <a:cxn ang="0">
                  <a:pos x="33" y="110"/>
                </a:cxn>
                <a:cxn ang="0">
                  <a:pos x="26" y="122"/>
                </a:cxn>
                <a:cxn ang="0">
                  <a:pos x="15" y="141"/>
                </a:cxn>
                <a:cxn ang="0">
                  <a:pos x="7" y="160"/>
                </a:cxn>
                <a:cxn ang="0">
                  <a:pos x="2" y="176"/>
                </a:cxn>
                <a:cxn ang="0">
                  <a:pos x="0" y="191"/>
                </a:cxn>
                <a:cxn ang="0">
                  <a:pos x="0" y="209"/>
                </a:cxn>
                <a:cxn ang="0">
                  <a:pos x="3" y="225"/>
                </a:cxn>
                <a:cxn ang="0">
                  <a:pos x="7" y="237"/>
                </a:cxn>
                <a:cxn ang="0">
                  <a:pos x="17" y="247"/>
                </a:cxn>
                <a:cxn ang="0">
                  <a:pos x="27" y="257"/>
                </a:cxn>
                <a:cxn ang="0">
                  <a:pos x="35" y="264"/>
                </a:cxn>
                <a:cxn ang="0">
                  <a:pos x="38" y="267"/>
                </a:cxn>
                <a:cxn ang="0">
                  <a:pos x="53" y="228"/>
                </a:cxn>
                <a:cxn ang="0">
                  <a:pos x="70" y="195"/>
                </a:cxn>
                <a:cxn ang="0">
                  <a:pos x="68" y="195"/>
                </a:cxn>
                <a:cxn ang="0">
                  <a:pos x="64" y="193"/>
                </a:cxn>
                <a:cxn ang="0">
                  <a:pos x="59" y="190"/>
                </a:cxn>
                <a:cxn ang="0">
                  <a:pos x="55" y="184"/>
                </a:cxn>
                <a:cxn ang="0">
                  <a:pos x="50" y="178"/>
                </a:cxn>
                <a:cxn ang="0">
                  <a:pos x="49" y="167"/>
                </a:cxn>
                <a:cxn ang="0">
                  <a:pos x="50" y="152"/>
                </a:cxn>
                <a:cxn ang="0">
                  <a:pos x="57" y="135"/>
                </a:cxn>
                <a:cxn ang="0">
                  <a:pos x="60" y="129"/>
                </a:cxn>
                <a:cxn ang="0">
                  <a:pos x="65" y="120"/>
                </a:cxn>
                <a:cxn ang="0">
                  <a:pos x="72" y="111"/>
                </a:cxn>
                <a:cxn ang="0">
                  <a:pos x="79" y="100"/>
                </a:cxn>
                <a:cxn ang="0">
                  <a:pos x="86" y="91"/>
                </a:cxn>
                <a:cxn ang="0">
                  <a:pos x="90" y="83"/>
                </a:cxn>
                <a:cxn ang="0">
                  <a:pos x="95" y="78"/>
                </a:cxn>
                <a:cxn ang="0">
                  <a:pos x="96" y="76"/>
                </a:cxn>
                <a:cxn ang="0">
                  <a:pos x="90" y="52"/>
                </a:cxn>
                <a:cxn ang="0">
                  <a:pos x="133" y="0"/>
                </a:cxn>
                <a:cxn ang="0">
                  <a:pos x="87" y="13"/>
                </a:cxn>
              </a:cxnLst>
              <a:rect l="0" t="0" r="r" b="b"/>
              <a:pathLst>
                <a:path w="133" h="267">
                  <a:moveTo>
                    <a:pt x="87" y="13"/>
                  </a:moveTo>
                  <a:lnTo>
                    <a:pt x="82" y="17"/>
                  </a:lnTo>
                  <a:lnTo>
                    <a:pt x="77" y="24"/>
                  </a:lnTo>
                  <a:lnTo>
                    <a:pt x="70" y="32"/>
                  </a:lnTo>
                  <a:lnTo>
                    <a:pt x="63" y="42"/>
                  </a:lnTo>
                  <a:lnTo>
                    <a:pt x="56" y="51"/>
                  </a:lnTo>
                  <a:lnTo>
                    <a:pt x="51" y="59"/>
                  </a:lnTo>
                  <a:lnTo>
                    <a:pt x="48" y="66"/>
                  </a:lnTo>
                  <a:lnTo>
                    <a:pt x="48" y="70"/>
                  </a:lnTo>
                  <a:lnTo>
                    <a:pt x="48" y="78"/>
                  </a:lnTo>
                  <a:lnTo>
                    <a:pt x="44" y="89"/>
                  </a:lnTo>
                  <a:lnTo>
                    <a:pt x="38" y="100"/>
                  </a:lnTo>
                  <a:lnTo>
                    <a:pt x="33" y="110"/>
                  </a:lnTo>
                  <a:lnTo>
                    <a:pt x="26" y="122"/>
                  </a:lnTo>
                  <a:lnTo>
                    <a:pt x="15" y="141"/>
                  </a:lnTo>
                  <a:lnTo>
                    <a:pt x="7" y="160"/>
                  </a:lnTo>
                  <a:lnTo>
                    <a:pt x="2" y="176"/>
                  </a:lnTo>
                  <a:lnTo>
                    <a:pt x="0" y="191"/>
                  </a:lnTo>
                  <a:lnTo>
                    <a:pt x="0" y="209"/>
                  </a:lnTo>
                  <a:lnTo>
                    <a:pt x="3" y="225"/>
                  </a:lnTo>
                  <a:lnTo>
                    <a:pt x="7" y="237"/>
                  </a:lnTo>
                  <a:lnTo>
                    <a:pt x="17" y="247"/>
                  </a:lnTo>
                  <a:lnTo>
                    <a:pt x="27" y="257"/>
                  </a:lnTo>
                  <a:lnTo>
                    <a:pt x="35" y="264"/>
                  </a:lnTo>
                  <a:lnTo>
                    <a:pt x="38" y="267"/>
                  </a:lnTo>
                  <a:lnTo>
                    <a:pt x="53" y="228"/>
                  </a:lnTo>
                  <a:lnTo>
                    <a:pt x="70" y="195"/>
                  </a:lnTo>
                  <a:lnTo>
                    <a:pt x="68" y="195"/>
                  </a:lnTo>
                  <a:lnTo>
                    <a:pt x="64" y="193"/>
                  </a:lnTo>
                  <a:lnTo>
                    <a:pt x="59" y="190"/>
                  </a:lnTo>
                  <a:lnTo>
                    <a:pt x="55" y="184"/>
                  </a:lnTo>
                  <a:lnTo>
                    <a:pt x="50" y="178"/>
                  </a:lnTo>
                  <a:lnTo>
                    <a:pt x="49" y="167"/>
                  </a:lnTo>
                  <a:lnTo>
                    <a:pt x="50" y="152"/>
                  </a:lnTo>
                  <a:lnTo>
                    <a:pt x="57" y="135"/>
                  </a:lnTo>
                  <a:lnTo>
                    <a:pt x="60" y="129"/>
                  </a:lnTo>
                  <a:lnTo>
                    <a:pt x="65" y="120"/>
                  </a:lnTo>
                  <a:lnTo>
                    <a:pt x="72" y="111"/>
                  </a:lnTo>
                  <a:lnTo>
                    <a:pt x="79" y="100"/>
                  </a:lnTo>
                  <a:lnTo>
                    <a:pt x="86" y="91"/>
                  </a:lnTo>
                  <a:lnTo>
                    <a:pt x="90" y="83"/>
                  </a:lnTo>
                  <a:lnTo>
                    <a:pt x="95" y="78"/>
                  </a:lnTo>
                  <a:lnTo>
                    <a:pt x="96" y="76"/>
                  </a:lnTo>
                  <a:lnTo>
                    <a:pt x="90" y="52"/>
                  </a:lnTo>
                  <a:lnTo>
                    <a:pt x="133" y="0"/>
                  </a:lnTo>
                  <a:lnTo>
                    <a:pt x="8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7" name="Freeform 31"/>
            <p:cNvSpPr>
              <a:spLocks/>
            </p:cNvSpPr>
            <p:nvPr/>
          </p:nvSpPr>
          <p:spPr bwMode="auto">
            <a:xfrm>
              <a:off x="7269163" y="1222375"/>
              <a:ext cx="128587" cy="582613"/>
            </a:xfrm>
            <a:custGeom>
              <a:avLst/>
              <a:gdLst/>
              <a:ahLst/>
              <a:cxnLst>
                <a:cxn ang="0">
                  <a:pos x="0" y="74"/>
                </a:cxn>
                <a:cxn ang="0">
                  <a:pos x="4" y="86"/>
                </a:cxn>
                <a:cxn ang="0">
                  <a:pos x="12" y="113"/>
                </a:cxn>
                <a:cxn ang="0">
                  <a:pos x="25" y="147"/>
                </a:cxn>
                <a:cxn ang="0">
                  <a:pos x="39" y="187"/>
                </a:cxn>
                <a:cxn ang="0">
                  <a:pos x="53" y="227"/>
                </a:cxn>
                <a:cxn ang="0">
                  <a:pos x="66" y="265"/>
                </a:cxn>
                <a:cxn ang="0">
                  <a:pos x="78" y="295"/>
                </a:cxn>
                <a:cxn ang="0">
                  <a:pos x="83" y="316"/>
                </a:cxn>
                <a:cxn ang="0">
                  <a:pos x="88" y="332"/>
                </a:cxn>
                <a:cxn ang="0">
                  <a:pos x="94" y="351"/>
                </a:cxn>
                <a:cxn ang="0">
                  <a:pos x="100" y="374"/>
                </a:cxn>
                <a:cxn ang="0">
                  <a:pos x="106" y="397"/>
                </a:cxn>
                <a:cxn ang="0">
                  <a:pos x="112" y="419"/>
                </a:cxn>
                <a:cxn ang="0">
                  <a:pos x="118" y="439"/>
                </a:cxn>
                <a:cxn ang="0">
                  <a:pos x="121" y="454"/>
                </a:cxn>
                <a:cxn ang="0">
                  <a:pos x="123" y="462"/>
                </a:cxn>
                <a:cxn ang="0">
                  <a:pos x="123" y="484"/>
                </a:cxn>
                <a:cxn ang="0">
                  <a:pos x="124" y="523"/>
                </a:cxn>
                <a:cxn ang="0">
                  <a:pos x="123" y="566"/>
                </a:cxn>
                <a:cxn ang="0">
                  <a:pos x="119" y="597"/>
                </a:cxn>
                <a:cxn ang="0">
                  <a:pos x="117" y="619"/>
                </a:cxn>
                <a:cxn ang="0">
                  <a:pos x="119" y="642"/>
                </a:cxn>
                <a:cxn ang="0">
                  <a:pos x="121" y="661"/>
                </a:cxn>
                <a:cxn ang="0">
                  <a:pos x="123" y="675"/>
                </a:cxn>
                <a:cxn ang="0">
                  <a:pos x="126" y="690"/>
                </a:cxn>
                <a:cxn ang="0">
                  <a:pos x="134" y="710"/>
                </a:cxn>
                <a:cxn ang="0">
                  <a:pos x="141" y="727"/>
                </a:cxn>
                <a:cxn ang="0">
                  <a:pos x="145" y="734"/>
                </a:cxn>
                <a:cxn ang="0">
                  <a:pos x="148" y="700"/>
                </a:cxn>
                <a:cxn ang="0">
                  <a:pos x="154" y="624"/>
                </a:cxn>
                <a:cxn ang="0">
                  <a:pos x="161" y="545"/>
                </a:cxn>
                <a:cxn ang="0">
                  <a:pos x="163" y="501"/>
                </a:cxn>
                <a:cxn ang="0">
                  <a:pos x="163" y="483"/>
                </a:cxn>
                <a:cxn ang="0">
                  <a:pos x="163" y="461"/>
                </a:cxn>
                <a:cxn ang="0">
                  <a:pos x="162" y="440"/>
                </a:cxn>
                <a:cxn ang="0">
                  <a:pos x="159" y="425"/>
                </a:cxn>
                <a:cxn ang="0">
                  <a:pos x="154" y="403"/>
                </a:cxn>
                <a:cxn ang="0">
                  <a:pos x="141" y="354"/>
                </a:cxn>
                <a:cxn ang="0">
                  <a:pos x="123" y="284"/>
                </a:cxn>
                <a:cxn ang="0">
                  <a:pos x="103" y="207"/>
                </a:cxn>
                <a:cxn ang="0">
                  <a:pos x="83" y="131"/>
                </a:cxn>
                <a:cxn ang="0">
                  <a:pos x="66" y="64"/>
                </a:cxn>
                <a:cxn ang="0">
                  <a:pos x="53" y="17"/>
                </a:cxn>
                <a:cxn ang="0">
                  <a:pos x="49" y="0"/>
                </a:cxn>
                <a:cxn ang="0">
                  <a:pos x="22" y="16"/>
                </a:cxn>
                <a:cxn ang="0">
                  <a:pos x="0" y="74"/>
                </a:cxn>
              </a:cxnLst>
              <a:rect l="0" t="0" r="r" b="b"/>
              <a:pathLst>
                <a:path w="163" h="734">
                  <a:moveTo>
                    <a:pt x="0" y="74"/>
                  </a:moveTo>
                  <a:lnTo>
                    <a:pt x="4" y="86"/>
                  </a:lnTo>
                  <a:lnTo>
                    <a:pt x="12" y="113"/>
                  </a:lnTo>
                  <a:lnTo>
                    <a:pt x="25" y="147"/>
                  </a:lnTo>
                  <a:lnTo>
                    <a:pt x="39" y="187"/>
                  </a:lnTo>
                  <a:lnTo>
                    <a:pt x="53" y="227"/>
                  </a:lnTo>
                  <a:lnTo>
                    <a:pt x="66" y="265"/>
                  </a:lnTo>
                  <a:lnTo>
                    <a:pt x="78" y="295"/>
                  </a:lnTo>
                  <a:lnTo>
                    <a:pt x="83" y="316"/>
                  </a:lnTo>
                  <a:lnTo>
                    <a:pt x="88" y="332"/>
                  </a:lnTo>
                  <a:lnTo>
                    <a:pt x="94" y="351"/>
                  </a:lnTo>
                  <a:lnTo>
                    <a:pt x="100" y="374"/>
                  </a:lnTo>
                  <a:lnTo>
                    <a:pt x="106" y="397"/>
                  </a:lnTo>
                  <a:lnTo>
                    <a:pt x="112" y="419"/>
                  </a:lnTo>
                  <a:lnTo>
                    <a:pt x="118" y="439"/>
                  </a:lnTo>
                  <a:lnTo>
                    <a:pt x="121" y="454"/>
                  </a:lnTo>
                  <a:lnTo>
                    <a:pt x="123" y="462"/>
                  </a:lnTo>
                  <a:lnTo>
                    <a:pt x="123" y="484"/>
                  </a:lnTo>
                  <a:lnTo>
                    <a:pt x="124" y="523"/>
                  </a:lnTo>
                  <a:lnTo>
                    <a:pt x="123" y="566"/>
                  </a:lnTo>
                  <a:lnTo>
                    <a:pt x="119" y="597"/>
                  </a:lnTo>
                  <a:lnTo>
                    <a:pt x="117" y="619"/>
                  </a:lnTo>
                  <a:lnTo>
                    <a:pt x="119" y="642"/>
                  </a:lnTo>
                  <a:lnTo>
                    <a:pt x="121" y="661"/>
                  </a:lnTo>
                  <a:lnTo>
                    <a:pt x="123" y="675"/>
                  </a:lnTo>
                  <a:lnTo>
                    <a:pt x="126" y="690"/>
                  </a:lnTo>
                  <a:lnTo>
                    <a:pt x="134" y="710"/>
                  </a:lnTo>
                  <a:lnTo>
                    <a:pt x="141" y="727"/>
                  </a:lnTo>
                  <a:lnTo>
                    <a:pt x="145" y="734"/>
                  </a:lnTo>
                  <a:lnTo>
                    <a:pt x="148" y="700"/>
                  </a:lnTo>
                  <a:lnTo>
                    <a:pt x="154" y="624"/>
                  </a:lnTo>
                  <a:lnTo>
                    <a:pt x="161" y="545"/>
                  </a:lnTo>
                  <a:lnTo>
                    <a:pt x="163" y="501"/>
                  </a:lnTo>
                  <a:lnTo>
                    <a:pt x="163" y="483"/>
                  </a:lnTo>
                  <a:lnTo>
                    <a:pt x="163" y="461"/>
                  </a:lnTo>
                  <a:lnTo>
                    <a:pt x="162" y="440"/>
                  </a:lnTo>
                  <a:lnTo>
                    <a:pt x="159" y="425"/>
                  </a:lnTo>
                  <a:lnTo>
                    <a:pt x="154" y="403"/>
                  </a:lnTo>
                  <a:lnTo>
                    <a:pt x="141" y="354"/>
                  </a:lnTo>
                  <a:lnTo>
                    <a:pt x="123" y="284"/>
                  </a:lnTo>
                  <a:lnTo>
                    <a:pt x="103" y="207"/>
                  </a:lnTo>
                  <a:lnTo>
                    <a:pt x="83" y="131"/>
                  </a:lnTo>
                  <a:lnTo>
                    <a:pt x="66" y="64"/>
                  </a:lnTo>
                  <a:lnTo>
                    <a:pt x="53" y="17"/>
                  </a:lnTo>
                  <a:lnTo>
                    <a:pt x="49" y="0"/>
                  </a:lnTo>
                  <a:lnTo>
                    <a:pt x="22" y="16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8" name="Freeform 32"/>
            <p:cNvSpPr>
              <a:spLocks/>
            </p:cNvSpPr>
            <p:nvPr/>
          </p:nvSpPr>
          <p:spPr bwMode="auto">
            <a:xfrm>
              <a:off x="7154863" y="1527175"/>
              <a:ext cx="206375" cy="20478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10" y="7"/>
                </a:cxn>
                <a:cxn ang="0">
                  <a:pos x="191" y="21"/>
                </a:cxn>
                <a:cxn ang="0">
                  <a:pos x="163" y="40"/>
                </a:cxn>
                <a:cxn ang="0">
                  <a:pos x="132" y="60"/>
                </a:cxn>
                <a:cxn ang="0">
                  <a:pos x="101" y="81"/>
                </a:cxn>
                <a:cxn ang="0">
                  <a:pos x="72" y="101"/>
                </a:cxn>
                <a:cxn ang="0">
                  <a:pos x="51" y="117"/>
                </a:cxn>
                <a:cxn ang="0">
                  <a:pos x="41" y="126"/>
                </a:cxn>
                <a:cxn ang="0">
                  <a:pos x="35" y="136"/>
                </a:cxn>
                <a:cxn ang="0">
                  <a:pos x="29" y="154"/>
                </a:cxn>
                <a:cxn ang="0">
                  <a:pos x="22" y="174"/>
                </a:cxn>
                <a:cxn ang="0">
                  <a:pos x="15" y="199"/>
                </a:cxn>
                <a:cxn ang="0">
                  <a:pos x="10" y="222"/>
                </a:cxn>
                <a:cxn ang="0">
                  <a:pos x="5" y="241"/>
                </a:cxn>
                <a:cxn ang="0">
                  <a:pos x="2" y="255"/>
                </a:cxn>
                <a:cxn ang="0">
                  <a:pos x="0" y="260"/>
                </a:cxn>
                <a:cxn ang="0">
                  <a:pos x="3" y="257"/>
                </a:cxn>
                <a:cxn ang="0">
                  <a:pos x="9" y="250"/>
                </a:cxn>
                <a:cxn ang="0">
                  <a:pos x="17" y="240"/>
                </a:cxn>
                <a:cxn ang="0">
                  <a:pos x="26" y="229"/>
                </a:cxn>
                <a:cxn ang="0">
                  <a:pos x="36" y="216"/>
                </a:cxn>
                <a:cxn ang="0">
                  <a:pos x="48" y="203"/>
                </a:cxn>
                <a:cxn ang="0">
                  <a:pos x="57" y="192"/>
                </a:cxn>
                <a:cxn ang="0">
                  <a:pos x="65" y="184"/>
                </a:cxn>
                <a:cxn ang="0">
                  <a:pos x="73" y="176"/>
                </a:cxn>
                <a:cxn ang="0">
                  <a:pos x="82" y="165"/>
                </a:cxn>
                <a:cxn ang="0">
                  <a:pos x="94" y="154"/>
                </a:cxn>
                <a:cxn ang="0">
                  <a:pos x="106" y="142"/>
                </a:cxn>
                <a:cxn ang="0">
                  <a:pos x="120" y="129"/>
                </a:cxn>
                <a:cxn ang="0">
                  <a:pos x="135" y="118"/>
                </a:cxn>
                <a:cxn ang="0">
                  <a:pos x="151" y="108"/>
                </a:cxn>
                <a:cxn ang="0">
                  <a:pos x="169" y="98"/>
                </a:cxn>
                <a:cxn ang="0">
                  <a:pos x="186" y="90"/>
                </a:cxn>
                <a:cxn ang="0">
                  <a:pos x="202" y="83"/>
                </a:cxn>
                <a:cxn ang="0">
                  <a:pos x="218" y="78"/>
                </a:cxn>
                <a:cxn ang="0">
                  <a:pos x="232" y="73"/>
                </a:cxn>
                <a:cxn ang="0">
                  <a:pos x="244" y="70"/>
                </a:cxn>
                <a:cxn ang="0">
                  <a:pos x="253" y="67"/>
                </a:cxn>
                <a:cxn ang="0">
                  <a:pos x="259" y="65"/>
                </a:cxn>
                <a:cxn ang="0">
                  <a:pos x="261" y="65"/>
                </a:cxn>
                <a:cxn ang="0">
                  <a:pos x="221" y="0"/>
                </a:cxn>
              </a:cxnLst>
              <a:rect l="0" t="0" r="r" b="b"/>
              <a:pathLst>
                <a:path w="261" h="260">
                  <a:moveTo>
                    <a:pt x="221" y="0"/>
                  </a:moveTo>
                  <a:lnTo>
                    <a:pt x="210" y="7"/>
                  </a:lnTo>
                  <a:lnTo>
                    <a:pt x="191" y="21"/>
                  </a:lnTo>
                  <a:lnTo>
                    <a:pt x="163" y="40"/>
                  </a:lnTo>
                  <a:lnTo>
                    <a:pt x="132" y="60"/>
                  </a:lnTo>
                  <a:lnTo>
                    <a:pt x="101" y="81"/>
                  </a:lnTo>
                  <a:lnTo>
                    <a:pt x="72" y="101"/>
                  </a:lnTo>
                  <a:lnTo>
                    <a:pt x="51" y="117"/>
                  </a:lnTo>
                  <a:lnTo>
                    <a:pt x="41" y="126"/>
                  </a:lnTo>
                  <a:lnTo>
                    <a:pt x="35" y="136"/>
                  </a:lnTo>
                  <a:lnTo>
                    <a:pt x="29" y="154"/>
                  </a:lnTo>
                  <a:lnTo>
                    <a:pt x="22" y="174"/>
                  </a:lnTo>
                  <a:lnTo>
                    <a:pt x="15" y="199"/>
                  </a:lnTo>
                  <a:lnTo>
                    <a:pt x="10" y="222"/>
                  </a:lnTo>
                  <a:lnTo>
                    <a:pt x="5" y="241"/>
                  </a:lnTo>
                  <a:lnTo>
                    <a:pt x="2" y="255"/>
                  </a:lnTo>
                  <a:lnTo>
                    <a:pt x="0" y="260"/>
                  </a:lnTo>
                  <a:lnTo>
                    <a:pt x="3" y="257"/>
                  </a:lnTo>
                  <a:lnTo>
                    <a:pt x="9" y="250"/>
                  </a:lnTo>
                  <a:lnTo>
                    <a:pt x="17" y="240"/>
                  </a:lnTo>
                  <a:lnTo>
                    <a:pt x="26" y="229"/>
                  </a:lnTo>
                  <a:lnTo>
                    <a:pt x="36" y="216"/>
                  </a:lnTo>
                  <a:lnTo>
                    <a:pt x="48" y="203"/>
                  </a:lnTo>
                  <a:lnTo>
                    <a:pt x="57" y="192"/>
                  </a:lnTo>
                  <a:lnTo>
                    <a:pt x="65" y="184"/>
                  </a:lnTo>
                  <a:lnTo>
                    <a:pt x="73" y="176"/>
                  </a:lnTo>
                  <a:lnTo>
                    <a:pt x="82" y="165"/>
                  </a:lnTo>
                  <a:lnTo>
                    <a:pt x="94" y="154"/>
                  </a:lnTo>
                  <a:lnTo>
                    <a:pt x="106" y="142"/>
                  </a:lnTo>
                  <a:lnTo>
                    <a:pt x="120" y="129"/>
                  </a:lnTo>
                  <a:lnTo>
                    <a:pt x="135" y="118"/>
                  </a:lnTo>
                  <a:lnTo>
                    <a:pt x="151" y="108"/>
                  </a:lnTo>
                  <a:lnTo>
                    <a:pt x="169" y="98"/>
                  </a:lnTo>
                  <a:lnTo>
                    <a:pt x="186" y="90"/>
                  </a:lnTo>
                  <a:lnTo>
                    <a:pt x="202" y="83"/>
                  </a:lnTo>
                  <a:lnTo>
                    <a:pt x="218" y="78"/>
                  </a:lnTo>
                  <a:lnTo>
                    <a:pt x="232" y="73"/>
                  </a:lnTo>
                  <a:lnTo>
                    <a:pt x="244" y="70"/>
                  </a:lnTo>
                  <a:lnTo>
                    <a:pt x="253" y="67"/>
                  </a:lnTo>
                  <a:lnTo>
                    <a:pt x="259" y="65"/>
                  </a:lnTo>
                  <a:lnTo>
                    <a:pt x="261" y="65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49" name="Freeform 33"/>
            <p:cNvSpPr>
              <a:spLocks/>
            </p:cNvSpPr>
            <p:nvPr/>
          </p:nvSpPr>
          <p:spPr bwMode="auto">
            <a:xfrm>
              <a:off x="7613650" y="1320800"/>
              <a:ext cx="57150" cy="134938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1" y="2"/>
                </a:cxn>
                <a:cxn ang="0">
                  <a:pos x="46" y="9"/>
                </a:cxn>
                <a:cxn ang="0">
                  <a:pos x="40" y="20"/>
                </a:cxn>
                <a:cxn ang="0">
                  <a:pos x="34" y="31"/>
                </a:cxn>
                <a:cxn ang="0">
                  <a:pos x="28" y="44"/>
                </a:cxn>
                <a:cxn ang="0">
                  <a:pos x="22" y="56"/>
                </a:cxn>
                <a:cxn ang="0">
                  <a:pos x="17" y="67"/>
                </a:cxn>
                <a:cxn ang="0">
                  <a:pos x="15" y="74"/>
                </a:cxn>
                <a:cxn ang="0">
                  <a:pos x="11" y="89"/>
                </a:cxn>
                <a:cxn ang="0">
                  <a:pos x="6" y="108"/>
                </a:cxn>
                <a:cxn ang="0">
                  <a:pos x="2" y="124"/>
                </a:cxn>
                <a:cxn ang="0">
                  <a:pos x="0" y="131"/>
                </a:cxn>
                <a:cxn ang="0">
                  <a:pos x="3" y="139"/>
                </a:cxn>
                <a:cxn ang="0">
                  <a:pos x="10" y="154"/>
                </a:cxn>
                <a:cxn ang="0">
                  <a:pos x="18" y="169"/>
                </a:cxn>
                <a:cxn ang="0">
                  <a:pos x="24" y="172"/>
                </a:cxn>
                <a:cxn ang="0">
                  <a:pos x="25" y="159"/>
                </a:cxn>
                <a:cxn ang="0">
                  <a:pos x="26" y="137"/>
                </a:cxn>
                <a:cxn ang="0">
                  <a:pos x="31" y="113"/>
                </a:cxn>
                <a:cxn ang="0">
                  <a:pos x="39" y="92"/>
                </a:cxn>
                <a:cxn ang="0">
                  <a:pos x="51" y="71"/>
                </a:cxn>
                <a:cxn ang="0">
                  <a:pos x="61" y="46"/>
                </a:cxn>
                <a:cxn ang="0">
                  <a:pos x="69" y="25"/>
                </a:cxn>
                <a:cxn ang="0">
                  <a:pos x="72" y="16"/>
                </a:cxn>
                <a:cxn ang="0">
                  <a:pos x="52" y="0"/>
                </a:cxn>
              </a:cxnLst>
              <a:rect l="0" t="0" r="r" b="b"/>
              <a:pathLst>
                <a:path w="72" h="172">
                  <a:moveTo>
                    <a:pt x="52" y="0"/>
                  </a:moveTo>
                  <a:lnTo>
                    <a:pt x="51" y="2"/>
                  </a:lnTo>
                  <a:lnTo>
                    <a:pt x="46" y="9"/>
                  </a:lnTo>
                  <a:lnTo>
                    <a:pt x="40" y="20"/>
                  </a:lnTo>
                  <a:lnTo>
                    <a:pt x="34" y="31"/>
                  </a:lnTo>
                  <a:lnTo>
                    <a:pt x="28" y="44"/>
                  </a:lnTo>
                  <a:lnTo>
                    <a:pt x="22" y="56"/>
                  </a:lnTo>
                  <a:lnTo>
                    <a:pt x="17" y="67"/>
                  </a:lnTo>
                  <a:lnTo>
                    <a:pt x="15" y="74"/>
                  </a:lnTo>
                  <a:lnTo>
                    <a:pt x="11" y="89"/>
                  </a:lnTo>
                  <a:lnTo>
                    <a:pt x="6" y="108"/>
                  </a:lnTo>
                  <a:lnTo>
                    <a:pt x="2" y="124"/>
                  </a:lnTo>
                  <a:lnTo>
                    <a:pt x="0" y="131"/>
                  </a:lnTo>
                  <a:lnTo>
                    <a:pt x="3" y="139"/>
                  </a:lnTo>
                  <a:lnTo>
                    <a:pt x="10" y="154"/>
                  </a:lnTo>
                  <a:lnTo>
                    <a:pt x="18" y="169"/>
                  </a:lnTo>
                  <a:lnTo>
                    <a:pt x="24" y="172"/>
                  </a:lnTo>
                  <a:lnTo>
                    <a:pt x="25" y="159"/>
                  </a:lnTo>
                  <a:lnTo>
                    <a:pt x="26" y="137"/>
                  </a:lnTo>
                  <a:lnTo>
                    <a:pt x="31" y="113"/>
                  </a:lnTo>
                  <a:lnTo>
                    <a:pt x="39" y="92"/>
                  </a:lnTo>
                  <a:lnTo>
                    <a:pt x="51" y="71"/>
                  </a:lnTo>
                  <a:lnTo>
                    <a:pt x="61" y="46"/>
                  </a:lnTo>
                  <a:lnTo>
                    <a:pt x="69" y="25"/>
                  </a:lnTo>
                  <a:lnTo>
                    <a:pt x="72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0" name="Freeform 34"/>
            <p:cNvSpPr>
              <a:spLocks/>
            </p:cNvSpPr>
            <p:nvPr/>
          </p:nvSpPr>
          <p:spPr bwMode="auto">
            <a:xfrm>
              <a:off x="7440613" y="1543050"/>
              <a:ext cx="187325" cy="76200"/>
            </a:xfrm>
            <a:custGeom>
              <a:avLst/>
              <a:gdLst/>
              <a:ahLst/>
              <a:cxnLst>
                <a:cxn ang="0">
                  <a:pos x="205" y="37"/>
                </a:cxn>
                <a:cxn ang="0">
                  <a:pos x="203" y="36"/>
                </a:cxn>
                <a:cxn ang="0">
                  <a:pos x="197" y="31"/>
                </a:cxn>
                <a:cxn ang="0">
                  <a:pos x="188" y="25"/>
                </a:cxn>
                <a:cxn ang="0">
                  <a:pos x="179" y="19"/>
                </a:cxn>
                <a:cxn ang="0">
                  <a:pos x="167" y="12"/>
                </a:cxn>
                <a:cxn ang="0">
                  <a:pos x="158" y="6"/>
                </a:cxn>
                <a:cxn ang="0">
                  <a:pos x="150" y="1"/>
                </a:cxn>
                <a:cxn ang="0">
                  <a:pos x="144" y="0"/>
                </a:cxn>
                <a:cxn ang="0">
                  <a:pos x="138" y="0"/>
                </a:cxn>
                <a:cxn ang="0">
                  <a:pos x="129" y="0"/>
                </a:cxn>
                <a:cxn ang="0">
                  <a:pos x="118" y="1"/>
                </a:cxn>
                <a:cxn ang="0">
                  <a:pos x="105" y="1"/>
                </a:cxn>
                <a:cxn ang="0">
                  <a:pos x="92" y="2"/>
                </a:cxn>
                <a:cxn ang="0">
                  <a:pos x="80" y="4"/>
                </a:cxn>
                <a:cxn ang="0">
                  <a:pos x="69" y="4"/>
                </a:cxn>
                <a:cxn ang="0">
                  <a:pos x="61" y="4"/>
                </a:cxn>
                <a:cxn ang="0">
                  <a:pos x="54" y="4"/>
                </a:cxn>
                <a:cxn ang="0">
                  <a:pos x="45" y="6"/>
                </a:cxn>
                <a:cxn ang="0">
                  <a:pos x="36" y="7"/>
                </a:cxn>
                <a:cxn ang="0">
                  <a:pos x="25" y="9"/>
                </a:cxn>
                <a:cxn ang="0">
                  <a:pos x="15" y="13"/>
                </a:cxn>
                <a:cxn ang="0">
                  <a:pos x="7" y="14"/>
                </a:cxn>
                <a:cxn ang="0">
                  <a:pos x="2" y="16"/>
                </a:cxn>
                <a:cxn ang="0">
                  <a:pos x="0" y="16"/>
                </a:cxn>
                <a:cxn ang="0">
                  <a:pos x="43" y="40"/>
                </a:cxn>
                <a:cxn ang="0">
                  <a:pos x="44" y="39"/>
                </a:cxn>
                <a:cxn ang="0">
                  <a:pos x="48" y="37"/>
                </a:cxn>
                <a:cxn ang="0">
                  <a:pos x="54" y="34"/>
                </a:cxn>
                <a:cxn ang="0">
                  <a:pos x="62" y="30"/>
                </a:cxn>
                <a:cxn ang="0">
                  <a:pos x="70" y="28"/>
                </a:cxn>
                <a:cxn ang="0">
                  <a:pos x="81" y="25"/>
                </a:cxn>
                <a:cxn ang="0">
                  <a:pos x="91" y="25"/>
                </a:cxn>
                <a:cxn ang="0">
                  <a:pos x="101" y="28"/>
                </a:cxn>
                <a:cxn ang="0">
                  <a:pos x="113" y="31"/>
                </a:cxn>
                <a:cxn ang="0">
                  <a:pos x="125" y="35"/>
                </a:cxn>
                <a:cxn ang="0">
                  <a:pos x="136" y="38"/>
                </a:cxn>
                <a:cxn ang="0">
                  <a:pos x="149" y="42"/>
                </a:cxn>
                <a:cxn ang="0">
                  <a:pos x="159" y="45"/>
                </a:cxn>
                <a:cxn ang="0">
                  <a:pos x="168" y="47"/>
                </a:cxn>
                <a:cxn ang="0">
                  <a:pos x="176" y="51"/>
                </a:cxn>
                <a:cxn ang="0">
                  <a:pos x="181" y="53"/>
                </a:cxn>
                <a:cxn ang="0">
                  <a:pos x="186" y="57"/>
                </a:cxn>
                <a:cxn ang="0">
                  <a:pos x="194" y="62"/>
                </a:cxn>
                <a:cxn ang="0">
                  <a:pos x="202" y="69"/>
                </a:cxn>
                <a:cxn ang="0">
                  <a:pos x="212" y="76"/>
                </a:cxn>
                <a:cxn ang="0">
                  <a:pos x="220" y="84"/>
                </a:cxn>
                <a:cxn ang="0">
                  <a:pos x="228" y="90"/>
                </a:cxn>
                <a:cxn ang="0">
                  <a:pos x="233" y="95"/>
                </a:cxn>
                <a:cxn ang="0">
                  <a:pos x="235" y="96"/>
                </a:cxn>
                <a:cxn ang="0">
                  <a:pos x="205" y="37"/>
                </a:cxn>
              </a:cxnLst>
              <a:rect l="0" t="0" r="r" b="b"/>
              <a:pathLst>
                <a:path w="235" h="96">
                  <a:moveTo>
                    <a:pt x="205" y="37"/>
                  </a:moveTo>
                  <a:lnTo>
                    <a:pt x="203" y="36"/>
                  </a:lnTo>
                  <a:lnTo>
                    <a:pt x="197" y="31"/>
                  </a:lnTo>
                  <a:lnTo>
                    <a:pt x="188" y="25"/>
                  </a:lnTo>
                  <a:lnTo>
                    <a:pt x="179" y="19"/>
                  </a:lnTo>
                  <a:lnTo>
                    <a:pt x="167" y="12"/>
                  </a:lnTo>
                  <a:lnTo>
                    <a:pt x="158" y="6"/>
                  </a:lnTo>
                  <a:lnTo>
                    <a:pt x="150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18" y="1"/>
                  </a:lnTo>
                  <a:lnTo>
                    <a:pt x="105" y="1"/>
                  </a:lnTo>
                  <a:lnTo>
                    <a:pt x="92" y="2"/>
                  </a:lnTo>
                  <a:lnTo>
                    <a:pt x="80" y="4"/>
                  </a:lnTo>
                  <a:lnTo>
                    <a:pt x="69" y="4"/>
                  </a:lnTo>
                  <a:lnTo>
                    <a:pt x="61" y="4"/>
                  </a:lnTo>
                  <a:lnTo>
                    <a:pt x="54" y="4"/>
                  </a:lnTo>
                  <a:lnTo>
                    <a:pt x="45" y="6"/>
                  </a:lnTo>
                  <a:lnTo>
                    <a:pt x="36" y="7"/>
                  </a:lnTo>
                  <a:lnTo>
                    <a:pt x="25" y="9"/>
                  </a:lnTo>
                  <a:lnTo>
                    <a:pt x="15" y="13"/>
                  </a:lnTo>
                  <a:lnTo>
                    <a:pt x="7" y="14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43" y="40"/>
                  </a:lnTo>
                  <a:lnTo>
                    <a:pt x="44" y="39"/>
                  </a:lnTo>
                  <a:lnTo>
                    <a:pt x="48" y="37"/>
                  </a:lnTo>
                  <a:lnTo>
                    <a:pt x="54" y="34"/>
                  </a:lnTo>
                  <a:lnTo>
                    <a:pt x="62" y="30"/>
                  </a:lnTo>
                  <a:lnTo>
                    <a:pt x="70" y="28"/>
                  </a:lnTo>
                  <a:lnTo>
                    <a:pt x="81" y="25"/>
                  </a:lnTo>
                  <a:lnTo>
                    <a:pt x="91" y="25"/>
                  </a:lnTo>
                  <a:lnTo>
                    <a:pt x="101" y="28"/>
                  </a:lnTo>
                  <a:lnTo>
                    <a:pt x="113" y="31"/>
                  </a:lnTo>
                  <a:lnTo>
                    <a:pt x="125" y="35"/>
                  </a:lnTo>
                  <a:lnTo>
                    <a:pt x="136" y="38"/>
                  </a:lnTo>
                  <a:lnTo>
                    <a:pt x="149" y="42"/>
                  </a:lnTo>
                  <a:lnTo>
                    <a:pt x="159" y="45"/>
                  </a:lnTo>
                  <a:lnTo>
                    <a:pt x="168" y="47"/>
                  </a:lnTo>
                  <a:lnTo>
                    <a:pt x="176" y="51"/>
                  </a:lnTo>
                  <a:lnTo>
                    <a:pt x="181" y="53"/>
                  </a:lnTo>
                  <a:lnTo>
                    <a:pt x="186" y="57"/>
                  </a:lnTo>
                  <a:lnTo>
                    <a:pt x="194" y="62"/>
                  </a:lnTo>
                  <a:lnTo>
                    <a:pt x="202" y="69"/>
                  </a:lnTo>
                  <a:lnTo>
                    <a:pt x="212" y="76"/>
                  </a:lnTo>
                  <a:lnTo>
                    <a:pt x="220" y="84"/>
                  </a:lnTo>
                  <a:lnTo>
                    <a:pt x="228" y="90"/>
                  </a:lnTo>
                  <a:lnTo>
                    <a:pt x="233" y="95"/>
                  </a:lnTo>
                  <a:lnTo>
                    <a:pt x="235" y="96"/>
                  </a:lnTo>
                  <a:lnTo>
                    <a:pt x="20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1" name="Freeform 35"/>
            <p:cNvSpPr>
              <a:spLocks/>
            </p:cNvSpPr>
            <p:nvPr/>
          </p:nvSpPr>
          <p:spPr bwMode="auto">
            <a:xfrm>
              <a:off x="7737475" y="1095375"/>
              <a:ext cx="287337" cy="354013"/>
            </a:xfrm>
            <a:custGeom>
              <a:avLst/>
              <a:gdLst/>
              <a:ahLst/>
              <a:cxnLst>
                <a:cxn ang="0">
                  <a:pos x="118" y="39"/>
                </a:cxn>
                <a:cxn ang="0">
                  <a:pos x="93" y="62"/>
                </a:cxn>
                <a:cxn ang="0">
                  <a:pos x="61" y="91"/>
                </a:cxn>
                <a:cxn ang="0">
                  <a:pos x="38" y="114"/>
                </a:cxn>
                <a:cxn ang="0">
                  <a:pos x="27" y="136"/>
                </a:cxn>
                <a:cxn ang="0">
                  <a:pos x="5" y="191"/>
                </a:cxn>
                <a:cxn ang="0">
                  <a:pos x="2" y="236"/>
                </a:cxn>
                <a:cxn ang="0">
                  <a:pos x="13" y="268"/>
                </a:cxn>
                <a:cxn ang="0">
                  <a:pos x="30" y="300"/>
                </a:cxn>
                <a:cxn ang="0">
                  <a:pos x="47" y="332"/>
                </a:cxn>
                <a:cxn ang="0">
                  <a:pos x="58" y="363"/>
                </a:cxn>
                <a:cxn ang="0">
                  <a:pos x="79" y="395"/>
                </a:cxn>
                <a:cxn ang="0">
                  <a:pos x="103" y="424"/>
                </a:cxn>
                <a:cxn ang="0">
                  <a:pos x="119" y="442"/>
                </a:cxn>
                <a:cxn ang="0">
                  <a:pos x="120" y="439"/>
                </a:cxn>
                <a:cxn ang="0">
                  <a:pos x="110" y="400"/>
                </a:cxn>
                <a:cxn ang="0">
                  <a:pos x="96" y="347"/>
                </a:cxn>
                <a:cxn ang="0">
                  <a:pos x="85" y="302"/>
                </a:cxn>
                <a:cxn ang="0">
                  <a:pos x="76" y="259"/>
                </a:cxn>
                <a:cxn ang="0">
                  <a:pos x="83" y="171"/>
                </a:cxn>
                <a:cxn ang="0">
                  <a:pos x="106" y="132"/>
                </a:cxn>
                <a:cxn ang="0">
                  <a:pos x="126" y="113"/>
                </a:cxn>
                <a:cxn ang="0">
                  <a:pos x="153" y="88"/>
                </a:cxn>
                <a:cxn ang="0">
                  <a:pos x="184" y="67"/>
                </a:cxn>
                <a:cxn ang="0">
                  <a:pos x="215" y="54"/>
                </a:cxn>
                <a:cxn ang="0">
                  <a:pos x="260" y="47"/>
                </a:cxn>
                <a:cxn ang="0">
                  <a:pos x="312" y="44"/>
                </a:cxn>
                <a:cxn ang="0">
                  <a:pos x="351" y="42"/>
                </a:cxn>
                <a:cxn ang="0">
                  <a:pos x="362" y="41"/>
                </a:cxn>
                <a:cxn ang="0">
                  <a:pos x="356" y="33"/>
                </a:cxn>
                <a:cxn ang="0">
                  <a:pos x="344" y="24"/>
                </a:cxn>
                <a:cxn ang="0">
                  <a:pos x="333" y="16"/>
                </a:cxn>
                <a:cxn ang="0">
                  <a:pos x="329" y="14"/>
                </a:cxn>
                <a:cxn ang="0">
                  <a:pos x="307" y="9"/>
                </a:cxn>
                <a:cxn ang="0">
                  <a:pos x="275" y="3"/>
                </a:cxn>
                <a:cxn ang="0">
                  <a:pos x="248" y="0"/>
                </a:cxn>
                <a:cxn ang="0">
                  <a:pos x="232" y="2"/>
                </a:cxn>
                <a:cxn ang="0">
                  <a:pos x="199" y="11"/>
                </a:cxn>
                <a:cxn ang="0">
                  <a:pos x="158" y="23"/>
                </a:cxn>
                <a:cxn ang="0">
                  <a:pos x="129" y="32"/>
                </a:cxn>
              </a:cxnLst>
              <a:rect l="0" t="0" r="r" b="b"/>
              <a:pathLst>
                <a:path w="362" h="444">
                  <a:moveTo>
                    <a:pt x="125" y="33"/>
                  </a:moveTo>
                  <a:lnTo>
                    <a:pt x="118" y="39"/>
                  </a:lnTo>
                  <a:lnTo>
                    <a:pt x="108" y="49"/>
                  </a:lnTo>
                  <a:lnTo>
                    <a:pt x="93" y="62"/>
                  </a:lnTo>
                  <a:lnTo>
                    <a:pt x="78" y="76"/>
                  </a:lnTo>
                  <a:lnTo>
                    <a:pt x="61" y="91"/>
                  </a:lnTo>
                  <a:lnTo>
                    <a:pt x="48" y="103"/>
                  </a:lnTo>
                  <a:lnTo>
                    <a:pt x="38" y="114"/>
                  </a:lnTo>
                  <a:lnTo>
                    <a:pt x="34" y="121"/>
                  </a:lnTo>
                  <a:lnTo>
                    <a:pt x="27" y="136"/>
                  </a:lnTo>
                  <a:lnTo>
                    <a:pt x="15" y="161"/>
                  </a:lnTo>
                  <a:lnTo>
                    <a:pt x="5" y="191"/>
                  </a:lnTo>
                  <a:lnTo>
                    <a:pt x="0" y="221"/>
                  </a:lnTo>
                  <a:lnTo>
                    <a:pt x="2" y="236"/>
                  </a:lnTo>
                  <a:lnTo>
                    <a:pt x="6" y="252"/>
                  </a:lnTo>
                  <a:lnTo>
                    <a:pt x="13" y="268"/>
                  </a:lnTo>
                  <a:lnTo>
                    <a:pt x="21" y="284"/>
                  </a:lnTo>
                  <a:lnTo>
                    <a:pt x="30" y="300"/>
                  </a:lnTo>
                  <a:lnTo>
                    <a:pt x="38" y="317"/>
                  </a:lnTo>
                  <a:lnTo>
                    <a:pt x="47" y="332"/>
                  </a:lnTo>
                  <a:lnTo>
                    <a:pt x="52" y="347"/>
                  </a:lnTo>
                  <a:lnTo>
                    <a:pt x="58" y="363"/>
                  </a:lnTo>
                  <a:lnTo>
                    <a:pt x="68" y="379"/>
                  </a:lnTo>
                  <a:lnTo>
                    <a:pt x="79" y="395"/>
                  </a:lnTo>
                  <a:lnTo>
                    <a:pt x="91" y="411"/>
                  </a:lnTo>
                  <a:lnTo>
                    <a:pt x="103" y="424"/>
                  </a:lnTo>
                  <a:lnTo>
                    <a:pt x="112" y="435"/>
                  </a:lnTo>
                  <a:lnTo>
                    <a:pt x="119" y="442"/>
                  </a:lnTo>
                  <a:lnTo>
                    <a:pt x="121" y="444"/>
                  </a:lnTo>
                  <a:lnTo>
                    <a:pt x="120" y="439"/>
                  </a:lnTo>
                  <a:lnTo>
                    <a:pt x="116" y="423"/>
                  </a:lnTo>
                  <a:lnTo>
                    <a:pt x="110" y="400"/>
                  </a:lnTo>
                  <a:lnTo>
                    <a:pt x="103" y="373"/>
                  </a:lnTo>
                  <a:lnTo>
                    <a:pt x="96" y="347"/>
                  </a:lnTo>
                  <a:lnTo>
                    <a:pt x="89" y="321"/>
                  </a:lnTo>
                  <a:lnTo>
                    <a:pt x="85" y="302"/>
                  </a:lnTo>
                  <a:lnTo>
                    <a:pt x="81" y="291"/>
                  </a:lnTo>
                  <a:lnTo>
                    <a:pt x="76" y="259"/>
                  </a:lnTo>
                  <a:lnTo>
                    <a:pt x="76" y="215"/>
                  </a:lnTo>
                  <a:lnTo>
                    <a:pt x="83" y="171"/>
                  </a:lnTo>
                  <a:lnTo>
                    <a:pt x="100" y="139"/>
                  </a:lnTo>
                  <a:lnTo>
                    <a:pt x="106" y="132"/>
                  </a:lnTo>
                  <a:lnTo>
                    <a:pt x="114" y="123"/>
                  </a:lnTo>
                  <a:lnTo>
                    <a:pt x="126" y="113"/>
                  </a:lnTo>
                  <a:lnTo>
                    <a:pt x="139" y="101"/>
                  </a:lnTo>
                  <a:lnTo>
                    <a:pt x="153" y="88"/>
                  </a:lnTo>
                  <a:lnTo>
                    <a:pt x="167" y="77"/>
                  </a:lnTo>
                  <a:lnTo>
                    <a:pt x="184" y="67"/>
                  </a:lnTo>
                  <a:lnTo>
                    <a:pt x="201" y="57"/>
                  </a:lnTo>
                  <a:lnTo>
                    <a:pt x="215" y="54"/>
                  </a:lnTo>
                  <a:lnTo>
                    <a:pt x="235" y="50"/>
                  </a:lnTo>
                  <a:lnTo>
                    <a:pt x="260" y="47"/>
                  </a:lnTo>
                  <a:lnTo>
                    <a:pt x="286" y="46"/>
                  </a:lnTo>
                  <a:lnTo>
                    <a:pt x="312" y="44"/>
                  </a:lnTo>
                  <a:lnTo>
                    <a:pt x="333" y="44"/>
                  </a:lnTo>
                  <a:lnTo>
                    <a:pt x="351" y="42"/>
                  </a:lnTo>
                  <a:lnTo>
                    <a:pt x="360" y="42"/>
                  </a:lnTo>
                  <a:lnTo>
                    <a:pt x="362" y="41"/>
                  </a:lnTo>
                  <a:lnTo>
                    <a:pt x="360" y="38"/>
                  </a:lnTo>
                  <a:lnTo>
                    <a:pt x="356" y="33"/>
                  </a:lnTo>
                  <a:lnTo>
                    <a:pt x="351" y="29"/>
                  </a:lnTo>
                  <a:lnTo>
                    <a:pt x="344" y="24"/>
                  </a:lnTo>
                  <a:lnTo>
                    <a:pt x="338" y="19"/>
                  </a:lnTo>
                  <a:lnTo>
                    <a:pt x="333" y="16"/>
                  </a:lnTo>
                  <a:lnTo>
                    <a:pt x="332" y="15"/>
                  </a:lnTo>
                  <a:lnTo>
                    <a:pt x="329" y="14"/>
                  </a:lnTo>
                  <a:lnTo>
                    <a:pt x="320" y="12"/>
                  </a:lnTo>
                  <a:lnTo>
                    <a:pt x="307" y="9"/>
                  </a:lnTo>
                  <a:lnTo>
                    <a:pt x="291" y="6"/>
                  </a:lnTo>
                  <a:lnTo>
                    <a:pt x="275" y="3"/>
                  </a:lnTo>
                  <a:lnTo>
                    <a:pt x="260" y="1"/>
                  </a:lnTo>
                  <a:lnTo>
                    <a:pt x="248" y="0"/>
                  </a:lnTo>
                  <a:lnTo>
                    <a:pt x="240" y="0"/>
                  </a:lnTo>
                  <a:lnTo>
                    <a:pt x="232" y="2"/>
                  </a:lnTo>
                  <a:lnTo>
                    <a:pt x="217" y="6"/>
                  </a:lnTo>
                  <a:lnTo>
                    <a:pt x="199" y="11"/>
                  </a:lnTo>
                  <a:lnTo>
                    <a:pt x="178" y="17"/>
                  </a:lnTo>
                  <a:lnTo>
                    <a:pt x="158" y="23"/>
                  </a:lnTo>
                  <a:lnTo>
                    <a:pt x="141" y="29"/>
                  </a:lnTo>
                  <a:lnTo>
                    <a:pt x="129" y="32"/>
                  </a:lnTo>
                  <a:lnTo>
                    <a:pt x="125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2" name="Freeform 36"/>
            <p:cNvSpPr>
              <a:spLocks/>
            </p:cNvSpPr>
            <p:nvPr/>
          </p:nvSpPr>
          <p:spPr bwMode="auto">
            <a:xfrm>
              <a:off x="7291388" y="1824038"/>
              <a:ext cx="115887" cy="119063"/>
            </a:xfrm>
            <a:custGeom>
              <a:avLst/>
              <a:gdLst/>
              <a:ahLst/>
              <a:cxnLst>
                <a:cxn ang="0">
                  <a:pos x="104" y="3"/>
                </a:cxn>
                <a:cxn ang="0">
                  <a:pos x="98" y="9"/>
                </a:cxn>
                <a:cxn ang="0">
                  <a:pos x="92" y="16"/>
                </a:cxn>
                <a:cxn ang="0">
                  <a:pos x="85" y="23"/>
                </a:cxn>
                <a:cxn ang="0">
                  <a:pos x="76" y="32"/>
                </a:cxn>
                <a:cxn ang="0">
                  <a:pos x="67" y="41"/>
                </a:cxn>
                <a:cxn ang="0">
                  <a:pos x="57" y="52"/>
                </a:cxn>
                <a:cxn ang="0">
                  <a:pos x="45" y="63"/>
                </a:cxn>
                <a:cxn ang="0">
                  <a:pos x="34" y="76"/>
                </a:cxn>
                <a:cxn ang="0">
                  <a:pos x="14" y="103"/>
                </a:cxn>
                <a:cxn ang="0">
                  <a:pos x="5" y="127"/>
                </a:cxn>
                <a:cxn ang="0">
                  <a:pos x="0" y="143"/>
                </a:cxn>
                <a:cxn ang="0">
                  <a:pos x="0" y="150"/>
                </a:cxn>
                <a:cxn ang="0">
                  <a:pos x="1" y="149"/>
                </a:cxn>
                <a:cxn ang="0">
                  <a:pos x="7" y="147"/>
                </a:cxn>
                <a:cxn ang="0">
                  <a:pos x="13" y="144"/>
                </a:cxn>
                <a:cxn ang="0">
                  <a:pos x="22" y="141"/>
                </a:cxn>
                <a:cxn ang="0">
                  <a:pos x="31" y="137"/>
                </a:cxn>
                <a:cxn ang="0">
                  <a:pos x="40" y="134"/>
                </a:cxn>
                <a:cxn ang="0">
                  <a:pos x="49" y="129"/>
                </a:cxn>
                <a:cxn ang="0">
                  <a:pos x="55" y="126"/>
                </a:cxn>
                <a:cxn ang="0">
                  <a:pos x="64" y="120"/>
                </a:cxn>
                <a:cxn ang="0">
                  <a:pos x="76" y="111"/>
                </a:cxn>
                <a:cxn ang="0">
                  <a:pos x="91" y="99"/>
                </a:cxn>
                <a:cxn ang="0">
                  <a:pos x="106" y="86"/>
                </a:cxn>
                <a:cxn ang="0">
                  <a:pos x="121" y="75"/>
                </a:cxn>
                <a:cxn ang="0">
                  <a:pos x="134" y="64"/>
                </a:cxn>
                <a:cxn ang="0">
                  <a:pos x="143" y="58"/>
                </a:cxn>
                <a:cxn ang="0">
                  <a:pos x="146" y="55"/>
                </a:cxn>
                <a:cxn ang="0">
                  <a:pos x="122" y="0"/>
                </a:cxn>
                <a:cxn ang="0">
                  <a:pos x="104" y="3"/>
                </a:cxn>
              </a:cxnLst>
              <a:rect l="0" t="0" r="r" b="b"/>
              <a:pathLst>
                <a:path w="146" h="150">
                  <a:moveTo>
                    <a:pt x="104" y="3"/>
                  </a:moveTo>
                  <a:lnTo>
                    <a:pt x="98" y="9"/>
                  </a:lnTo>
                  <a:lnTo>
                    <a:pt x="92" y="16"/>
                  </a:lnTo>
                  <a:lnTo>
                    <a:pt x="85" y="23"/>
                  </a:lnTo>
                  <a:lnTo>
                    <a:pt x="76" y="32"/>
                  </a:lnTo>
                  <a:lnTo>
                    <a:pt x="67" y="41"/>
                  </a:lnTo>
                  <a:lnTo>
                    <a:pt x="57" y="52"/>
                  </a:lnTo>
                  <a:lnTo>
                    <a:pt x="45" y="63"/>
                  </a:lnTo>
                  <a:lnTo>
                    <a:pt x="34" y="76"/>
                  </a:lnTo>
                  <a:lnTo>
                    <a:pt x="14" y="103"/>
                  </a:lnTo>
                  <a:lnTo>
                    <a:pt x="5" y="127"/>
                  </a:lnTo>
                  <a:lnTo>
                    <a:pt x="0" y="143"/>
                  </a:lnTo>
                  <a:lnTo>
                    <a:pt x="0" y="150"/>
                  </a:lnTo>
                  <a:lnTo>
                    <a:pt x="1" y="149"/>
                  </a:lnTo>
                  <a:lnTo>
                    <a:pt x="7" y="147"/>
                  </a:lnTo>
                  <a:lnTo>
                    <a:pt x="13" y="144"/>
                  </a:lnTo>
                  <a:lnTo>
                    <a:pt x="22" y="141"/>
                  </a:lnTo>
                  <a:lnTo>
                    <a:pt x="31" y="137"/>
                  </a:lnTo>
                  <a:lnTo>
                    <a:pt x="40" y="134"/>
                  </a:lnTo>
                  <a:lnTo>
                    <a:pt x="49" y="129"/>
                  </a:lnTo>
                  <a:lnTo>
                    <a:pt x="55" y="126"/>
                  </a:lnTo>
                  <a:lnTo>
                    <a:pt x="64" y="120"/>
                  </a:lnTo>
                  <a:lnTo>
                    <a:pt x="76" y="111"/>
                  </a:lnTo>
                  <a:lnTo>
                    <a:pt x="91" y="99"/>
                  </a:lnTo>
                  <a:lnTo>
                    <a:pt x="106" y="86"/>
                  </a:lnTo>
                  <a:lnTo>
                    <a:pt x="121" y="75"/>
                  </a:lnTo>
                  <a:lnTo>
                    <a:pt x="134" y="64"/>
                  </a:lnTo>
                  <a:lnTo>
                    <a:pt x="143" y="58"/>
                  </a:lnTo>
                  <a:lnTo>
                    <a:pt x="146" y="55"/>
                  </a:lnTo>
                  <a:lnTo>
                    <a:pt x="122" y="0"/>
                  </a:lnTo>
                  <a:lnTo>
                    <a:pt x="104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3" name="Freeform 37"/>
            <p:cNvSpPr>
              <a:spLocks/>
            </p:cNvSpPr>
            <p:nvPr/>
          </p:nvSpPr>
          <p:spPr bwMode="auto">
            <a:xfrm>
              <a:off x="7531100" y="1817688"/>
              <a:ext cx="114300" cy="63500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56"/>
                </a:cxn>
                <a:cxn ang="0">
                  <a:pos x="0" y="65"/>
                </a:cxn>
                <a:cxn ang="0">
                  <a:pos x="5" y="75"/>
                </a:cxn>
                <a:cxn ang="0">
                  <a:pos x="16" y="79"/>
                </a:cxn>
                <a:cxn ang="0">
                  <a:pos x="24" y="79"/>
                </a:cxn>
                <a:cxn ang="0">
                  <a:pos x="32" y="79"/>
                </a:cxn>
                <a:cxn ang="0">
                  <a:pos x="40" y="78"/>
                </a:cxn>
                <a:cxn ang="0">
                  <a:pos x="48" y="77"/>
                </a:cxn>
                <a:cxn ang="0">
                  <a:pos x="56" y="76"/>
                </a:cxn>
                <a:cxn ang="0">
                  <a:pos x="65" y="73"/>
                </a:cxn>
                <a:cxn ang="0">
                  <a:pos x="73" y="69"/>
                </a:cxn>
                <a:cxn ang="0">
                  <a:pos x="80" y="64"/>
                </a:cxn>
                <a:cxn ang="0">
                  <a:pos x="88" y="57"/>
                </a:cxn>
                <a:cxn ang="0">
                  <a:pos x="98" y="49"/>
                </a:cxn>
                <a:cxn ang="0">
                  <a:pos x="108" y="39"/>
                </a:cxn>
                <a:cxn ang="0">
                  <a:pos x="119" y="30"/>
                </a:cxn>
                <a:cxn ang="0">
                  <a:pos x="129" y="21"/>
                </a:cxn>
                <a:cxn ang="0">
                  <a:pos x="137" y="12"/>
                </a:cxn>
                <a:cxn ang="0">
                  <a:pos x="142" y="8"/>
                </a:cxn>
                <a:cxn ang="0">
                  <a:pos x="144" y="6"/>
                </a:cxn>
                <a:cxn ang="0">
                  <a:pos x="116" y="0"/>
                </a:cxn>
                <a:cxn ang="0">
                  <a:pos x="0" y="52"/>
                </a:cxn>
              </a:cxnLst>
              <a:rect l="0" t="0" r="r" b="b"/>
              <a:pathLst>
                <a:path w="144" h="79">
                  <a:moveTo>
                    <a:pt x="0" y="52"/>
                  </a:moveTo>
                  <a:lnTo>
                    <a:pt x="0" y="56"/>
                  </a:lnTo>
                  <a:lnTo>
                    <a:pt x="0" y="65"/>
                  </a:lnTo>
                  <a:lnTo>
                    <a:pt x="5" y="75"/>
                  </a:lnTo>
                  <a:lnTo>
                    <a:pt x="16" y="79"/>
                  </a:lnTo>
                  <a:lnTo>
                    <a:pt x="24" y="79"/>
                  </a:lnTo>
                  <a:lnTo>
                    <a:pt x="32" y="79"/>
                  </a:lnTo>
                  <a:lnTo>
                    <a:pt x="40" y="78"/>
                  </a:lnTo>
                  <a:lnTo>
                    <a:pt x="48" y="77"/>
                  </a:lnTo>
                  <a:lnTo>
                    <a:pt x="56" y="76"/>
                  </a:lnTo>
                  <a:lnTo>
                    <a:pt x="65" y="73"/>
                  </a:lnTo>
                  <a:lnTo>
                    <a:pt x="73" y="69"/>
                  </a:lnTo>
                  <a:lnTo>
                    <a:pt x="80" y="64"/>
                  </a:lnTo>
                  <a:lnTo>
                    <a:pt x="88" y="57"/>
                  </a:lnTo>
                  <a:lnTo>
                    <a:pt x="98" y="49"/>
                  </a:lnTo>
                  <a:lnTo>
                    <a:pt x="108" y="39"/>
                  </a:lnTo>
                  <a:lnTo>
                    <a:pt x="119" y="30"/>
                  </a:lnTo>
                  <a:lnTo>
                    <a:pt x="129" y="21"/>
                  </a:lnTo>
                  <a:lnTo>
                    <a:pt x="137" y="12"/>
                  </a:lnTo>
                  <a:lnTo>
                    <a:pt x="142" y="8"/>
                  </a:lnTo>
                  <a:lnTo>
                    <a:pt x="144" y="6"/>
                  </a:lnTo>
                  <a:lnTo>
                    <a:pt x="116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4" name="Freeform 38"/>
            <p:cNvSpPr>
              <a:spLocks/>
            </p:cNvSpPr>
            <p:nvPr/>
          </p:nvSpPr>
          <p:spPr bwMode="auto">
            <a:xfrm>
              <a:off x="8053388" y="1185863"/>
              <a:ext cx="74612" cy="134938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8" y="1"/>
                </a:cxn>
                <a:cxn ang="0">
                  <a:pos x="62" y="4"/>
                </a:cxn>
                <a:cxn ang="0">
                  <a:pos x="55" y="9"/>
                </a:cxn>
                <a:cxn ang="0">
                  <a:pos x="46" y="13"/>
                </a:cxn>
                <a:cxn ang="0">
                  <a:pos x="37" y="20"/>
                </a:cxn>
                <a:cxn ang="0">
                  <a:pos x="30" y="26"/>
                </a:cxn>
                <a:cxn ang="0">
                  <a:pos x="24" y="31"/>
                </a:cxn>
                <a:cxn ang="0">
                  <a:pos x="22" y="35"/>
                </a:cxn>
                <a:cxn ang="0">
                  <a:pos x="23" y="45"/>
                </a:cxn>
                <a:cxn ang="0">
                  <a:pos x="25" y="57"/>
                </a:cxn>
                <a:cxn ang="0">
                  <a:pos x="27" y="68"/>
                </a:cxn>
                <a:cxn ang="0">
                  <a:pos x="28" y="72"/>
                </a:cxn>
                <a:cxn ang="0">
                  <a:pos x="27" y="73"/>
                </a:cxn>
                <a:cxn ang="0">
                  <a:pos x="25" y="76"/>
                </a:cxn>
                <a:cxn ang="0">
                  <a:pos x="22" y="80"/>
                </a:cxn>
                <a:cxn ang="0">
                  <a:pos x="19" y="90"/>
                </a:cxn>
                <a:cxn ang="0">
                  <a:pos x="13" y="102"/>
                </a:cxn>
                <a:cxn ang="0">
                  <a:pos x="5" y="115"/>
                </a:cxn>
                <a:cxn ang="0">
                  <a:pos x="0" y="128"/>
                </a:cxn>
                <a:cxn ang="0">
                  <a:pos x="0" y="139"/>
                </a:cxn>
                <a:cxn ang="0">
                  <a:pos x="4" y="151"/>
                </a:cxn>
                <a:cxn ang="0">
                  <a:pos x="4" y="160"/>
                </a:cxn>
                <a:cxn ang="0">
                  <a:pos x="5" y="167"/>
                </a:cxn>
                <a:cxn ang="0">
                  <a:pos x="9" y="169"/>
                </a:cxn>
                <a:cxn ang="0">
                  <a:pos x="13" y="169"/>
                </a:cxn>
                <a:cxn ang="0">
                  <a:pos x="19" y="168"/>
                </a:cxn>
                <a:cxn ang="0">
                  <a:pos x="24" y="167"/>
                </a:cxn>
                <a:cxn ang="0">
                  <a:pos x="30" y="166"/>
                </a:cxn>
                <a:cxn ang="0">
                  <a:pos x="37" y="163"/>
                </a:cxn>
                <a:cxn ang="0">
                  <a:pos x="43" y="162"/>
                </a:cxn>
                <a:cxn ang="0">
                  <a:pos x="50" y="160"/>
                </a:cxn>
                <a:cxn ang="0">
                  <a:pos x="55" y="158"/>
                </a:cxn>
                <a:cxn ang="0">
                  <a:pos x="63" y="149"/>
                </a:cxn>
                <a:cxn ang="0">
                  <a:pos x="66" y="138"/>
                </a:cxn>
                <a:cxn ang="0">
                  <a:pos x="66" y="124"/>
                </a:cxn>
                <a:cxn ang="0">
                  <a:pos x="65" y="111"/>
                </a:cxn>
                <a:cxn ang="0">
                  <a:pos x="69" y="96"/>
                </a:cxn>
                <a:cxn ang="0">
                  <a:pos x="80" y="78"/>
                </a:cxn>
                <a:cxn ang="0">
                  <a:pos x="90" y="63"/>
                </a:cxn>
                <a:cxn ang="0">
                  <a:pos x="95" y="56"/>
                </a:cxn>
                <a:cxn ang="0">
                  <a:pos x="65" y="38"/>
                </a:cxn>
                <a:cxn ang="0">
                  <a:pos x="70" y="0"/>
                </a:cxn>
              </a:cxnLst>
              <a:rect l="0" t="0" r="r" b="b"/>
              <a:pathLst>
                <a:path w="95" h="169">
                  <a:moveTo>
                    <a:pt x="70" y="0"/>
                  </a:moveTo>
                  <a:lnTo>
                    <a:pt x="68" y="1"/>
                  </a:lnTo>
                  <a:lnTo>
                    <a:pt x="62" y="4"/>
                  </a:lnTo>
                  <a:lnTo>
                    <a:pt x="55" y="9"/>
                  </a:lnTo>
                  <a:lnTo>
                    <a:pt x="46" y="13"/>
                  </a:lnTo>
                  <a:lnTo>
                    <a:pt x="37" y="20"/>
                  </a:lnTo>
                  <a:lnTo>
                    <a:pt x="30" y="26"/>
                  </a:lnTo>
                  <a:lnTo>
                    <a:pt x="24" y="31"/>
                  </a:lnTo>
                  <a:lnTo>
                    <a:pt x="22" y="35"/>
                  </a:lnTo>
                  <a:lnTo>
                    <a:pt x="23" y="45"/>
                  </a:lnTo>
                  <a:lnTo>
                    <a:pt x="25" y="57"/>
                  </a:lnTo>
                  <a:lnTo>
                    <a:pt x="27" y="68"/>
                  </a:lnTo>
                  <a:lnTo>
                    <a:pt x="28" y="72"/>
                  </a:lnTo>
                  <a:lnTo>
                    <a:pt x="27" y="73"/>
                  </a:lnTo>
                  <a:lnTo>
                    <a:pt x="25" y="76"/>
                  </a:lnTo>
                  <a:lnTo>
                    <a:pt x="22" y="80"/>
                  </a:lnTo>
                  <a:lnTo>
                    <a:pt x="19" y="90"/>
                  </a:lnTo>
                  <a:lnTo>
                    <a:pt x="13" y="102"/>
                  </a:lnTo>
                  <a:lnTo>
                    <a:pt x="5" y="115"/>
                  </a:lnTo>
                  <a:lnTo>
                    <a:pt x="0" y="128"/>
                  </a:lnTo>
                  <a:lnTo>
                    <a:pt x="0" y="139"/>
                  </a:lnTo>
                  <a:lnTo>
                    <a:pt x="4" y="151"/>
                  </a:lnTo>
                  <a:lnTo>
                    <a:pt x="4" y="160"/>
                  </a:lnTo>
                  <a:lnTo>
                    <a:pt x="5" y="167"/>
                  </a:lnTo>
                  <a:lnTo>
                    <a:pt x="9" y="169"/>
                  </a:lnTo>
                  <a:lnTo>
                    <a:pt x="13" y="169"/>
                  </a:lnTo>
                  <a:lnTo>
                    <a:pt x="19" y="168"/>
                  </a:lnTo>
                  <a:lnTo>
                    <a:pt x="24" y="167"/>
                  </a:lnTo>
                  <a:lnTo>
                    <a:pt x="30" y="166"/>
                  </a:lnTo>
                  <a:lnTo>
                    <a:pt x="37" y="163"/>
                  </a:lnTo>
                  <a:lnTo>
                    <a:pt x="43" y="162"/>
                  </a:lnTo>
                  <a:lnTo>
                    <a:pt x="50" y="160"/>
                  </a:lnTo>
                  <a:lnTo>
                    <a:pt x="55" y="158"/>
                  </a:lnTo>
                  <a:lnTo>
                    <a:pt x="63" y="149"/>
                  </a:lnTo>
                  <a:lnTo>
                    <a:pt x="66" y="138"/>
                  </a:lnTo>
                  <a:lnTo>
                    <a:pt x="66" y="124"/>
                  </a:lnTo>
                  <a:lnTo>
                    <a:pt x="65" y="111"/>
                  </a:lnTo>
                  <a:lnTo>
                    <a:pt x="69" y="96"/>
                  </a:lnTo>
                  <a:lnTo>
                    <a:pt x="80" y="78"/>
                  </a:lnTo>
                  <a:lnTo>
                    <a:pt x="90" y="63"/>
                  </a:lnTo>
                  <a:lnTo>
                    <a:pt x="95" y="56"/>
                  </a:lnTo>
                  <a:lnTo>
                    <a:pt x="65" y="3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5" name="Freeform 39"/>
            <p:cNvSpPr>
              <a:spLocks/>
            </p:cNvSpPr>
            <p:nvPr/>
          </p:nvSpPr>
          <p:spPr bwMode="auto">
            <a:xfrm>
              <a:off x="8042275" y="865188"/>
              <a:ext cx="65087" cy="336550"/>
            </a:xfrm>
            <a:custGeom>
              <a:avLst/>
              <a:gdLst/>
              <a:ahLst/>
              <a:cxnLst>
                <a:cxn ang="0">
                  <a:pos x="39" y="56"/>
                </a:cxn>
                <a:cxn ang="0">
                  <a:pos x="38" y="61"/>
                </a:cxn>
                <a:cxn ang="0">
                  <a:pos x="34" y="78"/>
                </a:cxn>
                <a:cxn ang="0">
                  <a:pos x="27" y="102"/>
                </a:cxn>
                <a:cxn ang="0">
                  <a:pos x="20" y="128"/>
                </a:cxn>
                <a:cxn ang="0">
                  <a:pos x="13" y="156"/>
                </a:cxn>
                <a:cxn ang="0">
                  <a:pos x="6" y="180"/>
                </a:cxn>
                <a:cxn ang="0">
                  <a:pos x="1" y="199"/>
                </a:cxn>
                <a:cxn ang="0">
                  <a:pos x="0" y="208"/>
                </a:cxn>
                <a:cxn ang="0">
                  <a:pos x="0" y="223"/>
                </a:cxn>
                <a:cxn ang="0">
                  <a:pos x="1" y="249"/>
                </a:cxn>
                <a:cxn ang="0">
                  <a:pos x="2" y="280"/>
                </a:cxn>
                <a:cxn ang="0">
                  <a:pos x="6" y="309"/>
                </a:cxn>
                <a:cxn ang="0">
                  <a:pos x="13" y="341"/>
                </a:cxn>
                <a:cxn ang="0">
                  <a:pos x="22" y="379"/>
                </a:cxn>
                <a:cxn ang="0">
                  <a:pos x="30" y="411"/>
                </a:cxn>
                <a:cxn ang="0">
                  <a:pos x="34" y="424"/>
                </a:cxn>
                <a:cxn ang="0">
                  <a:pos x="83" y="407"/>
                </a:cxn>
                <a:cxn ang="0">
                  <a:pos x="82" y="403"/>
                </a:cxn>
                <a:cxn ang="0">
                  <a:pos x="78" y="391"/>
                </a:cxn>
                <a:cxn ang="0">
                  <a:pos x="73" y="374"/>
                </a:cxn>
                <a:cxn ang="0">
                  <a:pos x="67" y="353"/>
                </a:cxn>
                <a:cxn ang="0">
                  <a:pos x="61" y="332"/>
                </a:cxn>
                <a:cxn ang="0">
                  <a:pos x="55" y="313"/>
                </a:cxn>
                <a:cxn ang="0">
                  <a:pos x="51" y="297"/>
                </a:cxn>
                <a:cxn ang="0">
                  <a:pos x="49" y="287"/>
                </a:cxn>
                <a:cxn ang="0">
                  <a:pos x="46" y="210"/>
                </a:cxn>
                <a:cxn ang="0">
                  <a:pos x="53" y="116"/>
                </a:cxn>
                <a:cxn ang="0">
                  <a:pos x="62" y="35"/>
                </a:cxn>
                <a:cxn ang="0">
                  <a:pos x="67" y="0"/>
                </a:cxn>
                <a:cxn ang="0">
                  <a:pos x="39" y="56"/>
                </a:cxn>
              </a:cxnLst>
              <a:rect l="0" t="0" r="r" b="b"/>
              <a:pathLst>
                <a:path w="83" h="424">
                  <a:moveTo>
                    <a:pt x="39" y="56"/>
                  </a:moveTo>
                  <a:lnTo>
                    <a:pt x="38" y="61"/>
                  </a:lnTo>
                  <a:lnTo>
                    <a:pt x="34" y="78"/>
                  </a:lnTo>
                  <a:lnTo>
                    <a:pt x="27" y="102"/>
                  </a:lnTo>
                  <a:lnTo>
                    <a:pt x="20" y="128"/>
                  </a:lnTo>
                  <a:lnTo>
                    <a:pt x="13" y="156"/>
                  </a:lnTo>
                  <a:lnTo>
                    <a:pt x="6" y="180"/>
                  </a:lnTo>
                  <a:lnTo>
                    <a:pt x="1" y="199"/>
                  </a:lnTo>
                  <a:lnTo>
                    <a:pt x="0" y="208"/>
                  </a:lnTo>
                  <a:lnTo>
                    <a:pt x="0" y="223"/>
                  </a:lnTo>
                  <a:lnTo>
                    <a:pt x="1" y="249"/>
                  </a:lnTo>
                  <a:lnTo>
                    <a:pt x="2" y="280"/>
                  </a:lnTo>
                  <a:lnTo>
                    <a:pt x="6" y="309"/>
                  </a:lnTo>
                  <a:lnTo>
                    <a:pt x="13" y="341"/>
                  </a:lnTo>
                  <a:lnTo>
                    <a:pt x="22" y="379"/>
                  </a:lnTo>
                  <a:lnTo>
                    <a:pt x="30" y="411"/>
                  </a:lnTo>
                  <a:lnTo>
                    <a:pt x="34" y="424"/>
                  </a:lnTo>
                  <a:lnTo>
                    <a:pt x="83" y="407"/>
                  </a:lnTo>
                  <a:lnTo>
                    <a:pt x="82" y="403"/>
                  </a:lnTo>
                  <a:lnTo>
                    <a:pt x="78" y="391"/>
                  </a:lnTo>
                  <a:lnTo>
                    <a:pt x="73" y="374"/>
                  </a:lnTo>
                  <a:lnTo>
                    <a:pt x="67" y="353"/>
                  </a:lnTo>
                  <a:lnTo>
                    <a:pt x="61" y="332"/>
                  </a:lnTo>
                  <a:lnTo>
                    <a:pt x="55" y="313"/>
                  </a:lnTo>
                  <a:lnTo>
                    <a:pt x="51" y="297"/>
                  </a:lnTo>
                  <a:lnTo>
                    <a:pt x="49" y="287"/>
                  </a:lnTo>
                  <a:lnTo>
                    <a:pt x="46" y="210"/>
                  </a:lnTo>
                  <a:lnTo>
                    <a:pt x="53" y="116"/>
                  </a:lnTo>
                  <a:lnTo>
                    <a:pt x="62" y="35"/>
                  </a:lnTo>
                  <a:lnTo>
                    <a:pt x="67" y="0"/>
                  </a:lnTo>
                  <a:lnTo>
                    <a:pt x="39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6" name="Freeform 40"/>
            <p:cNvSpPr>
              <a:spLocks/>
            </p:cNvSpPr>
            <p:nvPr/>
          </p:nvSpPr>
          <p:spPr bwMode="auto">
            <a:xfrm>
              <a:off x="7578725" y="287338"/>
              <a:ext cx="385762" cy="471488"/>
            </a:xfrm>
            <a:custGeom>
              <a:avLst/>
              <a:gdLst/>
              <a:ahLst/>
              <a:cxnLst>
                <a:cxn ang="0">
                  <a:pos x="142" y="560"/>
                </a:cxn>
                <a:cxn ang="0">
                  <a:pos x="220" y="564"/>
                </a:cxn>
                <a:cxn ang="0">
                  <a:pos x="295" y="541"/>
                </a:cxn>
                <a:cxn ang="0">
                  <a:pos x="357" y="503"/>
                </a:cxn>
                <a:cxn ang="0">
                  <a:pos x="391" y="468"/>
                </a:cxn>
                <a:cxn ang="0">
                  <a:pos x="422" y="429"/>
                </a:cxn>
                <a:cxn ang="0">
                  <a:pos x="456" y="390"/>
                </a:cxn>
                <a:cxn ang="0">
                  <a:pos x="408" y="485"/>
                </a:cxn>
                <a:cxn ang="0">
                  <a:pos x="311" y="566"/>
                </a:cxn>
                <a:cxn ang="0">
                  <a:pos x="244" y="590"/>
                </a:cxn>
                <a:cxn ang="0">
                  <a:pos x="183" y="595"/>
                </a:cxn>
                <a:cxn ang="0">
                  <a:pos x="126" y="587"/>
                </a:cxn>
                <a:cxn ang="0">
                  <a:pos x="78" y="560"/>
                </a:cxn>
                <a:cxn ang="0">
                  <a:pos x="19" y="431"/>
                </a:cxn>
                <a:cxn ang="0">
                  <a:pos x="0" y="279"/>
                </a:cxn>
                <a:cxn ang="0">
                  <a:pos x="31" y="174"/>
                </a:cxn>
                <a:cxn ang="0">
                  <a:pos x="112" y="73"/>
                </a:cxn>
                <a:cxn ang="0">
                  <a:pos x="166" y="35"/>
                </a:cxn>
                <a:cxn ang="0">
                  <a:pos x="207" y="15"/>
                </a:cxn>
                <a:cxn ang="0">
                  <a:pos x="236" y="8"/>
                </a:cxn>
                <a:cxn ang="0">
                  <a:pos x="260" y="4"/>
                </a:cxn>
                <a:cxn ang="0">
                  <a:pos x="303" y="0"/>
                </a:cxn>
                <a:cxn ang="0">
                  <a:pos x="350" y="5"/>
                </a:cxn>
                <a:cxn ang="0">
                  <a:pos x="387" y="20"/>
                </a:cxn>
                <a:cxn ang="0">
                  <a:pos x="417" y="42"/>
                </a:cxn>
                <a:cxn ang="0">
                  <a:pos x="470" y="127"/>
                </a:cxn>
                <a:cxn ang="0">
                  <a:pos x="482" y="253"/>
                </a:cxn>
                <a:cxn ang="0">
                  <a:pos x="452" y="269"/>
                </a:cxn>
                <a:cxn ang="0">
                  <a:pos x="453" y="166"/>
                </a:cxn>
                <a:cxn ang="0">
                  <a:pos x="400" y="61"/>
                </a:cxn>
                <a:cxn ang="0">
                  <a:pos x="308" y="26"/>
                </a:cxn>
                <a:cxn ang="0">
                  <a:pos x="217" y="39"/>
                </a:cxn>
                <a:cxn ang="0">
                  <a:pos x="110" y="105"/>
                </a:cxn>
                <a:cxn ang="0">
                  <a:pos x="27" y="243"/>
                </a:cxn>
                <a:cxn ang="0">
                  <a:pos x="24" y="352"/>
                </a:cxn>
                <a:cxn ang="0">
                  <a:pos x="51" y="432"/>
                </a:cxn>
                <a:cxn ang="0">
                  <a:pos x="133" y="469"/>
                </a:cxn>
                <a:cxn ang="0">
                  <a:pos x="233" y="458"/>
                </a:cxn>
                <a:cxn ang="0">
                  <a:pos x="325" y="416"/>
                </a:cxn>
                <a:cxn ang="0">
                  <a:pos x="391" y="367"/>
                </a:cxn>
                <a:cxn ang="0">
                  <a:pos x="416" y="333"/>
                </a:cxn>
                <a:cxn ang="0">
                  <a:pos x="438" y="309"/>
                </a:cxn>
                <a:cxn ang="0">
                  <a:pos x="426" y="349"/>
                </a:cxn>
                <a:cxn ang="0">
                  <a:pos x="391" y="398"/>
                </a:cxn>
                <a:cxn ang="0">
                  <a:pos x="328" y="444"/>
                </a:cxn>
                <a:cxn ang="0">
                  <a:pos x="251" y="483"/>
                </a:cxn>
                <a:cxn ang="0">
                  <a:pos x="169" y="499"/>
                </a:cxn>
                <a:cxn ang="0">
                  <a:pos x="90" y="485"/>
                </a:cxn>
              </a:cxnLst>
              <a:rect l="0" t="0" r="r" b="b"/>
              <a:pathLst>
                <a:path w="485" h="595">
                  <a:moveTo>
                    <a:pt x="87" y="537"/>
                  </a:moveTo>
                  <a:lnTo>
                    <a:pt x="105" y="548"/>
                  </a:lnTo>
                  <a:lnTo>
                    <a:pt x="123" y="556"/>
                  </a:lnTo>
                  <a:lnTo>
                    <a:pt x="142" y="560"/>
                  </a:lnTo>
                  <a:lnTo>
                    <a:pt x="161" y="564"/>
                  </a:lnTo>
                  <a:lnTo>
                    <a:pt x="181" y="566"/>
                  </a:lnTo>
                  <a:lnTo>
                    <a:pt x="201" y="565"/>
                  </a:lnTo>
                  <a:lnTo>
                    <a:pt x="220" y="564"/>
                  </a:lnTo>
                  <a:lnTo>
                    <a:pt x="240" y="559"/>
                  </a:lnTo>
                  <a:lnTo>
                    <a:pt x="259" y="554"/>
                  </a:lnTo>
                  <a:lnTo>
                    <a:pt x="278" y="548"/>
                  </a:lnTo>
                  <a:lnTo>
                    <a:pt x="295" y="541"/>
                  </a:lnTo>
                  <a:lnTo>
                    <a:pt x="312" y="533"/>
                  </a:lnTo>
                  <a:lnTo>
                    <a:pt x="328" y="523"/>
                  </a:lnTo>
                  <a:lnTo>
                    <a:pt x="343" y="513"/>
                  </a:lnTo>
                  <a:lnTo>
                    <a:pt x="357" y="503"/>
                  </a:lnTo>
                  <a:lnTo>
                    <a:pt x="370" y="491"/>
                  </a:lnTo>
                  <a:lnTo>
                    <a:pt x="377" y="483"/>
                  </a:lnTo>
                  <a:lnTo>
                    <a:pt x="384" y="476"/>
                  </a:lnTo>
                  <a:lnTo>
                    <a:pt x="391" y="468"/>
                  </a:lnTo>
                  <a:lnTo>
                    <a:pt x="398" y="461"/>
                  </a:lnTo>
                  <a:lnTo>
                    <a:pt x="405" y="452"/>
                  </a:lnTo>
                  <a:lnTo>
                    <a:pt x="413" y="442"/>
                  </a:lnTo>
                  <a:lnTo>
                    <a:pt x="422" y="429"/>
                  </a:lnTo>
                  <a:lnTo>
                    <a:pt x="432" y="414"/>
                  </a:lnTo>
                  <a:lnTo>
                    <a:pt x="440" y="404"/>
                  </a:lnTo>
                  <a:lnTo>
                    <a:pt x="448" y="394"/>
                  </a:lnTo>
                  <a:lnTo>
                    <a:pt x="456" y="390"/>
                  </a:lnTo>
                  <a:lnTo>
                    <a:pt x="462" y="394"/>
                  </a:lnTo>
                  <a:lnTo>
                    <a:pt x="447" y="428"/>
                  </a:lnTo>
                  <a:lnTo>
                    <a:pt x="429" y="458"/>
                  </a:lnTo>
                  <a:lnTo>
                    <a:pt x="408" y="485"/>
                  </a:lnTo>
                  <a:lnTo>
                    <a:pt x="386" y="511"/>
                  </a:lnTo>
                  <a:lnTo>
                    <a:pt x="362" y="533"/>
                  </a:lnTo>
                  <a:lnTo>
                    <a:pt x="338" y="551"/>
                  </a:lnTo>
                  <a:lnTo>
                    <a:pt x="311" y="566"/>
                  </a:lnTo>
                  <a:lnTo>
                    <a:pt x="286" y="578"/>
                  </a:lnTo>
                  <a:lnTo>
                    <a:pt x="273" y="582"/>
                  </a:lnTo>
                  <a:lnTo>
                    <a:pt x="259" y="587"/>
                  </a:lnTo>
                  <a:lnTo>
                    <a:pt x="244" y="590"/>
                  </a:lnTo>
                  <a:lnTo>
                    <a:pt x="229" y="592"/>
                  </a:lnTo>
                  <a:lnTo>
                    <a:pt x="214" y="595"/>
                  </a:lnTo>
                  <a:lnTo>
                    <a:pt x="199" y="595"/>
                  </a:lnTo>
                  <a:lnTo>
                    <a:pt x="183" y="595"/>
                  </a:lnTo>
                  <a:lnTo>
                    <a:pt x="168" y="595"/>
                  </a:lnTo>
                  <a:lnTo>
                    <a:pt x="153" y="592"/>
                  </a:lnTo>
                  <a:lnTo>
                    <a:pt x="140" y="590"/>
                  </a:lnTo>
                  <a:lnTo>
                    <a:pt x="126" y="587"/>
                  </a:lnTo>
                  <a:lnTo>
                    <a:pt x="112" y="581"/>
                  </a:lnTo>
                  <a:lnTo>
                    <a:pt x="99" y="575"/>
                  </a:lnTo>
                  <a:lnTo>
                    <a:pt x="89" y="568"/>
                  </a:lnTo>
                  <a:lnTo>
                    <a:pt x="78" y="560"/>
                  </a:lnTo>
                  <a:lnTo>
                    <a:pt x="69" y="551"/>
                  </a:lnTo>
                  <a:lnTo>
                    <a:pt x="48" y="518"/>
                  </a:lnTo>
                  <a:lnTo>
                    <a:pt x="31" y="476"/>
                  </a:lnTo>
                  <a:lnTo>
                    <a:pt x="19" y="431"/>
                  </a:lnTo>
                  <a:lnTo>
                    <a:pt x="9" y="385"/>
                  </a:lnTo>
                  <a:lnTo>
                    <a:pt x="4" y="342"/>
                  </a:lnTo>
                  <a:lnTo>
                    <a:pt x="1" y="306"/>
                  </a:lnTo>
                  <a:lnTo>
                    <a:pt x="0" y="279"/>
                  </a:lnTo>
                  <a:lnTo>
                    <a:pt x="1" y="265"/>
                  </a:lnTo>
                  <a:lnTo>
                    <a:pt x="7" y="234"/>
                  </a:lnTo>
                  <a:lnTo>
                    <a:pt x="17" y="204"/>
                  </a:lnTo>
                  <a:lnTo>
                    <a:pt x="31" y="174"/>
                  </a:lnTo>
                  <a:lnTo>
                    <a:pt x="47" y="147"/>
                  </a:lnTo>
                  <a:lnTo>
                    <a:pt x="66" y="120"/>
                  </a:lnTo>
                  <a:lnTo>
                    <a:pt x="88" y="96"/>
                  </a:lnTo>
                  <a:lnTo>
                    <a:pt x="112" y="73"/>
                  </a:lnTo>
                  <a:lnTo>
                    <a:pt x="137" y="53"/>
                  </a:lnTo>
                  <a:lnTo>
                    <a:pt x="146" y="46"/>
                  </a:lnTo>
                  <a:lnTo>
                    <a:pt x="157" y="41"/>
                  </a:lnTo>
                  <a:lnTo>
                    <a:pt x="166" y="35"/>
                  </a:lnTo>
                  <a:lnTo>
                    <a:pt x="176" y="29"/>
                  </a:lnTo>
                  <a:lnTo>
                    <a:pt x="187" y="24"/>
                  </a:lnTo>
                  <a:lnTo>
                    <a:pt x="197" y="20"/>
                  </a:lnTo>
                  <a:lnTo>
                    <a:pt x="207" y="15"/>
                  </a:lnTo>
                  <a:lnTo>
                    <a:pt x="218" y="12"/>
                  </a:lnTo>
                  <a:lnTo>
                    <a:pt x="224" y="11"/>
                  </a:lnTo>
                  <a:lnTo>
                    <a:pt x="231" y="10"/>
                  </a:lnTo>
                  <a:lnTo>
                    <a:pt x="236" y="8"/>
                  </a:lnTo>
                  <a:lnTo>
                    <a:pt x="242" y="7"/>
                  </a:lnTo>
                  <a:lnTo>
                    <a:pt x="249" y="6"/>
                  </a:lnTo>
                  <a:lnTo>
                    <a:pt x="255" y="5"/>
                  </a:lnTo>
                  <a:lnTo>
                    <a:pt x="260" y="4"/>
                  </a:lnTo>
                  <a:lnTo>
                    <a:pt x="266" y="3"/>
                  </a:lnTo>
                  <a:lnTo>
                    <a:pt x="279" y="1"/>
                  </a:lnTo>
                  <a:lnTo>
                    <a:pt x="292" y="0"/>
                  </a:lnTo>
                  <a:lnTo>
                    <a:pt x="303" y="0"/>
                  </a:lnTo>
                  <a:lnTo>
                    <a:pt x="316" y="0"/>
                  </a:lnTo>
                  <a:lnTo>
                    <a:pt x="327" y="1"/>
                  </a:lnTo>
                  <a:lnTo>
                    <a:pt x="339" y="3"/>
                  </a:lnTo>
                  <a:lnTo>
                    <a:pt x="350" y="5"/>
                  </a:lnTo>
                  <a:lnTo>
                    <a:pt x="362" y="8"/>
                  </a:lnTo>
                  <a:lnTo>
                    <a:pt x="370" y="12"/>
                  </a:lnTo>
                  <a:lnTo>
                    <a:pt x="379" y="15"/>
                  </a:lnTo>
                  <a:lnTo>
                    <a:pt x="387" y="20"/>
                  </a:lnTo>
                  <a:lnTo>
                    <a:pt x="395" y="24"/>
                  </a:lnTo>
                  <a:lnTo>
                    <a:pt x="402" y="29"/>
                  </a:lnTo>
                  <a:lnTo>
                    <a:pt x="410" y="35"/>
                  </a:lnTo>
                  <a:lnTo>
                    <a:pt x="417" y="42"/>
                  </a:lnTo>
                  <a:lnTo>
                    <a:pt x="424" y="49"/>
                  </a:lnTo>
                  <a:lnTo>
                    <a:pt x="443" y="73"/>
                  </a:lnTo>
                  <a:lnTo>
                    <a:pt x="459" y="99"/>
                  </a:lnTo>
                  <a:lnTo>
                    <a:pt x="470" y="127"/>
                  </a:lnTo>
                  <a:lnTo>
                    <a:pt x="479" y="157"/>
                  </a:lnTo>
                  <a:lnTo>
                    <a:pt x="484" y="188"/>
                  </a:lnTo>
                  <a:lnTo>
                    <a:pt x="485" y="220"/>
                  </a:lnTo>
                  <a:lnTo>
                    <a:pt x="482" y="253"/>
                  </a:lnTo>
                  <a:lnTo>
                    <a:pt x="476" y="285"/>
                  </a:lnTo>
                  <a:lnTo>
                    <a:pt x="464" y="283"/>
                  </a:lnTo>
                  <a:lnTo>
                    <a:pt x="456" y="277"/>
                  </a:lnTo>
                  <a:lnTo>
                    <a:pt x="452" y="269"/>
                  </a:lnTo>
                  <a:lnTo>
                    <a:pt x="453" y="257"/>
                  </a:lnTo>
                  <a:lnTo>
                    <a:pt x="456" y="227"/>
                  </a:lnTo>
                  <a:lnTo>
                    <a:pt x="456" y="196"/>
                  </a:lnTo>
                  <a:lnTo>
                    <a:pt x="453" y="166"/>
                  </a:lnTo>
                  <a:lnTo>
                    <a:pt x="446" y="136"/>
                  </a:lnTo>
                  <a:lnTo>
                    <a:pt x="434" y="109"/>
                  </a:lnTo>
                  <a:lnTo>
                    <a:pt x="419" y="83"/>
                  </a:lnTo>
                  <a:lnTo>
                    <a:pt x="400" y="61"/>
                  </a:lnTo>
                  <a:lnTo>
                    <a:pt x="376" y="43"/>
                  </a:lnTo>
                  <a:lnTo>
                    <a:pt x="355" y="34"/>
                  </a:lnTo>
                  <a:lnTo>
                    <a:pt x="332" y="28"/>
                  </a:lnTo>
                  <a:lnTo>
                    <a:pt x="308" y="26"/>
                  </a:lnTo>
                  <a:lnTo>
                    <a:pt x="282" y="26"/>
                  </a:lnTo>
                  <a:lnTo>
                    <a:pt x="259" y="29"/>
                  </a:lnTo>
                  <a:lnTo>
                    <a:pt x="236" y="33"/>
                  </a:lnTo>
                  <a:lnTo>
                    <a:pt x="217" y="39"/>
                  </a:lnTo>
                  <a:lnTo>
                    <a:pt x="199" y="46"/>
                  </a:lnTo>
                  <a:lnTo>
                    <a:pt x="169" y="63"/>
                  </a:lnTo>
                  <a:lnTo>
                    <a:pt x="138" y="82"/>
                  </a:lnTo>
                  <a:lnTo>
                    <a:pt x="110" y="105"/>
                  </a:lnTo>
                  <a:lnTo>
                    <a:pt x="82" y="133"/>
                  </a:lnTo>
                  <a:lnTo>
                    <a:pt x="58" y="165"/>
                  </a:lnTo>
                  <a:lnTo>
                    <a:pt x="39" y="202"/>
                  </a:lnTo>
                  <a:lnTo>
                    <a:pt x="27" y="243"/>
                  </a:lnTo>
                  <a:lnTo>
                    <a:pt x="22" y="292"/>
                  </a:lnTo>
                  <a:lnTo>
                    <a:pt x="21" y="309"/>
                  </a:lnTo>
                  <a:lnTo>
                    <a:pt x="22" y="330"/>
                  </a:lnTo>
                  <a:lnTo>
                    <a:pt x="24" y="352"/>
                  </a:lnTo>
                  <a:lnTo>
                    <a:pt x="29" y="374"/>
                  </a:lnTo>
                  <a:lnTo>
                    <a:pt x="35" y="395"/>
                  </a:lnTo>
                  <a:lnTo>
                    <a:pt x="42" y="415"/>
                  </a:lnTo>
                  <a:lnTo>
                    <a:pt x="51" y="432"/>
                  </a:lnTo>
                  <a:lnTo>
                    <a:pt x="62" y="445"/>
                  </a:lnTo>
                  <a:lnTo>
                    <a:pt x="84" y="457"/>
                  </a:lnTo>
                  <a:lnTo>
                    <a:pt x="108" y="465"/>
                  </a:lnTo>
                  <a:lnTo>
                    <a:pt x="133" y="469"/>
                  </a:lnTo>
                  <a:lnTo>
                    <a:pt x="157" y="470"/>
                  </a:lnTo>
                  <a:lnTo>
                    <a:pt x="182" y="469"/>
                  </a:lnTo>
                  <a:lnTo>
                    <a:pt x="207" y="465"/>
                  </a:lnTo>
                  <a:lnTo>
                    <a:pt x="233" y="458"/>
                  </a:lnTo>
                  <a:lnTo>
                    <a:pt x="257" y="450"/>
                  </a:lnTo>
                  <a:lnTo>
                    <a:pt x="281" y="439"/>
                  </a:lnTo>
                  <a:lnTo>
                    <a:pt x="303" y="429"/>
                  </a:lnTo>
                  <a:lnTo>
                    <a:pt x="325" y="416"/>
                  </a:lnTo>
                  <a:lnTo>
                    <a:pt x="345" y="404"/>
                  </a:lnTo>
                  <a:lnTo>
                    <a:pt x="362" y="392"/>
                  </a:lnTo>
                  <a:lnTo>
                    <a:pt x="378" y="379"/>
                  </a:lnTo>
                  <a:lnTo>
                    <a:pt x="391" y="367"/>
                  </a:lnTo>
                  <a:lnTo>
                    <a:pt x="401" y="356"/>
                  </a:lnTo>
                  <a:lnTo>
                    <a:pt x="406" y="351"/>
                  </a:lnTo>
                  <a:lnTo>
                    <a:pt x="411" y="342"/>
                  </a:lnTo>
                  <a:lnTo>
                    <a:pt x="416" y="333"/>
                  </a:lnTo>
                  <a:lnTo>
                    <a:pt x="422" y="325"/>
                  </a:lnTo>
                  <a:lnTo>
                    <a:pt x="428" y="317"/>
                  </a:lnTo>
                  <a:lnTo>
                    <a:pt x="433" y="311"/>
                  </a:lnTo>
                  <a:lnTo>
                    <a:pt x="438" y="309"/>
                  </a:lnTo>
                  <a:lnTo>
                    <a:pt x="443" y="311"/>
                  </a:lnTo>
                  <a:lnTo>
                    <a:pt x="439" y="323"/>
                  </a:lnTo>
                  <a:lnTo>
                    <a:pt x="433" y="336"/>
                  </a:lnTo>
                  <a:lnTo>
                    <a:pt x="426" y="349"/>
                  </a:lnTo>
                  <a:lnTo>
                    <a:pt x="418" y="362"/>
                  </a:lnTo>
                  <a:lnTo>
                    <a:pt x="410" y="375"/>
                  </a:lnTo>
                  <a:lnTo>
                    <a:pt x="401" y="387"/>
                  </a:lnTo>
                  <a:lnTo>
                    <a:pt x="391" y="398"/>
                  </a:lnTo>
                  <a:lnTo>
                    <a:pt x="380" y="407"/>
                  </a:lnTo>
                  <a:lnTo>
                    <a:pt x="364" y="420"/>
                  </a:lnTo>
                  <a:lnTo>
                    <a:pt x="346" y="432"/>
                  </a:lnTo>
                  <a:lnTo>
                    <a:pt x="328" y="444"/>
                  </a:lnTo>
                  <a:lnTo>
                    <a:pt x="310" y="455"/>
                  </a:lnTo>
                  <a:lnTo>
                    <a:pt x="290" y="466"/>
                  </a:lnTo>
                  <a:lnTo>
                    <a:pt x="271" y="475"/>
                  </a:lnTo>
                  <a:lnTo>
                    <a:pt x="251" y="483"/>
                  </a:lnTo>
                  <a:lnTo>
                    <a:pt x="231" y="489"/>
                  </a:lnTo>
                  <a:lnTo>
                    <a:pt x="210" y="495"/>
                  </a:lnTo>
                  <a:lnTo>
                    <a:pt x="190" y="498"/>
                  </a:lnTo>
                  <a:lnTo>
                    <a:pt x="169" y="499"/>
                  </a:lnTo>
                  <a:lnTo>
                    <a:pt x="150" y="499"/>
                  </a:lnTo>
                  <a:lnTo>
                    <a:pt x="129" y="497"/>
                  </a:lnTo>
                  <a:lnTo>
                    <a:pt x="110" y="492"/>
                  </a:lnTo>
                  <a:lnTo>
                    <a:pt x="90" y="485"/>
                  </a:lnTo>
                  <a:lnTo>
                    <a:pt x="72" y="475"/>
                  </a:lnTo>
                  <a:lnTo>
                    <a:pt x="52" y="465"/>
                  </a:lnTo>
                  <a:lnTo>
                    <a:pt x="87" y="5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7" name="Freeform 41"/>
            <p:cNvSpPr>
              <a:spLocks/>
            </p:cNvSpPr>
            <p:nvPr/>
          </p:nvSpPr>
          <p:spPr bwMode="auto">
            <a:xfrm>
              <a:off x="7634288" y="342900"/>
              <a:ext cx="249237" cy="217488"/>
            </a:xfrm>
            <a:custGeom>
              <a:avLst/>
              <a:gdLst/>
              <a:ahLst/>
              <a:cxnLst>
                <a:cxn ang="0">
                  <a:pos x="309" y="36"/>
                </a:cxn>
                <a:cxn ang="0">
                  <a:pos x="314" y="81"/>
                </a:cxn>
                <a:cxn ang="0">
                  <a:pos x="302" y="127"/>
                </a:cxn>
                <a:cxn ang="0">
                  <a:pos x="277" y="173"/>
                </a:cxn>
                <a:cxn ang="0">
                  <a:pos x="249" y="208"/>
                </a:cxn>
                <a:cxn ang="0">
                  <a:pos x="230" y="226"/>
                </a:cxn>
                <a:cxn ang="0">
                  <a:pos x="207" y="241"/>
                </a:cxn>
                <a:cxn ang="0">
                  <a:pos x="182" y="254"/>
                </a:cxn>
                <a:cxn ang="0">
                  <a:pos x="157" y="264"/>
                </a:cxn>
                <a:cxn ang="0">
                  <a:pos x="131" y="271"/>
                </a:cxn>
                <a:cxn ang="0">
                  <a:pos x="105" y="275"/>
                </a:cxn>
                <a:cxn ang="0">
                  <a:pos x="80" y="275"/>
                </a:cxn>
                <a:cxn ang="0">
                  <a:pos x="58" y="271"/>
                </a:cxn>
                <a:cxn ang="0">
                  <a:pos x="38" y="264"/>
                </a:cxn>
                <a:cxn ang="0">
                  <a:pos x="20" y="253"/>
                </a:cxn>
                <a:cxn ang="0">
                  <a:pos x="5" y="237"/>
                </a:cxn>
                <a:cxn ang="0">
                  <a:pos x="20" y="237"/>
                </a:cxn>
                <a:cxn ang="0">
                  <a:pos x="58" y="248"/>
                </a:cxn>
                <a:cxn ang="0">
                  <a:pos x="93" y="249"/>
                </a:cxn>
                <a:cxn ang="0">
                  <a:pos x="126" y="245"/>
                </a:cxn>
                <a:cxn ang="0">
                  <a:pos x="176" y="227"/>
                </a:cxn>
                <a:cxn ang="0">
                  <a:pos x="230" y="192"/>
                </a:cxn>
                <a:cxn ang="0">
                  <a:pos x="268" y="147"/>
                </a:cxn>
                <a:cxn ang="0">
                  <a:pos x="287" y="94"/>
                </a:cxn>
                <a:cxn ang="0">
                  <a:pos x="291" y="49"/>
                </a:cxn>
                <a:cxn ang="0">
                  <a:pos x="279" y="26"/>
                </a:cxn>
                <a:cxn ang="0">
                  <a:pos x="262" y="11"/>
                </a:cxn>
                <a:cxn ang="0">
                  <a:pos x="249" y="4"/>
                </a:cxn>
                <a:cxn ang="0">
                  <a:pos x="255" y="2"/>
                </a:cxn>
                <a:cxn ang="0">
                  <a:pos x="269" y="0"/>
                </a:cxn>
                <a:cxn ang="0">
                  <a:pos x="282" y="4"/>
                </a:cxn>
                <a:cxn ang="0">
                  <a:pos x="293" y="10"/>
                </a:cxn>
              </a:cxnLst>
              <a:rect l="0" t="0" r="r" b="b"/>
              <a:pathLst>
                <a:path w="314" h="275">
                  <a:moveTo>
                    <a:pt x="300" y="14"/>
                  </a:moveTo>
                  <a:lnTo>
                    <a:pt x="309" y="36"/>
                  </a:lnTo>
                  <a:lnTo>
                    <a:pt x="314" y="59"/>
                  </a:lnTo>
                  <a:lnTo>
                    <a:pt x="314" y="81"/>
                  </a:lnTo>
                  <a:lnTo>
                    <a:pt x="310" y="104"/>
                  </a:lnTo>
                  <a:lnTo>
                    <a:pt x="302" y="127"/>
                  </a:lnTo>
                  <a:lnTo>
                    <a:pt x="291" y="150"/>
                  </a:lnTo>
                  <a:lnTo>
                    <a:pt x="277" y="173"/>
                  </a:lnTo>
                  <a:lnTo>
                    <a:pt x="258" y="197"/>
                  </a:lnTo>
                  <a:lnTo>
                    <a:pt x="249" y="208"/>
                  </a:lnTo>
                  <a:lnTo>
                    <a:pt x="240" y="217"/>
                  </a:lnTo>
                  <a:lnTo>
                    <a:pt x="230" y="226"/>
                  </a:lnTo>
                  <a:lnTo>
                    <a:pt x="218" y="234"/>
                  </a:lnTo>
                  <a:lnTo>
                    <a:pt x="207" y="241"/>
                  </a:lnTo>
                  <a:lnTo>
                    <a:pt x="195" y="248"/>
                  </a:lnTo>
                  <a:lnTo>
                    <a:pt x="182" y="254"/>
                  </a:lnTo>
                  <a:lnTo>
                    <a:pt x="170" y="260"/>
                  </a:lnTo>
                  <a:lnTo>
                    <a:pt x="157" y="264"/>
                  </a:lnTo>
                  <a:lnTo>
                    <a:pt x="143" y="268"/>
                  </a:lnTo>
                  <a:lnTo>
                    <a:pt x="131" y="271"/>
                  </a:lnTo>
                  <a:lnTo>
                    <a:pt x="118" y="273"/>
                  </a:lnTo>
                  <a:lnTo>
                    <a:pt x="105" y="275"/>
                  </a:lnTo>
                  <a:lnTo>
                    <a:pt x="93" y="275"/>
                  </a:lnTo>
                  <a:lnTo>
                    <a:pt x="80" y="275"/>
                  </a:lnTo>
                  <a:lnTo>
                    <a:pt x="68" y="273"/>
                  </a:lnTo>
                  <a:lnTo>
                    <a:pt x="58" y="271"/>
                  </a:lnTo>
                  <a:lnTo>
                    <a:pt x="48" y="268"/>
                  </a:lnTo>
                  <a:lnTo>
                    <a:pt x="38" y="264"/>
                  </a:lnTo>
                  <a:lnTo>
                    <a:pt x="28" y="258"/>
                  </a:lnTo>
                  <a:lnTo>
                    <a:pt x="20" y="253"/>
                  </a:lnTo>
                  <a:lnTo>
                    <a:pt x="12" y="246"/>
                  </a:lnTo>
                  <a:lnTo>
                    <a:pt x="5" y="237"/>
                  </a:lnTo>
                  <a:lnTo>
                    <a:pt x="0" y="226"/>
                  </a:lnTo>
                  <a:lnTo>
                    <a:pt x="20" y="237"/>
                  </a:lnTo>
                  <a:lnTo>
                    <a:pt x="40" y="244"/>
                  </a:lnTo>
                  <a:lnTo>
                    <a:pt x="58" y="248"/>
                  </a:lnTo>
                  <a:lnTo>
                    <a:pt x="75" y="249"/>
                  </a:lnTo>
                  <a:lnTo>
                    <a:pt x="93" y="249"/>
                  </a:lnTo>
                  <a:lnTo>
                    <a:pt x="109" y="248"/>
                  </a:lnTo>
                  <a:lnTo>
                    <a:pt x="126" y="245"/>
                  </a:lnTo>
                  <a:lnTo>
                    <a:pt x="142" y="241"/>
                  </a:lnTo>
                  <a:lnTo>
                    <a:pt x="176" y="227"/>
                  </a:lnTo>
                  <a:lnTo>
                    <a:pt x="205" y="210"/>
                  </a:lnTo>
                  <a:lnTo>
                    <a:pt x="230" y="192"/>
                  </a:lnTo>
                  <a:lnTo>
                    <a:pt x="250" y="171"/>
                  </a:lnTo>
                  <a:lnTo>
                    <a:pt x="268" y="147"/>
                  </a:lnTo>
                  <a:lnTo>
                    <a:pt x="279" y="121"/>
                  </a:lnTo>
                  <a:lnTo>
                    <a:pt x="287" y="94"/>
                  </a:lnTo>
                  <a:lnTo>
                    <a:pt x="292" y="64"/>
                  </a:lnTo>
                  <a:lnTo>
                    <a:pt x="291" y="49"/>
                  </a:lnTo>
                  <a:lnTo>
                    <a:pt x="286" y="36"/>
                  </a:lnTo>
                  <a:lnTo>
                    <a:pt x="279" y="26"/>
                  </a:lnTo>
                  <a:lnTo>
                    <a:pt x="270" y="17"/>
                  </a:lnTo>
                  <a:lnTo>
                    <a:pt x="262" y="11"/>
                  </a:lnTo>
                  <a:lnTo>
                    <a:pt x="254" y="6"/>
                  </a:lnTo>
                  <a:lnTo>
                    <a:pt x="249" y="4"/>
                  </a:lnTo>
                  <a:lnTo>
                    <a:pt x="247" y="3"/>
                  </a:lnTo>
                  <a:lnTo>
                    <a:pt x="255" y="2"/>
                  </a:lnTo>
                  <a:lnTo>
                    <a:pt x="262" y="0"/>
                  </a:lnTo>
                  <a:lnTo>
                    <a:pt x="269" y="0"/>
                  </a:lnTo>
                  <a:lnTo>
                    <a:pt x="275" y="2"/>
                  </a:lnTo>
                  <a:lnTo>
                    <a:pt x="282" y="4"/>
                  </a:lnTo>
                  <a:lnTo>
                    <a:pt x="287" y="6"/>
                  </a:lnTo>
                  <a:lnTo>
                    <a:pt x="293" y="10"/>
                  </a:lnTo>
                  <a:lnTo>
                    <a:pt x="30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8" name="Freeform 42"/>
            <p:cNvSpPr>
              <a:spLocks/>
            </p:cNvSpPr>
            <p:nvPr/>
          </p:nvSpPr>
          <p:spPr bwMode="auto">
            <a:xfrm>
              <a:off x="7145338" y="720725"/>
              <a:ext cx="368300" cy="1225550"/>
            </a:xfrm>
            <a:custGeom>
              <a:avLst/>
              <a:gdLst/>
              <a:ahLst/>
              <a:cxnLst>
                <a:cxn ang="0">
                  <a:pos x="374" y="131"/>
                </a:cxn>
                <a:cxn ang="0">
                  <a:pos x="305" y="318"/>
                </a:cxn>
                <a:cxn ang="0">
                  <a:pos x="289" y="419"/>
                </a:cxn>
                <a:cxn ang="0">
                  <a:pos x="338" y="429"/>
                </a:cxn>
                <a:cxn ang="0">
                  <a:pos x="402" y="442"/>
                </a:cxn>
                <a:cxn ang="0">
                  <a:pos x="387" y="457"/>
                </a:cxn>
                <a:cxn ang="0">
                  <a:pos x="308" y="454"/>
                </a:cxn>
                <a:cxn ang="0">
                  <a:pos x="228" y="462"/>
                </a:cxn>
                <a:cxn ang="0">
                  <a:pos x="180" y="495"/>
                </a:cxn>
                <a:cxn ang="0">
                  <a:pos x="210" y="517"/>
                </a:cxn>
                <a:cxn ang="0">
                  <a:pos x="250" y="510"/>
                </a:cxn>
                <a:cxn ang="0">
                  <a:pos x="221" y="532"/>
                </a:cxn>
                <a:cxn ang="0">
                  <a:pos x="160" y="570"/>
                </a:cxn>
                <a:cxn ang="0">
                  <a:pos x="130" y="662"/>
                </a:cxn>
                <a:cxn ang="0">
                  <a:pos x="157" y="696"/>
                </a:cxn>
                <a:cxn ang="0">
                  <a:pos x="183" y="733"/>
                </a:cxn>
                <a:cxn ang="0">
                  <a:pos x="214" y="829"/>
                </a:cxn>
                <a:cxn ang="0">
                  <a:pos x="251" y="945"/>
                </a:cxn>
                <a:cxn ang="0">
                  <a:pos x="291" y="1075"/>
                </a:cxn>
                <a:cxn ang="0">
                  <a:pos x="288" y="1239"/>
                </a:cxn>
                <a:cxn ang="0">
                  <a:pos x="308" y="1363"/>
                </a:cxn>
                <a:cxn ang="0">
                  <a:pos x="355" y="1445"/>
                </a:cxn>
                <a:cxn ang="0">
                  <a:pos x="362" y="1472"/>
                </a:cxn>
                <a:cxn ang="0">
                  <a:pos x="325" y="1427"/>
                </a:cxn>
                <a:cxn ang="0">
                  <a:pos x="264" y="1443"/>
                </a:cxn>
                <a:cxn ang="0">
                  <a:pos x="203" y="1508"/>
                </a:cxn>
                <a:cxn ang="0">
                  <a:pos x="183" y="1521"/>
                </a:cxn>
                <a:cxn ang="0">
                  <a:pos x="235" y="1419"/>
                </a:cxn>
                <a:cxn ang="0">
                  <a:pos x="257" y="1290"/>
                </a:cxn>
                <a:cxn ang="0">
                  <a:pos x="264" y="1162"/>
                </a:cxn>
                <a:cxn ang="0">
                  <a:pos x="223" y="1044"/>
                </a:cxn>
                <a:cxn ang="0">
                  <a:pos x="157" y="1083"/>
                </a:cxn>
                <a:cxn ang="0">
                  <a:pos x="81" y="1141"/>
                </a:cxn>
                <a:cxn ang="0">
                  <a:pos x="36" y="1263"/>
                </a:cxn>
                <a:cxn ang="0">
                  <a:pos x="55" y="1376"/>
                </a:cxn>
                <a:cxn ang="0">
                  <a:pos x="113" y="1413"/>
                </a:cxn>
                <a:cxn ang="0">
                  <a:pos x="146" y="1441"/>
                </a:cxn>
                <a:cxn ang="0">
                  <a:pos x="46" y="1403"/>
                </a:cxn>
                <a:cxn ang="0">
                  <a:pos x="0" y="1306"/>
                </a:cxn>
                <a:cxn ang="0">
                  <a:pos x="22" y="1171"/>
                </a:cxn>
                <a:cxn ang="0">
                  <a:pos x="226" y="991"/>
                </a:cxn>
                <a:cxn ang="0">
                  <a:pos x="189" y="852"/>
                </a:cxn>
                <a:cxn ang="0">
                  <a:pos x="150" y="725"/>
                </a:cxn>
                <a:cxn ang="0">
                  <a:pos x="113" y="697"/>
                </a:cxn>
                <a:cxn ang="0">
                  <a:pos x="105" y="633"/>
                </a:cxn>
                <a:cxn ang="0">
                  <a:pos x="123" y="585"/>
                </a:cxn>
                <a:cxn ang="0">
                  <a:pos x="152" y="540"/>
                </a:cxn>
                <a:cxn ang="0">
                  <a:pos x="153" y="488"/>
                </a:cxn>
                <a:cxn ang="0">
                  <a:pos x="198" y="445"/>
                </a:cxn>
                <a:cxn ang="0">
                  <a:pos x="283" y="258"/>
                </a:cxn>
                <a:cxn ang="0">
                  <a:pos x="379" y="78"/>
                </a:cxn>
                <a:cxn ang="0">
                  <a:pos x="438" y="11"/>
                </a:cxn>
                <a:cxn ang="0">
                  <a:pos x="461" y="0"/>
                </a:cxn>
              </a:cxnLst>
              <a:rect l="0" t="0" r="r" b="b"/>
              <a:pathLst>
                <a:path w="463" h="1543">
                  <a:moveTo>
                    <a:pt x="463" y="3"/>
                  </a:moveTo>
                  <a:lnTo>
                    <a:pt x="430" y="45"/>
                  </a:lnTo>
                  <a:lnTo>
                    <a:pt x="401" y="88"/>
                  </a:lnTo>
                  <a:lnTo>
                    <a:pt x="374" y="131"/>
                  </a:lnTo>
                  <a:lnTo>
                    <a:pt x="353" y="176"/>
                  </a:lnTo>
                  <a:lnTo>
                    <a:pt x="333" y="220"/>
                  </a:lnTo>
                  <a:lnTo>
                    <a:pt x="318" y="269"/>
                  </a:lnTo>
                  <a:lnTo>
                    <a:pt x="305" y="318"/>
                  </a:lnTo>
                  <a:lnTo>
                    <a:pt x="297" y="370"/>
                  </a:lnTo>
                  <a:lnTo>
                    <a:pt x="294" y="389"/>
                  </a:lnTo>
                  <a:lnTo>
                    <a:pt x="291" y="405"/>
                  </a:lnTo>
                  <a:lnTo>
                    <a:pt x="289" y="419"/>
                  </a:lnTo>
                  <a:lnTo>
                    <a:pt x="289" y="428"/>
                  </a:lnTo>
                  <a:lnTo>
                    <a:pt x="304" y="428"/>
                  </a:lnTo>
                  <a:lnTo>
                    <a:pt x="320" y="428"/>
                  </a:lnTo>
                  <a:lnTo>
                    <a:pt x="338" y="429"/>
                  </a:lnTo>
                  <a:lnTo>
                    <a:pt x="355" y="430"/>
                  </a:lnTo>
                  <a:lnTo>
                    <a:pt x="371" y="432"/>
                  </a:lnTo>
                  <a:lnTo>
                    <a:pt x="387" y="436"/>
                  </a:lnTo>
                  <a:lnTo>
                    <a:pt x="402" y="442"/>
                  </a:lnTo>
                  <a:lnTo>
                    <a:pt x="416" y="449"/>
                  </a:lnTo>
                  <a:lnTo>
                    <a:pt x="417" y="459"/>
                  </a:lnTo>
                  <a:lnTo>
                    <a:pt x="403" y="458"/>
                  </a:lnTo>
                  <a:lnTo>
                    <a:pt x="387" y="457"/>
                  </a:lnTo>
                  <a:lnTo>
                    <a:pt x="369" y="455"/>
                  </a:lnTo>
                  <a:lnTo>
                    <a:pt x="349" y="454"/>
                  </a:lnTo>
                  <a:lnTo>
                    <a:pt x="328" y="454"/>
                  </a:lnTo>
                  <a:lnTo>
                    <a:pt x="308" y="454"/>
                  </a:lnTo>
                  <a:lnTo>
                    <a:pt x="287" y="454"/>
                  </a:lnTo>
                  <a:lnTo>
                    <a:pt x="266" y="455"/>
                  </a:lnTo>
                  <a:lnTo>
                    <a:pt x="247" y="459"/>
                  </a:lnTo>
                  <a:lnTo>
                    <a:pt x="228" y="462"/>
                  </a:lnTo>
                  <a:lnTo>
                    <a:pt x="212" y="468"/>
                  </a:lnTo>
                  <a:lnTo>
                    <a:pt x="198" y="475"/>
                  </a:lnTo>
                  <a:lnTo>
                    <a:pt x="188" y="483"/>
                  </a:lnTo>
                  <a:lnTo>
                    <a:pt x="180" y="495"/>
                  </a:lnTo>
                  <a:lnTo>
                    <a:pt x="176" y="507"/>
                  </a:lnTo>
                  <a:lnTo>
                    <a:pt x="177" y="522"/>
                  </a:lnTo>
                  <a:lnTo>
                    <a:pt x="195" y="520"/>
                  </a:lnTo>
                  <a:lnTo>
                    <a:pt x="210" y="517"/>
                  </a:lnTo>
                  <a:lnTo>
                    <a:pt x="223" y="513"/>
                  </a:lnTo>
                  <a:lnTo>
                    <a:pt x="234" y="510"/>
                  </a:lnTo>
                  <a:lnTo>
                    <a:pt x="243" y="508"/>
                  </a:lnTo>
                  <a:lnTo>
                    <a:pt x="250" y="510"/>
                  </a:lnTo>
                  <a:lnTo>
                    <a:pt x="255" y="515"/>
                  </a:lnTo>
                  <a:lnTo>
                    <a:pt x="258" y="526"/>
                  </a:lnTo>
                  <a:lnTo>
                    <a:pt x="240" y="528"/>
                  </a:lnTo>
                  <a:lnTo>
                    <a:pt x="221" y="532"/>
                  </a:lnTo>
                  <a:lnTo>
                    <a:pt x="205" y="537"/>
                  </a:lnTo>
                  <a:lnTo>
                    <a:pt x="189" y="545"/>
                  </a:lnTo>
                  <a:lnTo>
                    <a:pt x="174" y="556"/>
                  </a:lnTo>
                  <a:lnTo>
                    <a:pt x="160" y="570"/>
                  </a:lnTo>
                  <a:lnTo>
                    <a:pt x="147" y="586"/>
                  </a:lnTo>
                  <a:lnTo>
                    <a:pt x="137" y="605"/>
                  </a:lnTo>
                  <a:lnTo>
                    <a:pt x="129" y="633"/>
                  </a:lnTo>
                  <a:lnTo>
                    <a:pt x="130" y="662"/>
                  </a:lnTo>
                  <a:lnTo>
                    <a:pt x="138" y="688"/>
                  </a:lnTo>
                  <a:lnTo>
                    <a:pt x="154" y="710"/>
                  </a:lnTo>
                  <a:lnTo>
                    <a:pt x="157" y="703"/>
                  </a:lnTo>
                  <a:lnTo>
                    <a:pt x="157" y="696"/>
                  </a:lnTo>
                  <a:lnTo>
                    <a:pt x="159" y="689"/>
                  </a:lnTo>
                  <a:lnTo>
                    <a:pt x="166" y="686"/>
                  </a:lnTo>
                  <a:lnTo>
                    <a:pt x="175" y="709"/>
                  </a:lnTo>
                  <a:lnTo>
                    <a:pt x="183" y="733"/>
                  </a:lnTo>
                  <a:lnTo>
                    <a:pt x="192" y="757"/>
                  </a:lnTo>
                  <a:lnTo>
                    <a:pt x="199" y="782"/>
                  </a:lnTo>
                  <a:lnTo>
                    <a:pt x="207" y="806"/>
                  </a:lnTo>
                  <a:lnTo>
                    <a:pt x="214" y="829"/>
                  </a:lnTo>
                  <a:lnTo>
                    <a:pt x="221" y="853"/>
                  </a:lnTo>
                  <a:lnTo>
                    <a:pt x="228" y="877"/>
                  </a:lnTo>
                  <a:lnTo>
                    <a:pt x="240" y="913"/>
                  </a:lnTo>
                  <a:lnTo>
                    <a:pt x="251" y="945"/>
                  </a:lnTo>
                  <a:lnTo>
                    <a:pt x="263" y="977"/>
                  </a:lnTo>
                  <a:lnTo>
                    <a:pt x="274" y="1010"/>
                  </a:lnTo>
                  <a:lnTo>
                    <a:pt x="283" y="1042"/>
                  </a:lnTo>
                  <a:lnTo>
                    <a:pt x="291" y="1075"/>
                  </a:lnTo>
                  <a:lnTo>
                    <a:pt x="296" y="1110"/>
                  </a:lnTo>
                  <a:lnTo>
                    <a:pt x="297" y="1147"/>
                  </a:lnTo>
                  <a:lnTo>
                    <a:pt x="294" y="1192"/>
                  </a:lnTo>
                  <a:lnTo>
                    <a:pt x="288" y="1239"/>
                  </a:lnTo>
                  <a:lnTo>
                    <a:pt x="287" y="1286"/>
                  </a:lnTo>
                  <a:lnTo>
                    <a:pt x="294" y="1332"/>
                  </a:lnTo>
                  <a:lnTo>
                    <a:pt x="300" y="1346"/>
                  </a:lnTo>
                  <a:lnTo>
                    <a:pt x="308" y="1363"/>
                  </a:lnTo>
                  <a:lnTo>
                    <a:pt x="319" y="1384"/>
                  </a:lnTo>
                  <a:lnTo>
                    <a:pt x="332" y="1405"/>
                  </a:lnTo>
                  <a:lnTo>
                    <a:pt x="343" y="1427"/>
                  </a:lnTo>
                  <a:lnTo>
                    <a:pt x="355" y="1445"/>
                  </a:lnTo>
                  <a:lnTo>
                    <a:pt x="364" y="1461"/>
                  </a:lnTo>
                  <a:lnTo>
                    <a:pt x="370" y="1472"/>
                  </a:lnTo>
                  <a:lnTo>
                    <a:pt x="366" y="1474"/>
                  </a:lnTo>
                  <a:lnTo>
                    <a:pt x="362" y="1472"/>
                  </a:lnTo>
                  <a:lnTo>
                    <a:pt x="354" y="1464"/>
                  </a:lnTo>
                  <a:lnTo>
                    <a:pt x="344" y="1452"/>
                  </a:lnTo>
                  <a:lnTo>
                    <a:pt x="334" y="1441"/>
                  </a:lnTo>
                  <a:lnTo>
                    <a:pt x="325" y="1427"/>
                  </a:lnTo>
                  <a:lnTo>
                    <a:pt x="316" y="1415"/>
                  </a:lnTo>
                  <a:lnTo>
                    <a:pt x="308" y="1406"/>
                  </a:lnTo>
                  <a:lnTo>
                    <a:pt x="285" y="1426"/>
                  </a:lnTo>
                  <a:lnTo>
                    <a:pt x="264" y="1443"/>
                  </a:lnTo>
                  <a:lnTo>
                    <a:pt x="245" y="1460"/>
                  </a:lnTo>
                  <a:lnTo>
                    <a:pt x="229" y="1476"/>
                  </a:lnTo>
                  <a:lnTo>
                    <a:pt x="215" y="1492"/>
                  </a:lnTo>
                  <a:lnTo>
                    <a:pt x="203" y="1508"/>
                  </a:lnTo>
                  <a:lnTo>
                    <a:pt x="194" y="1525"/>
                  </a:lnTo>
                  <a:lnTo>
                    <a:pt x="187" y="1543"/>
                  </a:lnTo>
                  <a:lnTo>
                    <a:pt x="182" y="1536"/>
                  </a:lnTo>
                  <a:lnTo>
                    <a:pt x="183" y="1521"/>
                  </a:lnTo>
                  <a:lnTo>
                    <a:pt x="189" y="1499"/>
                  </a:lnTo>
                  <a:lnTo>
                    <a:pt x="200" y="1474"/>
                  </a:lnTo>
                  <a:lnTo>
                    <a:pt x="215" y="1446"/>
                  </a:lnTo>
                  <a:lnTo>
                    <a:pt x="235" y="1419"/>
                  </a:lnTo>
                  <a:lnTo>
                    <a:pt x="260" y="1394"/>
                  </a:lnTo>
                  <a:lnTo>
                    <a:pt x="289" y="1374"/>
                  </a:lnTo>
                  <a:lnTo>
                    <a:pt x="267" y="1329"/>
                  </a:lnTo>
                  <a:lnTo>
                    <a:pt x="257" y="1290"/>
                  </a:lnTo>
                  <a:lnTo>
                    <a:pt x="253" y="1254"/>
                  </a:lnTo>
                  <a:lnTo>
                    <a:pt x="256" y="1223"/>
                  </a:lnTo>
                  <a:lnTo>
                    <a:pt x="260" y="1193"/>
                  </a:lnTo>
                  <a:lnTo>
                    <a:pt x="264" y="1162"/>
                  </a:lnTo>
                  <a:lnTo>
                    <a:pt x="264" y="1129"/>
                  </a:lnTo>
                  <a:lnTo>
                    <a:pt x="257" y="1095"/>
                  </a:lnTo>
                  <a:lnTo>
                    <a:pt x="243" y="1035"/>
                  </a:lnTo>
                  <a:lnTo>
                    <a:pt x="223" y="1044"/>
                  </a:lnTo>
                  <a:lnTo>
                    <a:pt x="205" y="1053"/>
                  </a:lnTo>
                  <a:lnTo>
                    <a:pt x="188" y="1064"/>
                  </a:lnTo>
                  <a:lnTo>
                    <a:pt x="172" y="1073"/>
                  </a:lnTo>
                  <a:lnTo>
                    <a:pt x="157" y="1083"/>
                  </a:lnTo>
                  <a:lnTo>
                    <a:pt x="142" y="1094"/>
                  </a:lnTo>
                  <a:lnTo>
                    <a:pt x="126" y="1104"/>
                  </a:lnTo>
                  <a:lnTo>
                    <a:pt x="111" y="1116"/>
                  </a:lnTo>
                  <a:lnTo>
                    <a:pt x="81" y="1141"/>
                  </a:lnTo>
                  <a:lnTo>
                    <a:pt x="60" y="1170"/>
                  </a:lnTo>
                  <a:lnTo>
                    <a:pt x="46" y="1200"/>
                  </a:lnTo>
                  <a:lnTo>
                    <a:pt x="38" y="1231"/>
                  </a:lnTo>
                  <a:lnTo>
                    <a:pt x="36" y="1263"/>
                  </a:lnTo>
                  <a:lnTo>
                    <a:pt x="37" y="1297"/>
                  </a:lnTo>
                  <a:lnTo>
                    <a:pt x="41" y="1330"/>
                  </a:lnTo>
                  <a:lnTo>
                    <a:pt x="47" y="1362"/>
                  </a:lnTo>
                  <a:lnTo>
                    <a:pt x="55" y="1376"/>
                  </a:lnTo>
                  <a:lnTo>
                    <a:pt x="67" y="1388"/>
                  </a:lnTo>
                  <a:lnTo>
                    <a:pt x="81" y="1397"/>
                  </a:lnTo>
                  <a:lnTo>
                    <a:pt x="97" y="1405"/>
                  </a:lnTo>
                  <a:lnTo>
                    <a:pt x="113" y="1413"/>
                  </a:lnTo>
                  <a:lnTo>
                    <a:pt x="130" y="1420"/>
                  </a:lnTo>
                  <a:lnTo>
                    <a:pt x="146" y="1429"/>
                  </a:lnTo>
                  <a:lnTo>
                    <a:pt x="161" y="1439"/>
                  </a:lnTo>
                  <a:lnTo>
                    <a:pt x="146" y="1441"/>
                  </a:lnTo>
                  <a:lnTo>
                    <a:pt x="124" y="1437"/>
                  </a:lnTo>
                  <a:lnTo>
                    <a:pt x="99" y="1429"/>
                  </a:lnTo>
                  <a:lnTo>
                    <a:pt x="73" y="1417"/>
                  </a:lnTo>
                  <a:lnTo>
                    <a:pt x="46" y="1403"/>
                  </a:lnTo>
                  <a:lnTo>
                    <a:pt x="24" y="1384"/>
                  </a:lnTo>
                  <a:lnTo>
                    <a:pt x="8" y="1362"/>
                  </a:lnTo>
                  <a:lnTo>
                    <a:pt x="1" y="1339"/>
                  </a:lnTo>
                  <a:lnTo>
                    <a:pt x="0" y="1306"/>
                  </a:lnTo>
                  <a:lnTo>
                    <a:pt x="0" y="1271"/>
                  </a:lnTo>
                  <a:lnTo>
                    <a:pt x="5" y="1237"/>
                  </a:lnTo>
                  <a:lnTo>
                    <a:pt x="11" y="1202"/>
                  </a:lnTo>
                  <a:lnTo>
                    <a:pt x="22" y="1171"/>
                  </a:lnTo>
                  <a:lnTo>
                    <a:pt x="37" y="1142"/>
                  </a:lnTo>
                  <a:lnTo>
                    <a:pt x="56" y="1117"/>
                  </a:lnTo>
                  <a:lnTo>
                    <a:pt x="82" y="1097"/>
                  </a:lnTo>
                  <a:lnTo>
                    <a:pt x="226" y="991"/>
                  </a:lnTo>
                  <a:lnTo>
                    <a:pt x="223" y="975"/>
                  </a:lnTo>
                  <a:lnTo>
                    <a:pt x="215" y="943"/>
                  </a:lnTo>
                  <a:lnTo>
                    <a:pt x="203" y="899"/>
                  </a:lnTo>
                  <a:lnTo>
                    <a:pt x="189" y="852"/>
                  </a:lnTo>
                  <a:lnTo>
                    <a:pt x="174" y="805"/>
                  </a:lnTo>
                  <a:lnTo>
                    <a:pt x="162" y="764"/>
                  </a:lnTo>
                  <a:lnTo>
                    <a:pt x="153" y="735"/>
                  </a:lnTo>
                  <a:lnTo>
                    <a:pt x="150" y="725"/>
                  </a:lnTo>
                  <a:lnTo>
                    <a:pt x="139" y="725"/>
                  </a:lnTo>
                  <a:lnTo>
                    <a:pt x="130" y="719"/>
                  </a:lnTo>
                  <a:lnTo>
                    <a:pt x="121" y="710"/>
                  </a:lnTo>
                  <a:lnTo>
                    <a:pt x="113" y="697"/>
                  </a:lnTo>
                  <a:lnTo>
                    <a:pt x="107" y="682"/>
                  </a:lnTo>
                  <a:lnTo>
                    <a:pt x="104" y="666"/>
                  </a:lnTo>
                  <a:lnTo>
                    <a:pt x="102" y="649"/>
                  </a:lnTo>
                  <a:lnTo>
                    <a:pt x="105" y="633"/>
                  </a:lnTo>
                  <a:lnTo>
                    <a:pt x="107" y="620"/>
                  </a:lnTo>
                  <a:lnTo>
                    <a:pt x="112" y="608"/>
                  </a:lnTo>
                  <a:lnTo>
                    <a:pt x="116" y="596"/>
                  </a:lnTo>
                  <a:lnTo>
                    <a:pt x="123" y="585"/>
                  </a:lnTo>
                  <a:lnTo>
                    <a:pt x="130" y="573"/>
                  </a:lnTo>
                  <a:lnTo>
                    <a:pt x="137" y="561"/>
                  </a:lnTo>
                  <a:lnTo>
                    <a:pt x="145" y="550"/>
                  </a:lnTo>
                  <a:lnTo>
                    <a:pt x="152" y="540"/>
                  </a:lnTo>
                  <a:lnTo>
                    <a:pt x="150" y="526"/>
                  </a:lnTo>
                  <a:lnTo>
                    <a:pt x="149" y="512"/>
                  </a:lnTo>
                  <a:lnTo>
                    <a:pt x="150" y="499"/>
                  </a:lnTo>
                  <a:lnTo>
                    <a:pt x="153" y="488"/>
                  </a:lnTo>
                  <a:lnTo>
                    <a:pt x="159" y="476"/>
                  </a:lnTo>
                  <a:lnTo>
                    <a:pt x="168" y="465"/>
                  </a:lnTo>
                  <a:lnTo>
                    <a:pt x="181" y="454"/>
                  </a:lnTo>
                  <a:lnTo>
                    <a:pt x="198" y="445"/>
                  </a:lnTo>
                  <a:lnTo>
                    <a:pt x="242" y="435"/>
                  </a:lnTo>
                  <a:lnTo>
                    <a:pt x="253" y="369"/>
                  </a:lnTo>
                  <a:lnTo>
                    <a:pt x="267" y="310"/>
                  </a:lnTo>
                  <a:lnTo>
                    <a:pt x="283" y="258"/>
                  </a:lnTo>
                  <a:lnTo>
                    <a:pt x="303" y="210"/>
                  </a:lnTo>
                  <a:lnTo>
                    <a:pt x="325" y="165"/>
                  </a:lnTo>
                  <a:lnTo>
                    <a:pt x="350" y="121"/>
                  </a:lnTo>
                  <a:lnTo>
                    <a:pt x="379" y="78"/>
                  </a:lnTo>
                  <a:lnTo>
                    <a:pt x="412" y="33"/>
                  </a:lnTo>
                  <a:lnTo>
                    <a:pt x="422" y="25"/>
                  </a:lnTo>
                  <a:lnTo>
                    <a:pt x="430" y="17"/>
                  </a:lnTo>
                  <a:lnTo>
                    <a:pt x="438" y="11"/>
                  </a:lnTo>
                  <a:lnTo>
                    <a:pt x="446" y="5"/>
                  </a:lnTo>
                  <a:lnTo>
                    <a:pt x="452" y="3"/>
                  </a:lnTo>
                  <a:lnTo>
                    <a:pt x="457" y="0"/>
                  </a:lnTo>
                  <a:lnTo>
                    <a:pt x="461" y="0"/>
                  </a:lnTo>
                  <a:lnTo>
                    <a:pt x="46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59" name="Freeform 43"/>
            <p:cNvSpPr>
              <a:spLocks/>
            </p:cNvSpPr>
            <p:nvPr/>
          </p:nvSpPr>
          <p:spPr bwMode="auto">
            <a:xfrm>
              <a:off x="7721600" y="862013"/>
              <a:ext cx="382587" cy="617538"/>
            </a:xfrm>
            <a:custGeom>
              <a:avLst/>
              <a:gdLst/>
              <a:ahLst/>
              <a:cxnLst>
                <a:cxn ang="0">
                  <a:pos x="461" y="38"/>
                </a:cxn>
                <a:cxn ang="0">
                  <a:pos x="437" y="110"/>
                </a:cxn>
                <a:cxn ang="0">
                  <a:pos x="425" y="169"/>
                </a:cxn>
                <a:cxn ang="0">
                  <a:pos x="422" y="204"/>
                </a:cxn>
                <a:cxn ang="0">
                  <a:pos x="423" y="256"/>
                </a:cxn>
                <a:cxn ang="0">
                  <a:pos x="433" y="350"/>
                </a:cxn>
                <a:cxn ang="0">
                  <a:pos x="440" y="400"/>
                </a:cxn>
                <a:cxn ang="0">
                  <a:pos x="427" y="403"/>
                </a:cxn>
                <a:cxn ang="0">
                  <a:pos x="411" y="373"/>
                </a:cxn>
                <a:cxn ang="0">
                  <a:pos x="374" y="336"/>
                </a:cxn>
                <a:cxn ang="0">
                  <a:pos x="323" y="320"/>
                </a:cxn>
                <a:cxn ang="0">
                  <a:pos x="266" y="315"/>
                </a:cxn>
                <a:cxn ang="0">
                  <a:pos x="209" y="324"/>
                </a:cxn>
                <a:cxn ang="0">
                  <a:pos x="153" y="351"/>
                </a:cxn>
                <a:cxn ang="0">
                  <a:pos x="107" y="392"/>
                </a:cxn>
                <a:cxn ang="0">
                  <a:pos x="71" y="442"/>
                </a:cxn>
                <a:cxn ang="0">
                  <a:pos x="52" y="514"/>
                </a:cxn>
                <a:cxn ang="0">
                  <a:pos x="65" y="592"/>
                </a:cxn>
                <a:cxn ang="0">
                  <a:pos x="99" y="665"/>
                </a:cxn>
                <a:cxn ang="0">
                  <a:pos x="138" y="737"/>
                </a:cxn>
                <a:cxn ang="0">
                  <a:pos x="150" y="777"/>
                </a:cxn>
                <a:cxn ang="0">
                  <a:pos x="138" y="775"/>
                </a:cxn>
                <a:cxn ang="0">
                  <a:pos x="106" y="746"/>
                </a:cxn>
                <a:cxn ang="0">
                  <a:pos x="59" y="685"/>
                </a:cxn>
                <a:cxn ang="0">
                  <a:pos x="24" y="616"/>
                </a:cxn>
                <a:cxn ang="0">
                  <a:pos x="3" y="541"/>
                </a:cxn>
                <a:cxn ang="0">
                  <a:pos x="8" y="470"/>
                </a:cxn>
                <a:cxn ang="0">
                  <a:pos x="39" y="409"/>
                </a:cxn>
                <a:cxn ang="0">
                  <a:pos x="84" y="356"/>
                </a:cxn>
                <a:cxn ang="0">
                  <a:pos x="137" y="315"/>
                </a:cxn>
                <a:cxn ang="0">
                  <a:pos x="177" y="296"/>
                </a:cxn>
                <a:cxn ang="0">
                  <a:pos x="202" y="288"/>
                </a:cxn>
                <a:cxn ang="0">
                  <a:pos x="227" y="283"/>
                </a:cxn>
                <a:cxn ang="0">
                  <a:pos x="251" y="282"/>
                </a:cxn>
                <a:cxn ang="0">
                  <a:pos x="275" y="282"/>
                </a:cxn>
                <a:cxn ang="0">
                  <a:pos x="300" y="284"/>
                </a:cxn>
                <a:cxn ang="0">
                  <a:pos x="324" y="287"/>
                </a:cxn>
                <a:cxn ang="0">
                  <a:pos x="347" y="290"/>
                </a:cxn>
                <a:cxn ang="0">
                  <a:pos x="362" y="294"/>
                </a:cxn>
                <a:cxn ang="0">
                  <a:pos x="371" y="298"/>
                </a:cxn>
                <a:cxn ang="0">
                  <a:pos x="383" y="305"/>
                </a:cxn>
                <a:cxn ang="0">
                  <a:pos x="394" y="313"/>
                </a:cxn>
                <a:cxn ang="0">
                  <a:pos x="388" y="256"/>
                </a:cxn>
                <a:cxn ang="0">
                  <a:pos x="374" y="125"/>
                </a:cxn>
                <a:cxn ang="0">
                  <a:pos x="384" y="79"/>
                </a:cxn>
                <a:cxn ang="0">
                  <a:pos x="394" y="123"/>
                </a:cxn>
                <a:cxn ang="0">
                  <a:pos x="403" y="123"/>
                </a:cxn>
                <a:cxn ang="0">
                  <a:pos x="418" y="86"/>
                </a:cxn>
                <a:cxn ang="0">
                  <a:pos x="439" y="44"/>
                </a:cxn>
                <a:cxn ang="0">
                  <a:pos x="465" y="9"/>
                </a:cxn>
              </a:cxnLst>
              <a:rect l="0" t="0" r="r" b="b"/>
              <a:pathLst>
                <a:path w="480" h="777">
                  <a:moveTo>
                    <a:pt x="480" y="0"/>
                  </a:moveTo>
                  <a:lnTo>
                    <a:pt x="461" y="38"/>
                  </a:lnTo>
                  <a:lnTo>
                    <a:pt x="447" y="76"/>
                  </a:lnTo>
                  <a:lnTo>
                    <a:pt x="437" y="110"/>
                  </a:lnTo>
                  <a:lnTo>
                    <a:pt x="430" y="143"/>
                  </a:lnTo>
                  <a:lnTo>
                    <a:pt x="425" y="169"/>
                  </a:lnTo>
                  <a:lnTo>
                    <a:pt x="423" y="190"/>
                  </a:lnTo>
                  <a:lnTo>
                    <a:pt x="422" y="204"/>
                  </a:lnTo>
                  <a:lnTo>
                    <a:pt x="422" y="208"/>
                  </a:lnTo>
                  <a:lnTo>
                    <a:pt x="423" y="256"/>
                  </a:lnTo>
                  <a:lnTo>
                    <a:pt x="426" y="303"/>
                  </a:lnTo>
                  <a:lnTo>
                    <a:pt x="433" y="350"/>
                  </a:lnTo>
                  <a:lnTo>
                    <a:pt x="446" y="395"/>
                  </a:lnTo>
                  <a:lnTo>
                    <a:pt x="440" y="400"/>
                  </a:lnTo>
                  <a:lnTo>
                    <a:pt x="434" y="402"/>
                  </a:lnTo>
                  <a:lnTo>
                    <a:pt x="427" y="403"/>
                  </a:lnTo>
                  <a:lnTo>
                    <a:pt x="422" y="402"/>
                  </a:lnTo>
                  <a:lnTo>
                    <a:pt x="411" y="373"/>
                  </a:lnTo>
                  <a:lnTo>
                    <a:pt x="395" y="351"/>
                  </a:lnTo>
                  <a:lnTo>
                    <a:pt x="374" y="336"/>
                  </a:lnTo>
                  <a:lnTo>
                    <a:pt x="350" y="326"/>
                  </a:lnTo>
                  <a:lnTo>
                    <a:pt x="323" y="320"/>
                  </a:lnTo>
                  <a:lnTo>
                    <a:pt x="294" y="317"/>
                  </a:lnTo>
                  <a:lnTo>
                    <a:pt x="266" y="315"/>
                  </a:lnTo>
                  <a:lnTo>
                    <a:pt x="238" y="315"/>
                  </a:lnTo>
                  <a:lnTo>
                    <a:pt x="209" y="324"/>
                  </a:lnTo>
                  <a:lnTo>
                    <a:pt x="180" y="335"/>
                  </a:lnTo>
                  <a:lnTo>
                    <a:pt x="153" y="351"/>
                  </a:lnTo>
                  <a:lnTo>
                    <a:pt x="129" y="370"/>
                  </a:lnTo>
                  <a:lnTo>
                    <a:pt x="107" y="392"/>
                  </a:lnTo>
                  <a:lnTo>
                    <a:pt x="88" y="416"/>
                  </a:lnTo>
                  <a:lnTo>
                    <a:pt x="71" y="442"/>
                  </a:lnTo>
                  <a:lnTo>
                    <a:pt x="59" y="471"/>
                  </a:lnTo>
                  <a:lnTo>
                    <a:pt x="52" y="514"/>
                  </a:lnTo>
                  <a:lnTo>
                    <a:pt x="54" y="554"/>
                  </a:lnTo>
                  <a:lnTo>
                    <a:pt x="65" y="592"/>
                  </a:lnTo>
                  <a:lnTo>
                    <a:pt x="81" y="629"/>
                  </a:lnTo>
                  <a:lnTo>
                    <a:pt x="99" y="665"/>
                  </a:lnTo>
                  <a:lnTo>
                    <a:pt x="119" y="701"/>
                  </a:lnTo>
                  <a:lnTo>
                    <a:pt x="138" y="737"/>
                  </a:lnTo>
                  <a:lnTo>
                    <a:pt x="153" y="774"/>
                  </a:lnTo>
                  <a:lnTo>
                    <a:pt x="150" y="777"/>
                  </a:lnTo>
                  <a:lnTo>
                    <a:pt x="144" y="777"/>
                  </a:lnTo>
                  <a:lnTo>
                    <a:pt x="138" y="775"/>
                  </a:lnTo>
                  <a:lnTo>
                    <a:pt x="134" y="774"/>
                  </a:lnTo>
                  <a:lnTo>
                    <a:pt x="106" y="746"/>
                  </a:lnTo>
                  <a:lnTo>
                    <a:pt x="81" y="716"/>
                  </a:lnTo>
                  <a:lnTo>
                    <a:pt x="59" y="685"/>
                  </a:lnTo>
                  <a:lnTo>
                    <a:pt x="39" y="651"/>
                  </a:lnTo>
                  <a:lnTo>
                    <a:pt x="24" y="616"/>
                  </a:lnTo>
                  <a:lnTo>
                    <a:pt x="12" y="579"/>
                  </a:lnTo>
                  <a:lnTo>
                    <a:pt x="3" y="541"/>
                  </a:lnTo>
                  <a:lnTo>
                    <a:pt x="0" y="502"/>
                  </a:lnTo>
                  <a:lnTo>
                    <a:pt x="8" y="470"/>
                  </a:lnTo>
                  <a:lnTo>
                    <a:pt x="22" y="439"/>
                  </a:lnTo>
                  <a:lnTo>
                    <a:pt x="39" y="409"/>
                  </a:lnTo>
                  <a:lnTo>
                    <a:pt x="60" y="381"/>
                  </a:lnTo>
                  <a:lnTo>
                    <a:pt x="84" y="356"/>
                  </a:lnTo>
                  <a:lnTo>
                    <a:pt x="109" y="334"/>
                  </a:lnTo>
                  <a:lnTo>
                    <a:pt x="137" y="315"/>
                  </a:lnTo>
                  <a:lnTo>
                    <a:pt x="166" y="301"/>
                  </a:lnTo>
                  <a:lnTo>
                    <a:pt x="177" y="296"/>
                  </a:lnTo>
                  <a:lnTo>
                    <a:pt x="190" y="291"/>
                  </a:lnTo>
                  <a:lnTo>
                    <a:pt x="202" y="288"/>
                  </a:lnTo>
                  <a:lnTo>
                    <a:pt x="214" y="286"/>
                  </a:lnTo>
                  <a:lnTo>
                    <a:pt x="227" y="283"/>
                  </a:lnTo>
                  <a:lnTo>
                    <a:pt x="238" y="282"/>
                  </a:lnTo>
                  <a:lnTo>
                    <a:pt x="251" y="282"/>
                  </a:lnTo>
                  <a:lnTo>
                    <a:pt x="264" y="282"/>
                  </a:lnTo>
                  <a:lnTo>
                    <a:pt x="275" y="282"/>
                  </a:lnTo>
                  <a:lnTo>
                    <a:pt x="288" y="283"/>
                  </a:lnTo>
                  <a:lnTo>
                    <a:pt x="300" y="284"/>
                  </a:lnTo>
                  <a:lnTo>
                    <a:pt x="312" y="286"/>
                  </a:lnTo>
                  <a:lnTo>
                    <a:pt x="324" y="287"/>
                  </a:lnTo>
                  <a:lnTo>
                    <a:pt x="335" y="289"/>
                  </a:lnTo>
                  <a:lnTo>
                    <a:pt x="347" y="290"/>
                  </a:lnTo>
                  <a:lnTo>
                    <a:pt x="358" y="292"/>
                  </a:lnTo>
                  <a:lnTo>
                    <a:pt x="362" y="294"/>
                  </a:lnTo>
                  <a:lnTo>
                    <a:pt x="366" y="296"/>
                  </a:lnTo>
                  <a:lnTo>
                    <a:pt x="371" y="298"/>
                  </a:lnTo>
                  <a:lnTo>
                    <a:pt x="377" y="302"/>
                  </a:lnTo>
                  <a:lnTo>
                    <a:pt x="383" y="305"/>
                  </a:lnTo>
                  <a:lnTo>
                    <a:pt x="388" y="309"/>
                  </a:lnTo>
                  <a:lnTo>
                    <a:pt x="394" y="313"/>
                  </a:lnTo>
                  <a:lnTo>
                    <a:pt x="399" y="318"/>
                  </a:lnTo>
                  <a:lnTo>
                    <a:pt x="388" y="256"/>
                  </a:lnTo>
                  <a:lnTo>
                    <a:pt x="379" y="191"/>
                  </a:lnTo>
                  <a:lnTo>
                    <a:pt x="374" y="125"/>
                  </a:lnTo>
                  <a:lnTo>
                    <a:pt x="378" y="64"/>
                  </a:lnTo>
                  <a:lnTo>
                    <a:pt x="384" y="79"/>
                  </a:lnTo>
                  <a:lnTo>
                    <a:pt x="389" y="102"/>
                  </a:lnTo>
                  <a:lnTo>
                    <a:pt x="394" y="123"/>
                  </a:lnTo>
                  <a:lnTo>
                    <a:pt x="398" y="136"/>
                  </a:lnTo>
                  <a:lnTo>
                    <a:pt x="403" y="123"/>
                  </a:lnTo>
                  <a:lnTo>
                    <a:pt x="410" y="106"/>
                  </a:lnTo>
                  <a:lnTo>
                    <a:pt x="418" y="86"/>
                  </a:lnTo>
                  <a:lnTo>
                    <a:pt x="429" y="64"/>
                  </a:lnTo>
                  <a:lnTo>
                    <a:pt x="439" y="44"/>
                  </a:lnTo>
                  <a:lnTo>
                    <a:pt x="452" y="25"/>
                  </a:lnTo>
                  <a:lnTo>
                    <a:pt x="465" y="9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0" name="Freeform 44"/>
            <p:cNvSpPr>
              <a:spLocks/>
            </p:cNvSpPr>
            <p:nvPr/>
          </p:nvSpPr>
          <p:spPr bwMode="auto">
            <a:xfrm>
              <a:off x="7467600" y="928688"/>
              <a:ext cx="142875" cy="347663"/>
            </a:xfrm>
            <a:custGeom>
              <a:avLst/>
              <a:gdLst/>
              <a:ahLst/>
              <a:cxnLst>
                <a:cxn ang="0">
                  <a:pos x="159" y="438"/>
                </a:cxn>
                <a:cxn ang="0">
                  <a:pos x="158" y="431"/>
                </a:cxn>
                <a:cxn ang="0">
                  <a:pos x="154" y="412"/>
                </a:cxn>
                <a:cxn ang="0">
                  <a:pos x="149" y="385"/>
                </a:cxn>
                <a:cxn ang="0">
                  <a:pos x="143" y="351"/>
                </a:cxn>
                <a:cxn ang="0">
                  <a:pos x="136" y="316"/>
                </a:cxn>
                <a:cxn ang="0">
                  <a:pos x="129" y="280"/>
                </a:cxn>
                <a:cxn ang="0">
                  <a:pos x="123" y="249"/>
                </a:cxn>
                <a:cxn ang="0">
                  <a:pos x="117" y="225"/>
                </a:cxn>
                <a:cxn ang="0">
                  <a:pos x="110" y="187"/>
                </a:cxn>
                <a:cxn ang="0">
                  <a:pos x="100" y="153"/>
                </a:cxn>
                <a:cxn ang="0">
                  <a:pos x="90" y="123"/>
                </a:cxn>
                <a:cxn ang="0">
                  <a:pos x="76" y="97"/>
                </a:cxn>
                <a:cxn ang="0">
                  <a:pos x="60" y="71"/>
                </a:cxn>
                <a:cxn ang="0">
                  <a:pos x="42" y="47"/>
                </a:cxn>
                <a:cxn ang="0">
                  <a:pos x="23" y="24"/>
                </a:cxn>
                <a:cxn ang="0">
                  <a:pos x="0" y="0"/>
                </a:cxn>
                <a:cxn ang="0">
                  <a:pos x="11" y="0"/>
                </a:cxn>
                <a:cxn ang="0">
                  <a:pos x="22" y="3"/>
                </a:cxn>
                <a:cxn ang="0">
                  <a:pos x="33" y="9"/>
                </a:cxn>
                <a:cxn ang="0">
                  <a:pos x="43" y="17"/>
                </a:cxn>
                <a:cxn ang="0">
                  <a:pos x="55" y="26"/>
                </a:cxn>
                <a:cxn ang="0">
                  <a:pos x="64" y="37"/>
                </a:cxn>
                <a:cxn ang="0">
                  <a:pos x="75" y="46"/>
                </a:cxn>
                <a:cxn ang="0">
                  <a:pos x="84" y="56"/>
                </a:cxn>
                <a:cxn ang="0">
                  <a:pos x="96" y="77"/>
                </a:cxn>
                <a:cxn ang="0">
                  <a:pos x="108" y="98"/>
                </a:cxn>
                <a:cxn ang="0">
                  <a:pos x="117" y="120"/>
                </a:cxn>
                <a:cxn ang="0">
                  <a:pos x="126" y="140"/>
                </a:cxn>
                <a:cxn ang="0">
                  <a:pos x="134" y="164"/>
                </a:cxn>
                <a:cxn ang="0">
                  <a:pos x="141" y="187"/>
                </a:cxn>
                <a:cxn ang="0">
                  <a:pos x="148" y="211"/>
                </a:cxn>
                <a:cxn ang="0">
                  <a:pos x="155" y="237"/>
                </a:cxn>
                <a:cxn ang="0">
                  <a:pos x="164" y="281"/>
                </a:cxn>
                <a:cxn ang="0">
                  <a:pos x="172" y="321"/>
                </a:cxn>
                <a:cxn ang="0">
                  <a:pos x="178" y="362"/>
                </a:cxn>
                <a:cxn ang="0">
                  <a:pos x="177" y="404"/>
                </a:cxn>
                <a:cxn ang="0">
                  <a:pos x="159" y="438"/>
                </a:cxn>
              </a:cxnLst>
              <a:rect l="0" t="0" r="r" b="b"/>
              <a:pathLst>
                <a:path w="178" h="438">
                  <a:moveTo>
                    <a:pt x="159" y="438"/>
                  </a:moveTo>
                  <a:lnTo>
                    <a:pt x="158" y="431"/>
                  </a:lnTo>
                  <a:lnTo>
                    <a:pt x="154" y="412"/>
                  </a:lnTo>
                  <a:lnTo>
                    <a:pt x="149" y="385"/>
                  </a:lnTo>
                  <a:lnTo>
                    <a:pt x="143" y="351"/>
                  </a:lnTo>
                  <a:lnTo>
                    <a:pt x="136" y="316"/>
                  </a:lnTo>
                  <a:lnTo>
                    <a:pt x="129" y="280"/>
                  </a:lnTo>
                  <a:lnTo>
                    <a:pt x="123" y="249"/>
                  </a:lnTo>
                  <a:lnTo>
                    <a:pt x="117" y="225"/>
                  </a:lnTo>
                  <a:lnTo>
                    <a:pt x="110" y="187"/>
                  </a:lnTo>
                  <a:lnTo>
                    <a:pt x="100" y="153"/>
                  </a:lnTo>
                  <a:lnTo>
                    <a:pt x="90" y="123"/>
                  </a:lnTo>
                  <a:lnTo>
                    <a:pt x="76" y="97"/>
                  </a:lnTo>
                  <a:lnTo>
                    <a:pt x="60" y="71"/>
                  </a:lnTo>
                  <a:lnTo>
                    <a:pt x="42" y="47"/>
                  </a:lnTo>
                  <a:lnTo>
                    <a:pt x="23" y="24"/>
                  </a:lnTo>
                  <a:lnTo>
                    <a:pt x="0" y="0"/>
                  </a:lnTo>
                  <a:lnTo>
                    <a:pt x="11" y="0"/>
                  </a:lnTo>
                  <a:lnTo>
                    <a:pt x="22" y="3"/>
                  </a:lnTo>
                  <a:lnTo>
                    <a:pt x="33" y="9"/>
                  </a:lnTo>
                  <a:lnTo>
                    <a:pt x="43" y="17"/>
                  </a:lnTo>
                  <a:lnTo>
                    <a:pt x="55" y="26"/>
                  </a:lnTo>
                  <a:lnTo>
                    <a:pt x="64" y="37"/>
                  </a:lnTo>
                  <a:lnTo>
                    <a:pt x="75" y="46"/>
                  </a:lnTo>
                  <a:lnTo>
                    <a:pt x="84" y="56"/>
                  </a:lnTo>
                  <a:lnTo>
                    <a:pt x="96" y="77"/>
                  </a:lnTo>
                  <a:lnTo>
                    <a:pt x="108" y="98"/>
                  </a:lnTo>
                  <a:lnTo>
                    <a:pt x="117" y="120"/>
                  </a:lnTo>
                  <a:lnTo>
                    <a:pt x="126" y="140"/>
                  </a:lnTo>
                  <a:lnTo>
                    <a:pt x="134" y="164"/>
                  </a:lnTo>
                  <a:lnTo>
                    <a:pt x="141" y="187"/>
                  </a:lnTo>
                  <a:lnTo>
                    <a:pt x="148" y="211"/>
                  </a:lnTo>
                  <a:lnTo>
                    <a:pt x="155" y="237"/>
                  </a:lnTo>
                  <a:lnTo>
                    <a:pt x="164" y="281"/>
                  </a:lnTo>
                  <a:lnTo>
                    <a:pt x="172" y="321"/>
                  </a:lnTo>
                  <a:lnTo>
                    <a:pt x="178" y="362"/>
                  </a:lnTo>
                  <a:lnTo>
                    <a:pt x="177" y="404"/>
                  </a:lnTo>
                  <a:lnTo>
                    <a:pt x="159" y="4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1" name="Freeform 45"/>
            <p:cNvSpPr>
              <a:spLocks/>
            </p:cNvSpPr>
            <p:nvPr/>
          </p:nvSpPr>
          <p:spPr bwMode="auto">
            <a:xfrm>
              <a:off x="7426325" y="1104900"/>
              <a:ext cx="428625" cy="757238"/>
            </a:xfrm>
            <a:custGeom>
              <a:avLst/>
              <a:gdLst/>
              <a:ahLst/>
              <a:cxnLst>
                <a:cxn ang="0">
                  <a:pos x="149" y="127"/>
                </a:cxn>
                <a:cxn ang="0">
                  <a:pos x="130" y="212"/>
                </a:cxn>
                <a:cxn ang="0">
                  <a:pos x="90" y="248"/>
                </a:cxn>
                <a:cxn ang="0">
                  <a:pos x="93" y="478"/>
                </a:cxn>
                <a:cxn ang="0">
                  <a:pos x="171" y="556"/>
                </a:cxn>
                <a:cxn ang="0">
                  <a:pos x="262" y="539"/>
                </a:cxn>
                <a:cxn ang="0">
                  <a:pos x="279" y="518"/>
                </a:cxn>
                <a:cxn ang="0">
                  <a:pos x="353" y="490"/>
                </a:cxn>
                <a:cxn ang="0">
                  <a:pos x="381" y="405"/>
                </a:cxn>
                <a:cxn ang="0">
                  <a:pos x="319" y="459"/>
                </a:cxn>
                <a:cxn ang="0">
                  <a:pos x="335" y="413"/>
                </a:cxn>
                <a:cxn ang="0">
                  <a:pos x="402" y="394"/>
                </a:cxn>
                <a:cxn ang="0">
                  <a:pos x="357" y="514"/>
                </a:cxn>
                <a:cxn ang="0">
                  <a:pos x="290" y="544"/>
                </a:cxn>
                <a:cxn ang="0">
                  <a:pos x="270" y="637"/>
                </a:cxn>
                <a:cxn ang="0">
                  <a:pos x="333" y="626"/>
                </a:cxn>
                <a:cxn ang="0">
                  <a:pos x="380" y="586"/>
                </a:cxn>
                <a:cxn ang="0">
                  <a:pos x="487" y="628"/>
                </a:cxn>
                <a:cxn ang="0">
                  <a:pos x="469" y="632"/>
                </a:cxn>
                <a:cxn ang="0">
                  <a:pos x="388" y="617"/>
                </a:cxn>
                <a:cxn ang="0">
                  <a:pos x="408" y="656"/>
                </a:cxn>
                <a:cxn ang="0">
                  <a:pos x="412" y="666"/>
                </a:cxn>
                <a:cxn ang="0">
                  <a:pos x="325" y="642"/>
                </a:cxn>
                <a:cxn ang="0">
                  <a:pos x="336" y="704"/>
                </a:cxn>
                <a:cxn ang="0">
                  <a:pos x="413" y="696"/>
                </a:cxn>
                <a:cxn ang="0">
                  <a:pos x="433" y="703"/>
                </a:cxn>
                <a:cxn ang="0">
                  <a:pos x="329" y="721"/>
                </a:cxn>
                <a:cxn ang="0">
                  <a:pos x="274" y="675"/>
                </a:cxn>
                <a:cxn ang="0">
                  <a:pos x="243" y="760"/>
                </a:cxn>
                <a:cxn ang="0">
                  <a:pos x="320" y="792"/>
                </a:cxn>
                <a:cxn ang="0">
                  <a:pos x="297" y="803"/>
                </a:cxn>
                <a:cxn ang="0">
                  <a:pos x="220" y="803"/>
                </a:cxn>
                <a:cxn ang="0">
                  <a:pos x="221" y="891"/>
                </a:cxn>
                <a:cxn ang="0">
                  <a:pos x="259" y="905"/>
                </a:cxn>
                <a:cxn ang="0">
                  <a:pos x="147" y="953"/>
                </a:cxn>
                <a:cxn ang="0">
                  <a:pos x="190" y="919"/>
                </a:cxn>
                <a:cxn ang="0">
                  <a:pos x="193" y="807"/>
                </a:cxn>
                <a:cxn ang="0">
                  <a:pos x="144" y="772"/>
                </a:cxn>
                <a:cxn ang="0">
                  <a:pos x="132" y="849"/>
                </a:cxn>
                <a:cxn ang="0">
                  <a:pos x="118" y="857"/>
                </a:cxn>
                <a:cxn ang="0">
                  <a:pos x="84" y="754"/>
                </a:cxn>
                <a:cxn ang="0">
                  <a:pos x="106" y="750"/>
                </a:cxn>
                <a:cxn ang="0">
                  <a:pos x="154" y="757"/>
                </a:cxn>
                <a:cxn ang="0">
                  <a:pos x="209" y="747"/>
                </a:cxn>
                <a:cxn ang="0">
                  <a:pos x="239" y="660"/>
                </a:cxn>
                <a:cxn ang="0">
                  <a:pos x="211" y="599"/>
                </a:cxn>
                <a:cxn ang="0">
                  <a:pos x="77" y="569"/>
                </a:cxn>
                <a:cxn ang="0">
                  <a:pos x="132" y="620"/>
                </a:cxn>
                <a:cxn ang="0">
                  <a:pos x="143" y="641"/>
                </a:cxn>
                <a:cxn ang="0">
                  <a:pos x="95" y="644"/>
                </a:cxn>
                <a:cxn ang="0">
                  <a:pos x="154" y="723"/>
                </a:cxn>
                <a:cxn ang="0">
                  <a:pos x="78" y="662"/>
                </a:cxn>
                <a:cxn ang="0">
                  <a:pos x="28" y="596"/>
                </a:cxn>
                <a:cxn ang="0">
                  <a:pos x="7" y="561"/>
                </a:cxn>
                <a:cxn ang="0">
                  <a:pos x="52" y="554"/>
                </a:cxn>
                <a:cxn ang="0">
                  <a:pos x="37" y="266"/>
                </a:cxn>
                <a:cxn ang="0">
                  <a:pos x="41" y="208"/>
                </a:cxn>
                <a:cxn ang="0">
                  <a:pos x="95" y="213"/>
                </a:cxn>
                <a:cxn ang="0">
                  <a:pos x="92" y="157"/>
                </a:cxn>
                <a:cxn ang="0">
                  <a:pos x="124" y="96"/>
                </a:cxn>
                <a:cxn ang="0">
                  <a:pos x="101" y="12"/>
                </a:cxn>
                <a:cxn ang="0">
                  <a:pos x="125" y="27"/>
                </a:cxn>
              </a:cxnLst>
              <a:rect l="0" t="0" r="r" b="b"/>
              <a:pathLst>
                <a:path w="540" h="953">
                  <a:moveTo>
                    <a:pt x="139" y="48"/>
                  </a:moveTo>
                  <a:lnTo>
                    <a:pt x="145" y="64"/>
                  </a:lnTo>
                  <a:lnTo>
                    <a:pt x="149" y="80"/>
                  </a:lnTo>
                  <a:lnTo>
                    <a:pt x="152" y="96"/>
                  </a:lnTo>
                  <a:lnTo>
                    <a:pt x="152" y="111"/>
                  </a:lnTo>
                  <a:lnTo>
                    <a:pt x="149" y="127"/>
                  </a:lnTo>
                  <a:lnTo>
                    <a:pt x="145" y="141"/>
                  </a:lnTo>
                  <a:lnTo>
                    <a:pt x="136" y="155"/>
                  </a:lnTo>
                  <a:lnTo>
                    <a:pt x="124" y="167"/>
                  </a:lnTo>
                  <a:lnTo>
                    <a:pt x="129" y="182"/>
                  </a:lnTo>
                  <a:lnTo>
                    <a:pt x="131" y="197"/>
                  </a:lnTo>
                  <a:lnTo>
                    <a:pt x="130" y="212"/>
                  </a:lnTo>
                  <a:lnTo>
                    <a:pt x="125" y="225"/>
                  </a:lnTo>
                  <a:lnTo>
                    <a:pt x="119" y="232"/>
                  </a:lnTo>
                  <a:lnTo>
                    <a:pt x="113" y="236"/>
                  </a:lnTo>
                  <a:lnTo>
                    <a:pt x="106" y="241"/>
                  </a:lnTo>
                  <a:lnTo>
                    <a:pt x="98" y="245"/>
                  </a:lnTo>
                  <a:lnTo>
                    <a:pt x="90" y="248"/>
                  </a:lnTo>
                  <a:lnTo>
                    <a:pt x="81" y="251"/>
                  </a:lnTo>
                  <a:lnTo>
                    <a:pt x="75" y="255"/>
                  </a:lnTo>
                  <a:lnTo>
                    <a:pt x="66" y="258"/>
                  </a:lnTo>
                  <a:lnTo>
                    <a:pt x="84" y="327"/>
                  </a:lnTo>
                  <a:lnTo>
                    <a:pt x="92" y="402"/>
                  </a:lnTo>
                  <a:lnTo>
                    <a:pt x="93" y="478"/>
                  </a:lnTo>
                  <a:lnTo>
                    <a:pt x="86" y="551"/>
                  </a:lnTo>
                  <a:lnTo>
                    <a:pt x="103" y="550"/>
                  </a:lnTo>
                  <a:lnTo>
                    <a:pt x="121" y="550"/>
                  </a:lnTo>
                  <a:lnTo>
                    <a:pt x="138" y="550"/>
                  </a:lnTo>
                  <a:lnTo>
                    <a:pt x="155" y="552"/>
                  </a:lnTo>
                  <a:lnTo>
                    <a:pt x="171" y="556"/>
                  </a:lnTo>
                  <a:lnTo>
                    <a:pt x="187" y="560"/>
                  </a:lnTo>
                  <a:lnTo>
                    <a:pt x="202" y="568"/>
                  </a:lnTo>
                  <a:lnTo>
                    <a:pt x="217" y="577"/>
                  </a:lnTo>
                  <a:lnTo>
                    <a:pt x="251" y="624"/>
                  </a:lnTo>
                  <a:lnTo>
                    <a:pt x="257" y="586"/>
                  </a:lnTo>
                  <a:lnTo>
                    <a:pt x="262" y="539"/>
                  </a:lnTo>
                  <a:lnTo>
                    <a:pt x="266" y="499"/>
                  </a:lnTo>
                  <a:lnTo>
                    <a:pt x="267" y="483"/>
                  </a:lnTo>
                  <a:lnTo>
                    <a:pt x="273" y="486"/>
                  </a:lnTo>
                  <a:lnTo>
                    <a:pt x="276" y="498"/>
                  </a:lnTo>
                  <a:lnTo>
                    <a:pt x="279" y="512"/>
                  </a:lnTo>
                  <a:lnTo>
                    <a:pt x="279" y="518"/>
                  </a:lnTo>
                  <a:lnTo>
                    <a:pt x="289" y="514"/>
                  </a:lnTo>
                  <a:lnTo>
                    <a:pt x="300" y="511"/>
                  </a:lnTo>
                  <a:lnTo>
                    <a:pt x="313" y="506"/>
                  </a:lnTo>
                  <a:lnTo>
                    <a:pt x="327" y="501"/>
                  </a:lnTo>
                  <a:lnTo>
                    <a:pt x="341" y="496"/>
                  </a:lnTo>
                  <a:lnTo>
                    <a:pt x="353" y="490"/>
                  </a:lnTo>
                  <a:lnTo>
                    <a:pt x="365" y="482"/>
                  </a:lnTo>
                  <a:lnTo>
                    <a:pt x="375" y="473"/>
                  </a:lnTo>
                  <a:lnTo>
                    <a:pt x="382" y="459"/>
                  </a:lnTo>
                  <a:lnTo>
                    <a:pt x="385" y="440"/>
                  </a:lnTo>
                  <a:lnTo>
                    <a:pt x="383" y="422"/>
                  </a:lnTo>
                  <a:lnTo>
                    <a:pt x="381" y="405"/>
                  </a:lnTo>
                  <a:lnTo>
                    <a:pt x="374" y="408"/>
                  </a:lnTo>
                  <a:lnTo>
                    <a:pt x="364" y="416"/>
                  </a:lnTo>
                  <a:lnTo>
                    <a:pt x="352" y="425"/>
                  </a:lnTo>
                  <a:lnTo>
                    <a:pt x="341" y="436"/>
                  </a:lnTo>
                  <a:lnTo>
                    <a:pt x="329" y="447"/>
                  </a:lnTo>
                  <a:lnTo>
                    <a:pt x="319" y="459"/>
                  </a:lnTo>
                  <a:lnTo>
                    <a:pt x="311" y="469"/>
                  </a:lnTo>
                  <a:lnTo>
                    <a:pt x="305" y="477"/>
                  </a:lnTo>
                  <a:lnTo>
                    <a:pt x="310" y="457"/>
                  </a:lnTo>
                  <a:lnTo>
                    <a:pt x="317" y="440"/>
                  </a:lnTo>
                  <a:lnTo>
                    <a:pt x="325" y="425"/>
                  </a:lnTo>
                  <a:lnTo>
                    <a:pt x="335" y="413"/>
                  </a:lnTo>
                  <a:lnTo>
                    <a:pt x="346" y="402"/>
                  </a:lnTo>
                  <a:lnTo>
                    <a:pt x="358" y="393"/>
                  </a:lnTo>
                  <a:lnTo>
                    <a:pt x="370" y="383"/>
                  </a:lnTo>
                  <a:lnTo>
                    <a:pt x="382" y="374"/>
                  </a:lnTo>
                  <a:lnTo>
                    <a:pt x="394" y="380"/>
                  </a:lnTo>
                  <a:lnTo>
                    <a:pt x="402" y="394"/>
                  </a:lnTo>
                  <a:lnTo>
                    <a:pt x="406" y="414"/>
                  </a:lnTo>
                  <a:lnTo>
                    <a:pt x="406" y="437"/>
                  </a:lnTo>
                  <a:lnTo>
                    <a:pt x="401" y="460"/>
                  </a:lnTo>
                  <a:lnTo>
                    <a:pt x="391" y="482"/>
                  </a:lnTo>
                  <a:lnTo>
                    <a:pt x="376" y="501"/>
                  </a:lnTo>
                  <a:lnTo>
                    <a:pt x="357" y="514"/>
                  </a:lnTo>
                  <a:lnTo>
                    <a:pt x="346" y="518"/>
                  </a:lnTo>
                  <a:lnTo>
                    <a:pt x="335" y="522"/>
                  </a:lnTo>
                  <a:lnTo>
                    <a:pt x="322" y="527"/>
                  </a:lnTo>
                  <a:lnTo>
                    <a:pt x="311" y="531"/>
                  </a:lnTo>
                  <a:lnTo>
                    <a:pt x="299" y="538"/>
                  </a:lnTo>
                  <a:lnTo>
                    <a:pt x="290" y="544"/>
                  </a:lnTo>
                  <a:lnTo>
                    <a:pt x="283" y="552"/>
                  </a:lnTo>
                  <a:lnTo>
                    <a:pt x="281" y="560"/>
                  </a:lnTo>
                  <a:lnTo>
                    <a:pt x="277" y="580"/>
                  </a:lnTo>
                  <a:lnTo>
                    <a:pt x="275" y="599"/>
                  </a:lnTo>
                  <a:lnTo>
                    <a:pt x="273" y="618"/>
                  </a:lnTo>
                  <a:lnTo>
                    <a:pt x="270" y="637"/>
                  </a:lnTo>
                  <a:lnTo>
                    <a:pt x="279" y="635"/>
                  </a:lnTo>
                  <a:lnTo>
                    <a:pt x="288" y="633"/>
                  </a:lnTo>
                  <a:lnTo>
                    <a:pt x="298" y="630"/>
                  </a:lnTo>
                  <a:lnTo>
                    <a:pt x="310" y="628"/>
                  </a:lnTo>
                  <a:lnTo>
                    <a:pt x="321" y="627"/>
                  </a:lnTo>
                  <a:lnTo>
                    <a:pt x="333" y="626"/>
                  </a:lnTo>
                  <a:lnTo>
                    <a:pt x="343" y="625"/>
                  </a:lnTo>
                  <a:lnTo>
                    <a:pt x="353" y="626"/>
                  </a:lnTo>
                  <a:lnTo>
                    <a:pt x="357" y="613"/>
                  </a:lnTo>
                  <a:lnTo>
                    <a:pt x="360" y="601"/>
                  </a:lnTo>
                  <a:lnTo>
                    <a:pt x="367" y="590"/>
                  </a:lnTo>
                  <a:lnTo>
                    <a:pt x="380" y="586"/>
                  </a:lnTo>
                  <a:lnTo>
                    <a:pt x="401" y="582"/>
                  </a:lnTo>
                  <a:lnTo>
                    <a:pt x="419" y="586"/>
                  </a:lnTo>
                  <a:lnTo>
                    <a:pt x="435" y="595"/>
                  </a:lnTo>
                  <a:lnTo>
                    <a:pt x="451" y="605"/>
                  </a:lnTo>
                  <a:lnTo>
                    <a:pt x="467" y="618"/>
                  </a:lnTo>
                  <a:lnTo>
                    <a:pt x="487" y="628"/>
                  </a:lnTo>
                  <a:lnTo>
                    <a:pt x="511" y="636"/>
                  </a:lnTo>
                  <a:lnTo>
                    <a:pt x="540" y="639"/>
                  </a:lnTo>
                  <a:lnTo>
                    <a:pt x="522" y="644"/>
                  </a:lnTo>
                  <a:lnTo>
                    <a:pt x="503" y="644"/>
                  </a:lnTo>
                  <a:lnTo>
                    <a:pt x="486" y="640"/>
                  </a:lnTo>
                  <a:lnTo>
                    <a:pt x="469" y="632"/>
                  </a:lnTo>
                  <a:lnTo>
                    <a:pt x="451" y="624"/>
                  </a:lnTo>
                  <a:lnTo>
                    <a:pt x="435" y="614"/>
                  </a:lnTo>
                  <a:lnTo>
                    <a:pt x="419" y="607"/>
                  </a:lnTo>
                  <a:lnTo>
                    <a:pt x="403" y="605"/>
                  </a:lnTo>
                  <a:lnTo>
                    <a:pt x="395" y="609"/>
                  </a:lnTo>
                  <a:lnTo>
                    <a:pt x="388" y="617"/>
                  </a:lnTo>
                  <a:lnTo>
                    <a:pt x="382" y="627"/>
                  </a:lnTo>
                  <a:lnTo>
                    <a:pt x="379" y="633"/>
                  </a:lnTo>
                  <a:lnTo>
                    <a:pt x="386" y="642"/>
                  </a:lnTo>
                  <a:lnTo>
                    <a:pt x="393" y="649"/>
                  </a:lnTo>
                  <a:lnTo>
                    <a:pt x="399" y="654"/>
                  </a:lnTo>
                  <a:lnTo>
                    <a:pt x="408" y="656"/>
                  </a:lnTo>
                  <a:lnTo>
                    <a:pt x="416" y="657"/>
                  </a:lnTo>
                  <a:lnTo>
                    <a:pt x="425" y="657"/>
                  </a:lnTo>
                  <a:lnTo>
                    <a:pt x="434" y="656"/>
                  </a:lnTo>
                  <a:lnTo>
                    <a:pt x="443" y="656"/>
                  </a:lnTo>
                  <a:lnTo>
                    <a:pt x="427" y="664"/>
                  </a:lnTo>
                  <a:lnTo>
                    <a:pt x="412" y="666"/>
                  </a:lnTo>
                  <a:lnTo>
                    <a:pt x="397" y="665"/>
                  </a:lnTo>
                  <a:lnTo>
                    <a:pt x="383" y="660"/>
                  </a:lnTo>
                  <a:lnTo>
                    <a:pt x="370" y="654"/>
                  </a:lnTo>
                  <a:lnTo>
                    <a:pt x="356" y="648"/>
                  </a:lnTo>
                  <a:lnTo>
                    <a:pt x="341" y="643"/>
                  </a:lnTo>
                  <a:lnTo>
                    <a:pt x="325" y="642"/>
                  </a:lnTo>
                  <a:lnTo>
                    <a:pt x="282" y="651"/>
                  </a:lnTo>
                  <a:lnTo>
                    <a:pt x="295" y="658"/>
                  </a:lnTo>
                  <a:lnTo>
                    <a:pt x="306" y="668"/>
                  </a:lnTo>
                  <a:lnTo>
                    <a:pt x="315" y="681"/>
                  </a:lnTo>
                  <a:lnTo>
                    <a:pt x="326" y="694"/>
                  </a:lnTo>
                  <a:lnTo>
                    <a:pt x="336" y="704"/>
                  </a:lnTo>
                  <a:lnTo>
                    <a:pt x="348" y="711"/>
                  </a:lnTo>
                  <a:lnTo>
                    <a:pt x="361" y="712"/>
                  </a:lnTo>
                  <a:lnTo>
                    <a:pt x="378" y="705"/>
                  </a:lnTo>
                  <a:lnTo>
                    <a:pt x="389" y="700"/>
                  </a:lnTo>
                  <a:lnTo>
                    <a:pt x="402" y="697"/>
                  </a:lnTo>
                  <a:lnTo>
                    <a:pt x="413" y="696"/>
                  </a:lnTo>
                  <a:lnTo>
                    <a:pt x="425" y="696"/>
                  </a:lnTo>
                  <a:lnTo>
                    <a:pt x="435" y="697"/>
                  </a:lnTo>
                  <a:lnTo>
                    <a:pt x="442" y="698"/>
                  </a:lnTo>
                  <a:lnTo>
                    <a:pt x="447" y="700"/>
                  </a:lnTo>
                  <a:lnTo>
                    <a:pt x="449" y="700"/>
                  </a:lnTo>
                  <a:lnTo>
                    <a:pt x="433" y="703"/>
                  </a:lnTo>
                  <a:lnTo>
                    <a:pt x="416" y="710"/>
                  </a:lnTo>
                  <a:lnTo>
                    <a:pt x="398" y="718"/>
                  </a:lnTo>
                  <a:lnTo>
                    <a:pt x="380" y="725"/>
                  </a:lnTo>
                  <a:lnTo>
                    <a:pt x="363" y="730"/>
                  </a:lnTo>
                  <a:lnTo>
                    <a:pt x="345" y="728"/>
                  </a:lnTo>
                  <a:lnTo>
                    <a:pt x="329" y="721"/>
                  </a:lnTo>
                  <a:lnTo>
                    <a:pt x="315" y="707"/>
                  </a:lnTo>
                  <a:lnTo>
                    <a:pt x="312" y="696"/>
                  </a:lnTo>
                  <a:lnTo>
                    <a:pt x="306" y="685"/>
                  </a:lnTo>
                  <a:lnTo>
                    <a:pt x="298" y="675"/>
                  </a:lnTo>
                  <a:lnTo>
                    <a:pt x="287" y="667"/>
                  </a:lnTo>
                  <a:lnTo>
                    <a:pt x="274" y="675"/>
                  </a:lnTo>
                  <a:lnTo>
                    <a:pt x="265" y="686"/>
                  </a:lnTo>
                  <a:lnTo>
                    <a:pt x="259" y="700"/>
                  </a:lnTo>
                  <a:lnTo>
                    <a:pt x="254" y="713"/>
                  </a:lnTo>
                  <a:lnTo>
                    <a:pt x="251" y="728"/>
                  </a:lnTo>
                  <a:lnTo>
                    <a:pt x="247" y="745"/>
                  </a:lnTo>
                  <a:lnTo>
                    <a:pt x="243" y="760"/>
                  </a:lnTo>
                  <a:lnTo>
                    <a:pt x="236" y="773"/>
                  </a:lnTo>
                  <a:lnTo>
                    <a:pt x="251" y="776"/>
                  </a:lnTo>
                  <a:lnTo>
                    <a:pt x="268" y="778"/>
                  </a:lnTo>
                  <a:lnTo>
                    <a:pt x="285" y="783"/>
                  </a:lnTo>
                  <a:lnTo>
                    <a:pt x="304" y="787"/>
                  </a:lnTo>
                  <a:lnTo>
                    <a:pt x="320" y="792"/>
                  </a:lnTo>
                  <a:lnTo>
                    <a:pt x="333" y="796"/>
                  </a:lnTo>
                  <a:lnTo>
                    <a:pt x="342" y="800"/>
                  </a:lnTo>
                  <a:lnTo>
                    <a:pt x="345" y="802"/>
                  </a:lnTo>
                  <a:lnTo>
                    <a:pt x="334" y="806"/>
                  </a:lnTo>
                  <a:lnTo>
                    <a:pt x="317" y="806"/>
                  </a:lnTo>
                  <a:lnTo>
                    <a:pt x="297" y="803"/>
                  </a:lnTo>
                  <a:lnTo>
                    <a:pt x="275" y="801"/>
                  </a:lnTo>
                  <a:lnTo>
                    <a:pt x="255" y="796"/>
                  </a:lnTo>
                  <a:lnTo>
                    <a:pt x="238" y="793"/>
                  </a:lnTo>
                  <a:lnTo>
                    <a:pt x="227" y="791"/>
                  </a:lnTo>
                  <a:lnTo>
                    <a:pt x="222" y="789"/>
                  </a:lnTo>
                  <a:lnTo>
                    <a:pt x="220" y="803"/>
                  </a:lnTo>
                  <a:lnTo>
                    <a:pt x="216" y="818"/>
                  </a:lnTo>
                  <a:lnTo>
                    <a:pt x="213" y="833"/>
                  </a:lnTo>
                  <a:lnTo>
                    <a:pt x="212" y="848"/>
                  </a:lnTo>
                  <a:lnTo>
                    <a:pt x="212" y="863"/>
                  </a:lnTo>
                  <a:lnTo>
                    <a:pt x="214" y="877"/>
                  </a:lnTo>
                  <a:lnTo>
                    <a:pt x="221" y="891"/>
                  </a:lnTo>
                  <a:lnTo>
                    <a:pt x="231" y="904"/>
                  </a:lnTo>
                  <a:lnTo>
                    <a:pt x="237" y="901"/>
                  </a:lnTo>
                  <a:lnTo>
                    <a:pt x="244" y="898"/>
                  </a:lnTo>
                  <a:lnTo>
                    <a:pt x="252" y="895"/>
                  </a:lnTo>
                  <a:lnTo>
                    <a:pt x="260" y="897"/>
                  </a:lnTo>
                  <a:lnTo>
                    <a:pt x="259" y="905"/>
                  </a:lnTo>
                  <a:lnTo>
                    <a:pt x="249" y="915"/>
                  </a:lnTo>
                  <a:lnTo>
                    <a:pt x="232" y="927"/>
                  </a:lnTo>
                  <a:lnTo>
                    <a:pt x="212" y="937"/>
                  </a:lnTo>
                  <a:lnTo>
                    <a:pt x="189" y="945"/>
                  </a:lnTo>
                  <a:lnTo>
                    <a:pt x="167" y="952"/>
                  </a:lnTo>
                  <a:lnTo>
                    <a:pt x="147" y="953"/>
                  </a:lnTo>
                  <a:lnTo>
                    <a:pt x="133" y="951"/>
                  </a:lnTo>
                  <a:lnTo>
                    <a:pt x="149" y="945"/>
                  </a:lnTo>
                  <a:lnTo>
                    <a:pt x="163" y="939"/>
                  </a:lnTo>
                  <a:lnTo>
                    <a:pt x="175" y="932"/>
                  </a:lnTo>
                  <a:lnTo>
                    <a:pt x="184" y="925"/>
                  </a:lnTo>
                  <a:lnTo>
                    <a:pt x="190" y="919"/>
                  </a:lnTo>
                  <a:lnTo>
                    <a:pt x="194" y="909"/>
                  </a:lnTo>
                  <a:lnTo>
                    <a:pt x="196" y="899"/>
                  </a:lnTo>
                  <a:lnTo>
                    <a:pt x="194" y="887"/>
                  </a:lnTo>
                  <a:lnTo>
                    <a:pt x="191" y="860"/>
                  </a:lnTo>
                  <a:lnTo>
                    <a:pt x="191" y="833"/>
                  </a:lnTo>
                  <a:lnTo>
                    <a:pt x="193" y="807"/>
                  </a:lnTo>
                  <a:lnTo>
                    <a:pt x="201" y="781"/>
                  </a:lnTo>
                  <a:lnTo>
                    <a:pt x="192" y="777"/>
                  </a:lnTo>
                  <a:lnTo>
                    <a:pt x="181" y="774"/>
                  </a:lnTo>
                  <a:lnTo>
                    <a:pt x="169" y="772"/>
                  </a:lnTo>
                  <a:lnTo>
                    <a:pt x="156" y="772"/>
                  </a:lnTo>
                  <a:lnTo>
                    <a:pt x="144" y="772"/>
                  </a:lnTo>
                  <a:lnTo>
                    <a:pt x="132" y="772"/>
                  </a:lnTo>
                  <a:lnTo>
                    <a:pt x="121" y="773"/>
                  </a:lnTo>
                  <a:lnTo>
                    <a:pt x="111" y="773"/>
                  </a:lnTo>
                  <a:lnTo>
                    <a:pt x="118" y="798"/>
                  </a:lnTo>
                  <a:lnTo>
                    <a:pt x="125" y="823"/>
                  </a:lnTo>
                  <a:lnTo>
                    <a:pt x="132" y="849"/>
                  </a:lnTo>
                  <a:lnTo>
                    <a:pt x="141" y="875"/>
                  </a:lnTo>
                  <a:lnTo>
                    <a:pt x="137" y="878"/>
                  </a:lnTo>
                  <a:lnTo>
                    <a:pt x="132" y="878"/>
                  </a:lnTo>
                  <a:lnTo>
                    <a:pt x="128" y="878"/>
                  </a:lnTo>
                  <a:lnTo>
                    <a:pt x="123" y="876"/>
                  </a:lnTo>
                  <a:lnTo>
                    <a:pt x="118" y="857"/>
                  </a:lnTo>
                  <a:lnTo>
                    <a:pt x="114" y="840"/>
                  </a:lnTo>
                  <a:lnTo>
                    <a:pt x="109" y="822"/>
                  </a:lnTo>
                  <a:lnTo>
                    <a:pt x="103" y="804"/>
                  </a:lnTo>
                  <a:lnTo>
                    <a:pt x="98" y="787"/>
                  </a:lnTo>
                  <a:lnTo>
                    <a:pt x="91" y="770"/>
                  </a:lnTo>
                  <a:lnTo>
                    <a:pt x="84" y="754"/>
                  </a:lnTo>
                  <a:lnTo>
                    <a:pt x="77" y="738"/>
                  </a:lnTo>
                  <a:lnTo>
                    <a:pt x="85" y="736"/>
                  </a:lnTo>
                  <a:lnTo>
                    <a:pt x="92" y="739"/>
                  </a:lnTo>
                  <a:lnTo>
                    <a:pt x="96" y="741"/>
                  </a:lnTo>
                  <a:lnTo>
                    <a:pt x="101" y="746"/>
                  </a:lnTo>
                  <a:lnTo>
                    <a:pt x="106" y="750"/>
                  </a:lnTo>
                  <a:lnTo>
                    <a:pt x="110" y="754"/>
                  </a:lnTo>
                  <a:lnTo>
                    <a:pt x="116" y="757"/>
                  </a:lnTo>
                  <a:lnTo>
                    <a:pt x="122" y="758"/>
                  </a:lnTo>
                  <a:lnTo>
                    <a:pt x="132" y="757"/>
                  </a:lnTo>
                  <a:lnTo>
                    <a:pt x="144" y="757"/>
                  </a:lnTo>
                  <a:lnTo>
                    <a:pt x="154" y="757"/>
                  </a:lnTo>
                  <a:lnTo>
                    <a:pt x="164" y="758"/>
                  </a:lnTo>
                  <a:lnTo>
                    <a:pt x="174" y="760"/>
                  </a:lnTo>
                  <a:lnTo>
                    <a:pt x="184" y="761"/>
                  </a:lnTo>
                  <a:lnTo>
                    <a:pt x="194" y="761"/>
                  </a:lnTo>
                  <a:lnTo>
                    <a:pt x="204" y="762"/>
                  </a:lnTo>
                  <a:lnTo>
                    <a:pt x="209" y="747"/>
                  </a:lnTo>
                  <a:lnTo>
                    <a:pt x="215" y="733"/>
                  </a:lnTo>
                  <a:lnTo>
                    <a:pt x="220" y="718"/>
                  </a:lnTo>
                  <a:lnTo>
                    <a:pt x="224" y="703"/>
                  </a:lnTo>
                  <a:lnTo>
                    <a:pt x="230" y="689"/>
                  </a:lnTo>
                  <a:lnTo>
                    <a:pt x="235" y="674"/>
                  </a:lnTo>
                  <a:lnTo>
                    <a:pt x="239" y="660"/>
                  </a:lnTo>
                  <a:lnTo>
                    <a:pt x="245" y="645"/>
                  </a:lnTo>
                  <a:lnTo>
                    <a:pt x="239" y="641"/>
                  </a:lnTo>
                  <a:lnTo>
                    <a:pt x="236" y="635"/>
                  </a:lnTo>
                  <a:lnTo>
                    <a:pt x="232" y="628"/>
                  </a:lnTo>
                  <a:lnTo>
                    <a:pt x="225" y="617"/>
                  </a:lnTo>
                  <a:lnTo>
                    <a:pt x="211" y="599"/>
                  </a:lnTo>
                  <a:lnTo>
                    <a:pt x="192" y="584"/>
                  </a:lnTo>
                  <a:lnTo>
                    <a:pt x="171" y="574"/>
                  </a:lnTo>
                  <a:lnTo>
                    <a:pt x="149" y="567"/>
                  </a:lnTo>
                  <a:lnTo>
                    <a:pt x="125" y="564"/>
                  </a:lnTo>
                  <a:lnTo>
                    <a:pt x="101" y="565"/>
                  </a:lnTo>
                  <a:lnTo>
                    <a:pt x="77" y="569"/>
                  </a:lnTo>
                  <a:lnTo>
                    <a:pt x="52" y="580"/>
                  </a:lnTo>
                  <a:lnTo>
                    <a:pt x="64" y="591"/>
                  </a:lnTo>
                  <a:lnTo>
                    <a:pt x="79" y="601"/>
                  </a:lnTo>
                  <a:lnTo>
                    <a:pt x="96" y="607"/>
                  </a:lnTo>
                  <a:lnTo>
                    <a:pt x="115" y="614"/>
                  </a:lnTo>
                  <a:lnTo>
                    <a:pt x="132" y="620"/>
                  </a:lnTo>
                  <a:lnTo>
                    <a:pt x="147" y="627"/>
                  </a:lnTo>
                  <a:lnTo>
                    <a:pt x="161" y="635"/>
                  </a:lnTo>
                  <a:lnTo>
                    <a:pt x="170" y="645"/>
                  </a:lnTo>
                  <a:lnTo>
                    <a:pt x="161" y="644"/>
                  </a:lnTo>
                  <a:lnTo>
                    <a:pt x="152" y="643"/>
                  </a:lnTo>
                  <a:lnTo>
                    <a:pt x="143" y="641"/>
                  </a:lnTo>
                  <a:lnTo>
                    <a:pt x="133" y="639"/>
                  </a:lnTo>
                  <a:lnTo>
                    <a:pt x="124" y="636"/>
                  </a:lnTo>
                  <a:lnTo>
                    <a:pt x="114" y="633"/>
                  </a:lnTo>
                  <a:lnTo>
                    <a:pt x="105" y="629"/>
                  </a:lnTo>
                  <a:lnTo>
                    <a:pt x="95" y="626"/>
                  </a:lnTo>
                  <a:lnTo>
                    <a:pt x="95" y="644"/>
                  </a:lnTo>
                  <a:lnTo>
                    <a:pt x="101" y="659"/>
                  </a:lnTo>
                  <a:lnTo>
                    <a:pt x="113" y="672"/>
                  </a:lnTo>
                  <a:lnTo>
                    <a:pt x="125" y="683"/>
                  </a:lnTo>
                  <a:lnTo>
                    <a:pt x="138" y="695"/>
                  </a:lnTo>
                  <a:lnTo>
                    <a:pt x="148" y="708"/>
                  </a:lnTo>
                  <a:lnTo>
                    <a:pt x="154" y="723"/>
                  </a:lnTo>
                  <a:lnTo>
                    <a:pt x="152" y="741"/>
                  </a:lnTo>
                  <a:lnTo>
                    <a:pt x="140" y="726"/>
                  </a:lnTo>
                  <a:lnTo>
                    <a:pt x="125" y="710"/>
                  </a:lnTo>
                  <a:lnTo>
                    <a:pt x="109" y="695"/>
                  </a:lnTo>
                  <a:lnTo>
                    <a:pt x="93" y="678"/>
                  </a:lnTo>
                  <a:lnTo>
                    <a:pt x="78" y="662"/>
                  </a:lnTo>
                  <a:lnTo>
                    <a:pt x="65" y="645"/>
                  </a:lnTo>
                  <a:lnTo>
                    <a:pt x="56" y="628"/>
                  </a:lnTo>
                  <a:lnTo>
                    <a:pt x="53" y="612"/>
                  </a:lnTo>
                  <a:lnTo>
                    <a:pt x="46" y="606"/>
                  </a:lnTo>
                  <a:lnTo>
                    <a:pt x="38" y="601"/>
                  </a:lnTo>
                  <a:lnTo>
                    <a:pt x="28" y="596"/>
                  </a:lnTo>
                  <a:lnTo>
                    <a:pt x="19" y="590"/>
                  </a:lnTo>
                  <a:lnTo>
                    <a:pt x="11" y="586"/>
                  </a:lnTo>
                  <a:lnTo>
                    <a:pt x="5" y="579"/>
                  </a:lnTo>
                  <a:lnTo>
                    <a:pt x="1" y="571"/>
                  </a:lnTo>
                  <a:lnTo>
                    <a:pt x="0" y="561"/>
                  </a:lnTo>
                  <a:lnTo>
                    <a:pt x="7" y="561"/>
                  </a:lnTo>
                  <a:lnTo>
                    <a:pt x="15" y="561"/>
                  </a:lnTo>
                  <a:lnTo>
                    <a:pt x="23" y="560"/>
                  </a:lnTo>
                  <a:lnTo>
                    <a:pt x="31" y="559"/>
                  </a:lnTo>
                  <a:lnTo>
                    <a:pt x="38" y="558"/>
                  </a:lnTo>
                  <a:lnTo>
                    <a:pt x="45" y="556"/>
                  </a:lnTo>
                  <a:lnTo>
                    <a:pt x="52" y="554"/>
                  </a:lnTo>
                  <a:lnTo>
                    <a:pt x="56" y="552"/>
                  </a:lnTo>
                  <a:lnTo>
                    <a:pt x="62" y="501"/>
                  </a:lnTo>
                  <a:lnTo>
                    <a:pt x="61" y="444"/>
                  </a:lnTo>
                  <a:lnTo>
                    <a:pt x="55" y="382"/>
                  </a:lnTo>
                  <a:lnTo>
                    <a:pt x="46" y="321"/>
                  </a:lnTo>
                  <a:lnTo>
                    <a:pt x="37" y="266"/>
                  </a:lnTo>
                  <a:lnTo>
                    <a:pt x="26" y="221"/>
                  </a:lnTo>
                  <a:lnTo>
                    <a:pt x="19" y="192"/>
                  </a:lnTo>
                  <a:lnTo>
                    <a:pt x="17" y="180"/>
                  </a:lnTo>
                  <a:lnTo>
                    <a:pt x="26" y="186"/>
                  </a:lnTo>
                  <a:lnTo>
                    <a:pt x="34" y="196"/>
                  </a:lnTo>
                  <a:lnTo>
                    <a:pt x="41" y="208"/>
                  </a:lnTo>
                  <a:lnTo>
                    <a:pt x="47" y="219"/>
                  </a:lnTo>
                  <a:lnTo>
                    <a:pt x="55" y="228"/>
                  </a:lnTo>
                  <a:lnTo>
                    <a:pt x="63" y="234"/>
                  </a:lnTo>
                  <a:lnTo>
                    <a:pt x="73" y="232"/>
                  </a:lnTo>
                  <a:lnTo>
                    <a:pt x="87" y="223"/>
                  </a:lnTo>
                  <a:lnTo>
                    <a:pt x="95" y="213"/>
                  </a:lnTo>
                  <a:lnTo>
                    <a:pt x="103" y="202"/>
                  </a:lnTo>
                  <a:lnTo>
                    <a:pt x="108" y="190"/>
                  </a:lnTo>
                  <a:lnTo>
                    <a:pt x="106" y="179"/>
                  </a:lnTo>
                  <a:lnTo>
                    <a:pt x="99" y="172"/>
                  </a:lnTo>
                  <a:lnTo>
                    <a:pt x="93" y="164"/>
                  </a:lnTo>
                  <a:lnTo>
                    <a:pt x="92" y="157"/>
                  </a:lnTo>
                  <a:lnTo>
                    <a:pt x="96" y="151"/>
                  </a:lnTo>
                  <a:lnTo>
                    <a:pt x="109" y="143"/>
                  </a:lnTo>
                  <a:lnTo>
                    <a:pt x="117" y="134"/>
                  </a:lnTo>
                  <a:lnTo>
                    <a:pt x="123" y="122"/>
                  </a:lnTo>
                  <a:lnTo>
                    <a:pt x="125" y="110"/>
                  </a:lnTo>
                  <a:lnTo>
                    <a:pt x="124" y="96"/>
                  </a:lnTo>
                  <a:lnTo>
                    <a:pt x="121" y="82"/>
                  </a:lnTo>
                  <a:lnTo>
                    <a:pt x="116" y="66"/>
                  </a:lnTo>
                  <a:lnTo>
                    <a:pt x="109" y="51"/>
                  </a:lnTo>
                  <a:lnTo>
                    <a:pt x="105" y="41"/>
                  </a:lnTo>
                  <a:lnTo>
                    <a:pt x="102" y="27"/>
                  </a:lnTo>
                  <a:lnTo>
                    <a:pt x="101" y="12"/>
                  </a:lnTo>
                  <a:lnTo>
                    <a:pt x="102" y="0"/>
                  </a:lnTo>
                  <a:lnTo>
                    <a:pt x="106" y="4"/>
                  </a:lnTo>
                  <a:lnTo>
                    <a:pt x="109" y="8"/>
                  </a:lnTo>
                  <a:lnTo>
                    <a:pt x="115" y="14"/>
                  </a:lnTo>
                  <a:lnTo>
                    <a:pt x="119" y="20"/>
                  </a:lnTo>
                  <a:lnTo>
                    <a:pt x="125" y="27"/>
                  </a:lnTo>
                  <a:lnTo>
                    <a:pt x="130" y="35"/>
                  </a:lnTo>
                  <a:lnTo>
                    <a:pt x="136" y="41"/>
                  </a:lnTo>
                  <a:lnTo>
                    <a:pt x="139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2" name="Freeform 46"/>
            <p:cNvSpPr>
              <a:spLocks/>
            </p:cNvSpPr>
            <p:nvPr/>
          </p:nvSpPr>
          <p:spPr bwMode="auto">
            <a:xfrm>
              <a:off x="7281863" y="1181100"/>
              <a:ext cx="201612" cy="69850"/>
            </a:xfrm>
            <a:custGeom>
              <a:avLst/>
              <a:gdLst/>
              <a:ahLst/>
              <a:cxnLst>
                <a:cxn ang="0">
                  <a:pos x="252" y="87"/>
                </a:cxn>
                <a:cxn ang="0">
                  <a:pos x="246" y="82"/>
                </a:cxn>
                <a:cxn ang="0">
                  <a:pos x="241" y="76"/>
                </a:cxn>
                <a:cxn ang="0">
                  <a:pos x="236" y="69"/>
                </a:cxn>
                <a:cxn ang="0">
                  <a:pos x="233" y="62"/>
                </a:cxn>
                <a:cxn ang="0">
                  <a:pos x="228" y="56"/>
                </a:cxn>
                <a:cxn ang="0">
                  <a:pos x="223" y="51"/>
                </a:cxn>
                <a:cxn ang="0">
                  <a:pos x="219" y="46"/>
                </a:cxn>
                <a:cxn ang="0">
                  <a:pos x="212" y="41"/>
                </a:cxn>
                <a:cxn ang="0">
                  <a:pos x="203" y="36"/>
                </a:cxn>
                <a:cxn ang="0">
                  <a:pos x="193" y="31"/>
                </a:cxn>
                <a:cxn ang="0">
                  <a:pos x="183" y="26"/>
                </a:cxn>
                <a:cxn ang="0">
                  <a:pos x="173" y="24"/>
                </a:cxn>
                <a:cxn ang="0">
                  <a:pos x="161" y="22"/>
                </a:cxn>
                <a:cxn ang="0">
                  <a:pos x="148" y="21"/>
                </a:cxn>
                <a:cxn ang="0">
                  <a:pos x="136" y="21"/>
                </a:cxn>
                <a:cxn ang="0">
                  <a:pos x="123" y="22"/>
                </a:cxn>
                <a:cxn ang="0">
                  <a:pos x="109" y="24"/>
                </a:cxn>
                <a:cxn ang="0">
                  <a:pos x="95" y="28"/>
                </a:cxn>
                <a:cxn ang="0">
                  <a:pos x="82" y="32"/>
                </a:cxn>
                <a:cxn ang="0">
                  <a:pos x="68" y="38"/>
                </a:cxn>
                <a:cxn ang="0">
                  <a:pos x="54" y="45"/>
                </a:cxn>
                <a:cxn ang="0">
                  <a:pos x="40" y="53"/>
                </a:cxn>
                <a:cxn ang="0">
                  <a:pos x="26" y="63"/>
                </a:cxn>
                <a:cxn ang="0">
                  <a:pos x="12" y="74"/>
                </a:cxn>
                <a:cxn ang="0">
                  <a:pos x="8" y="69"/>
                </a:cxn>
                <a:cxn ang="0">
                  <a:pos x="3" y="64"/>
                </a:cxn>
                <a:cxn ang="0">
                  <a:pos x="0" y="59"/>
                </a:cxn>
                <a:cxn ang="0">
                  <a:pos x="3" y="53"/>
                </a:cxn>
                <a:cxn ang="0">
                  <a:pos x="24" y="36"/>
                </a:cxn>
                <a:cxn ang="0">
                  <a:pos x="46" y="22"/>
                </a:cxn>
                <a:cxn ang="0">
                  <a:pos x="69" y="11"/>
                </a:cxn>
                <a:cxn ang="0">
                  <a:pos x="92" y="5"/>
                </a:cxn>
                <a:cxn ang="0">
                  <a:pos x="115" y="1"/>
                </a:cxn>
                <a:cxn ang="0">
                  <a:pos x="139" y="0"/>
                </a:cxn>
                <a:cxn ang="0">
                  <a:pos x="162" y="1"/>
                </a:cxn>
                <a:cxn ang="0">
                  <a:pos x="185" y="3"/>
                </a:cxn>
                <a:cxn ang="0">
                  <a:pos x="199" y="9"/>
                </a:cxn>
                <a:cxn ang="0">
                  <a:pos x="213" y="18"/>
                </a:cxn>
                <a:cxn ang="0">
                  <a:pos x="224" y="28"/>
                </a:cxn>
                <a:cxn ang="0">
                  <a:pos x="235" y="38"/>
                </a:cxn>
                <a:cxn ang="0">
                  <a:pos x="243" y="51"/>
                </a:cxn>
                <a:cxn ang="0">
                  <a:pos x="249" y="62"/>
                </a:cxn>
                <a:cxn ang="0">
                  <a:pos x="252" y="75"/>
                </a:cxn>
                <a:cxn ang="0">
                  <a:pos x="252" y="87"/>
                </a:cxn>
              </a:cxnLst>
              <a:rect l="0" t="0" r="r" b="b"/>
              <a:pathLst>
                <a:path w="252" h="87">
                  <a:moveTo>
                    <a:pt x="252" y="87"/>
                  </a:moveTo>
                  <a:lnTo>
                    <a:pt x="246" y="82"/>
                  </a:lnTo>
                  <a:lnTo>
                    <a:pt x="241" y="76"/>
                  </a:lnTo>
                  <a:lnTo>
                    <a:pt x="236" y="69"/>
                  </a:lnTo>
                  <a:lnTo>
                    <a:pt x="233" y="62"/>
                  </a:lnTo>
                  <a:lnTo>
                    <a:pt x="228" y="56"/>
                  </a:lnTo>
                  <a:lnTo>
                    <a:pt x="223" y="51"/>
                  </a:lnTo>
                  <a:lnTo>
                    <a:pt x="219" y="46"/>
                  </a:lnTo>
                  <a:lnTo>
                    <a:pt x="212" y="41"/>
                  </a:lnTo>
                  <a:lnTo>
                    <a:pt x="203" y="36"/>
                  </a:lnTo>
                  <a:lnTo>
                    <a:pt x="193" y="31"/>
                  </a:lnTo>
                  <a:lnTo>
                    <a:pt x="183" y="26"/>
                  </a:lnTo>
                  <a:lnTo>
                    <a:pt x="173" y="24"/>
                  </a:lnTo>
                  <a:lnTo>
                    <a:pt x="161" y="22"/>
                  </a:lnTo>
                  <a:lnTo>
                    <a:pt x="148" y="21"/>
                  </a:lnTo>
                  <a:lnTo>
                    <a:pt x="136" y="21"/>
                  </a:lnTo>
                  <a:lnTo>
                    <a:pt x="123" y="22"/>
                  </a:lnTo>
                  <a:lnTo>
                    <a:pt x="109" y="24"/>
                  </a:lnTo>
                  <a:lnTo>
                    <a:pt x="95" y="28"/>
                  </a:lnTo>
                  <a:lnTo>
                    <a:pt x="82" y="32"/>
                  </a:lnTo>
                  <a:lnTo>
                    <a:pt x="68" y="38"/>
                  </a:lnTo>
                  <a:lnTo>
                    <a:pt x="54" y="45"/>
                  </a:lnTo>
                  <a:lnTo>
                    <a:pt x="40" y="53"/>
                  </a:lnTo>
                  <a:lnTo>
                    <a:pt x="26" y="63"/>
                  </a:lnTo>
                  <a:lnTo>
                    <a:pt x="12" y="74"/>
                  </a:lnTo>
                  <a:lnTo>
                    <a:pt x="8" y="69"/>
                  </a:lnTo>
                  <a:lnTo>
                    <a:pt x="3" y="64"/>
                  </a:lnTo>
                  <a:lnTo>
                    <a:pt x="0" y="59"/>
                  </a:lnTo>
                  <a:lnTo>
                    <a:pt x="3" y="53"/>
                  </a:lnTo>
                  <a:lnTo>
                    <a:pt x="24" y="36"/>
                  </a:lnTo>
                  <a:lnTo>
                    <a:pt x="46" y="22"/>
                  </a:lnTo>
                  <a:lnTo>
                    <a:pt x="69" y="11"/>
                  </a:lnTo>
                  <a:lnTo>
                    <a:pt x="92" y="5"/>
                  </a:lnTo>
                  <a:lnTo>
                    <a:pt x="115" y="1"/>
                  </a:lnTo>
                  <a:lnTo>
                    <a:pt x="139" y="0"/>
                  </a:lnTo>
                  <a:lnTo>
                    <a:pt x="162" y="1"/>
                  </a:lnTo>
                  <a:lnTo>
                    <a:pt x="185" y="3"/>
                  </a:lnTo>
                  <a:lnTo>
                    <a:pt x="199" y="9"/>
                  </a:lnTo>
                  <a:lnTo>
                    <a:pt x="213" y="18"/>
                  </a:lnTo>
                  <a:lnTo>
                    <a:pt x="224" y="28"/>
                  </a:lnTo>
                  <a:lnTo>
                    <a:pt x="235" y="38"/>
                  </a:lnTo>
                  <a:lnTo>
                    <a:pt x="243" y="51"/>
                  </a:lnTo>
                  <a:lnTo>
                    <a:pt x="249" y="62"/>
                  </a:lnTo>
                  <a:lnTo>
                    <a:pt x="252" y="75"/>
                  </a:lnTo>
                  <a:lnTo>
                    <a:pt x="252" y="8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3" name="Freeform 47"/>
            <p:cNvSpPr>
              <a:spLocks/>
            </p:cNvSpPr>
            <p:nvPr/>
          </p:nvSpPr>
          <p:spPr bwMode="auto">
            <a:xfrm>
              <a:off x="7977188" y="1166813"/>
              <a:ext cx="398462" cy="268288"/>
            </a:xfrm>
            <a:custGeom>
              <a:avLst/>
              <a:gdLst/>
              <a:ahLst/>
              <a:cxnLst>
                <a:cxn ang="0">
                  <a:pos x="480" y="101"/>
                </a:cxn>
                <a:cxn ang="0">
                  <a:pos x="501" y="147"/>
                </a:cxn>
                <a:cxn ang="0">
                  <a:pos x="498" y="199"/>
                </a:cxn>
                <a:cxn ang="0">
                  <a:pos x="479" y="261"/>
                </a:cxn>
                <a:cxn ang="0">
                  <a:pos x="444" y="315"/>
                </a:cxn>
                <a:cxn ang="0">
                  <a:pos x="400" y="337"/>
                </a:cxn>
                <a:cxn ang="0">
                  <a:pos x="376" y="329"/>
                </a:cxn>
                <a:cxn ang="0">
                  <a:pos x="359" y="321"/>
                </a:cxn>
                <a:cxn ang="0">
                  <a:pos x="376" y="318"/>
                </a:cxn>
                <a:cxn ang="0">
                  <a:pos x="407" y="311"/>
                </a:cxn>
                <a:cxn ang="0">
                  <a:pos x="434" y="293"/>
                </a:cxn>
                <a:cxn ang="0">
                  <a:pos x="459" y="243"/>
                </a:cxn>
                <a:cxn ang="0">
                  <a:pos x="473" y="189"/>
                </a:cxn>
                <a:cxn ang="0">
                  <a:pos x="453" y="132"/>
                </a:cxn>
                <a:cxn ang="0">
                  <a:pos x="396" y="83"/>
                </a:cxn>
                <a:cxn ang="0">
                  <a:pos x="329" y="45"/>
                </a:cxn>
                <a:cxn ang="0">
                  <a:pos x="260" y="23"/>
                </a:cxn>
                <a:cxn ang="0">
                  <a:pos x="196" y="22"/>
                </a:cxn>
                <a:cxn ang="0">
                  <a:pos x="143" y="48"/>
                </a:cxn>
                <a:cxn ang="0">
                  <a:pos x="147" y="81"/>
                </a:cxn>
                <a:cxn ang="0">
                  <a:pos x="194" y="77"/>
                </a:cxn>
                <a:cxn ang="0">
                  <a:pos x="184" y="95"/>
                </a:cxn>
                <a:cxn ang="0">
                  <a:pos x="128" y="123"/>
                </a:cxn>
                <a:cxn ang="0">
                  <a:pos x="113" y="157"/>
                </a:cxn>
                <a:cxn ang="0">
                  <a:pos x="157" y="160"/>
                </a:cxn>
                <a:cxn ang="0">
                  <a:pos x="223" y="152"/>
                </a:cxn>
                <a:cxn ang="0">
                  <a:pos x="290" y="155"/>
                </a:cxn>
                <a:cxn ang="0">
                  <a:pos x="358" y="177"/>
                </a:cxn>
                <a:cxn ang="0">
                  <a:pos x="410" y="223"/>
                </a:cxn>
                <a:cxn ang="0">
                  <a:pos x="424" y="266"/>
                </a:cxn>
                <a:cxn ang="0">
                  <a:pos x="401" y="247"/>
                </a:cxn>
                <a:cxn ang="0">
                  <a:pos x="362" y="210"/>
                </a:cxn>
                <a:cxn ang="0">
                  <a:pos x="314" y="187"/>
                </a:cxn>
                <a:cxn ang="0">
                  <a:pos x="262" y="178"/>
                </a:cxn>
                <a:cxn ang="0">
                  <a:pos x="206" y="178"/>
                </a:cxn>
                <a:cxn ang="0">
                  <a:pos x="150" y="189"/>
                </a:cxn>
                <a:cxn ang="0">
                  <a:pos x="116" y="198"/>
                </a:cxn>
                <a:cxn ang="0">
                  <a:pos x="85" y="190"/>
                </a:cxn>
                <a:cxn ang="0">
                  <a:pos x="72" y="130"/>
                </a:cxn>
                <a:cxn ang="0">
                  <a:pos x="53" y="94"/>
                </a:cxn>
                <a:cxn ang="0">
                  <a:pos x="22" y="66"/>
                </a:cxn>
                <a:cxn ang="0">
                  <a:pos x="15" y="48"/>
                </a:cxn>
                <a:cxn ang="0">
                  <a:pos x="53" y="72"/>
                </a:cxn>
                <a:cxn ang="0">
                  <a:pos x="86" y="110"/>
                </a:cxn>
                <a:cxn ang="0">
                  <a:pos x="103" y="117"/>
                </a:cxn>
                <a:cxn ang="0">
                  <a:pos x="101" y="95"/>
                </a:cxn>
                <a:cxn ang="0">
                  <a:pos x="104" y="49"/>
                </a:cxn>
                <a:cxn ang="0">
                  <a:pos x="165" y="10"/>
                </a:cxn>
                <a:cxn ang="0">
                  <a:pos x="232" y="0"/>
                </a:cxn>
                <a:cxn ang="0">
                  <a:pos x="301" y="10"/>
                </a:cxn>
                <a:cxn ang="0">
                  <a:pos x="369" y="35"/>
                </a:cxn>
                <a:cxn ang="0">
                  <a:pos x="433" y="66"/>
                </a:cxn>
              </a:cxnLst>
              <a:rect l="0" t="0" r="r" b="b"/>
              <a:pathLst>
                <a:path w="502" h="337">
                  <a:moveTo>
                    <a:pt x="452" y="78"/>
                  </a:moveTo>
                  <a:lnTo>
                    <a:pt x="467" y="88"/>
                  </a:lnTo>
                  <a:lnTo>
                    <a:pt x="480" y="101"/>
                  </a:lnTo>
                  <a:lnTo>
                    <a:pt x="489" y="116"/>
                  </a:lnTo>
                  <a:lnTo>
                    <a:pt x="496" y="131"/>
                  </a:lnTo>
                  <a:lnTo>
                    <a:pt x="501" y="147"/>
                  </a:lnTo>
                  <a:lnTo>
                    <a:pt x="502" y="164"/>
                  </a:lnTo>
                  <a:lnTo>
                    <a:pt x="502" y="182"/>
                  </a:lnTo>
                  <a:lnTo>
                    <a:pt x="498" y="199"/>
                  </a:lnTo>
                  <a:lnTo>
                    <a:pt x="492" y="220"/>
                  </a:lnTo>
                  <a:lnTo>
                    <a:pt x="487" y="240"/>
                  </a:lnTo>
                  <a:lnTo>
                    <a:pt x="479" y="261"/>
                  </a:lnTo>
                  <a:lnTo>
                    <a:pt x="469" y="282"/>
                  </a:lnTo>
                  <a:lnTo>
                    <a:pt x="458" y="299"/>
                  </a:lnTo>
                  <a:lnTo>
                    <a:pt x="444" y="315"/>
                  </a:lnTo>
                  <a:lnTo>
                    <a:pt x="427" y="328"/>
                  </a:lnTo>
                  <a:lnTo>
                    <a:pt x="407" y="337"/>
                  </a:lnTo>
                  <a:lnTo>
                    <a:pt x="400" y="337"/>
                  </a:lnTo>
                  <a:lnTo>
                    <a:pt x="392" y="335"/>
                  </a:lnTo>
                  <a:lnTo>
                    <a:pt x="383" y="333"/>
                  </a:lnTo>
                  <a:lnTo>
                    <a:pt x="376" y="329"/>
                  </a:lnTo>
                  <a:lnTo>
                    <a:pt x="368" y="326"/>
                  </a:lnTo>
                  <a:lnTo>
                    <a:pt x="362" y="323"/>
                  </a:lnTo>
                  <a:lnTo>
                    <a:pt x="359" y="321"/>
                  </a:lnTo>
                  <a:lnTo>
                    <a:pt x="358" y="320"/>
                  </a:lnTo>
                  <a:lnTo>
                    <a:pt x="367" y="319"/>
                  </a:lnTo>
                  <a:lnTo>
                    <a:pt x="376" y="318"/>
                  </a:lnTo>
                  <a:lnTo>
                    <a:pt x="386" y="316"/>
                  </a:lnTo>
                  <a:lnTo>
                    <a:pt x="397" y="313"/>
                  </a:lnTo>
                  <a:lnTo>
                    <a:pt x="407" y="311"/>
                  </a:lnTo>
                  <a:lnTo>
                    <a:pt x="418" y="306"/>
                  </a:lnTo>
                  <a:lnTo>
                    <a:pt x="426" y="300"/>
                  </a:lnTo>
                  <a:lnTo>
                    <a:pt x="434" y="293"/>
                  </a:lnTo>
                  <a:lnTo>
                    <a:pt x="443" y="277"/>
                  </a:lnTo>
                  <a:lnTo>
                    <a:pt x="452" y="260"/>
                  </a:lnTo>
                  <a:lnTo>
                    <a:pt x="459" y="243"/>
                  </a:lnTo>
                  <a:lnTo>
                    <a:pt x="466" y="225"/>
                  </a:lnTo>
                  <a:lnTo>
                    <a:pt x="471" y="207"/>
                  </a:lnTo>
                  <a:lnTo>
                    <a:pt x="473" y="189"/>
                  </a:lnTo>
                  <a:lnTo>
                    <a:pt x="473" y="170"/>
                  </a:lnTo>
                  <a:lnTo>
                    <a:pt x="468" y="151"/>
                  </a:lnTo>
                  <a:lnTo>
                    <a:pt x="453" y="132"/>
                  </a:lnTo>
                  <a:lnTo>
                    <a:pt x="435" y="115"/>
                  </a:lnTo>
                  <a:lnTo>
                    <a:pt x="416" y="98"/>
                  </a:lnTo>
                  <a:lnTo>
                    <a:pt x="396" y="83"/>
                  </a:lnTo>
                  <a:lnTo>
                    <a:pt x="375" y="69"/>
                  </a:lnTo>
                  <a:lnTo>
                    <a:pt x="352" y="55"/>
                  </a:lnTo>
                  <a:lnTo>
                    <a:pt x="329" y="45"/>
                  </a:lnTo>
                  <a:lnTo>
                    <a:pt x="306" y="35"/>
                  </a:lnTo>
                  <a:lnTo>
                    <a:pt x="283" y="27"/>
                  </a:lnTo>
                  <a:lnTo>
                    <a:pt x="260" y="23"/>
                  </a:lnTo>
                  <a:lnTo>
                    <a:pt x="238" y="19"/>
                  </a:lnTo>
                  <a:lnTo>
                    <a:pt x="216" y="19"/>
                  </a:lnTo>
                  <a:lnTo>
                    <a:pt x="196" y="22"/>
                  </a:lnTo>
                  <a:lnTo>
                    <a:pt x="177" y="27"/>
                  </a:lnTo>
                  <a:lnTo>
                    <a:pt x="159" y="36"/>
                  </a:lnTo>
                  <a:lnTo>
                    <a:pt x="143" y="48"/>
                  </a:lnTo>
                  <a:lnTo>
                    <a:pt x="135" y="68"/>
                  </a:lnTo>
                  <a:lnTo>
                    <a:pt x="138" y="78"/>
                  </a:lnTo>
                  <a:lnTo>
                    <a:pt x="147" y="81"/>
                  </a:lnTo>
                  <a:lnTo>
                    <a:pt x="162" y="80"/>
                  </a:lnTo>
                  <a:lnTo>
                    <a:pt x="179" y="78"/>
                  </a:lnTo>
                  <a:lnTo>
                    <a:pt x="194" y="77"/>
                  </a:lnTo>
                  <a:lnTo>
                    <a:pt x="207" y="80"/>
                  </a:lnTo>
                  <a:lnTo>
                    <a:pt x="212" y="91"/>
                  </a:lnTo>
                  <a:lnTo>
                    <a:pt x="184" y="95"/>
                  </a:lnTo>
                  <a:lnTo>
                    <a:pt x="161" y="102"/>
                  </a:lnTo>
                  <a:lnTo>
                    <a:pt x="141" y="113"/>
                  </a:lnTo>
                  <a:lnTo>
                    <a:pt x="128" y="123"/>
                  </a:lnTo>
                  <a:lnTo>
                    <a:pt x="119" y="136"/>
                  </a:lnTo>
                  <a:lnTo>
                    <a:pt x="115" y="147"/>
                  </a:lnTo>
                  <a:lnTo>
                    <a:pt x="113" y="157"/>
                  </a:lnTo>
                  <a:lnTo>
                    <a:pt x="117" y="167"/>
                  </a:lnTo>
                  <a:lnTo>
                    <a:pt x="136" y="163"/>
                  </a:lnTo>
                  <a:lnTo>
                    <a:pt x="157" y="160"/>
                  </a:lnTo>
                  <a:lnTo>
                    <a:pt x="179" y="156"/>
                  </a:lnTo>
                  <a:lnTo>
                    <a:pt x="201" y="154"/>
                  </a:lnTo>
                  <a:lnTo>
                    <a:pt x="223" y="152"/>
                  </a:lnTo>
                  <a:lnTo>
                    <a:pt x="246" y="151"/>
                  </a:lnTo>
                  <a:lnTo>
                    <a:pt x="268" y="152"/>
                  </a:lnTo>
                  <a:lnTo>
                    <a:pt x="290" y="155"/>
                  </a:lnTo>
                  <a:lnTo>
                    <a:pt x="313" y="160"/>
                  </a:lnTo>
                  <a:lnTo>
                    <a:pt x="336" y="167"/>
                  </a:lnTo>
                  <a:lnTo>
                    <a:pt x="358" y="177"/>
                  </a:lnTo>
                  <a:lnTo>
                    <a:pt x="377" y="190"/>
                  </a:lnTo>
                  <a:lnTo>
                    <a:pt x="395" y="205"/>
                  </a:lnTo>
                  <a:lnTo>
                    <a:pt x="410" y="223"/>
                  </a:lnTo>
                  <a:lnTo>
                    <a:pt x="421" y="243"/>
                  </a:lnTo>
                  <a:lnTo>
                    <a:pt x="430" y="263"/>
                  </a:lnTo>
                  <a:lnTo>
                    <a:pt x="424" y="266"/>
                  </a:lnTo>
                  <a:lnTo>
                    <a:pt x="419" y="267"/>
                  </a:lnTo>
                  <a:lnTo>
                    <a:pt x="412" y="261"/>
                  </a:lnTo>
                  <a:lnTo>
                    <a:pt x="401" y="247"/>
                  </a:lnTo>
                  <a:lnTo>
                    <a:pt x="389" y="233"/>
                  </a:lnTo>
                  <a:lnTo>
                    <a:pt x="376" y="221"/>
                  </a:lnTo>
                  <a:lnTo>
                    <a:pt x="362" y="210"/>
                  </a:lnTo>
                  <a:lnTo>
                    <a:pt x="346" y="201"/>
                  </a:lnTo>
                  <a:lnTo>
                    <a:pt x="331" y="193"/>
                  </a:lnTo>
                  <a:lnTo>
                    <a:pt x="314" y="187"/>
                  </a:lnTo>
                  <a:lnTo>
                    <a:pt x="298" y="183"/>
                  </a:lnTo>
                  <a:lnTo>
                    <a:pt x="279" y="179"/>
                  </a:lnTo>
                  <a:lnTo>
                    <a:pt x="262" y="178"/>
                  </a:lnTo>
                  <a:lnTo>
                    <a:pt x="244" y="177"/>
                  </a:lnTo>
                  <a:lnTo>
                    <a:pt x="225" y="177"/>
                  </a:lnTo>
                  <a:lnTo>
                    <a:pt x="206" y="178"/>
                  </a:lnTo>
                  <a:lnTo>
                    <a:pt x="187" y="181"/>
                  </a:lnTo>
                  <a:lnTo>
                    <a:pt x="169" y="184"/>
                  </a:lnTo>
                  <a:lnTo>
                    <a:pt x="150" y="189"/>
                  </a:lnTo>
                  <a:lnTo>
                    <a:pt x="132" y="193"/>
                  </a:lnTo>
                  <a:lnTo>
                    <a:pt x="124" y="195"/>
                  </a:lnTo>
                  <a:lnTo>
                    <a:pt x="116" y="198"/>
                  </a:lnTo>
                  <a:lnTo>
                    <a:pt x="106" y="200"/>
                  </a:lnTo>
                  <a:lnTo>
                    <a:pt x="98" y="202"/>
                  </a:lnTo>
                  <a:lnTo>
                    <a:pt x="85" y="190"/>
                  </a:lnTo>
                  <a:lnTo>
                    <a:pt x="78" y="171"/>
                  </a:lnTo>
                  <a:lnTo>
                    <a:pt x="74" y="151"/>
                  </a:lnTo>
                  <a:lnTo>
                    <a:pt x="72" y="130"/>
                  </a:lnTo>
                  <a:lnTo>
                    <a:pt x="67" y="116"/>
                  </a:lnTo>
                  <a:lnTo>
                    <a:pt x="62" y="104"/>
                  </a:lnTo>
                  <a:lnTo>
                    <a:pt x="53" y="94"/>
                  </a:lnTo>
                  <a:lnTo>
                    <a:pt x="44" y="85"/>
                  </a:lnTo>
                  <a:lnTo>
                    <a:pt x="34" y="76"/>
                  </a:lnTo>
                  <a:lnTo>
                    <a:pt x="22" y="66"/>
                  </a:lnTo>
                  <a:lnTo>
                    <a:pt x="12" y="57"/>
                  </a:lnTo>
                  <a:lnTo>
                    <a:pt x="0" y="47"/>
                  </a:lnTo>
                  <a:lnTo>
                    <a:pt x="15" y="48"/>
                  </a:lnTo>
                  <a:lnTo>
                    <a:pt x="29" y="53"/>
                  </a:lnTo>
                  <a:lnTo>
                    <a:pt x="42" y="61"/>
                  </a:lnTo>
                  <a:lnTo>
                    <a:pt x="53" y="72"/>
                  </a:lnTo>
                  <a:lnTo>
                    <a:pt x="65" y="84"/>
                  </a:lnTo>
                  <a:lnTo>
                    <a:pt x="75" y="96"/>
                  </a:lnTo>
                  <a:lnTo>
                    <a:pt x="86" y="110"/>
                  </a:lnTo>
                  <a:lnTo>
                    <a:pt x="96" y="122"/>
                  </a:lnTo>
                  <a:lnTo>
                    <a:pt x="100" y="119"/>
                  </a:lnTo>
                  <a:lnTo>
                    <a:pt x="103" y="117"/>
                  </a:lnTo>
                  <a:lnTo>
                    <a:pt x="105" y="115"/>
                  </a:lnTo>
                  <a:lnTo>
                    <a:pt x="109" y="110"/>
                  </a:lnTo>
                  <a:lnTo>
                    <a:pt x="101" y="95"/>
                  </a:lnTo>
                  <a:lnTo>
                    <a:pt x="97" y="79"/>
                  </a:lnTo>
                  <a:lnTo>
                    <a:pt x="97" y="63"/>
                  </a:lnTo>
                  <a:lnTo>
                    <a:pt x="104" y="49"/>
                  </a:lnTo>
                  <a:lnTo>
                    <a:pt x="124" y="33"/>
                  </a:lnTo>
                  <a:lnTo>
                    <a:pt x="144" y="20"/>
                  </a:lnTo>
                  <a:lnTo>
                    <a:pt x="165" y="10"/>
                  </a:lnTo>
                  <a:lnTo>
                    <a:pt x="187" y="4"/>
                  </a:lnTo>
                  <a:lnTo>
                    <a:pt x="209" y="1"/>
                  </a:lnTo>
                  <a:lnTo>
                    <a:pt x="232" y="0"/>
                  </a:lnTo>
                  <a:lnTo>
                    <a:pt x="255" y="1"/>
                  </a:lnTo>
                  <a:lnTo>
                    <a:pt x="278" y="4"/>
                  </a:lnTo>
                  <a:lnTo>
                    <a:pt x="301" y="10"/>
                  </a:lnTo>
                  <a:lnTo>
                    <a:pt x="324" y="17"/>
                  </a:lnTo>
                  <a:lnTo>
                    <a:pt x="346" y="25"/>
                  </a:lnTo>
                  <a:lnTo>
                    <a:pt x="369" y="35"/>
                  </a:lnTo>
                  <a:lnTo>
                    <a:pt x="391" y="45"/>
                  </a:lnTo>
                  <a:lnTo>
                    <a:pt x="412" y="56"/>
                  </a:lnTo>
                  <a:lnTo>
                    <a:pt x="433" y="66"/>
                  </a:lnTo>
                  <a:lnTo>
                    <a:pt x="45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4" name="Freeform 48"/>
            <p:cNvSpPr>
              <a:spLocks/>
            </p:cNvSpPr>
            <p:nvPr/>
          </p:nvSpPr>
          <p:spPr bwMode="auto">
            <a:xfrm>
              <a:off x="7513638" y="1228725"/>
              <a:ext cx="171450" cy="228600"/>
            </a:xfrm>
            <a:custGeom>
              <a:avLst/>
              <a:gdLst/>
              <a:ahLst/>
              <a:cxnLst>
                <a:cxn ang="0">
                  <a:pos x="140" y="62"/>
                </a:cxn>
                <a:cxn ang="0">
                  <a:pos x="128" y="113"/>
                </a:cxn>
                <a:cxn ang="0">
                  <a:pos x="101" y="104"/>
                </a:cxn>
                <a:cxn ang="0">
                  <a:pos x="73" y="99"/>
                </a:cxn>
                <a:cxn ang="0">
                  <a:pos x="76" y="108"/>
                </a:cxn>
                <a:cxn ang="0">
                  <a:pos x="102" y="138"/>
                </a:cxn>
                <a:cxn ang="0">
                  <a:pos x="125" y="176"/>
                </a:cxn>
                <a:cxn ang="0">
                  <a:pos x="144" y="166"/>
                </a:cxn>
                <a:cxn ang="0">
                  <a:pos x="159" y="127"/>
                </a:cxn>
                <a:cxn ang="0">
                  <a:pos x="171" y="87"/>
                </a:cxn>
                <a:cxn ang="0">
                  <a:pos x="213" y="146"/>
                </a:cxn>
                <a:cxn ang="0">
                  <a:pos x="209" y="229"/>
                </a:cxn>
                <a:cxn ang="0">
                  <a:pos x="188" y="248"/>
                </a:cxn>
                <a:cxn ang="0">
                  <a:pos x="189" y="193"/>
                </a:cxn>
                <a:cxn ang="0">
                  <a:pos x="188" y="137"/>
                </a:cxn>
                <a:cxn ang="0">
                  <a:pos x="174" y="139"/>
                </a:cxn>
                <a:cxn ang="0">
                  <a:pos x="159" y="168"/>
                </a:cxn>
                <a:cxn ang="0">
                  <a:pos x="148" y="201"/>
                </a:cxn>
                <a:cxn ang="0">
                  <a:pos x="149" y="273"/>
                </a:cxn>
                <a:cxn ang="0">
                  <a:pos x="144" y="286"/>
                </a:cxn>
                <a:cxn ang="0">
                  <a:pos x="122" y="262"/>
                </a:cxn>
                <a:cxn ang="0">
                  <a:pos x="118" y="230"/>
                </a:cxn>
                <a:cxn ang="0">
                  <a:pos x="124" y="214"/>
                </a:cxn>
                <a:cxn ang="0">
                  <a:pos x="105" y="196"/>
                </a:cxn>
                <a:cxn ang="0">
                  <a:pos x="71" y="180"/>
                </a:cxn>
                <a:cxn ang="0">
                  <a:pos x="38" y="181"/>
                </a:cxn>
                <a:cxn ang="0">
                  <a:pos x="59" y="206"/>
                </a:cxn>
                <a:cxn ang="0">
                  <a:pos x="80" y="234"/>
                </a:cxn>
                <a:cxn ang="0">
                  <a:pos x="86" y="251"/>
                </a:cxn>
                <a:cxn ang="0">
                  <a:pos x="52" y="220"/>
                </a:cxn>
                <a:cxn ang="0">
                  <a:pos x="9" y="174"/>
                </a:cxn>
                <a:cxn ang="0">
                  <a:pos x="12" y="159"/>
                </a:cxn>
                <a:cxn ang="0">
                  <a:pos x="56" y="160"/>
                </a:cxn>
                <a:cxn ang="0">
                  <a:pos x="101" y="169"/>
                </a:cxn>
                <a:cxn ang="0">
                  <a:pos x="83" y="138"/>
                </a:cxn>
                <a:cxn ang="0">
                  <a:pos x="54" y="108"/>
                </a:cxn>
                <a:cxn ang="0">
                  <a:pos x="48" y="85"/>
                </a:cxn>
                <a:cxn ang="0">
                  <a:pos x="71" y="80"/>
                </a:cxn>
                <a:cxn ang="0">
                  <a:pos x="94" y="85"/>
                </a:cxn>
                <a:cxn ang="0">
                  <a:pos x="117" y="71"/>
                </a:cxn>
                <a:cxn ang="0">
                  <a:pos x="134" y="40"/>
                </a:cxn>
                <a:cxn ang="0">
                  <a:pos x="141" y="0"/>
                </a:cxn>
                <a:cxn ang="0">
                  <a:pos x="162" y="25"/>
                </a:cxn>
                <a:cxn ang="0">
                  <a:pos x="167" y="65"/>
                </a:cxn>
              </a:cxnLst>
              <a:rect l="0" t="0" r="r" b="b"/>
              <a:pathLst>
                <a:path w="216" h="288">
                  <a:moveTo>
                    <a:pt x="162" y="78"/>
                  </a:moveTo>
                  <a:lnTo>
                    <a:pt x="147" y="47"/>
                  </a:lnTo>
                  <a:lnTo>
                    <a:pt x="140" y="62"/>
                  </a:lnTo>
                  <a:lnTo>
                    <a:pt x="132" y="79"/>
                  </a:lnTo>
                  <a:lnTo>
                    <a:pt x="126" y="97"/>
                  </a:lnTo>
                  <a:lnTo>
                    <a:pt x="128" y="113"/>
                  </a:lnTo>
                  <a:lnTo>
                    <a:pt x="120" y="109"/>
                  </a:lnTo>
                  <a:lnTo>
                    <a:pt x="111" y="107"/>
                  </a:lnTo>
                  <a:lnTo>
                    <a:pt x="101" y="104"/>
                  </a:lnTo>
                  <a:lnTo>
                    <a:pt x="90" y="101"/>
                  </a:lnTo>
                  <a:lnTo>
                    <a:pt x="81" y="100"/>
                  </a:lnTo>
                  <a:lnTo>
                    <a:pt x="73" y="99"/>
                  </a:lnTo>
                  <a:lnTo>
                    <a:pt x="68" y="98"/>
                  </a:lnTo>
                  <a:lnTo>
                    <a:pt x="66" y="98"/>
                  </a:lnTo>
                  <a:lnTo>
                    <a:pt x="76" y="108"/>
                  </a:lnTo>
                  <a:lnTo>
                    <a:pt x="86" y="117"/>
                  </a:lnTo>
                  <a:lnTo>
                    <a:pt x="94" y="128"/>
                  </a:lnTo>
                  <a:lnTo>
                    <a:pt x="102" y="138"/>
                  </a:lnTo>
                  <a:lnTo>
                    <a:pt x="110" y="150"/>
                  </a:lnTo>
                  <a:lnTo>
                    <a:pt x="117" y="162"/>
                  </a:lnTo>
                  <a:lnTo>
                    <a:pt x="125" y="176"/>
                  </a:lnTo>
                  <a:lnTo>
                    <a:pt x="133" y="191"/>
                  </a:lnTo>
                  <a:lnTo>
                    <a:pt x="139" y="180"/>
                  </a:lnTo>
                  <a:lnTo>
                    <a:pt x="144" y="166"/>
                  </a:lnTo>
                  <a:lnTo>
                    <a:pt x="150" y="153"/>
                  </a:lnTo>
                  <a:lnTo>
                    <a:pt x="155" y="139"/>
                  </a:lnTo>
                  <a:lnTo>
                    <a:pt x="159" y="127"/>
                  </a:lnTo>
                  <a:lnTo>
                    <a:pt x="164" y="113"/>
                  </a:lnTo>
                  <a:lnTo>
                    <a:pt x="167" y="100"/>
                  </a:lnTo>
                  <a:lnTo>
                    <a:pt x="171" y="87"/>
                  </a:lnTo>
                  <a:lnTo>
                    <a:pt x="192" y="100"/>
                  </a:lnTo>
                  <a:lnTo>
                    <a:pt x="205" y="121"/>
                  </a:lnTo>
                  <a:lnTo>
                    <a:pt x="213" y="146"/>
                  </a:lnTo>
                  <a:lnTo>
                    <a:pt x="216" y="175"/>
                  </a:lnTo>
                  <a:lnTo>
                    <a:pt x="215" y="204"/>
                  </a:lnTo>
                  <a:lnTo>
                    <a:pt x="209" y="229"/>
                  </a:lnTo>
                  <a:lnTo>
                    <a:pt x="201" y="248"/>
                  </a:lnTo>
                  <a:lnTo>
                    <a:pt x="192" y="258"/>
                  </a:lnTo>
                  <a:lnTo>
                    <a:pt x="188" y="248"/>
                  </a:lnTo>
                  <a:lnTo>
                    <a:pt x="187" y="231"/>
                  </a:lnTo>
                  <a:lnTo>
                    <a:pt x="188" y="212"/>
                  </a:lnTo>
                  <a:lnTo>
                    <a:pt x="189" y="193"/>
                  </a:lnTo>
                  <a:lnTo>
                    <a:pt x="190" y="173"/>
                  </a:lnTo>
                  <a:lnTo>
                    <a:pt x="190" y="153"/>
                  </a:lnTo>
                  <a:lnTo>
                    <a:pt x="188" y="137"/>
                  </a:lnTo>
                  <a:lnTo>
                    <a:pt x="183" y="125"/>
                  </a:lnTo>
                  <a:lnTo>
                    <a:pt x="179" y="131"/>
                  </a:lnTo>
                  <a:lnTo>
                    <a:pt x="174" y="139"/>
                  </a:lnTo>
                  <a:lnTo>
                    <a:pt x="169" y="147"/>
                  </a:lnTo>
                  <a:lnTo>
                    <a:pt x="164" y="158"/>
                  </a:lnTo>
                  <a:lnTo>
                    <a:pt x="159" y="168"/>
                  </a:lnTo>
                  <a:lnTo>
                    <a:pt x="155" y="178"/>
                  </a:lnTo>
                  <a:lnTo>
                    <a:pt x="151" y="190"/>
                  </a:lnTo>
                  <a:lnTo>
                    <a:pt x="148" y="201"/>
                  </a:lnTo>
                  <a:lnTo>
                    <a:pt x="143" y="227"/>
                  </a:lnTo>
                  <a:lnTo>
                    <a:pt x="143" y="251"/>
                  </a:lnTo>
                  <a:lnTo>
                    <a:pt x="149" y="273"/>
                  </a:lnTo>
                  <a:lnTo>
                    <a:pt x="162" y="288"/>
                  </a:lnTo>
                  <a:lnTo>
                    <a:pt x="154" y="288"/>
                  </a:lnTo>
                  <a:lnTo>
                    <a:pt x="144" y="286"/>
                  </a:lnTo>
                  <a:lnTo>
                    <a:pt x="136" y="280"/>
                  </a:lnTo>
                  <a:lnTo>
                    <a:pt x="128" y="272"/>
                  </a:lnTo>
                  <a:lnTo>
                    <a:pt x="122" y="262"/>
                  </a:lnTo>
                  <a:lnTo>
                    <a:pt x="118" y="252"/>
                  </a:lnTo>
                  <a:lnTo>
                    <a:pt x="117" y="241"/>
                  </a:lnTo>
                  <a:lnTo>
                    <a:pt x="118" y="230"/>
                  </a:lnTo>
                  <a:lnTo>
                    <a:pt x="120" y="224"/>
                  </a:lnTo>
                  <a:lnTo>
                    <a:pt x="122" y="219"/>
                  </a:lnTo>
                  <a:lnTo>
                    <a:pt x="124" y="214"/>
                  </a:lnTo>
                  <a:lnTo>
                    <a:pt x="121" y="208"/>
                  </a:lnTo>
                  <a:lnTo>
                    <a:pt x="114" y="203"/>
                  </a:lnTo>
                  <a:lnTo>
                    <a:pt x="105" y="196"/>
                  </a:lnTo>
                  <a:lnTo>
                    <a:pt x="94" y="190"/>
                  </a:lnTo>
                  <a:lnTo>
                    <a:pt x="82" y="184"/>
                  </a:lnTo>
                  <a:lnTo>
                    <a:pt x="71" y="180"/>
                  </a:lnTo>
                  <a:lnTo>
                    <a:pt x="59" y="177"/>
                  </a:lnTo>
                  <a:lnTo>
                    <a:pt x="48" y="177"/>
                  </a:lnTo>
                  <a:lnTo>
                    <a:pt x="38" y="181"/>
                  </a:lnTo>
                  <a:lnTo>
                    <a:pt x="44" y="189"/>
                  </a:lnTo>
                  <a:lnTo>
                    <a:pt x="52" y="197"/>
                  </a:lnTo>
                  <a:lnTo>
                    <a:pt x="59" y="206"/>
                  </a:lnTo>
                  <a:lnTo>
                    <a:pt x="67" y="215"/>
                  </a:lnTo>
                  <a:lnTo>
                    <a:pt x="74" y="224"/>
                  </a:lnTo>
                  <a:lnTo>
                    <a:pt x="80" y="234"/>
                  </a:lnTo>
                  <a:lnTo>
                    <a:pt x="86" y="243"/>
                  </a:lnTo>
                  <a:lnTo>
                    <a:pt x="89" y="252"/>
                  </a:lnTo>
                  <a:lnTo>
                    <a:pt x="86" y="251"/>
                  </a:lnTo>
                  <a:lnTo>
                    <a:pt x="77" y="244"/>
                  </a:lnTo>
                  <a:lnTo>
                    <a:pt x="66" y="234"/>
                  </a:lnTo>
                  <a:lnTo>
                    <a:pt x="52" y="220"/>
                  </a:lnTo>
                  <a:lnTo>
                    <a:pt x="37" y="205"/>
                  </a:lnTo>
                  <a:lnTo>
                    <a:pt x="22" y="190"/>
                  </a:lnTo>
                  <a:lnTo>
                    <a:pt x="9" y="174"/>
                  </a:lnTo>
                  <a:lnTo>
                    <a:pt x="0" y="160"/>
                  </a:lnTo>
                  <a:lnTo>
                    <a:pt x="4" y="160"/>
                  </a:lnTo>
                  <a:lnTo>
                    <a:pt x="12" y="159"/>
                  </a:lnTo>
                  <a:lnTo>
                    <a:pt x="23" y="159"/>
                  </a:lnTo>
                  <a:lnTo>
                    <a:pt x="38" y="159"/>
                  </a:lnTo>
                  <a:lnTo>
                    <a:pt x="56" y="160"/>
                  </a:lnTo>
                  <a:lnTo>
                    <a:pt x="72" y="161"/>
                  </a:lnTo>
                  <a:lnTo>
                    <a:pt x="88" y="165"/>
                  </a:lnTo>
                  <a:lnTo>
                    <a:pt x="101" y="169"/>
                  </a:lnTo>
                  <a:lnTo>
                    <a:pt x="97" y="159"/>
                  </a:lnTo>
                  <a:lnTo>
                    <a:pt x="91" y="148"/>
                  </a:lnTo>
                  <a:lnTo>
                    <a:pt x="83" y="138"/>
                  </a:lnTo>
                  <a:lnTo>
                    <a:pt x="74" y="128"/>
                  </a:lnTo>
                  <a:lnTo>
                    <a:pt x="64" y="117"/>
                  </a:lnTo>
                  <a:lnTo>
                    <a:pt x="54" y="108"/>
                  </a:lnTo>
                  <a:lnTo>
                    <a:pt x="46" y="98"/>
                  </a:lnTo>
                  <a:lnTo>
                    <a:pt x="41" y="89"/>
                  </a:lnTo>
                  <a:lnTo>
                    <a:pt x="48" y="85"/>
                  </a:lnTo>
                  <a:lnTo>
                    <a:pt x="54" y="83"/>
                  </a:lnTo>
                  <a:lnTo>
                    <a:pt x="62" y="80"/>
                  </a:lnTo>
                  <a:lnTo>
                    <a:pt x="71" y="80"/>
                  </a:lnTo>
                  <a:lnTo>
                    <a:pt x="79" y="80"/>
                  </a:lnTo>
                  <a:lnTo>
                    <a:pt x="87" y="83"/>
                  </a:lnTo>
                  <a:lnTo>
                    <a:pt x="94" y="85"/>
                  </a:lnTo>
                  <a:lnTo>
                    <a:pt x="101" y="89"/>
                  </a:lnTo>
                  <a:lnTo>
                    <a:pt x="109" y="79"/>
                  </a:lnTo>
                  <a:lnTo>
                    <a:pt x="117" y="71"/>
                  </a:lnTo>
                  <a:lnTo>
                    <a:pt x="124" y="61"/>
                  </a:lnTo>
                  <a:lnTo>
                    <a:pt x="129" y="51"/>
                  </a:lnTo>
                  <a:lnTo>
                    <a:pt x="134" y="40"/>
                  </a:lnTo>
                  <a:lnTo>
                    <a:pt x="137" y="27"/>
                  </a:lnTo>
                  <a:lnTo>
                    <a:pt x="140" y="15"/>
                  </a:lnTo>
                  <a:lnTo>
                    <a:pt x="141" y="0"/>
                  </a:lnTo>
                  <a:lnTo>
                    <a:pt x="149" y="4"/>
                  </a:lnTo>
                  <a:lnTo>
                    <a:pt x="156" y="12"/>
                  </a:lnTo>
                  <a:lnTo>
                    <a:pt x="162" y="25"/>
                  </a:lnTo>
                  <a:lnTo>
                    <a:pt x="165" y="39"/>
                  </a:lnTo>
                  <a:lnTo>
                    <a:pt x="167" y="53"/>
                  </a:lnTo>
                  <a:lnTo>
                    <a:pt x="167" y="65"/>
                  </a:lnTo>
                  <a:lnTo>
                    <a:pt x="165" y="74"/>
                  </a:lnTo>
                  <a:lnTo>
                    <a:pt x="16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5" name="Freeform 49"/>
            <p:cNvSpPr>
              <a:spLocks/>
            </p:cNvSpPr>
            <p:nvPr/>
          </p:nvSpPr>
          <p:spPr bwMode="auto">
            <a:xfrm>
              <a:off x="7702550" y="1333500"/>
              <a:ext cx="381000" cy="387350"/>
            </a:xfrm>
            <a:custGeom>
              <a:avLst/>
              <a:gdLst/>
              <a:ahLst/>
              <a:cxnLst>
                <a:cxn ang="0">
                  <a:pos x="232" y="335"/>
                </a:cxn>
                <a:cxn ang="0">
                  <a:pos x="206" y="303"/>
                </a:cxn>
                <a:cxn ang="0">
                  <a:pos x="181" y="262"/>
                </a:cxn>
                <a:cxn ang="0">
                  <a:pos x="164" y="228"/>
                </a:cxn>
                <a:cxn ang="0">
                  <a:pos x="176" y="224"/>
                </a:cxn>
                <a:cxn ang="0">
                  <a:pos x="200" y="226"/>
                </a:cxn>
                <a:cxn ang="0">
                  <a:pos x="224" y="224"/>
                </a:cxn>
                <a:cxn ang="0">
                  <a:pos x="247" y="218"/>
                </a:cxn>
                <a:cxn ang="0">
                  <a:pos x="270" y="211"/>
                </a:cxn>
                <a:cxn ang="0">
                  <a:pos x="292" y="202"/>
                </a:cxn>
                <a:cxn ang="0">
                  <a:pos x="315" y="193"/>
                </a:cxn>
                <a:cxn ang="0">
                  <a:pos x="337" y="183"/>
                </a:cxn>
                <a:cxn ang="0">
                  <a:pos x="360" y="157"/>
                </a:cxn>
                <a:cxn ang="0">
                  <a:pos x="386" y="111"/>
                </a:cxn>
                <a:cxn ang="0">
                  <a:pos x="412" y="66"/>
                </a:cxn>
                <a:cxn ang="0">
                  <a:pos x="444" y="22"/>
                </a:cxn>
                <a:cxn ang="0">
                  <a:pos x="469" y="0"/>
                </a:cxn>
                <a:cxn ang="0">
                  <a:pos x="479" y="1"/>
                </a:cxn>
                <a:cxn ang="0">
                  <a:pos x="456" y="43"/>
                </a:cxn>
                <a:cxn ang="0">
                  <a:pos x="411" y="117"/>
                </a:cxn>
                <a:cxn ang="0">
                  <a:pos x="372" y="193"/>
                </a:cxn>
                <a:cxn ang="0">
                  <a:pos x="337" y="270"/>
                </a:cxn>
                <a:cxn ang="0">
                  <a:pos x="310" y="328"/>
                </a:cxn>
                <a:cxn ang="0">
                  <a:pos x="283" y="367"/>
                </a:cxn>
                <a:cxn ang="0">
                  <a:pos x="252" y="399"/>
                </a:cxn>
                <a:cxn ang="0">
                  <a:pos x="219" y="428"/>
                </a:cxn>
                <a:cxn ang="0">
                  <a:pos x="182" y="452"/>
                </a:cxn>
                <a:cxn ang="0">
                  <a:pos x="141" y="470"/>
                </a:cxn>
                <a:cxn ang="0">
                  <a:pos x="98" y="482"/>
                </a:cxn>
                <a:cxn ang="0">
                  <a:pos x="51" y="487"/>
                </a:cxn>
                <a:cxn ang="0">
                  <a:pos x="20" y="489"/>
                </a:cxn>
                <a:cxn ang="0">
                  <a:pos x="4" y="489"/>
                </a:cxn>
                <a:cxn ang="0">
                  <a:pos x="7" y="473"/>
                </a:cxn>
                <a:cxn ang="0">
                  <a:pos x="27" y="462"/>
                </a:cxn>
                <a:cxn ang="0">
                  <a:pos x="51" y="458"/>
                </a:cxn>
                <a:cxn ang="0">
                  <a:pos x="78" y="454"/>
                </a:cxn>
                <a:cxn ang="0">
                  <a:pos x="111" y="448"/>
                </a:cxn>
                <a:cxn ang="0">
                  <a:pos x="151" y="436"/>
                </a:cxn>
                <a:cxn ang="0">
                  <a:pos x="186" y="415"/>
                </a:cxn>
                <a:cxn ang="0">
                  <a:pos x="219" y="387"/>
                </a:cxn>
                <a:cxn ang="0">
                  <a:pos x="249" y="355"/>
                </a:cxn>
                <a:cxn ang="0">
                  <a:pos x="274" y="320"/>
                </a:cxn>
                <a:cxn ang="0">
                  <a:pos x="297" y="282"/>
                </a:cxn>
                <a:cxn ang="0">
                  <a:pos x="317" y="246"/>
                </a:cxn>
                <a:cxn ang="0">
                  <a:pos x="312" y="234"/>
                </a:cxn>
                <a:cxn ang="0">
                  <a:pos x="285" y="243"/>
                </a:cxn>
                <a:cxn ang="0">
                  <a:pos x="260" y="249"/>
                </a:cxn>
                <a:cxn ang="0">
                  <a:pos x="234" y="252"/>
                </a:cxn>
                <a:cxn ang="0">
                  <a:pos x="220" y="259"/>
                </a:cxn>
                <a:cxn ang="0">
                  <a:pos x="227" y="279"/>
                </a:cxn>
                <a:cxn ang="0">
                  <a:pos x="239" y="300"/>
                </a:cxn>
                <a:cxn ang="0">
                  <a:pos x="252" y="318"/>
                </a:cxn>
                <a:cxn ang="0">
                  <a:pos x="243" y="343"/>
                </a:cxn>
              </a:cxnLst>
              <a:rect l="0" t="0" r="r" b="b"/>
              <a:pathLst>
                <a:path w="480" h="490">
                  <a:moveTo>
                    <a:pt x="243" y="343"/>
                  </a:moveTo>
                  <a:lnTo>
                    <a:pt x="232" y="335"/>
                  </a:lnTo>
                  <a:lnTo>
                    <a:pt x="220" y="322"/>
                  </a:lnTo>
                  <a:lnTo>
                    <a:pt x="206" y="303"/>
                  </a:lnTo>
                  <a:lnTo>
                    <a:pt x="192" y="282"/>
                  </a:lnTo>
                  <a:lnTo>
                    <a:pt x="181" y="262"/>
                  </a:lnTo>
                  <a:lnTo>
                    <a:pt x="170" y="243"/>
                  </a:lnTo>
                  <a:lnTo>
                    <a:pt x="164" y="228"/>
                  </a:lnTo>
                  <a:lnTo>
                    <a:pt x="163" y="220"/>
                  </a:lnTo>
                  <a:lnTo>
                    <a:pt x="176" y="224"/>
                  </a:lnTo>
                  <a:lnTo>
                    <a:pt x="187" y="225"/>
                  </a:lnTo>
                  <a:lnTo>
                    <a:pt x="200" y="226"/>
                  </a:lnTo>
                  <a:lnTo>
                    <a:pt x="212" y="225"/>
                  </a:lnTo>
                  <a:lnTo>
                    <a:pt x="224" y="224"/>
                  </a:lnTo>
                  <a:lnTo>
                    <a:pt x="236" y="221"/>
                  </a:lnTo>
                  <a:lnTo>
                    <a:pt x="247" y="218"/>
                  </a:lnTo>
                  <a:lnTo>
                    <a:pt x="259" y="214"/>
                  </a:lnTo>
                  <a:lnTo>
                    <a:pt x="270" y="211"/>
                  </a:lnTo>
                  <a:lnTo>
                    <a:pt x="282" y="206"/>
                  </a:lnTo>
                  <a:lnTo>
                    <a:pt x="292" y="202"/>
                  </a:lnTo>
                  <a:lnTo>
                    <a:pt x="304" y="197"/>
                  </a:lnTo>
                  <a:lnTo>
                    <a:pt x="315" y="193"/>
                  </a:lnTo>
                  <a:lnTo>
                    <a:pt x="326" y="188"/>
                  </a:lnTo>
                  <a:lnTo>
                    <a:pt x="337" y="183"/>
                  </a:lnTo>
                  <a:lnTo>
                    <a:pt x="348" y="180"/>
                  </a:lnTo>
                  <a:lnTo>
                    <a:pt x="360" y="157"/>
                  </a:lnTo>
                  <a:lnTo>
                    <a:pt x="373" y="134"/>
                  </a:lnTo>
                  <a:lnTo>
                    <a:pt x="386" y="111"/>
                  </a:lnTo>
                  <a:lnTo>
                    <a:pt x="398" y="88"/>
                  </a:lnTo>
                  <a:lnTo>
                    <a:pt x="412" y="66"/>
                  </a:lnTo>
                  <a:lnTo>
                    <a:pt x="427" y="43"/>
                  </a:lnTo>
                  <a:lnTo>
                    <a:pt x="444" y="22"/>
                  </a:lnTo>
                  <a:lnTo>
                    <a:pt x="463" y="1"/>
                  </a:lnTo>
                  <a:lnTo>
                    <a:pt x="469" y="0"/>
                  </a:lnTo>
                  <a:lnTo>
                    <a:pt x="474" y="0"/>
                  </a:lnTo>
                  <a:lnTo>
                    <a:pt x="479" y="1"/>
                  </a:lnTo>
                  <a:lnTo>
                    <a:pt x="480" y="6"/>
                  </a:lnTo>
                  <a:lnTo>
                    <a:pt x="456" y="43"/>
                  </a:lnTo>
                  <a:lnTo>
                    <a:pt x="433" y="80"/>
                  </a:lnTo>
                  <a:lnTo>
                    <a:pt x="411" y="117"/>
                  </a:lnTo>
                  <a:lnTo>
                    <a:pt x="391" y="155"/>
                  </a:lnTo>
                  <a:lnTo>
                    <a:pt x="372" y="193"/>
                  </a:lnTo>
                  <a:lnTo>
                    <a:pt x="353" y="231"/>
                  </a:lnTo>
                  <a:lnTo>
                    <a:pt x="337" y="270"/>
                  </a:lnTo>
                  <a:lnTo>
                    <a:pt x="322" y="309"/>
                  </a:lnTo>
                  <a:lnTo>
                    <a:pt x="310" y="328"/>
                  </a:lnTo>
                  <a:lnTo>
                    <a:pt x="297" y="348"/>
                  </a:lnTo>
                  <a:lnTo>
                    <a:pt x="283" y="367"/>
                  </a:lnTo>
                  <a:lnTo>
                    <a:pt x="268" y="383"/>
                  </a:lnTo>
                  <a:lnTo>
                    <a:pt x="252" y="399"/>
                  </a:lnTo>
                  <a:lnTo>
                    <a:pt x="236" y="414"/>
                  </a:lnTo>
                  <a:lnTo>
                    <a:pt x="219" y="428"/>
                  </a:lnTo>
                  <a:lnTo>
                    <a:pt x="200" y="440"/>
                  </a:lnTo>
                  <a:lnTo>
                    <a:pt x="182" y="452"/>
                  </a:lnTo>
                  <a:lnTo>
                    <a:pt x="162" y="461"/>
                  </a:lnTo>
                  <a:lnTo>
                    <a:pt x="141" y="470"/>
                  </a:lnTo>
                  <a:lnTo>
                    <a:pt x="119" y="477"/>
                  </a:lnTo>
                  <a:lnTo>
                    <a:pt x="98" y="482"/>
                  </a:lnTo>
                  <a:lnTo>
                    <a:pt x="75" y="485"/>
                  </a:lnTo>
                  <a:lnTo>
                    <a:pt x="51" y="487"/>
                  </a:lnTo>
                  <a:lnTo>
                    <a:pt x="27" y="487"/>
                  </a:lnTo>
                  <a:lnTo>
                    <a:pt x="20" y="489"/>
                  </a:lnTo>
                  <a:lnTo>
                    <a:pt x="12" y="490"/>
                  </a:lnTo>
                  <a:lnTo>
                    <a:pt x="4" y="489"/>
                  </a:lnTo>
                  <a:lnTo>
                    <a:pt x="0" y="481"/>
                  </a:lnTo>
                  <a:lnTo>
                    <a:pt x="7" y="473"/>
                  </a:lnTo>
                  <a:lnTo>
                    <a:pt x="16" y="467"/>
                  </a:lnTo>
                  <a:lnTo>
                    <a:pt x="27" y="462"/>
                  </a:lnTo>
                  <a:lnTo>
                    <a:pt x="39" y="460"/>
                  </a:lnTo>
                  <a:lnTo>
                    <a:pt x="51" y="458"/>
                  </a:lnTo>
                  <a:lnTo>
                    <a:pt x="65" y="456"/>
                  </a:lnTo>
                  <a:lnTo>
                    <a:pt x="78" y="454"/>
                  </a:lnTo>
                  <a:lnTo>
                    <a:pt x="90" y="452"/>
                  </a:lnTo>
                  <a:lnTo>
                    <a:pt x="111" y="448"/>
                  </a:lnTo>
                  <a:lnTo>
                    <a:pt x="131" y="443"/>
                  </a:lnTo>
                  <a:lnTo>
                    <a:pt x="151" y="436"/>
                  </a:lnTo>
                  <a:lnTo>
                    <a:pt x="169" y="426"/>
                  </a:lnTo>
                  <a:lnTo>
                    <a:pt x="186" y="415"/>
                  </a:lnTo>
                  <a:lnTo>
                    <a:pt x="204" y="401"/>
                  </a:lnTo>
                  <a:lnTo>
                    <a:pt x="219" y="387"/>
                  </a:lnTo>
                  <a:lnTo>
                    <a:pt x="234" y="372"/>
                  </a:lnTo>
                  <a:lnTo>
                    <a:pt x="249" y="355"/>
                  </a:lnTo>
                  <a:lnTo>
                    <a:pt x="261" y="338"/>
                  </a:lnTo>
                  <a:lnTo>
                    <a:pt x="274" y="320"/>
                  </a:lnTo>
                  <a:lnTo>
                    <a:pt x="285" y="302"/>
                  </a:lnTo>
                  <a:lnTo>
                    <a:pt x="297" y="282"/>
                  </a:lnTo>
                  <a:lnTo>
                    <a:pt x="307" y="264"/>
                  </a:lnTo>
                  <a:lnTo>
                    <a:pt x="317" y="246"/>
                  </a:lnTo>
                  <a:lnTo>
                    <a:pt x="326" y="227"/>
                  </a:lnTo>
                  <a:lnTo>
                    <a:pt x="312" y="234"/>
                  </a:lnTo>
                  <a:lnTo>
                    <a:pt x="299" y="239"/>
                  </a:lnTo>
                  <a:lnTo>
                    <a:pt x="285" y="243"/>
                  </a:lnTo>
                  <a:lnTo>
                    <a:pt x="273" y="247"/>
                  </a:lnTo>
                  <a:lnTo>
                    <a:pt x="260" y="249"/>
                  </a:lnTo>
                  <a:lnTo>
                    <a:pt x="246" y="251"/>
                  </a:lnTo>
                  <a:lnTo>
                    <a:pt x="234" y="252"/>
                  </a:lnTo>
                  <a:lnTo>
                    <a:pt x="220" y="252"/>
                  </a:lnTo>
                  <a:lnTo>
                    <a:pt x="220" y="259"/>
                  </a:lnTo>
                  <a:lnTo>
                    <a:pt x="222" y="269"/>
                  </a:lnTo>
                  <a:lnTo>
                    <a:pt x="227" y="279"/>
                  </a:lnTo>
                  <a:lnTo>
                    <a:pt x="232" y="289"/>
                  </a:lnTo>
                  <a:lnTo>
                    <a:pt x="239" y="300"/>
                  </a:lnTo>
                  <a:lnTo>
                    <a:pt x="246" y="310"/>
                  </a:lnTo>
                  <a:lnTo>
                    <a:pt x="252" y="318"/>
                  </a:lnTo>
                  <a:lnTo>
                    <a:pt x="258" y="325"/>
                  </a:lnTo>
                  <a:lnTo>
                    <a:pt x="243" y="3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6" name="Freeform 50"/>
            <p:cNvSpPr>
              <a:spLocks/>
            </p:cNvSpPr>
            <p:nvPr/>
          </p:nvSpPr>
          <p:spPr bwMode="auto">
            <a:xfrm>
              <a:off x="7515225" y="1435100"/>
              <a:ext cx="103187" cy="103188"/>
            </a:xfrm>
            <a:custGeom>
              <a:avLst/>
              <a:gdLst/>
              <a:ahLst/>
              <a:cxnLst>
                <a:cxn ang="0">
                  <a:pos x="127" y="33"/>
                </a:cxn>
                <a:cxn ang="0">
                  <a:pos x="128" y="39"/>
                </a:cxn>
                <a:cxn ang="0">
                  <a:pos x="129" y="44"/>
                </a:cxn>
                <a:cxn ang="0">
                  <a:pos x="129" y="48"/>
                </a:cxn>
                <a:cxn ang="0">
                  <a:pos x="126" y="53"/>
                </a:cxn>
                <a:cxn ang="0">
                  <a:pos x="120" y="46"/>
                </a:cxn>
                <a:cxn ang="0">
                  <a:pos x="111" y="39"/>
                </a:cxn>
                <a:cxn ang="0">
                  <a:pos x="101" y="33"/>
                </a:cxn>
                <a:cxn ang="0">
                  <a:pos x="89" y="28"/>
                </a:cxn>
                <a:cxn ang="0">
                  <a:pos x="78" y="24"/>
                </a:cxn>
                <a:cxn ang="0">
                  <a:pos x="66" y="22"/>
                </a:cxn>
                <a:cxn ang="0">
                  <a:pos x="57" y="21"/>
                </a:cxn>
                <a:cxn ang="0">
                  <a:pos x="50" y="22"/>
                </a:cxn>
                <a:cxn ang="0">
                  <a:pos x="57" y="33"/>
                </a:cxn>
                <a:cxn ang="0">
                  <a:pos x="68" y="46"/>
                </a:cxn>
                <a:cxn ang="0">
                  <a:pos x="82" y="61"/>
                </a:cxn>
                <a:cxn ang="0">
                  <a:pos x="96" y="75"/>
                </a:cxn>
                <a:cxn ang="0">
                  <a:pos x="110" y="90"/>
                </a:cxn>
                <a:cxn ang="0">
                  <a:pos x="121" y="105"/>
                </a:cxn>
                <a:cxn ang="0">
                  <a:pos x="129" y="119"/>
                </a:cxn>
                <a:cxn ang="0">
                  <a:pos x="132" y="131"/>
                </a:cxn>
                <a:cxn ang="0">
                  <a:pos x="120" y="124"/>
                </a:cxn>
                <a:cxn ang="0">
                  <a:pos x="106" y="111"/>
                </a:cxn>
                <a:cxn ang="0">
                  <a:pos x="91" y="95"/>
                </a:cxn>
                <a:cxn ang="0">
                  <a:pos x="74" y="75"/>
                </a:cxn>
                <a:cxn ang="0">
                  <a:pos x="56" y="56"/>
                </a:cxn>
                <a:cxn ang="0">
                  <a:pos x="37" y="38"/>
                </a:cxn>
                <a:cxn ang="0">
                  <a:pos x="19" y="24"/>
                </a:cxn>
                <a:cxn ang="0">
                  <a:pos x="0" y="15"/>
                </a:cxn>
                <a:cxn ang="0">
                  <a:pos x="11" y="6"/>
                </a:cxn>
                <a:cxn ang="0">
                  <a:pos x="26" y="1"/>
                </a:cxn>
                <a:cxn ang="0">
                  <a:pos x="43" y="0"/>
                </a:cxn>
                <a:cxn ang="0">
                  <a:pos x="63" y="2"/>
                </a:cxn>
                <a:cxn ang="0">
                  <a:pos x="82" y="8"/>
                </a:cxn>
                <a:cxn ang="0">
                  <a:pos x="101" y="15"/>
                </a:cxn>
                <a:cxn ang="0">
                  <a:pos x="116" y="23"/>
                </a:cxn>
                <a:cxn ang="0">
                  <a:pos x="127" y="33"/>
                </a:cxn>
              </a:cxnLst>
              <a:rect l="0" t="0" r="r" b="b"/>
              <a:pathLst>
                <a:path w="132" h="131">
                  <a:moveTo>
                    <a:pt x="127" y="33"/>
                  </a:moveTo>
                  <a:lnTo>
                    <a:pt x="128" y="39"/>
                  </a:lnTo>
                  <a:lnTo>
                    <a:pt x="129" y="44"/>
                  </a:lnTo>
                  <a:lnTo>
                    <a:pt x="129" y="48"/>
                  </a:lnTo>
                  <a:lnTo>
                    <a:pt x="126" y="53"/>
                  </a:lnTo>
                  <a:lnTo>
                    <a:pt x="120" y="46"/>
                  </a:lnTo>
                  <a:lnTo>
                    <a:pt x="111" y="39"/>
                  </a:lnTo>
                  <a:lnTo>
                    <a:pt x="101" y="33"/>
                  </a:lnTo>
                  <a:lnTo>
                    <a:pt x="89" y="28"/>
                  </a:lnTo>
                  <a:lnTo>
                    <a:pt x="78" y="24"/>
                  </a:lnTo>
                  <a:lnTo>
                    <a:pt x="66" y="22"/>
                  </a:lnTo>
                  <a:lnTo>
                    <a:pt x="57" y="21"/>
                  </a:lnTo>
                  <a:lnTo>
                    <a:pt x="50" y="22"/>
                  </a:lnTo>
                  <a:lnTo>
                    <a:pt x="57" y="33"/>
                  </a:lnTo>
                  <a:lnTo>
                    <a:pt x="68" y="46"/>
                  </a:lnTo>
                  <a:lnTo>
                    <a:pt x="82" y="61"/>
                  </a:lnTo>
                  <a:lnTo>
                    <a:pt x="96" y="75"/>
                  </a:lnTo>
                  <a:lnTo>
                    <a:pt x="110" y="90"/>
                  </a:lnTo>
                  <a:lnTo>
                    <a:pt x="121" y="105"/>
                  </a:lnTo>
                  <a:lnTo>
                    <a:pt x="129" y="119"/>
                  </a:lnTo>
                  <a:lnTo>
                    <a:pt x="132" y="131"/>
                  </a:lnTo>
                  <a:lnTo>
                    <a:pt x="120" y="124"/>
                  </a:lnTo>
                  <a:lnTo>
                    <a:pt x="106" y="111"/>
                  </a:lnTo>
                  <a:lnTo>
                    <a:pt x="91" y="95"/>
                  </a:lnTo>
                  <a:lnTo>
                    <a:pt x="74" y="75"/>
                  </a:lnTo>
                  <a:lnTo>
                    <a:pt x="56" y="56"/>
                  </a:lnTo>
                  <a:lnTo>
                    <a:pt x="37" y="38"/>
                  </a:lnTo>
                  <a:lnTo>
                    <a:pt x="19" y="24"/>
                  </a:lnTo>
                  <a:lnTo>
                    <a:pt x="0" y="15"/>
                  </a:lnTo>
                  <a:lnTo>
                    <a:pt x="11" y="6"/>
                  </a:lnTo>
                  <a:lnTo>
                    <a:pt x="26" y="1"/>
                  </a:lnTo>
                  <a:lnTo>
                    <a:pt x="43" y="0"/>
                  </a:lnTo>
                  <a:lnTo>
                    <a:pt x="63" y="2"/>
                  </a:lnTo>
                  <a:lnTo>
                    <a:pt x="82" y="8"/>
                  </a:lnTo>
                  <a:lnTo>
                    <a:pt x="101" y="15"/>
                  </a:lnTo>
                  <a:lnTo>
                    <a:pt x="116" y="23"/>
                  </a:lnTo>
                  <a:lnTo>
                    <a:pt x="127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7" name="Freeform 51"/>
            <p:cNvSpPr>
              <a:spLocks/>
            </p:cNvSpPr>
            <p:nvPr/>
          </p:nvSpPr>
          <p:spPr bwMode="auto">
            <a:xfrm>
              <a:off x="7767638" y="1347788"/>
              <a:ext cx="500062" cy="573088"/>
            </a:xfrm>
            <a:custGeom>
              <a:avLst/>
              <a:gdLst/>
              <a:ahLst/>
              <a:cxnLst>
                <a:cxn ang="0">
                  <a:pos x="622" y="45"/>
                </a:cxn>
                <a:cxn ang="0">
                  <a:pos x="602" y="88"/>
                </a:cxn>
                <a:cxn ang="0">
                  <a:pos x="578" y="127"/>
                </a:cxn>
                <a:cxn ang="0">
                  <a:pos x="554" y="163"/>
                </a:cxn>
                <a:cxn ang="0">
                  <a:pos x="565" y="389"/>
                </a:cxn>
                <a:cxn ang="0">
                  <a:pos x="579" y="420"/>
                </a:cxn>
                <a:cxn ang="0">
                  <a:pos x="573" y="451"/>
                </a:cxn>
                <a:cxn ang="0">
                  <a:pos x="561" y="449"/>
                </a:cxn>
                <a:cxn ang="0">
                  <a:pos x="554" y="436"/>
                </a:cxn>
                <a:cxn ang="0">
                  <a:pos x="541" y="407"/>
                </a:cxn>
                <a:cxn ang="0">
                  <a:pos x="525" y="381"/>
                </a:cxn>
                <a:cxn ang="0">
                  <a:pos x="515" y="349"/>
                </a:cxn>
                <a:cxn ang="0">
                  <a:pos x="507" y="314"/>
                </a:cxn>
                <a:cxn ang="0">
                  <a:pos x="497" y="281"/>
                </a:cxn>
                <a:cxn ang="0">
                  <a:pos x="486" y="248"/>
                </a:cxn>
                <a:cxn ang="0">
                  <a:pos x="274" y="445"/>
                </a:cxn>
                <a:cxn ang="0">
                  <a:pos x="239" y="488"/>
                </a:cxn>
                <a:cxn ang="0">
                  <a:pos x="208" y="532"/>
                </a:cxn>
                <a:cxn ang="0">
                  <a:pos x="186" y="578"/>
                </a:cxn>
                <a:cxn ang="0">
                  <a:pos x="163" y="625"/>
                </a:cxn>
                <a:cxn ang="0">
                  <a:pos x="126" y="670"/>
                </a:cxn>
                <a:cxn ang="0">
                  <a:pos x="83" y="705"/>
                </a:cxn>
                <a:cxn ang="0">
                  <a:pos x="31" y="722"/>
                </a:cxn>
                <a:cxn ang="0">
                  <a:pos x="0" y="714"/>
                </a:cxn>
                <a:cxn ang="0">
                  <a:pos x="28" y="705"/>
                </a:cxn>
                <a:cxn ang="0">
                  <a:pos x="64" y="689"/>
                </a:cxn>
                <a:cxn ang="0">
                  <a:pos x="98" y="667"/>
                </a:cxn>
                <a:cxn ang="0">
                  <a:pos x="125" y="637"/>
                </a:cxn>
                <a:cxn ang="0">
                  <a:pos x="139" y="603"/>
                </a:cxn>
                <a:cxn ang="0">
                  <a:pos x="151" y="571"/>
                </a:cxn>
                <a:cxn ang="0">
                  <a:pos x="163" y="539"/>
                </a:cxn>
                <a:cxn ang="0">
                  <a:pos x="179" y="508"/>
                </a:cxn>
                <a:cxn ang="0">
                  <a:pos x="209" y="457"/>
                </a:cxn>
                <a:cxn ang="0">
                  <a:pos x="250" y="414"/>
                </a:cxn>
                <a:cxn ang="0">
                  <a:pos x="293" y="375"/>
                </a:cxn>
                <a:cxn ang="0">
                  <a:pos x="337" y="335"/>
                </a:cxn>
                <a:cxn ang="0">
                  <a:pos x="375" y="298"/>
                </a:cxn>
                <a:cxn ang="0">
                  <a:pos x="412" y="261"/>
                </a:cxn>
                <a:cxn ang="0">
                  <a:pos x="449" y="222"/>
                </a:cxn>
                <a:cxn ang="0">
                  <a:pos x="484" y="183"/>
                </a:cxn>
                <a:cxn ang="0">
                  <a:pos x="516" y="141"/>
                </a:cxn>
                <a:cxn ang="0">
                  <a:pos x="546" y="98"/>
                </a:cxn>
                <a:cxn ang="0">
                  <a:pos x="573" y="50"/>
                </a:cxn>
                <a:cxn ang="0">
                  <a:pos x="596" y="0"/>
                </a:cxn>
              </a:cxnLst>
              <a:rect l="0" t="0" r="r" b="b"/>
              <a:pathLst>
                <a:path w="630" h="722">
                  <a:moveTo>
                    <a:pt x="630" y="19"/>
                  </a:moveTo>
                  <a:lnTo>
                    <a:pt x="622" y="45"/>
                  </a:lnTo>
                  <a:lnTo>
                    <a:pt x="613" y="68"/>
                  </a:lnTo>
                  <a:lnTo>
                    <a:pt x="602" y="88"/>
                  </a:lnTo>
                  <a:lnTo>
                    <a:pt x="591" y="108"/>
                  </a:lnTo>
                  <a:lnTo>
                    <a:pt x="578" y="127"/>
                  </a:lnTo>
                  <a:lnTo>
                    <a:pt x="566" y="145"/>
                  </a:lnTo>
                  <a:lnTo>
                    <a:pt x="554" y="163"/>
                  </a:lnTo>
                  <a:lnTo>
                    <a:pt x="541" y="180"/>
                  </a:lnTo>
                  <a:lnTo>
                    <a:pt x="565" y="389"/>
                  </a:lnTo>
                  <a:lnTo>
                    <a:pt x="572" y="404"/>
                  </a:lnTo>
                  <a:lnTo>
                    <a:pt x="579" y="420"/>
                  </a:lnTo>
                  <a:lnTo>
                    <a:pt x="581" y="436"/>
                  </a:lnTo>
                  <a:lnTo>
                    <a:pt x="573" y="451"/>
                  </a:lnTo>
                  <a:lnTo>
                    <a:pt x="566" y="452"/>
                  </a:lnTo>
                  <a:lnTo>
                    <a:pt x="561" y="449"/>
                  </a:lnTo>
                  <a:lnTo>
                    <a:pt x="557" y="442"/>
                  </a:lnTo>
                  <a:lnTo>
                    <a:pt x="554" y="436"/>
                  </a:lnTo>
                  <a:lnTo>
                    <a:pt x="548" y="421"/>
                  </a:lnTo>
                  <a:lnTo>
                    <a:pt x="541" y="407"/>
                  </a:lnTo>
                  <a:lnTo>
                    <a:pt x="532" y="395"/>
                  </a:lnTo>
                  <a:lnTo>
                    <a:pt x="525" y="381"/>
                  </a:lnTo>
                  <a:lnTo>
                    <a:pt x="519" y="365"/>
                  </a:lnTo>
                  <a:lnTo>
                    <a:pt x="515" y="349"/>
                  </a:lnTo>
                  <a:lnTo>
                    <a:pt x="510" y="331"/>
                  </a:lnTo>
                  <a:lnTo>
                    <a:pt x="507" y="314"/>
                  </a:lnTo>
                  <a:lnTo>
                    <a:pt x="502" y="298"/>
                  </a:lnTo>
                  <a:lnTo>
                    <a:pt x="497" y="281"/>
                  </a:lnTo>
                  <a:lnTo>
                    <a:pt x="492" y="265"/>
                  </a:lnTo>
                  <a:lnTo>
                    <a:pt x="486" y="248"/>
                  </a:lnTo>
                  <a:lnTo>
                    <a:pt x="291" y="425"/>
                  </a:lnTo>
                  <a:lnTo>
                    <a:pt x="274" y="445"/>
                  </a:lnTo>
                  <a:lnTo>
                    <a:pt x="257" y="466"/>
                  </a:lnTo>
                  <a:lnTo>
                    <a:pt x="239" y="488"/>
                  </a:lnTo>
                  <a:lnTo>
                    <a:pt x="223" y="510"/>
                  </a:lnTo>
                  <a:lnTo>
                    <a:pt x="208" y="532"/>
                  </a:lnTo>
                  <a:lnTo>
                    <a:pt x="197" y="555"/>
                  </a:lnTo>
                  <a:lnTo>
                    <a:pt x="186" y="578"/>
                  </a:lnTo>
                  <a:lnTo>
                    <a:pt x="179" y="601"/>
                  </a:lnTo>
                  <a:lnTo>
                    <a:pt x="163" y="625"/>
                  </a:lnTo>
                  <a:lnTo>
                    <a:pt x="146" y="649"/>
                  </a:lnTo>
                  <a:lnTo>
                    <a:pt x="126" y="670"/>
                  </a:lnTo>
                  <a:lnTo>
                    <a:pt x="106" y="689"/>
                  </a:lnTo>
                  <a:lnTo>
                    <a:pt x="83" y="705"/>
                  </a:lnTo>
                  <a:lnTo>
                    <a:pt x="57" y="715"/>
                  </a:lnTo>
                  <a:lnTo>
                    <a:pt x="31" y="722"/>
                  </a:lnTo>
                  <a:lnTo>
                    <a:pt x="1" y="722"/>
                  </a:lnTo>
                  <a:lnTo>
                    <a:pt x="0" y="714"/>
                  </a:lnTo>
                  <a:lnTo>
                    <a:pt x="13" y="709"/>
                  </a:lnTo>
                  <a:lnTo>
                    <a:pt x="28" y="705"/>
                  </a:lnTo>
                  <a:lnTo>
                    <a:pt x="46" y="698"/>
                  </a:lnTo>
                  <a:lnTo>
                    <a:pt x="64" y="689"/>
                  </a:lnTo>
                  <a:lnTo>
                    <a:pt x="81" y="679"/>
                  </a:lnTo>
                  <a:lnTo>
                    <a:pt x="98" y="667"/>
                  </a:lnTo>
                  <a:lnTo>
                    <a:pt x="113" y="653"/>
                  </a:lnTo>
                  <a:lnTo>
                    <a:pt x="125" y="637"/>
                  </a:lnTo>
                  <a:lnTo>
                    <a:pt x="133" y="621"/>
                  </a:lnTo>
                  <a:lnTo>
                    <a:pt x="139" y="603"/>
                  </a:lnTo>
                  <a:lnTo>
                    <a:pt x="145" y="587"/>
                  </a:lnTo>
                  <a:lnTo>
                    <a:pt x="151" y="571"/>
                  </a:lnTo>
                  <a:lnTo>
                    <a:pt x="156" y="555"/>
                  </a:lnTo>
                  <a:lnTo>
                    <a:pt x="163" y="539"/>
                  </a:lnTo>
                  <a:lnTo>
                    <a:pt x="170" y="523"/>
                  </a:lnTo>
                  <a:lnTo>
                    <a:pt x="179" y="508"/>
                  </a:lnTo>
                  <a:lnTo>
                    <a:pt x="192" y="481"/>
                  </a:lnTo>
                  <a:lnTo>
                    <a:pt x="209" y="457"/>
                  </a:lnTo>
                  <a:lnTo>
                    <a:pt x="228" y="435"/>
                  </a:lnTo>
                  <a:lnTo>
                    <a:pt x="250" y="414"/>
                  </a:lnTo>
                  <a:lnTo>
                    <a:pt x="272" y="395"/>
                  </a:lnTo>
                  <a:lnTo>
                    <a:pt x="293" y="375"/>
                  </a:lnTo>
                  <a:lnTo>
                    <a:pt x="316" y="356"/>
                  </a:lnTo>
                  <a:lnTo>
                    <a:pt x="337" y="335"/>
                  </a:lnTo>
                  <a:lnTo>
                    <a:pt x="356" y="316"/>
                  </a:lnTo>
                  <a:lnTo>
                    <a:pt x="375" y="298"/>
                  </a:lnTo>
                  <a:lnTo>
                    <a:pt x="394" y="280"/>
                  </a:lnTo>
                  <a:lnTo>
                    <a:pt x="412" y="261"/>
                  </a:lnTo>
                  <a:lnTo>
                    <a:pt x="431" y="242"/>
                  </a:lnTo>
                  <a:lnTo>
                    <a:pt x="449" y="222"/>
                  </a:lnTo>
                  <a:lnTo>
                    <a:pt x="466" y="202"/>
                  </a:lnTo>
                  <a:lnTo>
                    <a:pt x="484" y="183"/>
                  </a:lnTo>
                  <a:lnTo>
                    <a:pt x="500" y="162"/>
                  </a:lnTo>
                  <a:lnTo>
                    <a:pt x="516" y="141"/>
                  </a:lnTo>
                  <a:lnTo>
                    <a:pt x="531" y="119"/>
                  </a:lnTo>
                  <a:lnTo>
                    <a:pt x="546" y="98"/>
                  </a:lnTo>
                  <a:lnTo>
                    <a:pt x="560" y="74"/>
                  </a:lnTo>
                  <a:lnTo>
                    <a:pt x="573" y="50"/>
                  </a:lnTo>
                  <a:lnTo>
                    <a:pt x="585" y="25"/>
                  </a:lnTo>
                  <a:lnTo>
                    <a:pt x="596" y="0"/>
                  </a:lnTo>
                  <a:lnTo>
                    <a:pt x="63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8" name="Freeform 52"/>
            <p:cNvSpPr>
              <a:spLocks/>
            </p:cNvSpPr>
            <p:nvPr/>
          </p:nvSpPr>
          <p:spPr bwMode="auto">
            <a:xfrm>
              <a:off x="7977188" y="1439863"/>
              <a:ext cx="373062" cy="600075"/>
            </a:xfrm>
            <a:custGeom>
              <a:avLst/>
              <a:gdLst/>
              <a:ahLst/>
              <a:cxnLst>
                <a:cxn ang="0">
                  <a:pos x="472" y="128"/>
                </a:cxn>
                <a:cxn ang="0">
                  <a:pos x="460" y="220"/>
                </a:cxn>
                <a:cxn ang="0">
                  <a:pos x="434" y="265"/>
                </a:cxn>
                <a:cxn ang="0">
                  <a:pos x="404" y="308"/>
                </a:cxn>
                <a:cxn ang="0">
                  <a:pos x="390" y="336"/>
                </a:cxn>
                <a:cxn ang="0">
                  <a:pos x="399" y="367"/>
                </a:cxn>
                <a:cxn ang="0">
                  <a:pos x="419" y="407"/>
                </a:cxn>
                <a:cxn ang="0">
                  <a:pos x="425" y="465"/>
                </a:cxn>
                <a:cxn ang="0">
                  <a:pos x="408" y="516"/>
                </a:cxn>
                <a:cxn ang="0">
                  <a:pos x="372" y="548"/>
                </a:cxn>
                <a:cxn ang="0">
                  <a:pos x="340" y="569"/>
                </a:cxn>
                <a:cxn ang="0">
                  <a:pos x="317" y="613"/>
                </a:cxn>
                <a:cxn ang="0">
                  <a:pos x="311" y="666"/>
                </a:cxn>
                <a:cxn ang="0">
                  <a:pos x="303" y="710"/>
                </a:cxn>
                <a:cxn ang="0">
                  <a:pos x="278" y="756"/>
                </a:cxn>
                <a:cxn ang="0">
                  <a:pos x="261" y="742"/>
                </a:cxn>
                <a:cxn ang="0">
                  <a:pos x="209" y="742"/>
                </a:cxn>
                <a:cxn ang="0">
                  <a:pos x="151" y="730"/>
                </a:cxn>
                <a:cxn ang="0">
                  <a:pos x="87" y="708"/>
                </a:cxn>
                <a:cxn ang="0">
                  <a:pos x="56" y="710"/>
                </a:cxn>
                <a:cxn ang="0">
                  <a:pos x="20" y="722"/>
                </a:cxn>
                <a:cxn ang="0">
                  <a:pos x="0" y="727"/>
                </a:cxn>
                <a:cxn ang="0">
                  <a:pos x="8" y="711"/>
                </a:cxn>
                <a:cxn ang="0">
                  <a:pos x="26" y="699"/>
                </a:cxn>
                <a:cxn ang="0">
                  <a:pos x="67" y="691"/>
                </a:cxn>
                <a:cxn ang="0">
                  <a:pos x="116" y="698"/>
                </a:cxn>
                <a:cxn ang="0">
                  <a:pos x="159" y="710"/>
                </a:cxn>
                <a:cxn ang="0">
                  <a:pos x="200" y="717"/>
                </a:cxn>
                <a:cxn ang="0">
                  <a:pos x="239" y="707"/>
                </a:cxn>
                <a:cxn ang="0">
                  <a:pos x="279" y="659"/>
                </a:cxn>
                <a:cxn ang="0">
                  <a:pos x="306" y="569"/>
                </a:cxn>
                <a:cxn ang="0">
                  <a:pos x="337" y="478"/>
                </a:cxn>
                <a:cxn ang="0">
                  <a:pos x="362" y="450"/>
                </a:cxn>
                <a:cxn ang="0">
                  <a:pos x="354" y="477"/>
                </a:cxn>
                <a:cxn ang="0">
                  <a:pos x="354" y="522"/>
                </a:cxn>
                <a:cxn ang="0">
                  <a:pos x="391" y="487"/>
                </a:cxn>
                <a:cxn ang="0">
                  <a:pos x="401" y="448"/>
                </a:cxn>
                <a:cxn ang="0">
                  <a:pos x="393" y="410"/>
                </a:cxn>
                <a:cxn ang="0">
                  <a:pos x="369" y="364"/>
                </a:cxn>
                <a:cxn ang="0">
                  <a:pos x="340" y="309"/>
                </a:cxn>
                <a:cxn ang="0">
                  <a:pos x="341" y="291"/>
                </a:cxn>
                <a:cxn ang="0">
                  <a:pos x="360" y="304"/>
                </a:cxn>
                <a:cxn ang="0">
                  <a:pos x="374" y="309"/>
                </a:cxn>
                <a:cxn ang="0">
                  <a:pos x="397" y="278"/>
                </a:cxn>
                <a:cxn ang="0">
                  <a:pos x="419" y="232"/>
                </a:cxn>
                <a:cxn ang="0">
                  <a:pos x="437" y="153"/>
                </a:cxn>
                <a:cxn ang="0">
                  <a:pos x="435" y="0"/>
                </a:cxn>
                <a:cxn ang="0">
                  <a:pos x="459" y="25"/>
                </a:cxn>
              </a:cxnLst>
              <a:rect l="0" t="0" r="r" b="b"/>
              <a:pathLst>
                <a:path w="472" h="756">
                  <a:moveTo>
                    <a:pt x="465" y="45"/>
                  </a:moveTo>
                  <a:lnTo>
                    <a:pt x="469" y="88"/>
                  </a:lnTo>
                  <a:lnTo>
                    <a:pt x="472" y="128"/>
                  </a:lnTo>
                  <a:lnTo>
                    <a:pt x="472" y="167"/>
                  </a:lnTo>
                  <a:lnTo>
                    <a:pt x="465" y="208"/>
                  </a:lnTo>
                  <a:lnTo>
                    <a:pt x="460" y="220"/>
                  </a:lnTo>
                  <a:lnTo>
                    <a:pt x="453" y="234"/>
                  </a:lnTo>
                  <a:lnTo>
                    <a:pt x="444" y="249"/>
                  </a:lnTo>
                  <a:lnTo>
                    <a:pt x="434" y="265"/>
                  </a:lnTo>
                  <a:lnTo>
                    <a:pt x="423" y="280"/>
                  </a:lnTo>
                  <a:lnTo>
                    <a:pt x="413" y="295"/>
                  </a:lnTo>
                  <a:lnTo>
                    <a:pt x="404" y="308"/>
                  </a:lnTo>
                  <a:lnTo>
                    <a:pt x="396" y="319"/>
                  </a:lnTo>
                  <a:lnTo>
                    <a:pt x="391" y="327"/>
                  </a:lnTo>
                  <a:lnTo>
                    <a:pt x="390" y="336"/>
                  </a:lnTo>
                  <a:lnTo>
                    <a:pt x="391" y="346"/>
                  </a:lnTo>
                  <a:lnTo>
                    <a:pt x="393" y="356"/>
                  </a:lnTo>
                  <a:lnTo>
                    <a:pt x="399" y="367"/>
                  </a:lnTo>
                  <a:lnTo>
                    <a:pt x="405" y="379"/>
                  </a:lnTo>
                  <a:lnTo>
                    <a:pt x="412" y="393"/>
                  </a:lnTo>
                  <a:lnTo>
                    <a:pt x="419" y="407"/>
                  </a:lnTo>
                  <a:lnTo>
                    <a:pt x="423" y="426"/>
                  </a:lnTo>
                  <a:lnTo>
                    <a:pt x="425" y="446"/>
                  </a:lnTo>
                  <a:lnTo>
                    <a:pt x="425" y="465"/>
                  </a:lnTo>
                  <a:lnTo>
                    <a:pt x="422" y="483"/>
                  </a:lnTo>
                  <a:lnTo>
                    <a:pt x="416" y="500"/>
                  </a:lnTo>
                  <a:lnTo>
                    <a:pt x="408" y="516"/>
                  </a:lnTo>
                  <a:lnTo>
                    <a:pt x="396" y="532"/>
                  </a:lnTo>
                  <a:lnTo>
                    <a:pt x="381" y="546"/>
                  </a:lnTo>
                  <a:lnTo>
                    <a:pt x="372" y="548"/>
                  </a:lnTo>
                  <a:lnTo>
                    <a:pt x="362" y="553"/>
                  </a:lnTo>
                  <a:lnTo>
                    <a:pt x="352" y="560"/>
                  </a:lnTo>
                  <a:lnTo>
                    <a:pt x="340" y="569"/>
                  </a:lnTo>
                  <a:lnTo>
                    <a:pt x="330" y="581"/>
                  </a:lnTo>
                  <a:lnTo>
                    <a:pt x="322" y="596"/>
                  </a:lnTo>
                  <a:lnTo>
                    <a:pt x="317" y="613"/>
                  </a:lnTo>
                  <a:lnTo>
                    <a:pt x="315" y="634"/>
                  </a:lnTo>
                  <a:lnTo>
                    <a:pt x="313" y="650"/>
                  </a:lnTo>
                  <a:lnTo>
                    <a:pt x="311" y="666"/>
                  </a:lnTo>
                  <a:lnTo>
                    <a:pt x="310" y="680"/>
                  </a:lnTo>
                  <a:lnTo>
                    <a:pt x="307" y="695"/>
                  </a:lnTo>
                  <a:lnTo>
                    <a:pt x="303" y="710"/>
                  </a:lnTo>
                  <a:lnTo>
                    <a:pt x="298" y="723"/>
                  </a:lnTo>
                  <a:lnTo>
                    <a:pt x="290" y="740"/>
                  </a:lnTo>
                  <a:lnTo>
                    <a:pt x="278" y="756"/>
                  </a:lnTo>
                  <a:lnTo>
                    <a:pt x="270" y="755"/>
                  </a:lnTo>
                  <a:lnTo>
                    <a:pt x="264" y="749"/>
                  </a:lnTo>
                  <a:lnTo>
                    <a:pt x="261" y="742"/>
                  </a:lnTo>
                  <a:lnTo>
                    <a:pt x="257" y="735"/>
                  </a:lnTo>
                  <a:lnTo>
                    <a:pt x="232" y="741"/>
                  </a:lnTo>
                  <a:lnTo>
                    <a:pt x="209" y="742"/>
                  </a:lnTo>
                  <a:lnTo>
                    <a:pt x="189" y="741"/>
                  </a:lnTo>
                  <a:lnTo>
                    <a:pt x="170" y="736"/>
                  </a:lnTo>
                  <a:lnTo>
                    <a:pt x="151" y="730"/>
                  </a:lnTo>
                  <a:lnTo>
                    <a:pt x="132" y="723"/>
                  </a:lnTo>
                  <a:lnTo>
                    <a:pt x="110" y="717"/>
                  </a:lnTo>
                  <a:lnTo>
                    <a:pt x="87" y="708"/>
                  </a:lnTo>
                  <a:lnTo>
                    <a:pt x="78" y="707"/>
                  </a:lnTo>
                  <a:lnTo>
                    <a:pt x="67" y="708"/>
                  </a:lnTo>
                  <a:lnTo>
                    <a:pt x="56" y="710"/>
                  </a:lnTo>
                  <a:lnTo>
                    <a:pt x="43" y="713"/>
                  </a:lnTo>
                  <a:lnTo>
                    <a:pt x="31" y="717"/>
                  </a:lnTo>
                  <a:lnTo>
                    <a:pt x="20" y="722"/>
                  </a:lnTo>
                  <a:lnTo>
                    <a:pt x="11" y="728"/>
                  </a:lnTo>
                  <a:lnTo>
                    <a:pt x="1" y="735"/>
                  </a:lnTo>
                  <a:lnTo>
                    <a:pt x="0" y="727"/>
                  </a:lnTo>
                  <a:lnTo>
                    <a:pt x="1" y="720"/>
                  </a:lnTo>
                  <a:lnTo>
                    <a:pt x="4" y="715"/>
                  </a:lnTo>
                  <a:lnTo>
                    <a:pt x="8" y="711"/>
                  </a:lnTo>
                  <a:lnTo>
                    <a:pt x="13" y="707"/>
                  </a:lnTo>
                  <a:lnTo>
                    <a:pt x="19" y="704"/>
                  </a:lnTo>
                  <a:lnTo>
                    <a:pt x="26" y="699"/>
                  </a:lnTo>
                  <a:lnTo>
                    <a:pt x="33" y="695"/>
                  </a:lnTo>
                  <a:lnTo>
                    <a:pt x="50" y="692"/>
                  </a:lnTo>
                  <a:lnTo>
                    <a:pt x="67" y="691"/>
                  </a:lnTo>
                  <a:lnTo>
                    <a:pt x="84" y="692"/>
                  </a:lnTo>
                  <a:lnTo>
                    <a:pt x="99" y="695"/>
                  </a:lnTo>
                  <a:lnTo>
                    <a:pt x="116" y="698"/>
                  </a:lnTo>
                  <a:lnTo>
                    <a:pt x="131" y="703"/>
                  </a:lnTo>
                  <a:lnTo>
                    <a:pt x="144" y="706"/>
                  </a:lnTo>
                  <a:lnTo>
                    <a:pt x="159" y="710"/>
                  </a:lnTo>
                  <a:lnTo>
                    <a:pt x="172" y="713"/>
                  </a:lnTo>
                  <a:lnTo>
                    <a:pt x="186" y="715"/>
                  </a:lnTo>
                  <a:lnTo>
                    <a:pt x="200" y="717"/>
                  </a:lnTo>
                  <a:lnTo>
                    <a:pt x="212" y="717"/>
                  </a:lnTo>
                  <a:lnTo>
                    <a:pt x="225" y="713"/>
                  </a:lnTo>
                  <a:lnTo>
                    <a:pt x="239" y="707"/>
                  </a:lnTo>
                  <a:lnTo>
                    <a:pt x="251" y="699"/>
                  </a:lnTo>
                  <a:lnTo>
                    <a:pt x="264" y="688"/>
                  </a:lnTo>
                  <a:lnTo>
                    <a:pt x="279" y="659"/>
                  </a:lnTo>
                  <a:lnTo>
                    <a:pt x="291" y="630"/>
                  </a:lnTo>
                  <a:lnTo>
                    <a:pt x="299" y="599"/>
                  </a:lnTo>
                  <a:lnTo>
                    <a:pt x="306" y="569"/>
                  </a:lnTo>
                  <a:lnTo>
                    <a:pt x="314" y="538"/>
                  </a:lnTo>
                  <a:lnTo>
                    <a:pt x="323" y="508"/>
                  </a:lnTo>
                  <a:lnTo>
                    <a:pt x="337" y="478"/>
                  </a:lnTo>
                  <a:lnTo>
                    <a:pt x="355" y="450"/>
                  </a:lnTo>
                  <a:lnTo>
                    <a:pt x="359" y="450"/>
                  </a:lnTo>
                  <a:lnTo>
                    <a:pt x="362" y="450"/>
                  </a:lnTo>
                  <a:lnTo>
                    <a:pt x="364" y="450"/>
                  </a:lnTo>
                  <a:lnTo>
                    <a:pt x="368" y="453"/>
                  </a:lnTo>
                  <a:lnTo>
                    <a:pt x="354" y="477"/>
                  </a:lnTo>
                  <a:lnTo>
                    <a:pt x="349" y="494"/>
                  </a:lnTo>
                  <a:lnTo>
                    <a:pt x="349" y="509"/>
                  </a:lnTo>
                  <a:lnTo>
                    <a:pt x="354" y="522"/>
                  </a:lnTo>
                  <a:lnTo>
                    <a:pt x="370" y="511"/>
                  </a:lnTo>
                  <a:lnTo>
                    <a:pt x="383" y="500"/>
                  </a:lnTo>
                  <a:lnTo>
                    <a:pt x="391" y="487"/>
                  </a:lnTo>
                  <a:lnTo>
                    <a:pt x="397" y="475"/>
                  </a:lnTo>
                  <a:lnTo>
                    <a:pt x="400" y="462"/>
                  </a:lnTo>
                  <a:lnTo>
                    <a:pt x="401" y="448"/>
                  </a:lnTo>
                  <a:lnTo>
                    <a:pt x="399" y="434"/>
                  </a:lnTo>
                  <a:lnTo>
                    <a:pt x="397" y="420"/>
                  </a:lnTo>
                  <a:lnTo>
                    <a:pt x="393" y="410"/>
                  </a:lnTo>
                  <a:lnTo>
                    <a:pt x="386" y="396"/>
                  </a:lnTo>
                  <a:lnTo>
                    <a:pt x="378" y="381"/>
                  </a:lnTo>
                  <a:lnTo>
                    <a:pt x="369" y="364"/>
                  </a:lnTo>
                  <a:lnTo>
                    <a:pt x="360" y="346"/>
                  </a:lnTo>
                  <a:lnTo>
                    <a:pt x="349" y="327"/>
                  </a:lnTo>
                  <a:lnTo>
                    <a:pt x="340" y="309"/>
                  </a:lnTo>
                  <a:lnTo>
                    <a:pt x="332" y="291"/>
                  </a:lnTo>
                  <a:lnTo>
                    <a:pt x="337" y="290"/>
                  </a:lnTo>
                  <a:lnTo>
                    <a:pt x="341" y="291"/>
                  </a:lnTo>
                  <a:lnTo>
                    <a:pt x="347" y="296"/>
                  </a:lnTo>
                  <a:lnTo>
                    <a:pt x="353" y="299"/>
                  </a:lnTo>
                  <a:lnTo>
                    <a:pt x="360" y="304"/>
                  </a:lnTo>
                  <a:lnTo>
                    <a:pt x="366" y="309"/>
                  </a:lnTo>
                  <a:lnTo>
                    <a:pt x="370" y="310"/>
                  </a:lnTo>
                  <a:lnTo>
                    <a:pt x="374" y="309"/>
                  </a:lnTo>
                  <a:lnTo>
                    <a:pt x="382" y="299"/>
                  </a:lnTo>
                  <a:lnTo>
                    <a:pt x="390" y="289"/>
                  </a:lnTo>
                  <a:lnTo>
                    <a:pt x="397" y="278"/>
                  </a:lnTo>
                  <a:lnTo>
                    <a:pt x="405" y="264"/>
                  </a:lnTo>
                  <a:lnTo>
                    <a:pt x="412" y="248"/>
                  </a:lnTo>
                  <a:lnTo>
                    <a:pt x="419" y="232"/>
                  </a:lnTo>
                  <a:lnTo>
                    <a:pt x="424" y="213"/>
                  </a:lnTo>
                  <a:lnTo>
                    <a:pt x="430" y="195"/>
                  </a:lnTo>
                  <a:lnTo>
                    <a:pt x="437" y="153"/>
                  </a:lnTo>
                  <a:lnTo>
                    <a:pt x="440" y="101"/>
                  </a:lnTo>
                  <a:lnTo>
                    <a:pt x="439" y="47"/>
                  </a:lnTo>
                  <a:lnTo>
                    <a:pt x="435" y="0"/>
                  </a:lnTo>
                  <a:lnTo>
                    <a:pt x="443" y="0"/>
                  </a:lnTo>
                  <a:lnTo>
                    <a:pt x="452" y="9"/>
                  </a:lnTo>
                  <a:lnTo>
                    <a:pt x="459" y="25"/>
                  </a:lnTo>
                  <a:lnTo>
                    <a:pt x="46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69" name="Freeform 53"/>
            <p:cNvSpPr>
              <a:spLocks/>
            </p:cNvSpPr>
            <p:nvPr/>
          </p:nvSpPr>
          <p:spPr bwMode="auto">
            <a:xfrm>
              <a:off x="7472363" y="1728788"/>
              <a:ext cx="44450" cy="100013"/>
            </a:xfrm>
            <a:custGeom>
              <a:avLst/>
              <a:gdLst/>
              <a:ahLst/>
              <a:cxnLst>
                <a:cxn ang="0">
                  <a:pos x="58" y="116"/>
                </a:cxn>
                <a:cxn ang="0">
                  <a:pos x="58" y="120"/>
                </a:cxn>
                <a:cxn ang="0">
                  <a:pos x="54" y="122"/>
                </a:cxn>
                <a:cxn ang="0">
                  <a:pos x="51" y="124"/>
                </a:cxn>
                <a:cxn ang="0">
                  <a:pos x="46" y="126"/>
                </a:cxn>
                <a:cxn ang="0">
                  <a:pos x="39" y="112"/>
                </a:cxn>
                <a:cxn ang="0">
                  <a:pos x="34" y="97"/>
                </a:cxn>
                <a:cxn ang="0">
                  <a:pos x="28" y="81"/>
                </a:cxn>
                <a:cxn ang="0">
                  <a:pos x="23" y="66"/>
                </a:cxn>
                <a:cxn ang="0">
                  <a:pos x="19" y="50"/>
                </a:cxn>
                <a:cxn ang="0">
                  <a:pos x="13" y="35"/>
                </a:cxn>
                <a:cxn ang="0">
                  <a:pos x="7" y="20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18" y="7"/>
                </a:cxn>
                <a:cxn ang="0">
                  <a:pos x="27" y="24"/>
                </a:cxn>
                <a:cxn ang="0">
                  <a:pos x="36" y="47"/>
                </a:cxn>
                <a:cxn ang="0">
                  <a:pos x="44" y="71"/>
                </a:cxn>
                <a:cxn ang="0">
                  <a:pos x="51" y="93"/>
                </a:cxn>
                <a:cxn ang="0">
                  <a:pos x="57" y="111"/>
                </a:cxn>
                <a:cxn ang="0">
                  <a:pos x="58" y="116"/>
                </a:cxn>
              </a:cxnLst>
              <a:rect l="0" t="0" r="r" b="b"/>
              <a:pathLst>
                <a:path w="58" h="126">
                  <a:moveTo>
                    <a:pt x="58" y="116"/>
                  </a:moveTo>
                  <a:lnTo>
                    <a:pt x="58" y="120"/>
                  </a:lnTo>
                  <a:lnTo>
                    <a:pt x="54" y="122"/>
                  </a:lnTo>
                  <a:lnTo>
                    <a:pt x="51" y="124"/>
                  </a:lnTo>
                  <a:lnTo>
                    <a:pt x="46" y="126"/>
                  </a:lnTo>
                  <a:lnTo>
                    <a:pt x="39" y="112"/>
                  </a:lnTo>
                  <a:lnTo>
                    <a:pt x="34" y="97"/>
                  </a:lnTo>
                  <a:lnTo>
                    <a:pt x="28" y="81"/>
                  </a:lnTo>
                  <a:lnTo>
                    <a:pt x="23" y="66"/>
                  </a:lnTo>
                  <a:lnTo>
                    <a:pt x="19" y="50"/>
                  </a:lnTo>
                  <a:lnTo>
                    <a:pt x="13" y="35"/>
                  </a:lnTo>
                  <a:lnTo>
                    <a:pt x="7" y="20"/>
                  </a:lnTo>
                  <a:lnTo>
                    <a:pt x="0" y="6"/>
                  </a:lnTo>
                  <a:lnTo>
                    <a:pt x="8" y="0"/>
                  </a:lnTo>
                  <a:lnTo>
                    <a:pt x="18" y="7"/>
                  </a:lnTo>
                  <a:lnTo>
                    <a:pt x="27" y="24"/>
                  </a:lnTo>
                  <a:lnTo>
                    <a:pt x="36" y="47"/>
                  </a:lnTo>
                  <a:lnTo>
                    <a:pt x="44" y="71"/>
                  </a:lnTo>
                  <a:lnTo>
                    <a:pt x="51" y="93"/>
                  </a:lnTo>
                  <a:lnTo>
                    <a:pt x="57" y="111"/>
                  </a:lnTo>
                  <a:lnTo>
                    <a:pt x="58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0" name="Freeform 54"/>
            <p:cNvSpPr>
              <a:spLocks/>
            </p:cNvSpPr>
            <p:nvPr/>
          </p:nvSpPr>
          <p:spPr bwMode="auto">
            <a:xfrm>
              <a:off x="7442200" y="1751013"/>
              <a:ext cx="47625" cy="11588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2" y="19"/>
                </a:cxn>
                <a:cxn ang="0">
                  <a:pos x="29" y="37"/>
                </a:cxn>
                <a:cxn ang="0">
                  <a:pos x="35" y="53"/>
                </a:cxn>
                <a:cxn ang="0">
                  <a:pos x="41" y="69"/>
                </a:cxn>
                <a:cxn ang="0">
                  <a:pos x="45" y="86"/>
                </a:cxn>
                <a:cxn ang="0">
                  <a:pos x="51" y="102"/>
                </a:cxn>
                <a:cxn ang="0">
                  <a:pos x="56" y="120"/>
                </a:cxn>
                <a:cxn ang="0">
                  <a:pos x="60" y="137"/>
                </a:cxn>
                <a:cxn ang="0">
                  <a:pos x="58" y="142"/>
                </a:cxn>
                <a:cxn ang="0">
                  <a:pos x="56" y="145"/>
                </a:cxn>
                <a:cxn ang="0">
                  <a:pos x="52" y="145"/>
                </a:cxn>
                <a:cxn ang="0">
                  <a:pos x="49" y="144"/>
                </a:cxn>
                <a:cxn ang="0">
                  <a:pos x="43" y="127"/>
                </a:cxn>
                <a:cxn ang="0">
                  <a:pos x="36" y="109"/>
                </a:cxn>
                <a:cxn ang="0">
                  <a:pos x="30" y="93"/>
                </a:cxn>
                <a:cxn ang="0">
                  <a:pos x="23" y="76"/>
                </a:cxn>
                <a:cxn ang="0">
                  <a:pos x="18" y="59"/>
                </a:cxn>
                <a:cxn ang="0">
                  <a:pos x="12" y="41"/>
                </a:cxn>
                <a:cxn ang="0">
                  <a:pos x="6" y="24"/>
                </a:cxn>
                <a:cxn ang="0">
                  <a:pos x="0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3" y="0"/>
                </a:cxn>
                <a:cxn ang="0">
                  <a:pos x="16" y="2"/>
                </a:cxn>
              </a:cxnLst>
              <a:rect l="0" t="0" r="r" b="b"/>
              <a:pathLst>
                <a:path w="60" h="145">
                  <a:moveTo>
                    <a:pt x="16" y="2"/>
                  </a:moveTo>
                  <a:lnTo>
                    <a:pt x="22" y="19"/>
                  </a:lnTo>
                  <a:lnTo>
                    <a:pt x="29" y="37"/>
                  </a:lnTo>
                  <a:lnTo>
                    <a:pt x="35" y="53"/>
                  </a:lnTo>
                  <a:lnTo>
                    <a:pt x="41" y="69"/>
                  </a:lnTo>
                  <a:lnTo>
                    <a:pt x="45" y="86"/>
                  </a:lnTo>
                  <a:lnTo>
                    <a:pt x="51" y="102"/>
                  </a:lnTo>
                  <a:lnTo>
                    <a:pt x="56" y="120"/>
                  </a:lnTo>
                  <a:lnTo>
                    <a:pt x="60" y="137"/>
                  </a:lnTo>
                  <a:lnTo>
                    <a:pt x="58" y="142"/>
                  </a:lnTo>
                  <a:lnTo>
                    <a:pt x="56" y="145"/>
                  </a:lnTo>
                  <a:lnTo>
                    <a:pt x="52" y="145"/>
                  </a:lnTo>
                  <a:lnTo>
                    <a:pt x="49" y="144"/>
                  </a:lnTo>
                  <a:lnTo>
                    <a:pt x="43" y="127"/>
                  </a:lnTo>
                  <a:lnTo>
                    <a:pt x="36" y="109"/>
                  </a:lnTo>
                  <a:lnTo>
                    <a:pt x="30" y="93"/>
                  </a:lnTo>
                  <a:lnTo>
                    <a:pt x="23" y="76"/>
                  </a:lnTo>
                  <a:lnTo>
                    <a:pt x="18" y="59"/>
                  </a:lnTo>
                  <a:lnTo>
                    <a:pt x="12" y="41"/>
                  </a:lnTo>
                  <a:lnTo>
                    <a:pt x="6" y="24"/>
                  </a:lnTo>
                  <a:lnTo>
                    <a:pt x="0" y="6"/>
                  </a:lnTo>
                  <a:lnTo>
                    <a:pt x="4" y="2"/>
                  </a:lnTo>
                  <a:lnTo>
                    <a:pt x="8" y="0"/>
                  </a:lnTo>
                  <a:lnTo>
                    <a:pt x="13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1" name="Freeform 55"/>
            <p:cNvSpPr>
              <a:spLocks/>
            </p:cNvSpPr>
            <p:nvPr/>
          </p:nvSpPr>
          <p:spPr bwMode="auto">
            <a:xfrm>
              <a:off x="7648575" y="1727200"/>
              <a:ext cx="149225" cy="147638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60" y="19"/>
                </a:cxn>
                <a:cxn ang="0">
                  <a:pos x="133" y="37"/>
                </a:cxn>
                <a:cxn ang="0">
                  <a:pos x="109" y="54"/>
                </a:cxn>
                <a:cxn ang="0">
                  <a:pos x="86" y="72"/>
                </a:cxn>
                <a:cxn ang="0">
                  <a:pos x="65" y="92"/>
                </a:cxn>
                <a:cxn ang="0">
                  <a:pos x="46" y="117"/>
                </a:cxn>
                <a:cxn ang="0">
                  <a:pos x="29" y="146"/>
                </a:cxn>
                <a:cxn ang="0">
                  <a:pos x="14" y="183"/>
                </a:cxn>
                <a:cxn ang="0">
                  <a:pos x="9" y="184"/>
                </a:cxn>
                <a:cxn ang="0">
                  <a:pos x="6" y="183"/>
                </a:cxn>
                <a:cxn ang="0">
                  <a:pos x="2" y="180"/>
                </a:cxn>
                <a:cxn ang="0">
                  <a:pos x="0" y="176"/>
                </a:cxn>
                <a:cxn ang="0">
                  <a:pos x="0" y="163"/>
                </a:cxn>
                <a:cxn ang="0">
                  <a:pos x="2" y="151"/>
                </a:cxn>
                <a:cxn ang="0">
                  <a:pos x="7" y="139"/>
                </a:cxn>
                <a:cxn ang="0">
                  <a:pos x="14" y="128"/>
                </a:cxn>
                <a:cxn ang="0">
                  <a:pos x="21" y="116"/>
                </a:cxn>
                <a:cxn ang="0">
                  <a:pos x="29" y="105"/>
                </a:cxn>
                <a:cxn ang="0">
                  <a:pos x="38" y="93"/>
                </a:cxn>
                <a:cxn ang="0">
                  <a:pos x="46" y="82"/>
                </a:cxn>
                <a:cxn ang="0">
                  <a:pos x="60" y="67"/>
                </a:cxn>
                <a:cxn ang="0">
                  <a:pos x="72" y="54"/>
                </a:cxn>
                <a:cxn ang="0">
                  <a:pos x="85" y="44"/>
                </a:cxn>
                <a:cxn ang="0">
                  <a:pos x="99" y="33"/>
                </a:cxn>
                <a:cxn ang="0">
                  <a:pos x="113" y="25"/>
                </a:cxn>
                <a:cxn ang="0">
                  <a:pos x="128" y="17"/>
                </a:cxn>
                <a:cxn ang="0">
                  <a:pos x="144" y="9"/>
                </a:cxn>
                <a:cxn ang="0">
                  <a:pos x="162" y="1"/>
                </a:cxn>
                <a:cxn ang="0">
                  <a:pos x="188" y="0"/>
                </a:cxn>
              </a:cxnLst>
              <a:rect l="0" t="0" r="r" b="b"/>
              <a:pathLst>
                <a:path w="188" h="184">
                  <a:moveTo>
                    <a:pt x="188" y="0"/>
                  </a:moveTo>
                  <a:lnTo>
                    <a:pt x="160" y="19"/>
                  </a:lnTo>
                  <a:lnTo>
                    <a:pt x="133" y="37"/>
                  </a:lnTo>
                  <a:lnTo>
                    <a:pt x="109" y="54"/>
                  </a:lnTo>
                  <a:lnTo>
                    <a:pt x="86" y="72"/>
                  </a:lnTo>
                  <a:lnTo>
                    <a:pt x="65" y="92"/>
                  </a:lnTo>
                  <a:lnTo>
                    <a:pt x="46" y="117"/>
                  </a:lnTo>
                  <a:lnTo>
                    <a:pt x="29" y="146"/>
                  </a:lnTo>
                  <a:lnTo>
                    <a:pt x="14" y="183"/>
                  </a:lnTo>
                  <a:lnTo>
                    <a:pt x="9" y="184"/>
                  </a:lnTo>
                  <a:lnTo>
                    <a:pt x="6" y="183"/>
                  </a:lnTo>
                  <a:lnTo>
                    <a:pt x="2" y="180"/>
                  </a:lnTo>
                  <a:lnTo>
                    <a:pt x="0" y="176"/>
                  </a:lnTo>
                  <a:lnTo>
                    <a:pt x="0" y="163"/>
                  </a:lnTo>
                  <a:lnTo>
                    <a:pt x="2" y="151"/>
                  </a:lnTo>
                  <a:lnTo>
                    <a:pt x="7" y="139"/>
                  </a:lnTo>
                  <a:lnTo>
                    <a:pt x="14" y="128"/>
                  </a:lnTo>
                  <a:lnTo>
                    <a:pt x="21" y="116"/>
                  </a:lnTo>
                  <a:lnTo>
                    <a:pt x="29" y="105"/>
                  </a:lnTo>
                  <a:lnTo>
                    <a:pt x="38" y="93"/>
                  </a:lnTo>
                  <a:lnTo>
                    <a:pt x="46" y="82"/>
                  </a:lnTo>
                  <a:lnTo>
                    <a:pt x="60" y="67"/>
                  </a:lnTo>
                  <a:lnTo>
                    <a:pt x="72" y="54"/>
                  </a:lnTo>
                  <a:lnTo>
                    <a:pt x="85" y="44"/>
                  </a:lnTo>
                  <a:lnTo>
                    <a:pt x="99" y="33"/>
                  </a:lnTo>
                  <a:lnTo>
                    <a:pt x="113" y="25"/>
                  </a:lnTo>
                  <a:lnTo>
                    <a:pt x="128" y="17"/>
                  </a:lnTo>
                  <a:lnTo>
                    <a:pt x="144" y="9"/>
                  </a:lnTo>
                  <a:lnTo>
                    <a:pt x="162" y="1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2" name="Freeform 56"/>
            <p:cNvSpPr>
              <a:spLocks/>
            </p:cNvSpPr>
            <p:nvPr/>
          </p:nvSpPr>
          <p:spPr bwMode="auto">
            <a:xfrm>
              <a:off x="7405688" y="1766888"/>
              <a:ext cx="63500" cy="122238"/>
            </a:xfrm>
            <a:custGeom>
              <a:avLst/>
              <a:gdLst/>
              <a:ahLst/>
              <a:cxnLst>
                <a:cxn ang="0">
                  <a:pos x="44" y="56"/>
                </a:cxn>
                <a:cxn ang="0">
                  <a:pos x="81" y="147"/>
                </a:cxn>
                <a:cxn ang="0">
                  <a:pos x="79" y="151"/>
                </a:cxn>
                <a:cxn ang="0">
                  <a:pos x="75" y="155"/>
                </a:cxn>
                <a:cxn ang="0">
                  <a:pos x="71" y="155"/>
                </a:cxn>
                <a:cxn ang="0">
                  <a:pos x="67" y="152"/>
                </a:cxn>
                <a:cxn ang="0">
                  <a:pos x="58" y="135"/>
                </a:cxn>
                <a:cxn ang="0">
                  <a:pos x="50" y="117"/>
                </a:cxn>
                <a:cxn ang="0">
                  <a:pos x="42" y="98"/>
                </a:cxn>
                <a:cxn ang="0">
                  <a:pos x="35" y="80"/>
                </a:cxn>
                <a:cxn ang="0">
                  <a:pos x="28" y="61"/>
                </a:cxn>
                <a:cxn ang="0">
                  <a:pos x="20" y="43"/>
                </a:cxn>
                <a:cxn ang="0">
                  <a:pos x="11" y="26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15" y="6"/>
                </a:cxn>
                <a:cxn ang="0">
                  <a:pos x="20" y="13"/>
                </a:cxn>
                <a:cxn ang="0">
                  <a:pos x="25" y="20"/>
                </a:cxn>
                <a:cxn ang="0">
                  <a:pos x="28" y="27"/>
                </a:cxn>
                <a:cxn ang="0">
                  <a:pos x="31" y="34"/>
                </a:cxn>
                <a:cxn ang="0">
                  <a:pos x="35" y="41"/>
                </a:cxn>
                <a:cxn ang="0">
                  <a:pos x="39" y="49"/>
                </a:cxn>
                <a:cxn ang="0">
                  <a:pos x="44" y="56"/>
                </a:cxn>
              </a:cxnLst>
              <a:rect l="0" t="0" r="r" b="b"/>
              <a:pathLst>
                <a:path w="81" h="155">
                  <a:moveTo>
                    <a:pt x="44" y="56"/>
                  </a:moveTo>
                  <a:lnTo>
                    <a:pt x="81" y="147"/>
                  </a:lnTo>
                  <a:lnTo>
                    <a:pt x="79" y="151"/>
                  </a:lnTo>
                  <a:lnTo>
                    <a:pt x="75" y="155"/>
                  </a:lnTo>
                  <a:lnTo>
                    <a:pt x="71" y="155"/>
                  </a:lnTo>
                  <a:lnTo>
                    <a:pt x="67" y="152"/>
                  </a:lnTo>
                  <a:lnTo>
                    <a:pt x="58" y="135"/>
                  </a:lnTo>
                  <a:lnTo>
                    <a:pt x="50" y="117"/>
                  </a:lnTo>
                  <a:lnTo>
                    <a:pt x="42" y="98"/>
                  </a:lnTo>
                  <a:lnTo>
                    <a:pt x="35" y="80"/>
                  </a:lnTo>
                  <a:lnTo>
                    <a:pt x="28" y="61"/>
                  </a:lnTo>
                  <a:lnTo>
                    <a:pt x="20" y="43"/>
                  </a:lnTo>
                  <a:lnTo>
                    <a:pt x="11" y="26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5" y="6"/>
                  </a:lnTo>
                  <a:lnTo>
                    <a:pt x="20" y="13"/>
                  </a:lnTo>
                  <a:lnTo>
                    <a:pt x="25" y="20"/>
                  </a:lnTo>
                  <a:lnTo>
                    <a:pt x="28" y="27"/>
                  </a:lnTo>
                  <a:lnTo>
                    <a:pt x="31" y="34"/>
                  </a:lnTo>
                  <a:lnTo>
                    <a:pt x="35" y="41"/>
                  </a:lnTo>
                  <a:lnTo>
                    <a:pt x="39" y="49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3" name="Freeform 57"/>
            <p:cNvSpPr>
              <a:spLocks/>
            </p:cNvSpPr>
            <p:nvPr/>
          </p:nvSpPr>
          <p:spPr bwMode="auto">
            <a:xfrm>
              <a:off x="7926388" y="1733550"/>
              <a:ext cx="279400" cy="360363"/>
            </a:xfrm>
            <a:custGeom>
              <a:avLst/>
              <a:gdLst/>
              <a:ahLst/>
              <a:cxnLst>
                <a:cxn ang="0">
                  <a:pos x="191" y="136"/>
                </a:cxn>
                <a:cxn ang="0">
                  <a:pos x="251" y="118"/>
                </a:cxn>
                <a:cxn ang="0">
                  <a:pos x="324" y="132"/>
                </a:cxn>
                <a:cxn ang="0">
                  <a:pos x="351" y="159"/>
                </a:cxn>
                <a:cxn ang="0">
                  <a:pos x="329" y="156"/>
                </a:cxn>
                <a:cxn ang="0">
                  <a:pos x="290" y="144"/>
                </a:cxn>
                <a:cxn ang="0">
                  <a:pos x="255" y="140"/>
                </a:cxn>
                <a:cxn ang="0">
                  <a:pos x="223" y="153"/>
                </a:cxn>
                <a:cxn ang="0">
                  <a:pos x="190" y="166"/>
                </a:cxn>
                <a:cxn ang="0">
                  <a:pos x="153" y="197"/>
                </a:cxn>
                <a:cxn ang="0">
                  <a:pos x="93" y="267"/>
                </a:cxn>
                <a:cxn ang="0">
                  <a:pos x="40" y="341"/>
                </a:cxn>
                <a:cxn ang="0">
                  <a:pos x="32" y="388"/>
                </a:cxn>
                <a:cxn ang="0">
                  <a:pos x="44" y="412"/>
                </a:cxn>
                <a:cxn ang="0">
                  <a:pos x="66" y="424"/>
                </a:cxn>
                <a:cxn ang="0">
                  <a:pos x="112" y="428"/>
                </a:cxn>
                <a:cxn ang="0">
                  <a:pos x="158" y="430"/>
                </a:cxn>
                <a:cxn ang="0">
                  <a:pos x="204" y="427"/>
                </a:cxn>
                <a:cxn ang="0">
                  <a:pos x="250" y="424"/>
                </a:cxn>
                <a:cxn ang="0">
                  <a:pos x="296" y="418"/>
                </a:cxn>
                <a:cxn ang="0">
                  <a:pos x="313" y="419"/>
                </a:cxn>
                <a:cxn ang="0">
                  <a:pos x="310" y="427"/>
                </a:cxn>
                <a:cxn ang="0">
                  <a:pos x="280" y="439"/>
                </a:cxn>
                <a:cxn ang="0">
                  <a:pos x="245" y="448"/>
                </a:cxn>
                <a:cxn ang="0">
                  <a:pos x="200" y="454"/>
                </a:cxn>
                <a:cxn ang="0">
                  <a:pos x="151" y="455"/>
                </a:cxn>
                <a:cxn ang="0">
                  <a:pos x="105" y="454"/>
                </a:cxn>
                <a:cxn ang="0">
                  <a:pos x="75" y="450"/>
                </a:cxn>
                <a:cxn ang="0">
                  <a:pos x="52" y="447"/>
                </a:cxn>
                <a:cxn ang="0">
                  <a:pos x="26" y="436"/>
                </a:cxn>
                <a:cxn ang="0">
                  <a:pos x="2" y="401"/>
                </a:cxn>
                <a:cxn ang="0">
                  <a:pos x="2" y="355"/>
                </a:cxn>
                <a:cxn ang="0">
                  <a:pos x="31" y="290"/>
                </a:cxn>
                <a:cxn ang="0">
                  <a:pos x="82" y="228"/>
                </a:cxn>
                <a:cxn ang="0">
                  <a:pos x="135" y="163"/>
                </a:cxn>
                <a:cxn ang="0">
                  <a:pos x="77" y="98"/>
                </a:cxn>
                <a:cxn ang="0">
                  <a:pos x="46" y="101"/>
                </a:cxn>
                <a:cxn ang="0">
                  <a:pos x="18" y="100"/>
                </a:cxn>
                <a:cxn ang="0">
                  <a:pos x="43" y="83"/>
                </a:cxn>
                <a:cxn ang="0">
                  <a:pos x="76" y="78"/>
                </a:cxn>
                <a:cxn ang="0">
                  <a:pos x="79" y="69"/>
                </a:cxn>
                <a:cxn ang="0">
                  <a:pos x="62" y="40"/>
                </a:cxn>
                <a:cxn ang="0">
                  <a:pos x="62" y="9"/>
                </a:cxn>
                <a:cxn ang="0">
                  <a:pos x="84" y="26"/>
                </a:cxn>
                <a:cxn ang="0">
                  <a:pos x="121" y="90"/>
                </a:cxn>
                <a:cxn ang="0">
                  <a:pos x="160" y="138"/>
                </a:cxn>
              </a:cxnLst>
              <a:rect l="0" t="0" r="r" b="b"/>
              <a:pathLst>
                <a:path w="351" h="455">
                  <a:moveTo>
                    <a:pt x="160" y="138"/>
                  </a:moveTo>
                  <a:lnTo>
                    <a:pt x="174" y="139"/>
                  </a:lnTo>
                  <a:lnTo>
                    <a:pt x="191" y="136"/>
                  </a:lnTo>
                  <a:lnTo>
                    <a:pt x="210" y="130"/>
                  </a:lnTo>
                  <a:lnTo>
                    <a:pt x="229" y="123"/>
                  </a:lnTo>
                  <a:lnTo>
                    <a:pt x="251" y="118"/>
                  </a:lnTo>
                  <a:lnTo>
                    <a:pt x="274" y="117"/>
                  </a:lnTo>
                  <a:lnTo>
                    <a:pt x="298" y="121"/>
                  </a:lnTo>
                  <a:lnTo>
                    <a:pt x="324" y="132"/>
                  </a:lnTo>
                  <a:lnTo>
                    <a:pt x="339" y="143"/>
                  </a:lnTo>
                  <a:lnTo>
                    <a:pt x="348" y="151"/>
                  </a:lnTo>
                  <a:lnTo>
                    <a:pt x="351" y="159"/>
                  </a:lnTo>
                  <a:lnTo>
                    <a:pt x="351" y="167"/>
                  </a:lnTo>
                  <a:lnTo>
                    <a:pt x="341" y="161"/>
                  </a:lnTo>
                  <a:lnTo>
                    <a:pt x="329" y="156"/>
                  </a:lnTo>
                  <a:lnTo>
                    <a:pt x="317" y="152"/>
                  </a:lnTo>
                  <a:lnTo>
                    <a:pt x="303" y="147"/>
                  </a:lnTo>
                  <a:lnTo>
                    <a:pt x="290" y="144"/>
                  </a:lnTo>
                  <a:lnTo>
                    <a:pt x="278" y="141"/>
                  </a:lnTo>
                  <a:lnTo>
                    <a:pt x="266" y="140"/>
                  </a:lnTo>
                  <a:lnTo>
                    <a:pt x="255" y="140"/>
                  </a:lnTo>
                  <a:lnTo>
                    <a:pt x="245" y="144"/>
                  </a:lnTo>
                  <a:lnTo>
                    <a:pt x="235" y="148"/>
                  </a:lnTo>
                  <a:lnTo>
                    <a:pt x="223" y="153"/>
                  </a:lnTo>
                  <a:lnTo>
                    <a:pt x="213" y="158"/>
                  </a:lnTo>
                  <a:lnTo>
                    <a:pt x="202" y="162"/>
                  </a:lnTo>
                  <a:lnTo>
                    <a:pt x="190" y="166"/>
                  </a:lnTo>
                  <a:lnTo>
                    <a:pt x="179" y="168"/>
                  </a:lnTo>
                  <a:lnTo>
                    <a:pt x="167" y="169"/>
                  </a:lnTo>
                  <a:lnTo>
                    <a:pt x="153" y="197"/>
                  </a:lnTo>
                  <a:lnTo>
                    <a:pt x="135" y="222"/>
                  </a:lnTo>
                  <a:lnTo>
                    <a:pt x="114" y="245"/>
                  </a:lnTo>
                  <a:lnTo>
                    <a:pt x="93" y="267"/>
                  </a:lnTo>
                  <a:lnTo>
                    <a:pt x="73" y="290"/>
                  </a:lnTo>
                  <a:lnTo>
                    <a:pt x="55" y="314"/>
                  </a:lnTo>
                  <a:lnTo>
                    <a:pt x="40" y="341"/>
                  </a:lnTo>
                  <a:lnTo>
                    <a:pt x="31" y="370"/>
                  </a:lnTo>
                  <a:lnTo>
                    <a:pt x="31" y="379"/>
                  </a:lnTo>
                  <a:lnTo>
                    <a:pt x="32" y="388"/>
                  </a:lnTo>
                  <a:lnTo>
                    <a:pt x="35" y="397"/>
                  </a:lnTo>
                  <a:lnTo>
                    <a:pt x="38" y="405"/>
                  </a:lnTo>
                  <a:lnTo>
                    <a:pt x="44" y="412"/>
                  </a:lnTo>
                  <a:lnTo>
                    <a:pt x="49" y="417"/>
                  </a:lnTo>
                  <a:lnTo>
                    <a:pt x="58" y="421"/>
                  </a:lnTo>
                  <a:lnTo>
                    <a:pt x="66" y="424"/>
                  </a:lnTo>
                  <a:lnTo>
                    <a:pt x="81" y="426"/>
                  </a:lnTo>
                  <a:lnTo>
                    <a:pt x="97" y="427"/>
                  </a:lnTo>
                  <a:lnTo>
                    <a:pt x="112" y="428"/>
                  </a:lnTo>
                  <a:lnTo>
                    <a:pt x="128" y="428"/>
                  </a:lnTo>
                  <a:lnTo>
                    <a:pt x="143" y="430"/>
                  </a:lnTo>
                  <a:lnTo>
                    <a:pt x="158" y="430"/>
                  </a:lnTo>
                  <a:lnTo>
                    <a:pt x="174" y="428"/>
                  </a:lnTo>
                  <a:lnTo>
                    <a:pt x="189" y="428"/>
                  </a:lnTo>
                  <a:lnTo>
                    <a:pt x="204" y="427"/>
                  </a:lnTo>
                  <a:lnTo>
                    <a:pt x="219" y="426"/>
                  </a:lnTo>
                  <a:lnTo>
                    <a:pt x="235" y="425"/>
                  </a:lnTo>
                  <a:lnTo>
                    <a:pt x="250" y="424"/>
                  </a:lnTo>
                  <a:lnTo>
                    <a:pt x="265" y="423"/>
                  </a:lnTo>
                  <a:lnTo>
                    <a:pt x="280" y="420"/>
                  </a:lnTo>
                  <a:lnTo>
                    <a:pt x="296" y="418"/>
                  </a:lnTo>
                  <a:lnTo>
                    <a:pt x="311" y="416"/>
                  </a:lnTo>
                  <a:lnTo>
                    <a:pt x="312" y="418"/>
                  </a:lnTo>
                  <a:lnTo>
                    <a:pt x="313" y="419"/>
                  </a:lnTo>
                  <a:lnTo>
                    <a:pt x="316" y="420"/>
                  </a:lnTo>
                  <a:lnTo>
                    <a:pt x="318" y="421"/>
                  </a:lnTo>
                  <a:lnTo>
                    <a:pt x="310" y="427"/>
                  </a:lnTo>
                  <a:lnTo>
                    <a:pt x="301" y="432"/>
                  </a:lnTo>
                  <a:lnTo>
                    <a:pt x="290" y="435"/>
                  </a:lnTo>
                  <a:lnTo>
                    <a:pt x="280" y="439"/>
                  </a:lnTo>
                  <a:lnTo>
                    <a:pt x="268" y="442"/>
                  </a:lnTo>
                  <a:lnTo>
                    <a:pt x="257" y="446"/>
                  </a:lnTo>
                  <a:lnTo>
                    <a:pt x="245" y="448"/>
                  </a:lnTo>
                  <a:lnTo>
                    <a:pt x="233" y="450"/>
                  </a:lnTo>
                  <a:lnTo>
                    <a:pt x="217" y="453"/>
                  </a:lnTo>
                  <a:lnTo>
                    <a:pt x="200" y="454"/>
                  </a:lnTo>
                  <a:lnTo>
                    <a:pt x="183" y="455"/>
                  </a:lnTo>
                  <a:lnTo>
                    <a:pt x="167" y="455"/>
                  </a:lnTo>
                  <a:lnTo>
                    <a:pt x="151" y="455"/>
                  </a:lnTo>
                  <a:lnTo>
                    <a:pt x="135" y="455"/>
                  </a:lnTo>
                  <a:lnTo>
                    <a:pt x="120" y="455"/>
                  </a:lnTo>
                  <a:lnTo>
                    <a:pt x="105" y="454"/>
                  </a:lnTo>
                  <a:lnTo>
                    <a:pt x="94" y="453"/>
                  </a:lnTo>
                  <a:lnTo>
                    <a:pt x="84" y="451"/>
                  </a:lnTo>
                  <a:lnTo>
                    <a:pt x="75" y="450"/>
                  </a:lnTo>
                  <a:lnTo>
                    <a:pt x="67" y="449"/>
                  </a:lnTo>
                  <a:lnTo>
                    <a:pt x="59" y="448"/>
                  </a:lnTo>
                  <a:lnTo>
                    <a:pt x="52" y="447"/>
                  </a:lnTo>
                  <a:lnTo>
                    <a:pt x="46" y="446"/>
                  </a:lnTo>
                  <a:lnTo>
                    <a:pt x="40" y="444"/>
                  </a:lnTo>
                  <a:lnTo>
                    <a:pt x="26" y="436"/>
                  </a:lnTo>
                  <a:lnTo>
                    <a:pt x="16" y="426"/>
                  </a:lnTo>
                  <a:lnTo>
                    <a:pt x="8" y="415"/>
                  </a:lnTo>
                  <a:lnTo>
                    <a:pt x="2" y="401"/>
                  </a:lnTo>
                  <a:lnTo>
                    <a:pt x="0" y="386"/>
                  </a:lnTo>
                  <a:lnTo>
                    <a:pt x="0" y="371"/>
                  </a:lnTo>
                  <a:lnTo>
                    <a:pt x="2" y="355"/>
                  </a:lnTo>
                  <a:lnTo>
                    <a:pt x="6" y="338"/>
                  </a:lnTo>
                  <a:lnTo>
                    <a:pt x="17" y="313"/>
                  </a:lnTo>
                  <a:lnTo>
                    <a:pt x="31" y="290"/>
                  </a:lnTo>
                  <a:lnTo>
                    <a:pt x="47" y="269"/>
                  </a:lnTo>
                  <a:lnTo>
                    <a:pt x="64" y="249"/>
                  </a:lnTo>
                  <a:lnTo>
                    <a:pt x="82" y="228"/>
                  </a:lnTo>
                  <a:lnTo>
                    <a:pt x="100" y="207"/>
                  </a:lnTo>
                  <a:lnTo>
                    <a:pt x="119" y="186"/>
                  </a:lnTo>
                  <a:lnTo>
                    <a:pt x="135" y="163"/>
                  </a:lnTo>
                  <a:lnTo>
                    <a:pt x="101" y="106"/>
                  </a:lnTo>
                  <a:lnTo>
                    <a:pt x="89" y="100"/>
                  </a:lnTo>
                  <a:lnTo>
                    <a:pt x="77" y="98"/>
                  </a:lnTo>
                  <a:lnTo>
                    <a:pt x="67" y="98"/>
                  </a:lnTo>
                  <a:lnTo>
                    <a:pt x="56" y="99"/>
                  </a:lnTo>
                  <a:lnTo>
                    <a:pt x="46" y="101"/>
                  </a:lnTo>
                  <a:lnTo>
                    <a:pt x="37" y="102"/>
                  </a:lnTo>
                  <a:lnTo>
                    <a:pt x="28" y="102"/>
                  </a:lnTo>
                  <a:lnTo>
                    <a:pt x="18" y="100"/>
                  </a:lnTo>
                  <a:lnTo>
                    <a:pt x="23" y="92"/>
                  </a:lnTo>
                  <a:lnTo>
                    <a:pt x="31" y="87"/>
                  </a:lnTo>
                  <a:lnTo>
                    <a:pt x="43" y="83"/>
                  </a:lnTo>
                  <a:lnTo>
                    <a:pt x="54" y="80"/>
                  </a:lnTo>
                  <a:lnTo>
                    <a:pt x="67" y="79"/>
                  </a:lnTo>
                  <a:lnTo>
                    <a:pt x="76" y="78"/>
                  </a:lnTo>
                  <a:lnTo>
                    <a:pt x="84" y="78"/>
                  </a:lnTo>
                  <a:lnTo>
                    <a:pt x="86" y="78"/>
                  </a:lnTo>
                  <a:lnTo>
                    <a:pt x="79" y="69"/>
                  </a:lnTo>
                  <a:lnTo>
                    <a:pt x="74" y="60"/>
                  </a:lnTo>
                  <a:lnTo>
                    <a:pt x="68" y="49"/>
                  </a:lnTo>
                  <a:lnTo>
                    <a:pt x="62" y="40"/>
                  </a:lnTo>
                  <a:lnTo>
                    <a:pt x="60" y="30"/>
                  </a:lnTo>
                  <a:lnTo>
                    <a:pt x="60" y="19"/>
                  </a:lnTo>
                  <a:lnTo>
                    <a:pt x="62" y="9"/>
                  </a:lnTo>
                  <a:lnTo>
                    <a:pt x="69" y="0"/>
                  </a:lnTo>
                  <a:lnTo>
                    <a:pt x="75" y="10"/>
                  </a:lnTo>
                  <a:lnTo>
                    <a:pt x="84" y="26"/>
                  </a:lnTo>
                  <a:lnTo>
                    <a:pt x="94" y="46"/>
                  </a:lnTo>
                  <a:lnTo>
                    <a:pt x="107" y="68"/>
                  </a:lnTo>
                  <a:lnTo>
                    <a:pt x="121" y="90"/>
                  </a:lnTo>
                  <a:lnTo>
                    <a:pt x="135" y="110"/>
                  </a:lnTo>
                  <a:lnTo>
                    <a:pt x="147" y="127"/>
                  </a:lnTo>
                  <a:lnTo>
                    <a:pt x="160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4" name="Freeform 58"/>
            <p:cNvSpPr>
              <a:spLocks/>
            </p:cNvSpPr>
            <p:nvPr/>
          </p:nvSpPr>
          <p:spPr bwMode="auto">
            <a:xfrm>
              <a:off x="7678738" y="1789113"/>
              <a:ext cx="104775" cy="93663"/>
            </a:xfrm>
            <a:custGeom>
              <a:avLst/>
              <a:gdLst/>
              <a:ahLst/>
              <a:cxnLst>
                <a:cxn ang="0">
                  <a:pos x="132" y="4"/>
                </a:cxn>
                <a:cxn ang="0">
                  <a:pos x="130" y="10"/>
                </a:cxn>
                <a:cxn ang="0">
                  <a:pos x="125" y="16"/>
                </a:cxn>
                <a:cxn ang="0">
                  <a:pos x="120" y="21"/>
                </a:cxn>
                <a:cxn ang="0">
                  <a:pos x="113" y="25"/>
                </a:cxn>
                <a:cxn ang="0">
                  <a:pos x="106" y="30"/>
                </a:cxn>
                <a:cxn ang="0">
                  <a:pos x="98" y="35"/>
                </a:cxn>
                <a:cxn ang="0">
                  <a:pos x="91" y="39"/>
                </a:cxn>
                <a:cxn ang="0">
                  <a:pos x="84" y="45"/>
                </a:cxn>
                <a:cxn ang="0">
                  <a:pos x="71" y="55"/>
                </a:cxn>
                <a:cxn ang="0">
                  <a:pos x="61" y="63"/>
                </a:cxn>
                <a:cxn ang="0">
                  <a:pos x="50" y="73"/>
                </a:cxn>
                <a:cxn ang="0">
                  <a:pos x="42" y="81"/>
                </a:cxn>
                <a:cxn ang="0">
                  <a:pos x="34" y="89"/>
                </a:cxn>
                <a:cxn ang="0">
                  <a:pos x="27" y="97"/>
                </a:cxn>
                <a:cxn ang="0">
                  <a:pos x="22" y="106"/>
                </a:cxn>
                <a:cxn ang="0">
                  <a:pos x="15" y="116"/>
                </a:cxn>
                <a:cxn ang="0">
                  <a:pos x="10" y="118"/>
                </a:cxn>
                <a:cxn ang="0">
                  <a:pos x="7" y="116"/>
                </a:cxn>
                <a:cxn ang="0">
                  <a:pos x="3" y="114"/>
                </a:cxn>
                <a:cxn ang="0">
                  <a:pos x="0" y="112"/>
                </a:cxn>
                <a:cxn ang="0">
                  <a:pos x="8" y="98"/>
                </a:cxn>
                <a:cxn ang="0">
                  <a:pos x="16" y="86"/>
                </a:cxn>
                <a:cxn ang="0">
                  <a:pos x="23" y="77"/>
                </a:cxn>
                <a:cxn ang="0">
                  <a:pos x="31" y="68"/>
                </a:cxn>
                <a:cxn ang="0">
                  <a:pos x="38" y="60"/>
                </a:cxn>
                <a:cxn ang="0">
                  <a:pos x="46" y="53"/>
                </a:cxn>
                <a:cxn ang="0">
                  <a:pos x="55" y="45"/>
                </a:cxn>
                <a:cxn ang="0">
                  <a:pos x="64" y="36"/>
                </a:cxn>
                <a:cxn ang="0">
                  <a:pos x="72" y="29"/>
                </a:cxn>
                <a:cxn ang="0">
                  <a:pos x="80" y="22"/>
                </a:cxn>
                <a:cxn ang="0">
                  <a:pos x="88" y="15"/>
                </a:cxn>
                <a:cxn ang="0">
                  <a:pos x="96" y="8"/>
                </a:cxn>
                <a:cxn ang="0">
                  <a:pos x="105" y="4"/>
                </a:cxn>
                <a:cxn ang="0">
                  <a:pos x="113" y="1"/>
                </a:cxn>
                <a:cxn ang="0">
                  <a:pos x="122" y="0"/>
                </a:cxn>
                <a:cxn ang="0">
                  <a:pos x="132" y="4"/>
                </a:cxn>
              </a:cxnLst>
              <a:rect l="0" t="0" r="r" b="b"/>
              <a:pathLst>
                <a:path w="132" h="118">
                  <a:moveTo>
                    <a:pt x="132" y="4"/>
                  </a:moveTo>
                  <a:lnTo>
                    <a:pt x="130" y="10"/>
                  </a:lnTo>
                  <a:lnTo>
                    <a:pt x="125" y="16"/>
                  </a:lnTo>
                  <a:lnTo>
                    <a:pt x="120" y="21"/>
                  </a:lnTo>
                  <a:lnTo>
                    <a:pt x="113" y="25"/>
                  </a:lnTo>
                  <a:lnTo>
                    <a:pt x="106" y="30"/>
                  </a:lnTo>
                  <a:lnTo>
                    <a:pt x="98" y="35"/>
                  </a:lnTo>
                  <a:lnTo>
                    <a:pt x="91" y="39"/>
                  </a:lnTo>
                  <a:lnTo>
                    <a:pt x="84" y="45"/>
                  </a:lnTo>
                  <a:lnTo>
                    <a:pt x="71" y="55"/>
                  </a:lnTo>
                  <a:lnTo>
                    <a:pt x="61" y="63"/>
                  </a:lnTo>
                  <a:lnTo>
                    <a:pt x="50" y="73"/>
                  </a:lnTo>
                  <a:lnTo>
                    <a:pt x="42" y="81"/>
                  </a:lnTo>
                  <a:lnTo>
                    <a:pt x="34" y="89"/>
                  </a:lnTo>
                  <a:lnTo>
                    <a:pt x="27" y="97"/>
                  </a:lnTo>
                  <a:lnTo>
                    <a:pt x="22" y="106"/>
                  </a:lnTo>
                  <a:lnTo>
                    <a:pt x="15" y="116"/>
                  </a:lnTo>
                  <a:lnTo>
                    <a:pt x="10" y="118"/>
                  </a:lnTo>
                  <a:lnTo>
                    <a:pt x="7" y="116"/>
                  </a:lnTo>
                  <a:lnTo>
                    <a:pt x="3" y="114"/>
                  </a:lnTo>
                  <a:lnTo>
                    <a:pt x="0" y="112"/>
                  </a:lnTo>
                  <a:lnTo>
                    <a:pt x="8" y="98"/>
                  </a:lnTo>
                  <a:lnTo>
                    <a:pt x="16" y="86"/>
                  </a:lnTo>
                  <a:lnTo>
                    <a:pt x="23" y="77"/>
                  </a:lnTo>
                  <a:lnTo>
                    <a:pt x="31" y="68"/>
                  </a:lnTo>
                  <a:lnTo>
                    <a:pt x="38" y="60"/>
                  </a:lnTo>
                  <a:lnTo>
                    <a:pt x="46" y="53"/>
                  </a:lnTo>
                  <a:lnTo>
                    <a:pt x="55" y="45"/>
                  </a:lnTo>
                  <a:lnTo>
                    <a:pt x="64" y="36"/>
                  </a:lnTo>
                  <a:lnTo>
                    <a:pt x="72" y="29"/>
                  </a:lnTo>
                  <a:lnTo>
                    <a:pt x="80" y="22"/>
                  </a:lnTo>
                  <a:lnTo>
                    <a:pt x="88" y="15"/>
                  </a:lnTo>
                  <a:lnTo>
                    <a:pt x="96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2" y="0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5" name="Freeform 59"/>
            <p:cNvSpPr>
              <a:spLocks/>
            </p:cNvSpPr>
            <p:nvPr/>
          </p:nvSpPr>
          <p:spPr bwMode="auto">
            <a:xfrm>
              <a:off x="7083425" y="1878013"/>
              <a:ext cx="184150" cy="42863"/>
            </a:xfrm>
            <a:custGeom>
              <a:avLst/>
              <a:gdLst/>
              <a:ahLst/>
              <a:cxnLst>
                <a:cxn ang="0">
                  <a:pos x="198" y="3"/>
                </a:cxn>
                <a:cxn ang="0">
                  <a:pos x="207" y="10"/>
                </a:cxn>
                <a:cxn ang="0">
                  <a:pos x="219" y="21"/>
                </a:cxn>
                <a:cxn ang="0">
                  <a:pos x="228" y="33"/>
                </a:cxn>
                <a:cxn ang="0">
                  <a:pos x="231" y="45"/>
                </a:cxn>
                <a:cxn ang="0">
                  <a:pos x="220" y="41"/>
                </a:cxn>
                <a:cxn ang="0">
                  <a:pos x="208" y="37"/>
                </a:cxn>
                <a:cxn ang="0">
                  <a:pos x="198" y="35"/>
                </a:cxn>
                <a:cxn ang="0">
                  <a:pos x="186" y="31"/>
                </a:cxn>
                <a:cxn ang="0">
                  <a:pos x="175" y="30"/>
                </a:cxn>
                <a:cxn ang="0">
                  <a:pos x="163" y="30"/>
                </a:cxn>
                <a:cxn ang="0">
                  <a:pos x="152" y="32"/>
                </a:cxn>
                <a:cxn ang="0">
                  <a:pos x="139" y="36"/>
                </a:cxn>
                <a:cxn ang="0">
                  <a:pos x="114" y="44"/>
                </a:cxn>
                <a:cxn ang="0">
                  <a:pos x="91" y="49"/>
                </a:cxn>
                <a:cxn ang="0">
                  <a:pos x="70" y="53"/>
                </a:cxn>
                <a:cxn ang="0">
                  <a:pos x="53" y="53"/>
                </a:cxn>
                <a:cxn ang="0">
                  <a:pos x="35" y="51"/>
                </a:cxn>
                <a:cxn ang="0">
                  <a:pos x="22" y="45"/>
                </a:cxn>
                <a:cxn ang="0">
                  <a:pos x="10" y="36"/>
                </a:cxn>
                <a:cxn ang="0">
                  <a:pos x="0" y="23"/>
                </a:cxn>
                <a:cxn ang="0">
                  <a:pos x="4" y="21"/>
                </a:cxn>
                <a:cxn ang="0">
                  <a:pos x="9" y="21"/>
                </a:cxn>
                <a:cxn ang="0">
                  <a:pos x="15" y="22"/>
                </a:cxn>
                <a:cxn ang="0">
                  <a:pos x="19" y="24"/>
                </a:cxn>
                <a:cxn ang="0">
                  <a:pos x="26" y="26"/>
                </a:cxn>
                <a:cxn ang="0">
                  <a:pos x="33" y="29"/>
                </a:cxn>
                <a:cxn ang="0">
                  <a:pos x="40" y="31"/>
                </a:cxn>
                <a:cxn ang="0">
                  <a:pos x="49" y="33"/>
                </a:cxn>
                <a:cxn ang="0">
                  <a:pos x="77" y="32"/>
                </a:cxn>
                <a:cxn ang="0">
                  <a:pos x="99" y="26"/>
                </a:cxn>
                <a:cxn ang="0">
                  <a:pos x="116" y="21"/>
                </a:cxn>
                <a:cxn ang="0">
                  <a:pos x="131" y="13"/>
                </a:cxn>
                <a:cxn ang="0">
                  <a:pos x="145" y="6"/>
                </a:cxn>
                <a:cxn ang="0">
                  <a:pos x="160" y="1"/>
                </a:cxn>
                <a:cxn ang="0">
                  <a:pos x="177" y="0"/>
                </a:cxn>
                <a:cxn ang="0">
                  <a:pos x="198" y="3"/>
                </a:cxn>
              </a:cxnLst>
              <a:rect l="0" t="0" r="r" b="b"/>
              <a:pathLst>
                <a:path w="231" h="53">
                  <a:moveTo>
                    <a:pt x="198" y="3"/>
                  </a:moveTo>
                  <a:lnTo>
                    <a:pt x="207" y="10"/>
                  </a:lnTo>
                  <a:lnTo>
                    <a:pt x="219" y="21"/>
                  </a:lnTo>
                  <a:lnTo>
                    <a:pt x="228" y="33"/>
                  </a:lnTo>
                  <a:lnTo>
                    <a:pt x="231" y="45"/>
                  </a:lnTo>
                  <a:lnTo>
                    <a:pt x="220" y="41"/>
                  </a:lnTo>
                  <a:lnTo>
                    <a:pt x="208" y="37"/>
                  </a:lnTo>
                  <a:lnTo>
                    <a:pt x="198" y="35"/>
                  </a:lnTo>
                  <a:lnTo>
                    <a:pt x="186" y="31"/>
                  </a:lnTo>
                  <a:lnTo>
                    <a:pt x="175" y="30"/>
                  </a:lnTo>
                  <a:lnTo>
                    <a:pt x="163" y="30"/>
                  </a:lnTo>
                  <a:lnTo>
                    <a:pt x="152" y="32"/>
                  </a:lnTo>
                  <a:lnTo>
                    <a:pt x="139" y="36"/>
                  </a:lnTo>
                  <a:lnTo>
                    <a:pt x="114" y="44"/>
                  </a:lnTo>
                  <a:lnTo>
                    <a:pt x="91" y="49"/>
                  </a:lnTo>
                  <a:lnTo>
                    <a:pt x="70" y="53"/>
                  </a:lnTo>
                  <a:lnTo>
                    <a:pt x="53" y="53"/>
                  </a:lnTo>
                  <a:lnTo>
                    <a:pt x="35" y="51"/>
                  </a:lnTo>
                  <a:lnTo>
                    <a:pt x="22" y="45"/>
                  </a:lnTo>
                  <a:lnTo>
                    <a:pt x="10" y="36"/>
                  </a:lnTo>
                  <a:lnTo>
                    <a:pt x="0" y="23"/>
                  </a:lnTo>
                  <a:lnTo>
                    <a:pt x="4" y="21"/>
                  </a:lnTo>
                  <a:lnTo>
                    <a:pt x="9" y="21"/>
                  </a:lnTo>
                  <a:lnTo>
                    <a:pt x="15" y="22"/>
                  </a:lnTo>
                  <a:lnTo>
                    <a:pt x="19" y="24"/>
                  </a:lnTo>
                  <a:lnTo>
                    <a:pt x="26" y="26"/>
                  </a:lnTo>
                  <a:lnTo>
                    <a:pt x="33" y="29"/>
                  </a:lnTo>
                  <a:lnTo>
                    <a:pt x="40" y="31"/>
                  </a:lnTo>
                  <a:lnTo>
                    <a:pt x="49" y="33"/>
                  </a:lnTo>
                  <a:lnTo>
                    <a:pt x="77" y="32"/>
                  </a:lnTo>
                  <a:lnTo>
                    <a:pt x="99" y="26"/>
                  </a:lnTo>
                  <a:lnTo>
                    <a:pt x="116" y="21"/>
                  </a:lnTo>
                  <a:lnTo>
                    <a:pt x="131" y="13"/>
                  </a:lnTo>
                  <a:lnTo>
                    <a:pt x="145" y="6"/>
                  </a:lnTo>
                  <a:lnTo>
                    <a:pt x="160" y="1"/>
                  </a:lnTo>
                  <a:lnTo>
                    <a:pt x="177" y="0"/>
                  </a:lnTo>
                  <a:lnTo>
                    <a:pt x="198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7694613" y="1820863"/>
              <a:ext cx="112712" cy="79375"/>
            </a:xfrm>
            <a:custGeom>
              <a:avLst/>
              <a:gdLst/>
              <a:ahLst/>
              <a:cxnLst>
                <a:cxn ang="0">
                  <a:pos x="142" y="8"/>
                </a:cxn>
                <a:cxn ang="0">
                  <a:pos x="142" y="17"/>
                </a:cxn>
                <a:cxn ang="0">
                  <a:pos x="125" y="27"/>
                </a:cxn>
                <a:cxn ang="0">
                  <a:pos x="109" y="37"/>
                </a:cxn>
                <a:cxn ang="0">
                  <a:pos x="94" y="48"/>
                </a:cxn>
                <a:cxn ang="0">
                  <a:pos x="80" y="58"/>
                </a:cxn>
                <a:cxn ang="0">
                  <a:pos x="65" y="69"/>
                </a:cxn>
                <a:cxn ang="0">
                  <a:pos x="50" y="80"/>
                </a:cxn>
                <a:cxn ang="0">
                  <a:pos x="34" y="90"/>
                </a:cxn>
                <a:cxn ang="0">
                  <a:pos x="17" y="101"/>
                </a:cxn>
                <a:cxn ang="0">
                  <a:pos x="11" y="98"/>
                </a:cxn>
                <a:cxn ang="0">
                  <a:pos x="6" y="96"/>
                </a:cxn>
                <a:cxn ang="0">
                  <a:pos x="3" y="93"/>
                </a:cxn>
                <a:cxn ang="0">
                  <a:pos x="0" y="89"/>
                </a:cxn>
                <a:cxn ang="0">
                  <a:pos x="25" y="74"/>
                </a:cxn>
                <a:cxn ang="0">
                  <a:pos x="44" y="63"/>
                </a:cxn>
                <a:cxn ang="0">
                  <a:pos x="59" y="51"/>
                </a:cxn>
                <a:cxn ang="0">
                  <a:pos x="73" y="41"/>
                </a:cxn>
                <a:cxn ang="0">
                  <a:pos x="86" y="31"/>
                </a:cxn>
                <a:cxn ang="0">
                  <a:pos x="98" y="21"/>
                </a:cxn>
                <a:cxn ang="0">
                  <a:pos x="111" y="12"/>
                </a:cxn>
                <a:cxn ang="0">
                  <a:pos x="125" y="0"/>
                </a:cxn>
                <a:cxn ang="0">
                  <a:pos x="129" y="2"/>
                </a:cxn>
                <a:cxn ang="0">
                  <a:pos x="134" y="3"/>
                </a:cxn>
                <a:cxn ang="0">
                  <a:pos x="139" y="5"/>
                </a:cxn>
                <a:cxn ang="0">
                  <a:pos x="142" y="8"/>
                </a:cxn>
              </a:cxnLst>
              <a:rect l="0" t="0" r="r" b="b"/>
              <a:pathLst>
                <a:path w="142" h="101">
                  <a:moveTo>
                    <a:pt x="142" y="8"/>
                  </a:moveTo>
                  <a:lnTo>
                    <a:pt x="142" y="17"/>
                  </a:lnTo>
                  <a:lnTo>
                    <a:pt x="125" y="27"/>
                  </a:lnTo>
                  <a:lnTo>
                    <a:pt x="109" y="37"/>
                  </a:lnTo>
                  <a:lnTo>
                    <a:pt x="94" y="48"/>
                  </a:lnTo>
                  <a:lnTo>
                    <a:pt x="80" y="58"/>
                  </a:lnTo>
                  <a:lnTo>
                    <a:pt x="65" y="69"/>
                  </a:lnTo>
                  <a:lnTo>
                    <a:pt x="50" y="80"/>
                  </a:lnTo>
                  <a:lnTo>
                    <a:pt x="34" y="90"/>
                  </a:lnTo>
                  <a:lnTo>
                    <a:pt x="17" y="101"/>
                  </a:lnTo>
                  <a:lnTo>
                    <a:pt x="11" y="98"/>
                  </a:lnTo>
                  <a:lnTo>
                    <a:pt x="6" y="96"/>
                  </a:lnTo>
                  <a:lnTo>
                    <a:pt x="3" y="93"/>
                  </a:lnTo>
                  <a:lnTo>
                    <a:pt x="0" y="89"/>
                  </a:lnTo>
                  <a:lnTo>
                    <a:pt x="25" y="74"/>
                  </a:lnTo>
                  <a:lnTo>
                    <a:pt x="44" y="63"/>
                  </a:lnTo>
                  <a:lnTo>
                    <a:pt x="59" y="51"/>
                  </a:lnTo>
                  <a:lnTo>
                    <a:pt x="73" y="41"/>
                  </a:lnTo>
                  <a:lnTo>
                    <a:pt x="86" y="31"/>
                  </a:lnTo>
                  <a:lnTo>
                    <a:pt x="98" y="21"/>
                  </a:lnTo>
                  <a:lnTo>
                    <a:pt x="111" y="12"/>
                  </a:lnTo>
                  <a:lnTo>
                    <a:pt x="125" y="0"/>
                  </a:lnTo>
                  <a:lnTo>
                    <a:pt x="129" y="2"/>
                  </a:lnTo>
                  <a:lnTo>
                    <a:pt x="134" y="3"/>
                  </a:lnTo>
                  <a:lnTo>
                    <a:pt x="139" y="5"/>
                  </a:lnTo>
                  <a:lnTo>
                    <a:pt x="14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7734300" y="1852613"/>
              <a:ext cx="88900" cy="55563"/>
            </a:xfrm>
            <a:custGeom>
              <a:avLst/>
              <a:gdLst/>
              <a:ahLst/>
              <a:cxnLst>
                <a:cxn ang="0">
                  <a:pos x="113" y="7"/>
                </a:cxn>
                <a:cxn ang="0">
                  <a:pos x="109" y="15"/>
                </a:cxn>
                <a:cxn ang="0">
                  <a:pos x="101" y="24"/>
                </a:cxn>
                <a:cxn ang="0">
                  <a:pos x="89" y="34"/>
                </a:cxn>
                <a:cxn ang="0">
                  <a:pos x="73" y="45"/>
                </a:cxn>
                <a:cxn ang="0">
                  <a:pos x="56" y="54"/>
                </a:cxn>
                <a:cxn ang="0">
                  <a:pos x="39" y="62"/>
                </a:cxn>
                <a:cxn ang="0">
                  <a:pos x="24" y="68"/>
                </a:cxn>
                <a:cxn ang="0">
                  <a:pos x="13" y="70"/>
                </a:cxn>
                <a:cxn ang="0">
                  <a:pos x="9" y="69"/>
                </a:cxn>
                <a:cxn ang="0">
                  <a:pos x="5" y="68"/>
                </a:cxn>
                <a:cxn ang="0">
                  <a:pos x="2" y="68"/>
                </a:cxn>
                <a:cxn ang="0">
                  <a:pos x="0" y="65"/>
                </a:cxn>
                <a:cxn ang="0">
                  <a:pos x="15" y="56"/>
                </a:cxn>
                <a:cxn ang="0">
                  <a:pos x="30" y="47"/>
                </a:cxn>
                <a:cxn ang="0">
                  <a:pos x="43" y="40"/>
                </a:cxn>
                <a:cxn ang="0">
                  <a:pos x="54" y="32"/>
                </a:cxn>
                <a:cxn ang="0">
                  <a:pos x="66" y="25"/>
                </a:cxn>
                <a:cxn ang="0">
                  <a:pos x="77" y="18"/>
                </a:cxn>
                <a:cxn ang="0">
                  <a:pos x="89" y="9"/>
                </a:cxn>
                <a:cxn ang="0">
                  <a:pos x="101" y="0"/>
                </a:cxn>
                <a:cxn ang="0">
                  <a:pos x="105" y="1"/>
                </a:cxn>
                <a:cxn ang="0">
                  <a:pos x="108" y="2"/>
                </a:cxn>
                <a:cxn ang="0">
                  <a:pos x="112" y="4"/>
                </a:cxn>
                <a:cxn ang="0">
                  <a:pos x="113" y="7"/>
                </a:cxn>
              </a:cxnLst>
              <a:rect l="0" t="0" r="r" b="b"/>
              <a:pathLst>
                <a:path w="113" h="70">
                  <a:moveTo>
                    <a:pt x="113" y="7"/>
                  </a:moveTo>
                  <a:lnTo>
                    <a:pt x="109" y="15"/>
                  </a:lnTo>
                  <a:lnTo>
                    <a:pt x="101" y="24"/>
                  </a:lnTo>
                  <a:lnTo>
                    <a:pt x="89" y="34"/>
                  </a:lnTo>
                  <a:lnTo>
                    <a:pt x="73" y="45"/>
                  </a:lnTo>
                  <a:lnTo>
                    <a:pt x="56" y="54"/>
                  </a:lnTo>
                  <a:lnTo>
                    <a:pt x="39" y="62"/>
                  </a:lnTo>
                  <a:lnTo>
                    <a:pt x="24" y="68"/>
                  </a:lnTo>
                  <a:lnTo>
                    <a:pt x="13" y="70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2" y="68"/>
                  </a:lnTo>
                  <a:lnTo>
                    <a:pt x="0" y="65"/>
                  </a:lnTo>
                  <a:lnTo>
                    <a:pt x="15" y="56"/>
                  </a:lnTo>
                  <a:lnTo>
                    <a:pt x="30" y="47"/>
                  </a:lnTo>
                  <a:lnTo>
                    <a:pt x="43" y="40"/>
                  </a:lnTo>
                  <a:lnTo>
                    <a:pt x="54" y="32"/>
                  </a:lnTo>
                  <a:lnTo>
                    <a:pt x="66" y="25"/>
                  </a:lnTo>
                  <a:lnTo>
                    <a:pt x="77" y="18"/>
                  </a:lnTo>
                  <a:lnTo>
                    <a:pt x="89" y="9"/>
                  </a:lnTo>
                  <a:lnTo>
                    <a:pt x="101" y="0"/>
                  </a:lnTo>
                  <a:lnTo>
                    <a:pt x="105" y="1"/>
                  </a:lnTo>
                  <a:lnTo>
                    <a:pt x="108" y="2"/>
                  </a:lnTo>
                  <a:lnTo>
                    <a:pt x="112" y="4"/>
                  </a:lnTo>
                  <a:lnTo>
                    <a:pt x="113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7723188" y="1865313"/>
              <a:ext cx="193675" cy="161925"/>
            </a:xfrm>
            <a:custGeom>
              <a:avLst/>
              <a:gdLst/>
              <a:ahLst/>
              <a:cxnLst>
                <a:cxn ang="0">
                  <a:pos x="213" y="100"/>
                </a:cxn>
                <a:cxn ang="0">
                  <a:pos x="196" y="109"/>
                </a:cxn>
                <a:cxn ang="0">
                  <a:pos x="174" y="116"/>
                </a:cxn>
                <a:cxn ang="0">
                  <a:pos x="150" y="122"/>
                </a:cxn>
                <a:cxn ang="0">
                  <a:pos x="126" y="128"/>
                </a:cxn>
                <a:cxn ang="0">
                  <a:pos x="102" y="135"/>
                </a:cxn>
                <a:cxn ang="0">
                  <a:pos x="81" y="146"/>
                </a:cxn>
                <a:cxn ang="0">
                  <a:pos x="66" y="161"/>
                </a:cxn>
                <a:cxn ang="0">
                  <a:pos x="58" y="184"/>
                </a:cxn>
                <a:cxn ang="0">
                  <a:pos x="51" y="190"/>
                </a:cxn>
                <a:cxn ang="0">
                  <a:pos x="44" y="195"/>
                </a:cxn>
                <a:cxn ang="0">
                  <a:pos x="36" y="198"/>
                </a:cxn>
                <a:cxn ang="0">
                  <a:pos x="28" y="201"/>
                </a:cxn>
                <a:cxn ang="0">
                  <a:pos x="20" y="203"/>
                </a:cxn>
                <a:cxn ang="0">
                  <a:pos x="12" y="204"/>
                </a:cxn>
                <a:cxn ang="0">
                  <a:pos x="5" y="203"/>
                </a:cxn>
                <a:cxn ang="0">
                  <a:pos x="0" y="200"/>
                </a:cxn>
                <a:cxn ang="0">
                  <a:pos x="1" y="199"/>
                </a:cxn>
                <a:cxn ang="0">
                  <a:pos x="6" y="192"/>
                </a:cxn>
                <a:cxn ang="0">
                  <a:pos x="16" y="182"/>
                </a:cxn>
                <a:cxn ang="0">
                  <a:pos x="28" y="168"/>
                </a:cxn>
                <a:cxn ang="0">
                  <a:pos x="43" y="155"/>
                </a:cxn>
                <a:cxn ang="0">
                  <a:pos x="58" y="142"/>
                </a:cxn>
                <a:cxn ang="0">
                  <a:pos x="73" y="131"/>
                </a:cxn>
                <a:cxn ang="0">
                  <a:pos x="87" y="123"/>
                </a:cxn>
                <a:cxn ang="0">
                  <a:pos x="110" y="115"/>
                </a:cxn>
                <a:cxn ang="0">
                  <a:pos x="135" y="106"/>
                </a:cxn>
                <a:cxn ang="0">
                  <a:pos x="160" y="97"/>
                </a:cxn>
                <a:cxn ang="0">
                  <a:pos x="184" y="85"/>
                </a:cxn>
                <a:cxn ang="0">
                  <a:pos x="205" y="71"/>
                </a:cxn>
                <a:cxn ang="0">
                  <a:pos x="223" y="53"/>
                </a:cxn>
                <a:cxn ang="0">
                  <a:pos x="233" y="30"/>
                </a:cxn>
                <a:cxn ang="0">
                  <a:pos x="235" y="0"/>
                </a:cxn>
                <a:cxn ang="0">
                  <a:pos x="241" y="6"/>
                </a:cxn>
                <a:cxn ang="0">
                  <a:pos x="244" y="15"/>
                </a:cxn>
                <a:cxn ang="0">
                  <a:pos x="244" y="27"/>
                </a:cxn>
                <a:cxn ang="0">
                  <a:pos x="243" y="41"/>
                </a:cxn>
                <a:cxn ang="0">
                  <a:pos x="239" y="57"/>
                </a:cxn>
                <a:cxn ang="0">
                  <a:pos x="232" y="72"/>
                </a:cxn>
                <a:cxn ang="0">
                  <a:pos x="224" y="87"/>
                </a:cxn>
                <a:cxn ang="0">
                  <a:pos x="213" y="100"/>
                </a:cxn>
              </a:cxnLst>
              <a:rect l="0" t="0" r="r" b="b"/>
              <a:pathLst>
                <a:path w="244" h="204">
                  <a:moveTo>
                    <a:pt x="213" y="100"/>
                  </a:moveTo>
                  <a:lnTo>
                    <a:pt x="196" y="109"/>
                  </a:lnTo>
                  <a:lnTo>
                    <a:pt x="174" y="116"/>
                  </a:lnTo>
                  <a:lnTo>
                    <a:pt x="150" y="122"/>
                  </a:lnTo>
                  <a:lnTo>
                    <a:pt x="126" y="128"/>
                  </a:lnTo>
                  <a:lnTo>
                    <a:pt x="102" y="135"/>
                  </a:lnTo>
                  <a:lnTo>
                    <a:pt x="81" y="146"/>
                  </a:lnTo>
                  <a:lnTo>
                    <a:pt x="66" y="161"/>
                  </a:lnTo>
                  <a:lnTo>
                    <a:pt x="58" y="184"/>
                  </a:lnTo>
                  <a:lnTo>
                    <a:pt x="51" y="190"/>
                  </a:lnTo>
                  <a:lnTo>
                    <a:pt x="44" y="195"/>
                  </a:lnTo>
                  <a:lnTo>
                    <a:pt x="36" y="198"/>
                  </a:lnTo>
                  <a:lnTo>
                    <a:pt x="28" y="201"/>
                  </a:lnTo>
                  <a:lnTo>
                    <a:pt x="20" y="203"/>
                  </a:lnTo>
                  <a:lnTo>
                    <a:pt x="12" y="204"/>
                  </a:lnTo>
                  <a:lnTo>
                    <a:pt x="5" y="203"/>
                  </a:lnTo>
                  <a:lnTo>
                    <a:pt x="0" y="200"/>
                  </a:lnTo>
                  <a:lnTo>
                    <a:pt x="1" y="199"/>
                  </a:lnTo>
                  <a:lnTo>
                    <a:pt x="6" y="192"/>
                  </a:lnTo>
                  <a:lnTo>
                    <a:pt x="16" y="182"/>
                  </a:lnTo>
                  <a:lnTo>
                    <a:pt x="28" y="168"/>
                  </a:lnTo>
                  <a:lnTo>
                    <a:pt x="43" y="155"/>
                  </a:lnTo>
                  <a:lnTo>
                    <a:pt x="58" y="142"/>
                  </a:lnTo>
                  <a:lnTo>
                    <a:pt x="73" y="131"/>
                  </a:lnTo>
                  <a:lnTo>
                    <a:pt x="87" y="123"/>
                  </a:lnTo>
                  <a:lnTo>
                    <a:pt x="110" y="115"/>
                  </a:lnTo>
                  <a:lnTo>
                    <a:pt x="135" y="106"/>
                  </a:lnTo>
                  <a:lnTo>
                    <a:pt x="160" y="97"/>
                  </a:lnTo>
                  <a:lnTo>
                    <a:pt x="184" y="85"/>
                  </a:lnTo>
                  <a:lnTo>
                    <a:pt x="205" y="71"/>
                  </a:lnTo>
                  <a:lnTo>
                    <a:pt x="223" y="53"/>
                  </a:lnTo>
                  <a:lnTo>
                    <a:pt x="233" y="30"/>
                  </a:lnTo>
                  <a:lnTo>
                    <a:pt x="235" y="0"/>
                  </a:lnTo>
                  <a:lnTo>
                    <a:pt x="241" y="6"/>
                  </a:lnTo>
                  <a:lnTo>
                    <a:pt x="244" y="15"/>
                  </a:lnTo>
                  <a:lnTo>
                    <a:pt x="244" y="27"/>
                  </a:lnTo>
                  <a:lnTo>
                    <a:pt x="243" y="41"/>
                  </a:lnTo>
                  <a:lnTo>
                    <a:pt x="239" y="57"/>
                  </a:lnTo>
                  <a:lnTo>
                    <a:pt x="232" y="72"/>
                  </a:lnTo>
                  <a:lnTo>
                    <a:pt x="224" y="87"/>
                  </a:lnTo>
                  <a:lnTo>
                    <a:pt x="213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7340600" y="1958975"/>
              <a:ext cx="263525" cy="73025"/>
            </a:xfrm>
            <a:custGeom>
              <a:avLst/>
              <a:gdLst/>
              <a:ahLst/>
              <a:cxnLst>
                <a:cxn ang="0">
                  <a:pos x="111" y="51"/>
                </a:cxn>
                <a:cxn ang="0">
                  <a:pos x="131" y="45"/>
                </a:cxn>
                <a:cxn ang="0">
                  <a:pos x="149" y="43"/>
                </a:cxn>
                <a:cxn ang="0">
                  <a:pos x="167" y="43"/>
                </a:cxn>
                <a:cxn ang="0">
                  <a:pos x="184" y="46"/>
                </a:cxn>
                <a:cxn ang="0">
                  <a:pos x="201" y="50"/>
                </a:cxn>
                <a:cxn ang="0">
                  <a:pos x="217" y="55"/>
                </a:cxn>
                <a:cxn ang="0">
                  <a:pos x="233" y="61"/>
                </a:cxn>
                <a:cxn ang="0">
                  <a:pos x="249" y="66"/>
                </a:cxn>
                <a:cxn ang="0">
                  <a:pos x="258" y="68"/>
                </a:cxn>
                <a:cxn ang="0">
                  <a:pos x="267" y="69"/>
                </a:cxn>
                <a:cxn ang="0">
                  <a:pos x="276" y="70"/>
                </a:cxn>
                <a:cxn ang="0">
                  <a:pos x="284" y="70"/>
                </a:cxn>
                <a:cxn ang="0">
                  <a:pos x="293" y="70"/>
                </a:cxn>
                <a:cxn ang="0">
                  <a:pos x="302" y="69"/>
                </a:cxn>
                <a:cxn ang="0">
                  <a:pos x="313" y="67"/>
                </a:cxn>
                <a:cxn ang="0">
                  <a:pos x="322" y="64"/>
                </a:cxn>
                <a:cxn ang="0">
                  <a:pos x="328" y="67"/>
                </a:cxn>
                <a:cxn ang="0">
                  <a:pos x="330" y="72"/>
                </a:cxn>
                <a:cxn ang="0">
                  <a:pos x="331" y="77"/>
                </a:cxn>
                <a:cxn ang="0">
                  <a:pos x="332" y="83"/>
                </a:cxn>
                <a:cxn ang="0">
                  <a:pos x="314" y="90"/>
                </a:cxn>
                <a:cxn ang="0">
                  <a:pos x="294" y="92"/>
                </a:cxn>
                <a:cxn ang="0">
                  <a:pos x="273" y="91"/>
                </a:cxn>
                <a:cxn ang="0">
                  <a:pos x="252" y="89"/>
                </a:cxn>
                <a:cxn ang="0">
                  <a:pos x="232" y="84"/>
                </a:cxn>
                <a:cxn ang="0">
                  <a:pos x="214" y="80"/>
                </a:cxn>
                <a:cxn ang="0">
                  <a:pos x="199" y="76"/>
                </a:cxn>
                <a:cxn ang="0">
                  <a:pos x="187" y="74"/>
                </a:cxn>
                <a:cxn ang="0">
                  <a:pos x="177" y="73"/>
                </a:cxn>
                <a:cxn ang="0">
                  <a:pos x="167" y="73"/>
                </a:cxn>
                <a:cxn ang="0">
                  <a:pos x="157" y="73"/>
                </a:cxn>
                <a:cxn ang="0">
                  <a:pos x="148" y="73"/>
                </a:cxn>
                <a:cxn ang="0">
                  <a:pos x="137" y="73"/>
                </a:cxn>
                <a:cxn ang="0">
                  <a:pos x="128" y="73"/>
                </a:cxn>
                <a:cxn ang="0">
                  <a:pos x="118" y="73"/>
                </a:cxn>
                <a:cxn ang="0">
                  <a:pos x="109" y="73"/>
                </a:cxn>
                <a:cxn ang="0">
                  <a:pos x="97" y="72"/>
                </a:cxn>
                <a:cxn ang="0">
                  <a:pos x="84" y="70"/>
                </a:cxn>
                <a:cxn ang="0">
                  <a:pos x="74" y="68"/>
                </a:cxn>
                <a:cxn ang="0">
                  <a:pos x="63" y="65"/>
                </a:cxn>
                <a:cxn ang="0">
                  <a:pos x="52" y="60"/>
                </a:cxn>
                <a:cxn ang="0">
                  <a:pos x="42" y="53"/>
                </a:cxn>
                <a:cxn ang="0">
                  <a:pos x="33" y="44"/>
                </a:cxn>
                <a:cxn ang="0">
                  <a:pos x="25" y="34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23" y="15"/>
                </a:cxn>
                <a:cxn ang="0">
                  <a:pos x="37" y="24"/>
                </a:cxn>
                <a:cxn ang="0">
                  <a:pos x="52" y="34"/>
                </a:cxn>
                <a:cxn ang="0">
                  <a:pos x="68" y="42"/>
                </a:cxn>
                <a:cxn ang="0">
                  <a:pos x="83" y="47"/>
                </a:cxn>
                <a:cxn ang="0">
                  <a:pos x="98" y="51"/>
                </a:cxn>
                <a:cxn ang="0">
                  <a:pos x="111" y="51"/>
                </a:cxn>
              </a:cxnLst>
              <a:rect l="0" t="0" r="r" b="b"/>
              <a:pathLst>
                <a:path w="332" h="92">
                  <a:moveTo>
                    <a:pt x="111" y="51"/>
                  </a:moveTo>
                  <a:lnTo>
                    <a:pt x="131" y="45"/>
                  </a:lnTo>
                  <a:lnTo>
                    <a:pt x="149" y="43"/>
                  </a:lnTo>
                  <a:lnTo>
                    <a:pt x="167" y="43"/>
                  </a:lnTo>
                  <a:lnTo>
                    <a:pt x="184" y="46"/>
                  </a:lnTo>
                  <a:lnTo>
                    <a:pt x="201" y="50"/>
                  </a:lnTo>
                  <a:lnTo>
                    <a:pt x="217" y="55"/>
                  </a:lnTo>
                  <a:lnTo>
                    <a:pt x="233" y="61"/>
                  </a:lnTo>
                  <a:lnTo>
                    <a:pt x="249" y="66"/>
                  </a:lnTo>
                  <a:lnTo>
                    <a:pt x="258" y="68"/>
                  </a:lnTo>
                  <a:lnTo>
                    <a:pt x="267" y="69"/>
                  </a:lnTo>
                  <a:lnTo>
                    <a:pt x="276" y="70"/>
                  </a:lnTo>
                  <a:lnTo>
                    <a:pt x="284" y="70"/>
                  </a:lnTo>
                  <a:lnTo>
                    <a:pt x="293" y="70"/>
                  </a:lnTo>
                  <a:lnTo>
                    <a:pt x="302" y="69"/>
                  </a:lnTo>
                  <a:lnTo>
                    <a:pt x="313" y="67"/>
                  </a:lnTo>
                  <a:lnTo>
                    <a:pt x="322" y="64"/>
                  </a:lnTo>
                  <a:lnTo>
                    <a:pt x="328" y="67"/>
                  </a:lnTo>
                  <a:lnTo>
                    <a:pt x="330" y="72"/>
                  </a:lnTo>
                  <a:lnTo>
                    <a:pt x="331" y="77"/>
                  </a:lnTo>
                  <a:lnTo>
                    <a:pt x="332" y="83"/>
                  </a:lnTo>
                  <a:lnTo>
                    <a:pt x="314" y="90"/>
                  </a:lnTo>
                  <a:lnTo>
                    <a:pt x="294" y="92"/>
                  </a:lnTo>
                  <a:lnTo>
                    <a:pt x="273" y="91"/>
                  </a:lnTo>
                  <a:lnTo>
                    <a:pt x="252" y="89"/>
                  </a:lnTo>
                  <a:lnTo>
                    <a:pt x="232" y="84"/>
                  </a:lnTo>
                  <a:lnTo>
                    <a:pt x="214" y="80"/>
                  </a:lnTo>
                  <a:lnTo>
                    <a:pt x="199" y="76"/>
                  </a:lnTo>
                  <a:lnTo>
                    <a:pt x="187" y="74"/>
                  </a:lnTo>
                  <a:lnTo>
                    <a:pt x="177" y="73"/>
                  </a:lnTo>
                  <a:lnTo>
                    <a:pt x="167" y="73"/>
                  </a:lnTo>
                  <a:lnTo>
                    <a:pt x="157" y="73"/>
                  </a:lnTo>
                  <a:lnTo>
                    <a:pt x="148" y="73"/>
                  </a:lnTo>
                  <a:lnTo>
                    <a:pt x="137" y="73"/>
                  </a:lnTo>
                  <a:lnTo>
                    <a:pt x="128" y="73"/>
                  </a:lnTo>
                  <a:lnTo>
                    <a:pt x="118" y="73"/>
                  </a:lnTo>
                  <a:lnTo>
                    <a:pt x="109" y="73"/>
                  </a:lnTo>
                  <a:lnTo>
                    <a:pt x="97" y="72"/>
                  </a:lnTo>
                  <a:lnTo>
                    <a:pt x="84" y="70"/>
                  </a:lnTo>
                  <a:lnTo>
                    <a:pt x="74" y="68"/>
                  </a:lnTo>
                  <a:lnTo>
                    <a:pt x="63" y="65"/>
                  </a:lnTo>
                  <a:lnTo>
                    <a:pt x="52" y="60"/>
                  </a:lnTo>
                  <a:lnTo>
                    <a:pt x="42" y="53"/>
                  </a:lnTo>
                  <a:lnTo>
                    <a:pt x="33" y="4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3" y="15"/>
                  </a:lnTo>
                  <a:lnTo>
                    <a:pt x="37" y="24"/>
                  </a:lnTo>
                  <a:lnTo>
                    <a:pt x="52" y="34"/>
                  </a:lnTo>
                  <a:lnTo>
                    <a:pt x="68" y="42"/>
                  </a:lnTo>
                  <a:lnTo>
                    <a:pt x="83" y="47"/>
                  </a:lnTo>
                  <a:lnTo>
                    <a:pt x="98" y="51"/>
                  </a:lnTo>
                  <a:lnTo>
                    <a:pt x="111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7523163" y="407988"/>
              <a:ext cx="819150" cy="787400"/>
            </a:xfrm>
            <a:custGeom>
              <a:avLst/>
              <a:gdLst/>
              <a:ahLst/>
              <a:cxnLst>
                <a:cxn ang="0">
                  <a:pos x="946" y="550"/>
                </a:cxn>
                <a:cxn ang="0">
                  <a:pos x="822" y="393"/>
                </a:cxn>
                <a:cxn ang="0">
                  <a:pos x="715" y="319"/>
                </a:cxn>
                <a:cxn ang="0">
                  <a:pos x="655" y="239"/>
                </a:cxn>
                <a:cxn ang="0">
                  <a:pos x="645" y="72"/>
                </a:cxn>
                <a:cxn ang="0">
                  <a:pos x="612" y="13"/>
                </a:cxn>
                <a:cxn ang="0">
                  <a:pos x="581" y="1"/>
                </a:cxn>
                <a:cxn ang="0">
                  <a:pos x="596" y="27"/>
                </a:cxn>
                <a:cxn ang="0">
                  <a:pos x="627" y="106"/>
                </a:cxn>
                <a:cxn ang="0">
                  <a:pos x="627" y="220"/>
                </a:cxn>
                <a:cxn ang="0">
                  <a:pos x="579" y="353"/>
                </a:cxn>
                <a:cxn ang="0">
                  <a:pos x="494" y="466"/>
                </a:cxn>
                <a:cxn ang="0">
                  <a:pos x="389" y="549"/>
                </a:cxn>
                <a:cxn ang="0">
                  <a:pos x="303" y="584"/>
                </a:cxn>
                <a:cxn ang="0">
                  <a:pos x="218" y="588"/>
                </a:cxn>
                <a:cxn ang="0">
                  <a:pos x="136" y="562"/>
                </a:cxn>
                <a:cxn ang="0">
                  <a:pos x="46" y="438"/>
                </a:cxn>
                <a:cxn ang="0">
                  <a:pos x="56" y="226"/>
                </a:cxn>
                <a:cxn ang="0">
                  <a:pos x="30" y="242"/>
                </a:cxn>
                <a:cxn ang="0">
                  <a:pos x="0" y="387"/>
                </a:cxn>
                <a:cxn ang="0">
                  <a:pos x="31" y="523"/>
                </a:cxn>
                <a:cxn ang="0">
                  <a:pos x="129" y="609"/>
                </a:cxn>
                <a:cxn ang="0">
                  <a:pos x="230" y="626"/>
                </a:cxn>
                <a:cxn ang="0">
                  <a:pos x="195" y="656"/>
                </a:cxn>
                <a:cxn ang="0">
                  <a:pos x="159" y="665"/>
                </a:cxn>
                <a:cxn ang="0">
                  <a:pos x="159" y="630"/>
                </a:cxn>
                <a:cxn ang="0">
                  <a:pos x="142" y="697"/>
                </a:cxn>
                <a:cxn ang="0">
                  <a:pos x="171" y="701"/>
                </a:cxn>
                <a:cxn ang="0">
                  <a:pos x="226" y="682"/>
                </a:cxn>
                <a:cxn ang="0">
                  <a:pos x="264" y="758"/>
                </a:cxn>
                <a:cxn ang="0">
                  <a:pos x="284" y="842"/>
                </a:cxn>
                <a:cxn ang="0">
                  <a:pos x="304" y="739"/>
                </a:cxn>
                <a:cxn ang="0">
                  <a:pos x="372" y="653"/>
                </a:cxn>
                <a:cxn ang="0">
                  <a:pos x="407" y="720"/>
                </a:cxn>
                <a:cxn ang="0">
                  <a:pos x="472" y="664"/>
                </a:cxn>
                <a:cxn ang="0">
                  <a:pos x="494" y="537"/>
                </a:cxn>
                <a:cxn ang="0">
                  <a:pos x="453" y="638"/>
                </a:cxn>
                <a:cxn ang="0">
                  <a:pos x="411" y="678"/>
                </a:cxn>
                <a:cxn ang="0">
                  <a:pos x="374" y="615"/>
                </a:cxn>
                <a:cxn ang="0">
                  <a:pos x="334" y="642"/>
                </a:cxn>
                <a:cxn ang="0">
                  <a:pos x="277" y="712"/>
                </a:cxn>
                <a:cxn ang="0">
                  <a:pos x="289" y="621"/>
                </a:cxn>
                <a:cxn ang="0">
                  <a:pos x="380" y="592"/>
                </a:cxn>
                <a:cxn ang="0">
                  <a:pos x="469" y="532"/>
                </a:cxn>
                <a:cxn ang="0">
                  <a:pos x="553" y="453"/>
                </a:cxn>
                <a:cxn ang="0">
                  <a:pos x="619" y="360"/>
                </a:cxn>
                <a:cxn ang="0">
                  <a:pos x="669" y="327"/>
                </a:cxn>
                <a:cxn ang="0">
                  <a:pos x="714" y="350"/>
                </a:cxn>
                <a:cxn ang="0">
                  <a:pos x="851" y="460"/>
                </a:cxn>
                <a:cxn ang="0">
                  <a:pos x="938" y="604"/>
                </a:cxn>
                <a:cxn ang="0">
                  <a:pos x="982" y="799"/>
                </a:cxn>
                <a:cxn ang="0">
                  <a:pos x="1000" y="969"/>
                </a:cxn>
                <a:cxn ang="0">
                  <a:pos x="1030" y="958"/>
                </a:cxn>
              </a:cxnLst>
              <a:rect l="0" t="0" r="r" b="b"/>
              <a:pathLst>
                <a:path w="1031" h="993">
                  <a:moveTo>
                    <a:pt x="1014" y="833"/>
                  </a:moveTo>
                  <a:lnTo>
                    <a:pt x="986" y="664"/>
                  </a:lnTo>
                  <a:lnTo>
                    <a:pt x="975" y="625"/>
                  </a:lnTo>
                  <a:lnTo>
                    <a:pt x="962" y="585"/>
                  </a:lnTo>
                  <a:lnTo>
                    <a:pt x="946" y="550"/>
                  </a:lnTo>
                  <a:lnTo>
                    <a:pt x="927" y="514"/>
                  </a:lnTo>
                  <a:lnTo>
                    <a:pt x="905" y="481"/>
                  </a:lnTo>
                  <a:lnTo>
                    <a:pt x="881" y="450"/>
                  </a:lnTo>
                  <a:lnTo>
                    <a:pt x="854" y="421"/>
                  </a:lnTo>
                  <a:lnTo>
                    <a:pt x="822" y="393"/>
                  </a:lnTo>
                  <a:lnTo>
                    <a:pt x="802" y="378"/>
                  </a:lnTo>
                  <a:lnTo>
                    <a:pt x="781" y="362"/>
                  </a:lnTo>
                  <a:lnTo>
                    <a:pt x="759" y="347"/>
                  </a:lnTo>
                  <a:lnTo>
                    <a:pt x="737" y="332"/>
                  </a:lnTo>
                  <a:lnTo>
                    <a:pt x="715" y="319"/>
                  </a:lnTo>
                  <a:lnTo>
                    <a:pt x="692" y="307"/>
                  </a:lnTo>
                  <a:lnTo>
                    <a:pt x="669" y="296"/>
                  </a:lnTo>
                  <a:lnTo>
                    <a:pt x="646" y="288"/>
                  </a:lnTo>
                  <a:lnTo>
                    <a:pt x="651" y="266"/>
                  </a:lnTo>
                  <a:lnTo>
                    <a:pt x="655" y="239"/>
                  </a:lnTo>
                  <a:lnTo>
                    <a:pt x="659" y="210"/>
                  </a:lnTo>
                  <a:lnTo>
                    <a:pt x="661" y="183"/>
                  </a:lnTo>
                  <a:lnTo>
                    <a:pt x="659" y="138"/>
                  </a:lnTo>
                  <a:lnTo>
                    <a:pt x="652" y="102"/>
                  </a:lnTo>
                  <a:lnTo>
                    <a:pt x="645" y="72"/>
                  </a:lnTo>
                  <a:lnTo>
                    <a:pt x="636" y="49"/>
                  </a:lnTo>
                  <a:lnTo>
                    <a:pt x="627" y="32"/>
                  </a:lnTo>
                  <a:lnTo>
                    <a:pt x="619" y="21"/>
                  </a:lnTo>
                  <a:lnTo>
                    <a:pt x="614" y="15"/>
                  </a:lnTo>
                  <a:lnTo>
                    <a:pt x="612" y="13"/>
                  </a:lnTo>
                  <a:lnTo>
                    <a:pt x="607" y="11"/>
                  </a:lnTo>
                  <a:lnTo>
                    <a:pt x="601" y="8"/>
                  </a:lnTo>
                  <a:lnTo>
                    <a:pt x="594" y="5"/>
                  </a:lnTo>
                  <a:lnTo>
                    <a:pt x="587" y="3"/>
                  </a:lnTo>
                  <a:lnTo>
                    <a:pt x="581" y="1"/>
                  </a:lnTo>
                  <a:lnTo>
                    <a:pt x="575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84" y="14"/>
                  </a:lnTo>
                  <a:lnTo>
                    <a:pt x="596" y="27"/>
                  </a:lnTo>
                  <a:lnTo>
                    <a:pt x="605" y="42"/>
                  </a:lnTo>
                  <a:lnTo>
                    <a:pt x="613" y="57"/>
                  </a:lnTo>
                  <a:lnTo>
                    <a:pt x="619" y="73"/>
                  </a:lnTo>
                  <a:lnTo>
                    <a:pt x="623" y="90"/>
                  </a:lnTo>
                  <a:lnTo>
                    <a:pt x="627" y="106"/>
                  </a:lnTo>
                  <a:lnTo>
                    <a:pt x="629" y="124"/>
                  </a:lnTo>
                  <a:lnTo>
                    <a:pt x="631" y="148"/>
                  </a:lnTo>
                  <a:lnTo>
                    <a:pt x="631" y="172"/>
                  </a:lnTo>
                  <a:lnTo>
                    <a:pt x="630" y="196"/>
                  </a:lnTo>
                  <a:lnTo>
                    <a:pt x="627" y="220"/>
                  </a:lnTo>
                  <a:lnTo>
                    <a:pt x="621" y="248"/>
                  </a:lnTo>
                  <a:lnTo>
                    <a:pt x="613" y="276"/>
                  </a:lnTo>
                  <a:lnTo>
                    <a:pt x="604" y="302"/>
                  </a:lnTo>
                  <a:lnTo>
                    <a:pt x="592" y="327"/>
                  </a:lnTo>
                  <a:lnTo>
                    <a:pt x="579" y="353"/>
                  </a:lnTo>
                  <a:lnTo>
                    <a:pt x="564" y="377"/>
                  </a:lnTo>
                  <a:lnTo>
                    <a:pt x="548" y="401"/>
                  </a:lnTo>
                  <a:lnTo>
                    <a:pt x="532" y="423"/>
                  </a:lnTo>
                  <a:lnTo>
                    <a:pt x="514" y="445"/>
                  </a:lnTo>
                  <a:lnTo>
                    <a:pt x="494" y="466"/>
                  </a:lnTo>
                  <a:lnTo>
                    <a:pt x="475" y="485"/>
                  </a:lnTo>
                  <a:lnTo>
                    <a:pt x="454" y="504"/>
                  </a:lnTo>
                  <a:lnTo>
                    <a:pt x="433" y="520"/>
                  </a:lnTo>
                  <a:lnTo>
                    <a:pt x="411" y="535"/>
                  </a:lnTo>
                  <a:lnTo>
                    <a:pt x="389" y="549"/>
                  </a:lnTo>
                  <a:lnTo>
                    <a:pt x="367" y="561"/>
                  </a:lnTo>
                  <a:lnTo>
                    <a:pt x="352" y="568"/>
                  </a:lnTo>
                  <a:lnTo>
                    <a:pt x="336" y="575"/>
                  </a:lnTo>
                  <a:lnTo>
                    <a:pt x="320" y="581"/>
                  </a:lnTo>
                  <a:lnTo>
                    <a:pt x="303" y="584"/>
                  </a:lnTo>
                  <a:lnTo>
                    <a:pt x="287" y="588"/>
                  </a:lnTo>
                  <a:lnTo>
                    <a:pt x="269" y="589"/>
                  </a:lnTo>
                  <a:lnTo>
                    <a:pt x="252" y="590"/>
                  </a:lnTo>
                  <a:lnTo>
                    <a:pt x="235" y="590"/>
                  </a:lnTo>
                  <a:lnTo>
                    <a:pt x="218" y="588"/>
                  </a:lnTo>
                  <a:lnTo>
                    <a:pt x="200" y="585"/>
                  </a:lnTo>
                  <a:lnTo>
                    <a:pt x="183" y="582"/>
                  </a:lnTo>
                  <a:lnTo>
                    <a:pt x="167" y="576"/>
                  </a:lnTo>
                  <a:lnTo>
                    <a:pt x="151" y="571"/>
                  </a:lnTo>
                  <a:lnTo>
                    <a:pt x="136" y="562"/>
                  </a:lnTo>
                  <a:lnTo>
                    <a:pt x="121" y="554"/>
                  </a:lnTo>
                  <a:lnTo>
                    <a:pt x="107" y="544"/>
                  </a:lnTo>
                  <a:lnTo>
                    <a:pt x="79" y="513"/>
                  </a:lnTo>
                  <a:lnTo>
                    <a:pt x="59" y="477"/>
                  </a:lnTo>
                  <a:lnTo>
                    <a:pt x="46" y="438"/>
                  </a:lnTo>
                  <a:lnTo>
                    <a:pt x="39" y="397"/>
                  </a:lnTo>
                  <a:lnTo>
                    <a:pt x="37" y="354"/>
                  </a:lnTo>
                  <a:lnTo>
                    <a:pt x="40" y="311"/>
                  </a:lnTo>
                  <a:lnTo>
                    <a:pt x="46" y="268"/>
                  </a:lnTo>
                  <a:lnTo>
                    <a:pt x="56" y="226"/>
                  </a:lnTo>
                  <a:lnTo>
                    <a:pt x="54" y="221"/>
                  </a:lnTo>
                  <a:lnTo>
                    <a:pt x="52" y="218"/>
                  </a:lnTo>
                  <a:lnTo>
                    <a:pt x="47" y="216"/>
                  </a:lnTo>
                  <a:lnTo>
                    <a:pt x="42" y="215"/>
                  </a:lnTo>
                  <a:lnTo>
                    <a:pt x="30" y="242"/>
                  </a:lnTo>
                  <a:lnTo>
                    <a:pt x="18" y="270"/>
                  </a:lnTo>
                  <a:lnTo>
                    <a:pt x="10" y="299"/>
                  </a:lnTo>
                  <a:lnTo>
                    <a:pt x="4" y="327"/>
                  </a:lnTo>
                  <a:lnTo>
                    <a:pt x="1" y="357"/>
                  </a:lnTo>
                  <a:lnTo>
                    <a:pt x="0" y="387"/>
                  </a:lnTo>
                  <a:lnTo>
                    <a:pt x="1" y="418"/>
                  </a:lnTo>
                  <a:lnTo>
                    <a:pt x="6" y="450"/>
                  </a:lnTo>
                  <a:lnTo>
                    <a:pt x="11" y="475"/>
                  </a:lnTo>
                  <a:lnTo>
                    <a:pt x="21" y="500"/>
                  </a:lnTo>
                  <a:lnTo>
                    <a:pt x="31" y="523"/>
                  </a:lnTo>
                  <a:lnTo>
                    <a:pt x="46" y="546"/>
                  </a:lnTo>
                  <a:lnTo>
                    <a:pt x="62" y="566"/>
                  </a:lnTo>
                  <a:lnTo>
                    <a:pt x="82" y="583"/>
                  </a:lnTo>
                  <a:lnTo>
                    <a:pt x="105" y="598"/>
                  </a:lnTo>
                  <a:lnTo>
                    <a:pt x="129" y="609"/>
                  </a:lnTo>
                  <a:lnTo>
                    <a:pt x="135" y="610"/>
                  </a:lnTo>
                  <a:lnTo>
                    <a:pt x="146" y="613"/>
                  </a:lnTo>
                  <a:lnTo>
                    <a:pt x="157" y="615"/>
                  </a:lnTo>
                  <a:lnTo>
                    <a:pt x="162" y="617"/>
                  </a:lnTo>
                  <a:lnTo>
                    <a:pt x="230" y="626"/>
                  </a:lnTo>
                  <a:lnTo>
                    <a:pt x="233" y="647"/>
                  </a:lnTo>
                  <a:lnTo>
                    <a:pt x="223" y="647"/>
                  </a:lnTo>
                  <a:lnTo>
                    <a:pt x="213" y="649"/>
                  </a:lnTo>
                  <a:lnTo>
                    <a:pt x="204" y="652"/>
                  </a:lnTo>
                  <a:lnTo>
                    <a:pt x="195" y="656"/>
                  </a:lnTo>
                  <a:lnTo>
                    <a:pt x="185" y="662"/>
                  </a:lnTo>
                  <a:lnTo>
                    <a:pt x="176" y="667"/>
                  </a:lnTo>
                  <a:lnTo>
                    <a:pt x="168" y="672"/>
                  </a:lnTo>
                  <a:lnTo>
                    <a:pt x="160" y="677"/>
                  </a:lnTo>
                  <a:lnTo>
                    <a:pt x="159" y="665"/>
                  </a:lnTo>
                  <a:lnTo>
                    <a:pt x="161" y="652"/>
                  </a:lnTo>
                  <a:lnTo>
                    <a:pt x="163" y="640"/>
                  </a:lnTo>
                  <a:lnTo>
                    <a:pt x="165" y="628"/>
                  </a:lnTo>
                  <a:lnTo>
                    <a:pt x="163" y="628"/>
                  </a:lnTo>
                  <a:lnTo>
                    <a:pt x="159" y="630"/>
                  </a:lnTo>
                  <a:lnTo>
                    <a:pt x="153" y="635"/>
                  </a:lnTo>
                  <a:lnTo>
                    <a:pt x="147" y="643"/>
                  </a:lnTo>
                  <a:lnTo>
                    <a:pt x="143" y="656"/>
                  </a:lnTo>
                  <a:lnTo>
                    <a:pt x="140" y="674"/>
                  </a:lnTo>
                  <a:lnTo>
                    <a:pt x="142" y="697"/>
                  </a:lnTo>
                  <a:lnTo>
                    <a:pt x="147" y="728"/>
                  </a:lnTo>
                  <a:lnTo>
                    <a:pt x="152" y="721"/>
                  </a:lnTo>
                  <a:lnTo>
                    <a:pt x="159" y="713"/>
                  </a:lnTo>
                  <a:lnTo>
                    <a:pt x="165" y="708"/>
                  </a:lnTo>
                  <a:lnTo>
                    <a:pt x="171" y="701"/>
                  </a:lnTo>
                  <a:lnTo>
                    <a:pt x="180" y="695"/>
                  </a:lnTo>
                  <a:lnTo>
                    <a:pt x="188" y="690"/>
                  </a:lnTo>
                  <a:lnTo>
                    <a:pt x="196" y="687"/>
                  </a:lnTo>
                  <a:lnTo>
                    <a:pt x="205" y="685"/>
                  </a:lnTo>
                  <a:lnTo>
                    <a:pt x="226" y="682"/>
                  </a:lnTo>
                  <a:lnTo>
                    <a:pt x="239" y="689"/>
                  </a:lnTo>
                  <a:lnTo>
                    <a:pt x="250" y="701"/>
                  </a:lnTo>
                  <a:lnTo>
                    <a:pt x="257" y="718"/>
                  </a:lnTo>
                  <a:lnTo>
                    <a:pt x="260" y="738"/>
                  </a:lnTo>
                  <a:lnTo>
                    <a:pt x="264" y="758"/>
                  </a:lnTo>
                  <a:lnTo>
                    <a:pt x="266" y="779"/>
                  </a:lnTo>
                  <a:lnTo>
                    <a:pt x="269" y="796"/>
                  </a:lnTo>
                  <a:lnTo>
                    <a:pt x="273" y="812"/>
                  </a:lnTo>
                  <a:lnTo>
                    <a:pt x="279" y="829"/>
                  </a:lnTo>
                  <a:lnTo>
                    <a:pt x="284" y="842"/>
                  </a:lnTo>
                  <a:lnTo>
                    <a:pt x="289" y="848"/>
                  </a:lnTo>
                  <a:lnTo>
                    <a:pt x="287" y="821"/>
                  </a:lnTo>
                  <a:lnTo>
                    <a:pt x="289" y="793"/>
                  </a:lnTo>
                  <a:lnTo>
                    <a:pt x="295" y="766"/>
                  </a:lnTo>
                  <a:lnTo>
                    <a:pt x="304" y="739"/>
                  </a:lnTo>
                  <a:lnTo>
                    <a:pt x="317" y="713"/>
                  </a:lnTo>
                  <a:lnTo>
                    <a:pt x="332" y="689"/>
                  </a:lnTo>
                  <a:lnTo>
                    <a:pt x="348" y="667"/>
                  </a:lnTo>
                  <a:lnTo>
                    <a:pt x="366" y="648"/>
                  </a:lnTo>
                  <a:lnTo>
                    <a:pt x="372" y="653"/>
                  </a:lnTo>
                  <a:lnTo>
                    <a:pt x="378" y="663"/>
                  </a:lnTo>
                  <a:lnTo>
                    <a:pt x="385" y="677"/>
                  </a:lnTo>
                  <a:lnTo>
                    <a:pt x="393" y="691"/>
                  </a:lnTo>
                  <a:lnTo>
                    <a:pt x="400" y="706"/>
                  </a:lnTo>
                  <a:lnTo>
                    <a:pt x="407" y="720"/>
                  </a:lnTo>
                  <a:lnTo>
                    <a:pt x="413" y="732"/>
                  </a:lnTo>
                  <a:lnTo>
                    <a:pt x="419" y="739"/>
                  </a:lnTo>
                  <a:lnTo>
                    <a:pt x="440" y="718"/>
                  </a:lnTo>
                  <a:lnTo>
                    <a:pt x="458" y="693"/>
                  </a:lnTo>
                  <a:lnTo>
                    <a:pt x="472" y="664"/>
                  </a:lnTo>
                  <a:lnTo>
                    <a:pt x="484" y="634"/>
                  </a:lnTo>
                  <a:lnTo>
                    <a:pt x="492" y="605"/>
                  </a:lnTo>
                  <a:lnTo>
                    <a:pt x="496" y="579"/>
                  </a:lnTo>
                  <a:lnTo>
                    <a:pt x="496" y="556"/>
                  </a:lnTo>
                  <a:lnTo>
                    <a:pt x="494" y="537"/>
                  </a:lnTo>
                  <a:lnTo>
                    <a:pt x="487" y="551"/>
                  </a:lnTo>
                  <a:lnTo>
                    <a:pt x="479" y="571"/>
                  </a:lnTo>
                  <a:lnTo>
                    <a:pt x="471" y="592"/>
                  </a:lnTo>
                  <a:lnTo>
                    <a:pt x="462" y="615"/>
                  </a:lnTo>
                  <a:lnTo>
                    <a:pt x="453" y="638"/>
                  </a:lnTo>
                  <a:lnTo>
                    <a:pt x="442" y="662"/>
                  </a:lnTo>
                  <a:lnTo>
                    <a:pt x="432" y="681"/>
                  </a:lnTo>
                  <a:lnTo>
                    <a:pt x="419" y="696"/>
                  </a:lnTo>
                  <a:lnTo>
                    <a:pt x="417" y="688"/>
                  </a:lnTo>
                  <a:lnTo>
                    <a:pt x="411" y="678"/>
                  </a:lnTo>
                  <a:lnTo>
                    <a:pt x="404" y="665"/>
                  </a:lnTo>
                  <a:lnTo>
                    <a:pt x="396" y="652"/>
                  </a:lnTo>
                  <a:lnTo>
                    <a:pt x="388" y="638"/>
                  </a:lnTo>
                  <a:lnTo>
                    <a:pt x="381" y="627"/>
                  </a:lnTo>
                  <a:lnTo>
                    <a:pt x="374" y="615"/>
                  </a:lnTo>
                  <a:lnTo>
                    <a:pt x="370" y="606"/>
                  </a:lnTo>
                  <a:lnTo>
                    <a:pt x="367" y="609"/>
                  </a:lnTo>
                  <a:lnTo>
                    <a:pt x="359" y="615"/>
                  </a:lnTo>
                  <a:lnTo>
                    <a:pt x="348" y="627"/>
                  </a:lnTo>
                  <a:lnTo>
                    <a:pt x="334" y="642"/>
                  </a:lnTo>
                  <a:lnTo>
                    <a:pt x="319" y="660"/>
                  </a:lnTo>
                  <a:lnTo>
                    <a:pt x="304" y="683"/>
                  </a:lnTo>
                  <a:lnTo>
                    <a:pt x="290" y="709"/>
                  </a:lnTo>
                  <a:lnTo>
                    <a:pt x="280" y="738"/>
                  </a:lnTo>
                  <a:lnTo>
                    <a:pt x="277" y="712"/>
                  </a:lnTo>
                  <a:lnTo>
                    <a:pt x="274" y="683"/>
                  </a:lnTo>
                  <a:lnTo>
                    <a:pt x="268" y="656"/>
                  </a:lnTo>
                  <a:lnTo>
                    <a:pt x="259" y="629"/>
                  </a:lnTo>
                  <a:lnTo>
                    <a:pt x="272" y="626"/>
                  </a:lnTo>
                  <a:lnTo>
                    <a:pt x="289" y="621"/>
                  </a:lnTo>
                  <a:lnTo>
                    <a:pt x="309" y="615"/>
                  </a:lnTo>
                  <a:lnTo>
                    <a:pt x="329" y="610"/>
                  </a:lnTo>
                  <a:lnTo>
                    <a:pt x="349" y="604"/>
                  </a:lnTo>
                  <a:lnTo>
                    <a:pt x="366" y="598"/>
                  </a:lnTo>
                  <a:lnTo>
                    <a:pt x="380" y="592"/>
                  </a:lnTo>
                  <a:lnTo>
                    <a:pt x="387" y="589"/>
                  </a:lnTo>
                  <a:lnTo>
                    <a:pt x="409" y="575"/>
                  </a:lnTo>
                  <a:lnTo>
                    <a:pt x="430" y="561"/>
                  </a:lnTo>
                  <a:lnTo>
                    <a:pt x="449" y="547"/>
                  </a:lnTo>
                  <a:lnTo>
                    <a:pt x="469" y="532"/>
                  </a:lnTo>
                  <a:lnTo>
                    <a:pt x="487" y="518"/>
                  </a:lnTo>
                  <a:lnTo>
                    <a:pt x="504" y="503"/>
                  </a:lnTo>
                  <a:lnTo>
                    <a:pt x="522" y="486"/>
                  </a:lnTo>
                  <a:lnTo>
                    <a:pt x="537" y="469"/>
                  </a:lnTo>
                  <a:lnTo>
                    <a:pt x="553" y="453"/>
                  </a:lnTo>
                  <a:lnTo>
                    <a:pt x="567" y="435"/>
                  </a:lnTo>
                  <a:lnTo>
                    <a:pt x="581" y="417"/>
                  </a:lnTo>
                  <a:lnTo>
                    <a:pt x="594" y="398"/>
                  </a:lnTo>
                  <a:lnTo>
                    <a:pt x="607" y="379"/>
                  </a:lnTo>
                  <a:lnTo>
                    <a:pt x="619" y="360"/>
                  </a:lnTo>
                  <a:lnTo>
                    <a:pt x="630" y="339"/>
                  </a:lnTo>
                  <a:lnTo>
                    <a:pt x="642" y="318"/>
                  </a:lnTo>
                  <a:lnTo>
                    <a:pt x="651" y="321"/>
                  </a:lnTo>
                  <a:lnTo>
                    <a:pt x="660" y="324"/>
                  </a:lnTo>
                  <a:lnTo>
                    <a:pt x="669" y="327"/>
                  </a:lnTo>
                  <a:lnTo>
                    <a:pt x="678" y="331"/>
                  </a:lnTo>
                  <a:lnTo>
                    <a:pt x="688" y="335"/>
                  </a:lnTo>
                  <a:lnTo>
                    <a:pt x="697" y="340"/>
                  </a:lnTo>
                  <a:lnTo>
                    <a:pt x="705" y="346"/>
                  </a:lnTo>
                  <a:lnTo>
                    <a:pt x="714" y="350"/>
                  </a:lnTo>
                  <a:lnTo>
                    <a:pt x="746" y="370"/>
                  </a:lnTo>
                  <a:lnTo>
                    <a:pt x="775" y="391"/>
                  </a:lnTo>
                  <a:lnTo>
                    <a:pt x="803" y="413"/>
                  </a:lnTo>
                  <a:lnTo>
                    <a:pt x="828" y="436"/>
                  </a:lnTo>
                  <a:lnTo>
                    <a:pt x="851" y="460"/>
                  </a:lnTo>
                  <a:lnTo>
                    <a:pt x="872" y="485"/>
                  </a:lnTo>
                  <a:lnTo>
                    <a:pt x="892" y="512"/>
                  </a:lnTo>
                  <a:lnTo>
                    <a:pt x="909" y="541"/>
                  </a:lnTo>
                  <a:lnTo>
                    <a:pt x="924" y="571"/>
                  </a:lnTo>
                  <a:lnTo>
                    <a:pt x="938" y="604"/>
                  </a:lnTo>
                  <a:lnTo>
                    <a:pt x="949" y="637"/>
                  </a:lnTo>
                  <a:lnTo>
                    <a:pt x="960" y="674"/>
                  </a:lnTo>
                  <a:lnTo>
                    <a:pt x="969" y="713"/>
                  </a:lnTo>
                  <a:lnTo>
                    <a:pt x="976" y="755"/>
                  </a:lnTo>
                  <a:lnTo>
                    <a:pt x="982" y="799"/>
                  </a:lnTo>
                  <a:lnTo>
                    <a:pt x="986" y="846"/>
                  </a:lnTo>
                  <a:lnTo>
                    <a:pt x="990" y="885"/>
                  </a:lnTo>
                  <a:lnTo>
                    <a:pt x="992" y="917"/>
                  </a:lnTo>
                  <a:lnTo>
                    <a:pt x="995" y="944"/>
                  </a:lnTo>
                  <a:lnTo>
                    <a:pt x="1000" y="969"/>
                  </a:lnTo>
                  <a:lnTo>
                    <a:pt x="1006" y="976"/>
                  </a:lnTo>
                  <a:lnTo>
                    <a:pt x="1014" y="984"/>
                  </a:lnTo>
                  <a:lnTo>
                    <a:pt x="1022" y="990"/>
                  </a:lnTo>
                  <a:lnTo>
                    <a:pt x="1031" y="993"/>
                  </a:lnTo>
                  <a:lnTo>
                    <a:pt x="1030" y="958"/>
                  </a:lnTo>
                  <a:lnTo>
                    <a:pt x="1025" y="915"/>
                  </a:lnTo>
                  <a:lnTo>
                    <a:pt x="1020" y="871"/>
                  </a:lnTo>
                  <a:lnTo>
                    <a:pt x="1014" y="8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53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46776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결정트리를</a:t>
            </a:r>
            <a:r>
              <a:rPr lang="ko-KR" altLang="en-US" dirty="0" smtClean="0">
                <a:ea typeface="맑은 고딕" pitchFamily="50" charset="-127"/>
              </a:rPr>
              <a:t> 구축하기 위한 실행 예</a:t>
            </a:r>
            <a:endParaRPr lang="en-US" altLang="ko-KR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CED87-C535-4627-A404-F7D094F32DAE}" type="slidenum">
              <a:rPr lang="en-US" altLang="ko-KR" smtClean="0"/>
              <a:pPr/>
              <a:t>54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00914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결정트리를</a:t>
            </a:r>
            <a:r>
              <a:rPr lang="ko-KR" altLang="en-US" dirty="0" smtClean="0">
                <a:ea typeface="맑은 고딕" pitchFamily="50" charset="-127"/>
              </a:rPr>
              <a:t> 사용한 실행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286280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runDecisionTree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latin typeface="Times New Roman" pitchFamily="18" charset="0"/>
              </a:rPr>
              <a:t>	</a:t>
            </a:r>
            <a:r>
              <a:rPr kumimoji="0" lang="en-US" altLang="ko-KR" sz="2000" b="1" dirty="0" smtClean="0">
                <a:latin typeface="Times New Roman" pitchFamily="18" charset="0"/>
              </a:rPr>
              <a:t>input</a:t>
            </a:r>
            <a:r>
              <a:rPr kumimoji="0" lang="en-US" altLang="ko-KR" sz="2000" dirty="0" smtClean="0">
                <a:latin typeface="Times New Roman" pitchFamily="18" charset="0"/>
              </a:rPr>
              <a:t> decision tree </a:t>
            </a:r>
            <a:r>
              <a:rPr kumimoji="0" lang="en-US" altLang="ko-KR" sz="2000" b="1" i="1" dirty="0" smtClean="0">
                <a:latin typeface="Times New Roman" pitchFamily="18" charset="0"/>
              </a:rPr>
              <a:t>v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latin typeface="Times New Roman" pitchFamily="18" charset="0"/>
              </a:rPr>
              <a:t>	</a:t>
            </a:r>
            <a:r>
              <a:rPr kumimoji="0" lang="en-US" altLang="ko-KR" sz="2000" b="1" dirty="0" smtClean="0">
                <a:latin typeface="Times New Roman" pitchFamily="18" charset="0"/>
              </a:rPr>
              <a:t>output</a:t>
            </a:r>
            <a:r>
              <a:rPr kumimoji="0" lang="en-US" altLang="ko-KR" sz="2000" dirty="0" smtClean="0">
                <a:latin typeface="Times New Roman" pitchFamily="18" charset="0"/>
              </a:rPr>
              <a:t> decision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kumimoji="0" lang="en-US" altLang="ko-KR" sz="2000" i="1" dirty="0" smtClean="0">
                <a:latin typeface="Times New Roman" pitchFamily="18" charset="0"/>
              </a:rPr>
              <a:t>***Please answer questions</a:t>
            </a:r>
            <a:r>
              <a:rPr kumimoji="0" lang="en-US" altLang="ko-KR" sz="2000" i="1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 smtClean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write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element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  <a:endParaRPr kumimoji="0" lang="en-US" altLang="ko-KR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isInternal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read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() 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ko-KR" sz="2000" i="1" dirty="0" smtClean="0">
                <a:latin typeface="Times New Roman" pitchFamily="18" charset="0"/>
              </a:rPr>
              <a:t>“yes”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0" lvl="2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leftChild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		else</a:t>
            </a:r>
            <a:endParaRPr kumimoji="0"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algn="l" latinLnBrk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6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  <a:defRPr/>
            </a:pP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processNode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</a:rPr>
              <a:t>rightChild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</p:txBody>
      </p:sp>
      <p:sp>
        <p:nvSpPr>
          <p:cNvPr id="7" name="모서리가 접힌 도형 6"/>
          <p:cNvSpPr/>
          <p:nvPr/>
        </p:nvSpPr>
        <p:spPr bwMode="auto">
          <a:xfrm>
            <a:off x="5143505" y="2357430"/>
            <a:ext cx="3286148" cy="3714776"/>
          </a:xfrm>
          <a:prstGeom prst="foldedCorner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***Please answer questions</a:t>
            </a:r>
            <a:endParaRPr lang="en-US" altLang="ko-KR" sz="2000" dirty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smtClean="0">
                <a:latin typeface="맑은 고딕" pitchFamily="50" charset="-127"/>
              </a:rPr>
              <a:t>빠른 식사를 원하세요</a:t>
            </a:r>
            <a:r>
              <a:rPr lang="en-US" altLang="ko-KR" sz="2000" dirty="0" smtClean="0">
                <a:latin typeface="맑은 고딕" pitchFamily="50" charset="-127"/>
              </a:rPr>
              <a:t>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yes</a:t>
            </a:r>
            <a:endParaRPr lang="en-US" altLang="ko-KR" sz="2000" i="1" dirty="0">
              <a:solidFill>
                <a:schemeClr val="tx2"/>
              </a:solidFill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smtClean="0">
                <a:latin typeface="맑은 고딕" pitchFamily="50" charset="-127"/>
              </a:rPr>
              <a:t>양식도 좋으세요</a:t>
            </a:r>
            <a:r>
              <a:rPr lang="en-US" altLang="ko-KR" sz="2000" dirty="0" smtClean="0">
                <a:latin typeface="맑은 고딕" pitchFamily="50" charset="-127"/>
              </a:rPr>
              <a:t>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smtClean="0">
                <a:latin typeface="맑은 고딕" pitchFamily="50" charset="-127"/>
              </a:rPr>
              <a:t>국수</a:t>
            </a:r>
            <a:endParaRPr lang="en-US" altLang="ko-KR" sz="2000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dirty="0" smtClean="0">
              <a:latin typeface="맑은 고딕" pitchFamily="50" charset="-127"/>
            </a:endParaRPr>
          </a:p>
          <a:p>
            <a:pPr marL="269875" indent="-269875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latin typeface="맑은 고딕" pitchFamily="50" charset="-127"/>
              </a:rPr>
              <a:t>***Please answer questions</a:t>
            </a: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>
                <a:latin typeface="맑은 고딕" pitchFamily="50" charset="-127"/>
              </a:rPr>
              <a:t>빠른 식사를 원하세요</a:t>
            </a:r>
            <a:r>
              <a:rPr lang="en-US" altLang="ko-KR" sz="2000" dirty="0" smtClean="0">
                <a:latin typeface="맑은 고딕" pitchFamily="50" charset="-127"/>
              </a:rPr>
              <a:t>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smtClean="0">
                <a:latin typeface="맑은 고딕" pitchFamily="50" charset="-127"/>
              </a:rPr>
              <a:t>비싸도 됩니까</a:t>
            </a:r>
            <a:r>
              <a:rPr lang="en-US" altLang="ko-KR" sz="2000" dirty="0" smtClean="0">
                <a:latin typeface="맑은 고딕" pitchFamily="50" charset="-127"/>
              </a:rPr>
              <a:t>? </a:t>
            </a:r>
            <a:r>
              <a:rPr lang="en-US" altLang="ko-KR" sz="2000" i="1" dirty="0" smtClean="0">
                <a:solidFill>
                  <a:schemeClr val="tx2"/>
                </a:solidFill>
                <a:latin typeface="맑은 고딕" pitchFamily="50" charset="-127"/>
              </a:rPr>
              <a:t>no</a:t>
            </a:r>
            <a:endParaRPr lang="en-US" altLang="ko-KR" sz="2000" i="1" dirty="0" smtClean="0">
              <a:latin typeface="맑은 고딕" pitchFamily="50" charset="-127"/>
            </a:endParaRPr>
          </a:p>
          <a:p>
            <a:pPr marL="457200" indent="-457200" algn="l">
              <a:spcBef>
                <a:spcPts val="480"/>
              </a:spcBef>
              <a:tabLst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ko-KR" altLang="en-US" sz="2000" dirty="0" smtClean="0">
                <a:latin typeface="맑은 고딕" pitchFamily="50" charset="-127"/>
              </a:rPr>
              <a:t>요리해 드세요</a:t>
            </a:r>
            <a:endParaRPr lang="en-US" altLang="ko-KR" sz="2000" dirty="0" smtClean="0">
              <a:latin typeface="맑은 고딕" pitchFamily="50" charset="-127"/>
            </a:endParaRPr>
          </a:p>
        </p:txBody>
      </p:sp>
      <p:grpSp>
        <p:nvGrpSpPr>
          <p:cNvPr id="2" name="그룹 142"/>
          <p:cNvGrpSpPr/>
          <p:nvPr/>
        </p:nvGrpSpPr>
        <p:grpSpPr>
          <a:xfrm>
            <a:off x="7020272" y="260648"/>
            <a:ext cx="1524540" cy="2188754"/>
            <a:chOff x="7072331" y="357166"/>
            <a:chExt cx="1457312" cy="2092236"/>
          </a:xfrm>
        </p:grpSpPr>
        <p:sp>
          <p:nvSpPr>
            <p:cNvPr id="144" name="Freeform 304"/>
            <p:cNvSpPr>
              <a:spLocks/>
            </p:cNvSpPr>
            <p:nvPr/>
          </p:nvSpPr>
          <p:spPr bwMode="auto">
            <a:xfrm>
              <a:off x="7777869" y="1129149"/>
              <a:ext cx="525880" cy="496028"/>
            </a:xfrm>
            <a:custGeom>
              <a:avLst/>
              <a:gdLst/>
              <a:ahLst/>
              <a:cxnLst>
                <a:cxn ang="0">
                  <a:pos x="22" y="2973"/>
                </a:cxn>
                <a:cxn ang="0">
                  <a:pos x="103" y="2700"/>
                </a:cxn>
                <a:cxn ang="0">
                  <a:pos x="181" y="2462"/>
                </a:cxn>
                <a:cxn ang="0">
                  <a:pos x="278" y="2183"/>
                </a:cxn>
                <a:cxn ang="0">
                  <a:pos x="395" y="1876"/>
                </a:cxn>
                <a:cxn ang="0">
                  <a:pos x="532" y="1553"/>
                </a:cxn>
                <a:cxn ang="0">
                  <a:pos x="686" y="1225"/>
                </a:cxn>
                <a:cxn ang="0">
                  <a:pos x="858" y="906"/>
                </a:cxn>
                <a:cxn ang="0">
                  <a:pos x="1046" y="607"/>
                </a:cxn>
                <a:cxn ang="0">
                  <a:pos x="1040" y="1266"/>
                </a:cxn>
                <a:cxn ang="0">
                  <a:pos x="1136" y="1163"/>
                </a:cxn>
                <a:cxn ang="0">
                  <a:pos x="1295" y="1003"/>
                </a:cxn>
                <a:cxn ang="0">
                  <a:pos x="1457" y="853"/>
                </a:cxn>
                <a:cxn ang="0">
                  <a:pos x="1649" y="690"/>
                </a:cxn>
                <a:cxn ang="0">
                  <a:pos x="1870" y="522"/>
                </a:cxn>
                <a:cxn ang="0">
                  <a:pos x="2113" y="361"/>
                </a:cxn>
                <a:cxn ang="0">
                  <a:pos x="2373" y="216"/>
                </a:cxn>
                <a:cxn ang="0">
                  <a:pos x="2648" y="98"/>
                </a:cxn>
                <a:cxn ang="0">
                  <a:pos x="2932" y="17"/>
                </a:cxn>
                <a:cxn ang="0">
                  <a:pos x="2736" y="532"/>
                </a:cxn>
                <a:cxn ang="0">
                  <a:pos x="2892" y="472"/>
                </a:cxn>
                <a:cxn ang="0">
                  <a:pos x="3035" y="425"/>
                </a:cxn>
                <a:cxn ang="0">
                  <a:pos x="3217" y="373"/>
                </a:cxn>
                <a:cxn ang="0">
                  <a:pos x="3433" y="322"/>
                </a:cxn>
                <a:cxn ang="0">
                  <a:pos x="3683" y="277"/>
                </a:cxn>
                <a:cxn ang="0">
                  <a:pos x="3963" y="242"/>
                </a:cxn>
                <a:cxn ang="0">
                  <a:pos x="4268" y="222"/>
                </a:cxn>
                <a:cxn ang="0">
                  <a:pos x="4598" y="223"/>
                </a:cxn>
                <a:cxn ang="0">
                  <a:pos x="4948" y="249"/>
                </a:cxn>
                <a:cxn ang="0">
                  <a:pos x="4748" y="390"/>
                </a:cxn>
                <a:cxn ang="0">
                  <a:pos x="4508" y="567"/>
                </a:cxn>
                <a:cxn ang="0">
                  <a:pos x="4352" y="691"/>
                </a:cxn>
                <a:cxn ang="0">
                  <a:pos x="4284" y="755"/>
                </a:cxn>
                <a:cxn ang="0">
                  <a:pos x="4926" y="573"/>
                </a:cxn>
                <a:cxn ang="0">
                  <a:pos x="4936" y="821"/>
                </a:cxn>
                <a:cxn ang="0">
                  <a:pos x="4943" y="1212"/>
                </a:cxn>
                <a:cxn ang="0">
                  <a:pos x="4942" y="1590"/>
                </a:cxn>
                <a:cxn ang="0">
                  <a:pos x="4931" y="2015"/>
                </a:cxn>
                <a:cxn ang="0">
                  <a:pos x="4906" y="2470"/>
                </a:cxn>
                <a:cxn ang="0">
                  <a:pos x="4861" y="2934"/>
                </a:cxn>
                <a:cxn ang="0">
                  <a:pos x="4795" y="3384"/>
                </a:cxn>
                <a:cxn ang="0">
                  <a:pos x="4701" y="3803"/>
                </a:cxn>
                <a:cxn ang="0">
                  <a:pos x="4576" y="4168"/>
                </a:cxn>
                <a:cxn ang="0">
                  <a:pos x="0" y="3048"/>
                </a:cxn>
              </a:cxnLst>
              <a:rect l="0" t="0" r="r" b="b"/>
              <a:pathLst>
                <a:path w="4948" h="4519">
                  <a:moveTo>
                    <a:pt x="0" y="3048"/>
                  </a:moveTo>
                  <a:lnTo>
                    <a:pt x="5" y="3029"/>
                  </a:lnTo>
                  <a:lnTo>
                    <a:pt x="22" y="2973"/>
                  </a:lnTo>
                  <a:lnTo>
                    <a:pt x="47" y="2886"/>
                  </a:lnTo>
                  <a:lnTo>
                    <a:pt x="82" y="2769"/>
                  </a:lnTo>
                  <a:lnTo>
                    <a:pt x="103" y="2700"/>
                  </a:lnTo>
                  <a:lnTo>
                    <a:pt x="126" y="2626"/>
                  </a:lnTo>
                  <a:lnTo>
                    <a:pt x="152" y="2547"/>
                  </a:lnTo>
                  <a:lnTo>
                    <a:pt x="181" y="2462"/>
                  </a:lnTo>
                  <a:lnTo>
                    <a:pt x="211" y="2373"/>
                  </a:lnTo>
                  <a:lnTo>
                    <a:pt x="243" y="2280"/>
                  </a:lnTo>
                  <a:lnTo>
                    <a:pt x="278" y="2183"/>
                  </a:lnTo>
                  <a:lnTo>
                    <a:pt x="316" y="2084"/>
                  </a:lnTo>
                  <a:lnTo>
                    <a:pt x="354" y="1981"/>
                  </a:lnTo>
                  <a:lnTo>
                    <a:pt x="395" y="1876"/>
                  </a:lnTo>
                  <a:lnTo>
                    <a:pt x="439" y="1769"/>
                  </a:lnTo>
                  <a:lnTo>
                    <a:pt x="485" y="1661"/>
                  </a:lnTo>
                  <a:lnTo>
                    <a:pt x="532" y="1553"/>
                  </a:lnTo>
                  <a:lnTo>
                    <a:pt x="582" y="1443"/>
                  </a:lnTo>
                  <a:lnTo>
                    <a:pt x="633" y="1334"/>
                  </a:lnTo>
                  <a:lnTo>
                    <a:pt x="686" y="1225"/>
                  </a:lnTo>
                  <a:lnTo>
                    <a:pt x="742" y="1117"/>
                  </a:lnTo>
                  <a:lnTo>
                    <a:pt x="798" y="1011"/>
                  </a:lnTo>
                  <a:lnTo>
                    <a:pt x="858" y="906"/>
                  </a:lnTo>
                  <a:lnTo>
                    <a:pt x="918" y="803"/>
                  </a:lnTo>
                  <a:lnTo>
                    <a:pt x="981" y="703"/>
                  </a:lnTo>
                  <a:lnTo>
                    <a:pt x="1046" y="607"/>
                  </a:lnTo>
                  <a:lnTo>
                    <a:pt x="1111" y="514"/>
                  </a:lnTo>
                  <a:lnTo>
                    <a:pt x="1180" y="424"/>
                  </a:lnTo>
                  <a:lnTo>
                    <a:pt x="1040" y="1266"/>
                  </a:lnTo>
                  <a:lnTo>
                    <a:pt x="1051" y="1254"/>
                  </a:lnTo>
                  <a:lnTo>
                    <a:pt x="1083" y="1218"/>
                  </a:lnTo>
                  <a:lnTo>
                    <a:pt x="1136" y="1163"/>
                  </a:lnTo>
                  <a:lnTo>
                    <a:pt x="1207" y="1090"/>
                  </a:lnTo>
                  <a:lnTo>
                    <a:pt x="1248" y="1048"/>
                  </a:lnTo>
                  <a:lnTo>
                    <a:pt x="1295" y="1003"/>
                  </a:lnTo>
                  <a:lnTo>
                    <a:pt x="1345" y="956"/>
                  </a:lnTo>
                  <a:lnTo>
                    <a:pt x="1398" y="906"/>
                  </a:lnTo>
                  <a:lnTo>
                    <a:pt x="1457" y="853"/>
                  </a:lnTo>
                  <a:lnTo>
                    <a:pt x="1517" y="800"/>
                  </a:lnTo>
                  <a:lnTo>
                    <a:pt x="1582" y="746"/>
                  </a:lnTo>
                  <a:lnTo>
                    <a:pt x="1649" y="690"/>
                  </a:lnTo>
                  <a:lnTo>
                    <a:pt x="1720" y="634"/>
                  </a:lnTo>
                  <a:lnTo>
                    <a:pt x="1793" y="578"/>
                  </a:lnTo>
                  <a:lnTo>
                    <a:pt x="1870" y="522"/>
                  </a:lnTo>
                  <a:lnTo>
                    <a:pt x="1948" y="467"/>
                  </a:lnTo>
                  <a:lnTo>
                    <a:pt x="2030" y="413"/>
                  </a:lnTo>
                  <a:lnTo>
                    <a:pt x="2113" y="361"/>
                  </a:lnTo>
                  <a:lnTo>
                    <a:pt x="2198" y="310"/>
                  </a:lnTo>
                  <a:lnTo>
                    <a:pt x="2285" y="262"/>
                  </a:lnTo>
                  <a:lnTo>
                    <a:pt x="2373" y="216"/>
                  </a:lnTo>
                  <a:lnTo>
                    <a:pt x="2464" y="173"/>
                  </a:lnTo>
                  <a:lnTo>
                    <a:pt x="2556" y="133"/>
                  </a:lnTo>
                  <a:lnTo>
                    <a:pt x="2648" y="98"/>
                  </a:lnTo>
                  <a:lnTo>
                    <a:pt x="2742" y="66"/>
                  </a:lnTo>
                  <a:lnTo>
                    <a:pt x="2837" y="39"/>
                  </a:lnTo>
                  <a:lnTo>
                    <a:pt x="2932" y="17"/>
                  </a:lnTo>
                  <a:lnTo>
                    <a:pt x="3028" y="0"/>
                  </a:lnTo>
                  <a:lnTo>
                    <a:pt x="2725" y="537"/>
                  </a:lnTo>
                  <a:lnTo>
                    <a:pt x="2736" y="532"/>
                  </a:lnTo>
                  <a:lnTo>
                    <a:pt x="2768" y="519"/>
                  </a:lnTo>
                  <a:lnTo>
                    <a:pt x="2821" y="498"/>
                  </a:lnTo>
                  <a:lnTo>
                    <a:pt x="2892" y="472"/>
                  </a:lnTo>
                  <a:lnTo>
                    <a:pt x="2935" y="456"/>
                  </a:lnTo>
                  <a:lnTo>
                    <a:pt x="2983" y="441"/>
                  </a:lnTo>
                  <a:lnTo>
                    <a:pt x="3035" y="425"/>
                  </a:lnTo>
                  <a:lnTo>
                    <a:pt x="3092" y="408"/>
                  </a:lnTo>
                  <a:lnTo>
                    <a:pt x="3152" y="391"/>
                  </a:lnTo>
                  <a:lnTo>
                    <a:pt x="3217" y="373"/>
                  </a:lnTo>
                  <a:lnTo>
                    <a:pt x="3285" y="356"/>
                  </a:lnTo>
                  <a:lnTo>
                    <a:pt x="3358" y="339"/>
                  </a:lnTo>
                  <a:lnTo>
                    <a:pt x="3433" y="322"/>
                  </a:lnTo>
                  <a:lnTo>
                    <a:pt x="3514" y="306"/>
                  </a:lnTo>
                  <a:lnTo>
                    <a:pt x="3596" y="291"/>
                  </a:lnTo>
                  <a:lnTo>
                    <a:pt x="3683" y="277"/>
                  </a:lnTo>
                  <a:lnTo>
                    <a:pt x="3774" y="264"/>
                  </a:lnTo>
                  <a:lnTo>
                    <a:pt x="3866" y="252"/>
                  </a:lnTo>
                  <a:lnTo>
                    <a:pt x="3963" y="242"/>
                  </a:lnTo>
                  <a:lnTo>
                    <a:pt x="4062" y="233"/>
                  </a:lnTo>
                  <a:lnTo>
                    <a:pt x="4163" y="227"/>
                  </a:lnTo>
                  <a:lnTo>
                    <a:pt x="4268" y="222"/>
                  </a:lnTo>
                  <a:lnTo>
                    <a:pt x="4376" y="220"/>
                  </a:lnTo>
                  <a:lnTo>
                    <a:pt x="4486" y="220"/>
                  </a:lnTo>
                  <a:lnTo>
                    <a:pt x="4598" y="223"/>
                  </a:lnTo>
                  <a:lnTo>
                    <a:pt x="4712" y="228"/>
                  </a:lnTo>
                  <a:lnTo>
                    <a:pt x="4829" y="237"/>
                  </a:lnTo>
                  <a:lnTo>
                    <a:pt x="4948" y="249"/>
                  </a:lnTo>
                  <a:lnTo>
                    <a:pt x="4921" y="267"/>
                  </a:lnTo>
                  <a:lnTo>
                    <a:pt x="4849" y="317"/>
                  </a:lnTo>
                  <a:lnTo>
                    <a:pt x="4748" y="390"/>
                  </a:lnTo>
                  <a:lnTo>
                    <a:pt x="4629" y="477"/>
                  </a:lnTo>
                  <a:lnTo>
                    <a:pt x="4568" y="522"/>
                  </a:lnTo>
                  <a:lnTo>
                    <a:pt x="4508" y="567"/>
                  </a:lnTo>
                  <a:lnTo>
                    <a:pt x="4450" y="611"/>
                  </a:lnTo>
                  <a:lnTo>
                    <a:pt x="4398" y="653"/>
                  </a:lnTo>
                  <a:lnTo>
                    <a:pt x="4352" y="691"/>
                  </a:lnTo>
                  <a:lnTo>
                    <a:pt x="4313" y="725"/>
                  </a:lnTo>
                  <a:lnTo>
                    <a:pt x="4297" y="741"/>
                  </a:lnTo>
                  <a:lnTo>
                    <a:pt x="4284" y="755"/>
                  </a:lnTo>
                  <a:lnTo>
                    <a:pt x="4275" y="766"/>
                  </a:lnTo>
                  <a:lnTo>
                    <a:pt x="4268" y="776"/>
                  </a:lnTo>
                  <a:lnTo>
                    <a:pt x="4926" y="573"/>
                  </a:lnTo>
                  <a:lnTo>
                    <a:pt x="4927" y="603"/>
                  </a:lnTo>
                  <a:lnTo>
                    <a:pt x="4931" y="688"/>
                  </a:lnTo>
                  <a:lnTo>
                    <a:pt x="4936" y="821"/>
                  </a:lnTo>
                  <a:lnTo>
                    <a:pt x="4940" y="998"/>
                  </a:lnTo>
                  <a:lnTo>
                    <a:pt x="4942" y="1101"/>
                  </a:lnTo>
                  <a:lnTo>
                    <a:pt x="4943" y="1212"/>
                  </a:lnTo>
                  <a:lnTo>
                    <a:pt x="4944" y="1331"/>
                  </a:lnTo>
                  <a:lnTo>
                    <a:pt x="4944" y="1457"/>
                  </a:lnTo>
                  <a:lnTo>
                    <a:pt x="4942" y="1590"/>
                  </a:lnTo>
                  <a:lnTo>
                    <a:pt x="4940" y="1727"/>
                  </a:lnTo>
                  <a:lnTo>
                    <a:pt x="4936" y="1869"/>
                  </a:lnTo>
                  <a:lnTo>
                    <a:pt x="4931" y="2015"/>
                  </a:lnTo>
                  <a:lnTo>
                    <a:pt x="4925" y="2165"/>
                  </a:lnTo>
                  <a:lnTo>
                    <a:pt x="4916" y="2317"/>
                  </a:lnTo>
                  <a:lnTo>
                    <a:pt x="4906" y="2470"/>
                  </a:lnTo>
                  <a:lnTo>
                    <a:pt x="4894" y="2625"/>
                  </a:lnTo>
                  <a:lnTo>
                    <a:pt x="4878" y="2780"/>
                  </a:lnTo>
                  <a:lnTo>
                    <a:pt x="4861" y="2934"/>
                  </a:lnTo>
                  <a:lnTo>
                    <a:pt x="4842" y="3086"/>
                  </a:lnTo>
                  <a:lnTo>
                    <a:pt x="4820" y="3237"/>
                  </a:lnTo>
                  <a:lnTo>
                    <a:pt x="4795" y="3384"/>
                  </a:lnTo>
                  <a:lnTo>
                    <a:pt x="4767" y="3528"/>
                  </a:lnTo>
                  <a:lnTo>
                    <a:pt x="4735" y="3668"/>
                  </a:lnTo>
                  <a:lnTo>
                    <a:pt x="4701" y="3803"/>
                  </a:lnTo>
                  <a:lnTo>
                    <a:pt x="4663" y="3931"/>
                  </a:lnTo>
                  <a:lnTo>
                    <a:pt x="4622" y="4054"/>
                  </a:lnTo>
                  <a:lnTo>
                    <a:pt x="4576" y="4168"/>
                  </a:lnTo>
                  <a:lnTo>
                    <a:pt x="4527" y="4275"/>
                  </a:lnTo>
                  <a:lnTo>
                    <a:pt x="4304" y="4519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5" name="Freeform 305"/>
            <p:cNvSpPr>
              <a:spLocks/>
            </p:cNvSpPr>
            <p:nvPr/>
          </p:nvSpPr>
          <p:spPr bwMode="auto">
            <a:xfrm>
              <a:off x="7747147" y="1300707"/>
              <a:ext cx="56022" cy="268526"/>
            </a:xfrm>
            <a:custGeom>
              <a:avLst/>
              <a:gdLst/>
              <a:ahLst/>
              <a:cxnLst>
                <a:cxn ang="0">
                  <a:pos x="0" y="2435"/>
                </a:cxn>
                <a:cxn ang="0">
                  <a:pos x="1" y="2414"/>
                </a:cxn>
                <a:cxn ang="0">
                  <a:pos x="2" y="2352"/>
                </a:cxn>
                <a:cxn ang="0">
                  <a:pos x="4" y="2257"/>
                </a:cxn>
                <a:cxn ang="0">
                  <a:pos x="8" y="2131"/>
                </a:cxn>
                <a:cxn ang="0">
                  <a:pos x="13" y="1980"/>
                </a:cxn>
                <a:cxn ang="0">
                  <a:pos x="19" y="1808"/>
                </a:cxn>
                <a:cxn ang="0">
                  <a:pos x="29" y="1621"/>
                </a:cxn>
                <a:cxn ang="0">
                  <a:pos x="40" y="1422"/>
                </a:cxn>
                <a:cxn ang="0">
                  <a:pos x="46" y="1320"/>
                </a:cxn>
                <a:cxn ang="0">
                  <a:pos x="53" y="1217"/>
                </a:cxn>
                <a:cxn ang="0">
                  <a:pos x="60" y="1113"/>
                </a:cxn>
                <a:cxn ang="0">
                  <a:pos x="68" y="1010"/>
                </a:cxn>
                <a:cxn ang="0">
                  <a:pos x="77" y="908"/>
                </a:cxn>
                <a:cxn ang="0">
                  <a:pos x="86" y="807"/>
                </a:cxn>
                <a:cxn ang="0">
                  <a:pos x="97" y="707"/>
                </a:cxn>
                <a:cxn ang="0">
                  <a:pos x="108" y="610"/>
                </a:cxn>
                <a:cxn ang="0">
                  <a:pos x="119" y="518"/>
                </a:cxn>
                <a:cxn ang="0">
                  <a:pos x="132" y="427"/>
                </a:cxn>
                <a:cxn ang="0">
                  <a:pos x="145" y="342"/>
                </a:cxn>
                <a:cxn ang="0">
                  <a:pos x="161" y="262"/>
                </a:cxn>
                <a:cxn ang="0">
                  <a:pos x="176" y="186"/>
                </a:cxn>
                <a:cxn ang="0">
                  <a:pos x="192" y="118"/>
                </a:cxn>
                <a:cxn ang="0">
                  <a:pos x="209" y="55"/>
                </a:cxn>
                <a:cxn ang="0">
                  <a:pos x="227" y="0"/>
                </a:cxn>
                <a:cxn ang="0">
                  <a:pos x="511" y="884"/>
                </a:cxn>
                <a:cxn ang="0">
                  <a:pos x="0" y="2435"/>
                </a:cxn>
              </a:cxnLst>
              <a:rect l="0" t="0" r="r" b="b"/>
              <a:pathLst>
                <a:path w="511" h="2435">
                  <a:moveTo>
                    <a:pt x="0" y="2435"/>
                  </a:moveTo>
                  <a:lnTo>
                    <a:pt x="1" y="2414"/>
                  </a:lnTo>
                  <a:lnTo>
                    <a:pt x="2" y="2352"/>
                  </a:lnTo>
                  <a:lnTo>
                    <a:pt x="4" y="2257"/>
                  </a:lnTo>
                  <a:lnTo>
                    <a:pt x="8" y="2131"/>
                  </a:lnTo>
                  <a:lnTo>
                    <a:pt x="13" y="1980"/>
                  </a:lnTo>
                  <a:lnTo>
                    <a:pt x="19" y="1808"/>
                  </a:lnTo>
                  <a:lnTo>
                    <a:pt x="29" y="1621"/>
                  </a:lnTo>
                  <a:lnTo>
                    <a:pt x="40" y="1422"/>
                  </a:lnTo>
                  <a:lnTo>
                    <a:pt x="46" y="1320"/>
                  </a:lnTo>
                  <a:lnTo>
                    <a:pt x="53" y="1217"/>
                  </a:lnTo>
                  <a:lnTo>
                    <a:pt x="60" y="1113"/>
                  </a:lnTo>
                  <a:lnTo>
                    <a:pt x="68" y="1010"/>
                  </a:lnTo>
                  <a:lnTo>
                    <a:pt x="77" y="908"/>
                  </a:lnTo>
                  <a:lnTo>
                    <a:pt x="86" y="807"/>
                  </a:lnTo>
                  <a:lnTo>
                    <a:pt x="97" y="707"/>
                  </a:lnTo>
                  <a:lnTo>
                    <a:pt x="108" y="610"/>
                  </a:lnTo>
                  <a:lnTo>
                    <a:pt x="119" y="518"/>
                  </a:lnTo>
                  <a:lnTo>
                    <a:pt x="132" y="427"/>
                  </a:lnTo>
                  <a:lnTo>
                    <a:pt x="145" y="342"/>
                  </a:lnTo>
                  <a:lnTo>
                    <a:pt x="161" y="262"/>
                  </a:lnTo>
                  <a:lnTo>
                    <a:pt x="176" y="186"/>
                  </a:lnTo>
                  <a:lnTo>
                    <a:pt x="192" y="118"/>
                  </a:lnTo>
                  <a:lnTo>
                    <a:pt x="209" y="55"/>
                  </a:lnTo>
                  <a:lnTo>
                    <a:pt x="227" y="0"/>
                  </a:lnTo>
                  <a:lnTo>
                    <a:pt x="511" y="884"/>
                  </a:lnTo>
                  <a:lnTo>
                    <a:pt x="0" y="2435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6" name="Freeform 306"/>
            <p:cNvSpPr>
              <a:spLocks/>
            </p:cNvSpPr>
            <p:nvPr/>
          </p:nvSpPr>
          <p:spPr bwMode="auto">
            <a:xfrm>
              <a:off x="8231463" y="1186956"/>
              <a:ext cx="186137" cy="425167"/>
            </a:xfrm>
            <a:custGeom>
              <a:avLst/>
              <a:gdLst/>
              <a:ahLst/>
              <a:cxnLst>
                <a:cxn ang="0">
                  <a:pos x="34" y="242"/>
                </a:cxn>
                <a:cxn ang="0">
                  <a:pos x="199" y="179"/>
                </a:cxn>
                <a:cxn ang="0">
                  <a:pos x="367" y="124"/>
                </a:cxn>
                <a:cxn ang="0">
                  <a:pos x="515" y="84"/>
                </a:cxn>
                <a:cxn ang="0">
                  <a:pos x="678" y="46"/>
                </a:cxn>
                <a:cxn ang="0">
                  <a:pos x="849" y="18"/>
                </a:cxn>
                <a:cxn ang="0">
                  <a:pos x="1025" y="2"/>
                </a:cxn>
                <a:cxn ang="0">
                  <a:pos x="1201" y="2"/>
                </a:cxn>
                <a:cxn ang="0">
                  <a:pos x="1371" y="22"/>
                </a:cxn>
                <a:cxn ang="0">
                  <a:pos x="1316" y="138"/>
                </a:cxn>
                <a:cxn ang="0">
                  <a:pos x="1181" y="426"/>
                </a:cxn>
                <a:cxn ang="0">
                  <a:pos x="1008" y="795"/>
                </a:cxn>
                <a:cxn ang="0">
                  <a:pos x="845" y="1156"/>
                </a:cxn>
                <a:cxn ang="0">
                  <a:pos x="747" y="1385"/>
                </a:cxn>
                <a:cxn ang="0">
                  <a:pos x="717" y="1469"/>
                </a:cxn>
                <a:cxn ang="0">
                  <a:pos x="798" y="1430"/>
                </a:cxn>
                <a:cxn ang="0">
                  <a:pos x="999" y="1336"/>
                </a:cxn>
                <a:cxn ang="0">
                  <a:pos x="1259" y="1222"/>
                </a:cxn>
                <a:cxn ang="0">
                  <a:pos x="1436" y="1152"/>
                </a:cxn>
                <a:cxn ang="0">
                  <a:pos x="1557" y="1111"/>
                </a:cxn>
                <a:cxn ang="0">
                  <a:pos x="1661" y="1085"/>
                </a:cxn>
                <a:cxn ang="0">
                  <a:pos x="1740" y="1076"/>
                </a:cxn>
                <a:cxn ang="0">
                  <a:pos x="1719" y="1138"/>
                </a:cxn>
                <a:cxn ang="0">
                  <a:pos x="1548" y="1408"/>
                </a:cxn>
                <a:cxn ang="0">
                  <a:pos x="1305" y="1798"/>
                </a:cxn>
                <a:cxn ang="0">
                  <a:pos x="1061" y="2202"/>
                </a:cxn>
                <a:cxn ang="0">
                  <a:pos x="933" y="2428"/>
                </a:cxn>
                <a:cxn ang="0">
                  <a:pos x="869" y="2552"/>
                </a:cxn>
                <a:cxn ang="0">
                  <a:pos x="845" y="2622"/>
                </a:cxn>
                <a:cxn ang="0">
                  <a:pos x="902" y="2598"/>
                </a:cxn>
                <a:cxn ang="0">
                  <a:pos x="1046" y="2540"/>
                </a:cxn>
                <a:cxn ang="0">
                  <a:pos x="1242" y="2467"/>
                </a:cxn>
                <a:cxn ang="0">
                  <a:pos x="1453" y="2401"/>
                </a:cxn>
                <a:cxn ang="0">
                  <a:pos x="1552" y="2377"/>
                </a:cxn>
                <a:cxn ang="0">
                  <a:pos x="1641" y="2362"/>
                </a:cxn>
                <a:cxn ang="0">
                  <a:pos x="1681" y="2372"/>
                </a:cxn>
                <a:cxn ang="0">
                  <a:pos x="1532" y="2549"/>
                </a:cxn>
                <a:cxn ang="0">
                  <a:pos x="1275" y="2869"/>
                </a:cxn>
                <a:cxn ang="0">
                  <a:pos x="1083" y="3122"/>
                </a:cxn>
                <a:cxn ang="0">
                  <a:pos x="944" y="3315"/>
                </a:cxn>
                <a:cxn ang="0">
                  <a:pos x="822" y="3500"/>
                </a:cxn>
                <a:cxn ang="0">
                  <a:pos x="725" y="3667"/>
                </a:cxn>
                <a:cxn ang="0">
                  <a:pos x="665" y="3805"/>
                </a:cxn>
                <a:cxn ang="0">
                  <a:pos x="636" y="3872"/>
                </a:cxn>
                <a:cxn ang="0">
                  <a:pos x="467" y="3815"/>
                </a:cxn>
                <a:cxn ang="0">
                  <a:pos x="354" y="3787"/>
                </a:cxn>
                <a:cxn ang="0">
                  <a:pos x="282" y="3776"/>
                </a:cxn>
                <a:cxn ang="0">
                  <a:pos x="235" y="3775"/>
                </a:cxn>
                <a:cxn ang="0">
                  <a:pos x="196" y="3781"/>
                </a:cxn>
                <a:cxn ang="0">
                  <a:pos x="178" y="3756"/>
                </a:cxn>
                <a:cxn ang="0">
                  <a:pos x="188" y="3667"/>
                </a:cxn>
                <a:cxn ang="0">
                  <a:pos x="220" y="3530"/>
                </a:cxn>
                <a:cxn ang="0">
                  <a:pos x="267" y="3359"/>
                </a:cxn>
                <a:cxn ang="0">
                  <a:pos x="388" y="2970"/>
                </a:cxn>
                <a:cxn ang="0">
                  <a:pos x="507" y="2615"/>
                </a:cxn>
                <a:cxn ang="0">
                  <a:pos x="578" y="2409"/>
                </a:cxn>
              </a:cxnLst>
              <a:rect l="0" t="0" r="r" b="b"/>
              <a:pathLst>
                <a:path w="1758" h="3877">
                  <a:moveTo>
                    <a:pt x="0" y="256"/>
                  </a:moveTo>
                  <a:lnTo>
                    <a:pt x="9" y="252"/>
                  </a:lnTo>
                  <a:lnTo>
                    <a:pt x="34" y="242"/>
                  </a:lnTo>
                  <a:lnTo>
                    <a:pt x="76" y="225"/>
                  </a:lnTo>
                  <a:lnTo>
                    <a:pt x="131" y="203"/>
                  </a:lnTo>
                  <a:lnTo>
                    <a:pt x="199" y="179"/>
                  </a:lnTo>
                  <a:lnTo>
                    <a:pt x="278" y="152"/>
                  </a:lnTo>
                  <a:lnTo>
                    <a:pt x="321" y="138"/>
                  </a:lnTo>
                  <a:lnTo>
                    <a:pt x="367" y="124"/>
                  </a:lnTo>
                  <a:lnTo>
                    <a:pt x="414" y="111"/>
                  </a:lnTo>
                  <a:lnTo>
                    <a:pt x="463" y="97"/>
                  </a:lnTo>
                  <a:lnTo>
                    <a:pt x="515" y="84"/>
                  </a:lnTo>
                  <a:lnTo>
                    <a:pt x="568" y="70"/>
                  </a:lnTo>
                  <a:lnTo>
                    <a:pt x="622" y="58"/>
                  </a:lnTo>
                  <a:lnTo>
                    <a:pt x="678" y="46"/>
                  </a:lnTo>
                  <a:lnTo>
                    <a:pt x="733" y="36"/>
                  </a:lnTo>
                  <a:lnTo>
                    <a:pt x="791" y="26"/>
                  </a:lnTo>
                  <a:lnTo>
                    <a:pt x="849" y="18"/>
                  </a:lnTo>
                  <a:lnTo>
                    <a:pt x="908" y="11"/>
                  </a:lnTo>
                  <a:lnTo>
                    <a:pt x="966" y="6"/>
                  </a:lnTo>
                  <a:lnTo>
                    <a:pt x="1025" y="2"/>
                  </a:lnTo>
                  <a:lnTo>
                    <a:pt x="1084" y="0"/>
                  </a:lnTo>
                  <a:lnTo>
                    <a:pt x="1142" y="0"/>
                  </a:lnTo>
                  <a:lnTo>
                    <a:pt x="1201" y="2"/>
                  </a:lnTo>
                  <a:lnTo>
                    <a:pt x="1258" y="6"/>
                  </a:lnTo>
                  <a:lnTo>
                    <a:pt x="1316" y="13"/>
                  </a:lnTo>
                  <a:lnTo>
                    <a:pt x="1371" y="22"/>
                  </a:lnTo>
                  <a:lnTo>
                    <a:pt x="1364" y="36"/>
                  </a:lnTo>
                  <a:lnTo>
                    <a:pt x="1346" y="75"/>
                  </a:lnTo>
                  <a:lnTo>
                    <a:pt x="1316" y="138"/>
                  </a:lnTo>
                  <a:lnTo>
                    <a:pt x="1277" y="220"/>
                  </a:lnTo>
                  <a:lnTo>
                    <a:pt x="1232" y="316"/>
                  </a:lnTo>
                  <a:lnTo>
                    <a:pt x="1181" y="426"/>
                  </a:lnTo>
                  <a:lnTo>
                    <a:pt x="1125" y="544"/>
                  </a:lnTo>
                  <a:lnTo>
                    <a:pt x="1067" y="668"/>
                  </a:lnTo>
                  <a:lnTo>
                    <a:pt x="1008" y="795"/>
                  </a:lnTo>
                  <a:lnTo>
                    <a:pt x="951" y="921"/>
                  </a:lnTo>
                  <a:lnTo>
                    <a:pt x="896" y="1043"/>
                  </a:lnTo>
                  <a:lnTo>
                    <a:pt x="845" y="1156"/>
                  </a:lnTo>
                  <a:lnTo>
                    <a:pt x="801" y="1259"/>
                  </a:lnTo>
                  <a:lnTo>
                    <a:pt x="763" y="1348"/>
                  </a:lnTo>
                  <a:lnTo>
                    <a:pt x="747" y="1385"/>
                  </a:lnTo>
                  <a:lnTo>
                    <a:pt x="735" y="1418"/>
                  </a:lnTo>
                  <a:lnTo>
                    <a:pt x="725" y="1447"/>
                  </a:lnTo>
                  <a:lnTo>
                    <a:pt x="717" y="1469"/>
                  </a:lnTo>
                  <a:lnTo>
                    <a:pt x="727" y="1464"/>
                  </a:lnTo>
                  <a:lnTo>
                    <a:pt x="755" y="1451"/>
                  </a:lnTo>
                  <a:lnTo>
                    <a:pt x="798" y="1430"/>
                  </a:lnTo>
                  <a:lnTo>
                    <a:pt x="854" y="1402"/>
                  </a:lnTo>
                  <a:lnTo>
                    <a:pt x="923" y="1371"/>
                  </a:lnTo>
                  <a:lnTo>
                    <a:pt x="999" y="1336"/>
                  </a:lnTo>
                  <a:lnTo>
                    <a:pt x="1082" y="1299"/>
                  </a:lnTo>
                  <a:lnTo>
                    <a:pt x="1169" y="1259"/>
                  </a:lnTo>
                  <a:lnTo>
                    <a:pt x="1259" y="1222"/>
                  </a:lnTo>
                  <a:lnTo>
                    <a:pt x="1349" y="1186"/>
                  </a:lnTo>
                  <a:lnTo>
                    <a:pt x="1393" y="1169"/>
                  </a:lnTo>
                  <a:lnTo>
                    <a:pt x="1436" y="1152"/>
                  </a:lnTo>
                  <a:lnTo>
                    <a:pt x="1479" y="1137"/>
                  </a:lnTo>
                  <a:lnTo>
                    <a:pt x="1519" y="1124"/>
                  </a:lnTo>
                  <a:lnTo>
                    <a:pt x="1557" y="1111"/>
                  </a:lnTo>
                  <a:lnTo>
                    <a:pt x="1595" y="1101"/>
                  </a:lnTo>
                  <a:lnTo>
                    <a:pt x="1629" y="1092"/>
                  </a:lnTo>
                  <a:lnTo>
                    <a:pt x="1661" y="1085"/>
                  </a:lnTo>
                  <a:lnTo>
                    <a:pt x="1690" y="1079"/>
                  </a:lnTo>
                  <a:lnTo>
                    <a:pt x="1716" y="1077"/>
                  </a:lnTo>
                  <a:lnTo>
                    <a:pt x="1740" y="1076"/>
                  </a:lnTo>
                  <a:lnTo>
                    <a:pt x="1758" y="1078"/>
                  </a:lnTo>
                  <a:lnTo>
                    <a:pt x="1748" y="1094"/>
                  </a:lnTo>
                  <a:lnTo>
                    <a:pt x="1719" y="1138"/>
                  </a:lnTo>
                  <a:lnTo>
                    <a:pt x="1675" y="1209"/>
                  </a:lnTo>
                  <a:lnTo>
                    <a:pt x="1617" y="1300"/>
                  </a:lnTo>
                  <a:lnTo>
                    <a:pt x="1548" y="1408"/>
                  </a:lnTo>
                  <a:lnTo>
                    <a:pt x="1472" y="1530"/>
                  </a:lnTo>
                  <a:lnTo>
                    <a:pt x="1390" y="1661"/>
                  </a:lnTo>
                  <a:lnTo>
                    <a:pt x="1305" y="1798"/>
                  </a:lnTo>
                  <a:lnTo>
                    <a:pt x="1220" y="1936"/>
                  </a:lnTo>
                  <a:lnTo>
                    <a:pt x="1138" y="2072"/>
                  </a:lnTo>
                  <a:lnTo>
                    <a:pt x="1061" y="2202"/>
                  </a:lnTo>
                  <a:lnTo>
                    <a:pt x="991" y="2322"/>
                  </a:lnTo>
                  <a:lnTo>
                    <a:pt x="961" y="2378"/>
                  </a:lnTo>
                  <a:lnTo>
                    <a:pt x="933" y="2428"/>
                  </a:lnTo>
                  <a:lnTo>
                    <a:pt x="908" y="2474"/>
                  </a:lnTo>
                  <a:lnTo>
                    <a:pt x="886" y="2516"/>
                  </a:lnTo>
                  <a:lnTo>
                    <a:pt x="869" y="2552"/>
                  </a:lnTo>
                  <a:lnTo>
                    <a:pt x="856" y="2582"/>
                  </a:lnTo>
                  <a:lnTo>
                    <a:pt x="848" y="2606"/>
                  </a:lnTo>
                  <a:lnTo>
                    <a:pt x="845" y="2622"/>
                  </a:lnTo>
                  <a:lnTo>
                    <a:pt x="851" y="2619"/>
                  </a:lnTo>
                  <a:lnTo>
                    <a:pt x="870" y="2611"/>
                  </a:lnTo>
                  <a:lnTo>
                    <a:pt x="902" y="2598"/>
                  </a:lnTo>
                  <a:lnTo>
                    <a:pt x="942" y="2582"/>
                  </a:lnTo>
                  <a:lnTo>
                    <a:pt x="990" y="2562"/>
                  </a:lnTo>
                  <a:lnTo>
                    <a:pt x="1046" y="2540"/>
                  </a:lnTo>
                  <a:lnTo>
                    <a:pt x="1107" y="2517"/>
                  </a:lnTo>
                  <a:lnTo>
                    <a:pt x="1174" y="2492"/>
                  </a:lnTo>
                  <a:lnTo>
                    <a:pt x="1242" y="2467"/>
                  </a:lnTo>
                  <a:lnTo>
                    <a:pt x="1313" y="2444"/>
                  </a:lnTo>
                  <a:lnTo>
                    <a:pt x="1383" y="2421"/>
                  </a:lnTo>
                  <a:lnTo>
                    <a:pt x="1453" y="2401"/>
                  </a:lnTo>
                  <a:lnTo>
                    <a:pt x="1487" y="2392"/>
                  </a:lnTo>
                  <a:lnTo>
                    <a:pt x="1520" y="2384"/>
                  </a:lnTo>
                  <a:lnTo>
                    <a:pt x="1552" y="2377"/>
                  </a:lnTo>
                  <a:lnTo>
                    <a:pt x="1582" y="2371"/>
                  </a:lnTo>
                  <a:lnTo>
                    <a:pt x="1613" y="2366"/>
                  </a:lnTo>
                  <a:lnTo>
                    <a:pt x="1641" y="2362"/>
                  </a:lnTo>
                  <a:lnTo>
                    <a:pt x="1667" y="2360"/>
                  </a:lnTo>
                  <a:lnTo>
                    <a:pt x="1692" y="2358"/>
                  </a:lnTo>
                  <a:lnTo>
                    <a:pt x="1681" y="2372"/>
                  </a:lnTo>
                  <a:lnTo>
                    <a:pt x="1648" y="2410"/>
                  </a:lnTo>
                  <a:lnTo>
                    <a:pt x="1598" y="2469"/>
                  </a:lnTo>
                  <a:lnTo>
                    <a:pt x="1532" y="2549"/>
                  </a:lnTo>
                  <a:lnTo>
                    <a:pt x="1455" y="2644"/>
                  </a:lnTo>
                  <a:lnTo>
                    <a:pt x="1368" y="2751"/>
                  </a:lnTo>
                  <a:lnTo>
                    <a:pt x="1275" y="2869"/>
                  </a:lnTo>
                  <a:lnTo>
                    <a:pt x="1179" y="2993"/>
                  </a:lnTo>
                  <a:lnTo>
                    <a:pt x="1130" y="3058"/>
                  </a:lnTo>
                  <a:lnTo>
                    <a:pt x="1083" y="3122"/>
                  </a:lnTo>
                  <a:lnTo>
                    <a:pt x="1036" y="3187"/>
                  </a:lnTo>
                  <a:lnTo>
                    <a:pt x="989" y="3251"/>
                  </a:lnTo>
                  <a:lnTo>
                    <a:pt x="944" y="3315"/>
                  </a:lnTo>
                  <a:lnTo>
                    <a:pt x="901" y="3378"/>
                  </a:lnTo>
                  <a:lnTo>
                    <a:pt x="860" y="3440"/>
                  </a:lnTo>
                  <a:lnTo>
                    <a:pt x="822" y="3500"/>
                  </a:lnTo>
                  <a:lnTo>
                    <a:pt x="786" y="3558"/>
                  </a:lnTo>
                  <a:lnTo>
                    <a:pt x="754" y="3614"/>
                  </a:lnTo>
                  <a:lnTo>
                    <a:pt x="725" y="3667"/>
                  </a:lnTo>
                  <a:lnTo>
                    <a:pt x="701" y="3717"/>
                  </a:lnTo>
                  <a:lnTo>
                    <a:pt x="681" y="3763"/>
                  </a:lnTo>
                  <a:lnTo>
                    <a:pt x="665" y="3805"/>
                  </a:lnTo>
                  <a:lnTo>
                    <a:pt x="655" y="3844"/>
                  </a:lnTo>
                  <a:lnTo>
                    <a:pt x="650" y="3877"/>
                  </a:lnTo>
                  <a:lnTo>
                    <a:pt x="636" y="3872"/>
                  </a:lnTo>
                  <a:lnTo>
                    <a:pt x="595" y="3857"/>
                  </a:lnTo>
                  <a:lnTo>
                    <a:pt x="538" y="3837"/>
                  </a:lnTo>
                  <a:lnTo>
                    <a:pt x="467" y="3815"/>
                  </a:lnTo>
                  <a:lnTo>
                    <a:pt x="429" y="3804"/>
                  </a:lnTo>
                  <a:lnTo>
                    <a:pt x="392" y="3795"/>
                  </a:lnTo>
                  <a:lnTo>
                    <a:pt x="354" y="3787"/>
                  </a:lnTo>
                  <a:lnTo>
                    <a:pt x="316" y="3780"/>
                  </a:lnTo>
                  <a:lnTo>
                    <a:pt x="299" y="3778"/>
                  </a:lnTo>
                  <a:lnTo>
                    <a:pt x="282" y="3776"/>
                  </a:lnTo>
                  <a:lnTo>
                    <a:pt x="265" y="3775"/>
                  </a:lnTo>
                  <a:lnTo>
                    <a:pt x="250" y="3775"/>
                  </a:lnTo>
                  <a:lnTo>
                    <a:pt x="235" y="3775"/>
                  </a:lnTo>
                  <a:lnTo>
                    <a:pt x="221" y="3776"/>
                  </a:lnTo>
                  <a:lnTo>
                    <a:pt x="208" y="3778"/>
                  </a:lnTo>
                  <a:lnTo>
                    <a:pt x="196" y="3781"/>
                  </a:lnTo>
                  <a:lnTo>
                    <a:pt x="186" y="3781"/>
                  </a:lnTo>
                  <a:lnTo>
                    <a:pt x="181" y="3772"/>
                  </a:lnTo>
                  <a:lnTo>
                    <a:pt x="178" y="3756"/>
                  </a:lnTo>
                  <a:lnTo>
                    <a:pt x="179" y="3733"/>
                  </a:lnTo>
                  <a:lnTo>
                    <a:pt x="182" y="3704"/>
                  </a:lnTo>
                  <a:lnTo>
                    <a:pt x="188" y="3667"/>
                  </a:lnTo>
                  <a:lnTo>
                    <a:pt x="196" y="3627"/>
                  </a:lnTo>
                  <a:lnTo>
                    <a:pt x="208" y="3581"/>
                  </a:lnTo>
                  <a:lnTo>
                    <a:pt x="220" y="3530"/>
                  </a:lnTo>
                  <a:lnTo>
                    <a:pt x="234" y="3477"/>
                  </a:lnTo>
                  <a:lnTo>
                    <a:pt x="250" y="3419"/>
                  </a:lnTo>
                  <a:lnTo>
                    <a:pt x="267" y="3359"/>
                  </a:lnTo>
                  <a:lnTo>
                    <a:pt x="305" y="3233"/>
                  </a:lnTo>
                  <a:lnTo>
                    <a:pt x="347" y="3102"/>
                  </a:lnTo>
                  <a:lnTo>
                    <a:pt x="388" y="2970"/>
                  </a:lnTo>
                  <a:lnTo>
                    <a:pt x="430" y="2842"/>
                  </a:lnTo>
                  <a:lnTo>
                    <a:pt x="470" y="2723"/>
                  </a:lnTo>
                  <a:lnTo>
                    <a:pt x="507" y="2615"/>
                  </a:lnTo>
                  <a:lnTo>
                    <a:pt x="538" y="2525"/>
                  </a:lnTo>
                  <a:lnTo>
                    <a:pt x="563" y="2454"/>
                  </a:lnTo>
                  <a:lnTo>
                    <a:pt x="578" y="2409"/>
                  </a:lnTo>
                  <a:lnTo>
                    <a:pt x="584" y="2393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7" name="Freeform 307"/>
            <p:cNvSpPr>
              <a:spLocks/>
            </p:cNvSpPr>
            <p:nvPr/>
          </p:nvSpPr>
          <p:spPr bwMode="auto">
            <a:xfrm>
              <a:off x="7911598" y="1153390"/>
              <a:ext cx="146380" cy="117480"/>
            </a:xfrm>
            <a:custGeom>
              <a:avLst/>
              <a:gdLst/>
              <a:ahLst/>
              <a:cxnLst>
                <a:cxn ang="0">
                  <a:pos x="0" y="1066"/>
                </a:cxn>
                <a:cxn ang="0">
                  <a:pos x="11" y="1055"/>
                </a:cxn>
                <a:cxn ang="0">
                  <a:pos x="45" y="1023"/>
                </a:cxn>
                <a:cxn ang="0">
                  <a:pos x="96" y="975"/>
                </a:cxn>
                <a:cxn ang="0">
                  <a:pos x="165" y="912"/>
                </a:cxn>
                <a:cxn ang="0">
                  <a:pos x="246" y="836"/>
                </a:cxn>
                <a:cxn ang="0">
                  <a:pos x="340" y="751"/>
                </a:cxn>
                <a:cxn ang="0">
                  <a:pos x="444" y="661"/>
                </a:cxn>
                <a:cxn ang="0">
                  <a:pos x="553" y="566"/>
                </a:cxn>
                <a:cxn ang="0">
                  <a:pos x="610" y="519"/>
                </a:cxn>
                <a:cxn ang="0">
                  <a:pos x="667" y="470"/>
                </a:cxn>
                <a:cxn ang="0">
                  <a:pos x="726" y="423"/>
                </a:cxn>
                <a:cxn ang="0">
                  <a:pos x="783" y="377"/>
                </a:cxn>
                <a:cxn ang="0">
                  <a:pos x="841" y="330"/>
                </a:cxn>
                <a:cxn ang="0">
                  <a:pos x="899" y="287"/>
                </a:cxn>
                <a:cxn ang="0">
                  <a:pos x="956" y="245"/>
                </a:cxn>
                <a:cxn ang="0">
                  <a:pos x="1013" y="204"/>
                </a:cxn>
                <a:cxn ang="0">
                  <a:pos x="1067" y="166"/>
                </a:cxn>
                <a:cxn ang="0">
                  <a:pos x="1119" y="132"/>
                </a:cxn>
                <a:cxn ang="0">
                  <a:pos x="1171" y="99"/>
                </a:cxn>
                <a:cxn ang="0">
                  <a:pos x="1220" y="71"/>
                </a:cxn>
                <a:cxn ang="0">
                  <a:pos x="1267" y="47"/>
                </a:cxn>
                <a:cxn ang="0">
                  <a:pos x="1310" y="27"/>
                </a:cxn>
                <a:cxn ang="0">
                  <a:pos x="1350" y="11"/>
                </a:cxn>
                <a:cxn ang="0">
                  <a:pos x="1387" y="0"/>
                </a:cxn>
                <a:cxn ang="0">
                  <a:pos x="1144" y="519"/>
                </a:cxn>
                <a:cxn ang="0">
                  <a:pos x="1144" y="514"/>
                </a:cxn>
                <a:cxn ang="0">
                  <a:pos x="1143" y="499"/>
                </a:cxn>
                <a:cxn ang="0">
                  <a:pos x="1142" y="489"/>
                </a:cxn>
                <a:cxn ang="0">
                  <a:pos x="1139" y="479"/>
                </a:cxn>
                <a:cxn ang="0">
                  <a:pos x="1136" y="467"/>
                </a:cxn>
                <a:cxn ang="0">
                  <a:pos x="1131" y="456"/>
                </a:cxn>
                <a:cxn ang="0">
                  <a:pos x="1125" y="444"/>
                </a:cxn>
                <a:cxn ang="0">
                  <a:pos x="1115" y="433"/>
                </a:cxn>
                <a:cxn ang="0">
                  <a:pos x="1105" y="423"/>
                </a:cxn>
                <a:cxn ang="0">
                  <a:pos x="1092" y="413"/>
                </a:cxn>
                <a:cxn ang="0">
                  <a:pos x="1077" y="406"/>
                </a:cxn>
                <a:cxn ang="0">
                  <a:pos x="1059" y="400"/>
                </a:cxn>
                <a:cxn ang="0">
                  <a:pos x="1038" y="397"/>
                </a:cxn>
                <a:cxn ang="0">
                  <a:pos x="1014" y="396"/>
                </a:cxn>
                <a:cxn ang="0">
                  <a:pos x="987" y="398"/>
                </a:cxn>
                <a:cxn ang="0">
                  <a:pos x="954" y="404"/>
                </a:cxn>
                <a:cxn ang="0">
                  <a:pos x="919" y="414"/>
                </a:cxn>
                <a:cxn ang="0">
                  <a:pos x="880" y="428"/>
                </a:cxn>
                <a:cxn ang="0">
                  <a:pos x="836" y="446"/>
                </a:cxn>
                <a:cxn ang="0">
                  <a:pos x="788" y="470"/>
                </a:cxn>
                <a:cxn ang="0">
                  <a:pos x="735" y="499"/>
                </a:cxn>
                <a:cxn ang="0">
                  <a:pos x="676" y="534"/>
                </a:cxn>
                <a:cxn ang="0">
                  <a:pos x="613" y="575"/>
                </a:cxn>
                <a:cxn ang="0">
                  <a:pos x="543" y="622"/>
                </a:cxn>
                <a:cxn ang="0">
                  <a:pos x="469" y="677"/>
                </a:cxn>
                <a:cxn ang="0">
                  <a:pos x="388" y="738"/>
                </a:cxn>
                <a:cxn ang="0">
                  <a:pos x="301" y="808"/>
                </a:cxn>
                <a:cxn ang="0">
                  <a:pos x="207" y="885"/>
                </a:cxn>
                <a:cxn ang="0">
                  <a:pos x="107" y="971"/>
                </a:cxn>
                <a:cxn ang="0">
                  <a:pos x="0" y="1066"/>
                </a:cxn>
              </a:cxnLst>
              <a:rect l="0" t="0" r="r" b="b"/>
              <a:pathLst>
                <a:path w="1387" h="1066">
                  <a:moveTo>
                    <a:pt x="0" y="1066"/>
                  </a:moveTo>
                  <a:lnTo>
                    <a:pt x="11" y="1055"/>
                  </a:lnTo>
                  <a:lnTo>
                    <a:pt x="45" y="1023"/>
                  </a:lnTo>
                  <a:lnTo>
                    <a:pt x="96" y="975"/>
                  </a:lnTo>
                  <a:lnTo>
                    <a:pt x="165" y="912"/>
                  </a:lnTo>
                  <a:lnTo>
                    <a:pt x="246" y="836"/>
                  </a:lnTo>
                  <a:lnTo>
                    <a:pt x="340" y="751"/>
                  </a:lnTo>
                  <a:lnTo>
                    <a:pt x="444" y="661"/>
                  </a:lnTo>
                  <a:lnTo>
                    <a:pt x="553" y="566"/>
                  </a:lnTo>
                  <a:lnTo>
                    <a:pt x="610" y="519"/>
                  </a:lnTo>
                  <a:lnTo>
                    <a:pt x="667" y="470"/>
                  </a:lnTo>
                  <a:lnTo>
                    <a:pt x="726" y="423"/>
                  </a:lnTo>
                  <a:lnTo>
                    <a:pt x="783" y="377"/>
                  </a:lnTo>
                  <a:lnTo>
                    <a:pt x="841" y="330"/>
                  </a:lnTo>
                  <a:lnTo>
                    <a:pt x="899" y="287"/>
                  </a:lnTo>
                  <a:lnTo>
                    <a:pt x="956" y="245"/>
                  </a:lnTo>
                  <a:lnTo>
                    <a:pt x="1013" y="204"/>
                  </a:lnTo>
                  <a:lnTo>
                    <a:pt x="1067" y="166"/>
                  </a:lnTo>
                  <a:lnTo>
                    <a:pt x="1119" y="132"/>
                  </a:lnTo>
                  <a:lnTo>
                    <a:pt x="1171" y="99"/>
                  </a:lnTo>
                  <a:lnTo>
                    <a:pt x="1220" y="71"/>
                  </a:lnTo>
                  <a:lnTo>
                    <a:pt x="1267" y="47"/>
                  </a:lnTo>
                  <a:lnTo>
                    <a:pt x="1310" y="27"/>
                  </a:lnTo>
                  <a:lnTo>
                    <a:pt x="1350" y="11"/>
                  </a:lnTo>
                  <a:lnTo>
                    <a:pt x="1387" y="0"/>
                  </a:lnTo>
                  <a:lnTo>
                    <a:pt x="1144" y="519"/>
                  </a:lnTo>
                  <a:lnTo>
                    <a:pt x="1144" y="514"/>
                  </a:lnTo>
                  <a:lnTo>
                    <a:pt x="1143" y="499"/>
                  </a:lnTo>
                  <a:lnTo>
                    <a:pt x="1142" y="489"/>
                  </a:lnTo>
                  <a:lnTo>
                    <a:pt x="1139" y="479"/>
                  </a:lnTo>
                  <a:lnTo>
                    <a:pt x="1136" y="467"/>
                  </a:lnTo>
                  <a:lnTo>
                    <a:pt x="1131" y="456"/>
                  </a:lnTo>
                  <a:lnTo>
                    <a:pt x="1125" y="444"/>
                  </a:lnTo>
                  <a:lnTo>
                    <a:pt x="1115" y="433"/>
                  </a:lnTo>
                  <a:lnTo>
                    <a:pt x="1105" y="423"/>
                  </a:lnTo>
                  <a:lnTo>
                    <a:pt x="1092" y="413"/>
                  </a:lnTo>
                  <a:lnTo>
                    <a:pt x="1077" y="406"/>
                  </a:lnTo>
                  <a:lnTo>
                    <a:pt x="1059" y="400"/>
                  </a:lnTo>
                  <a:lnTo>
                    <a:pt x="1038" y="397"/>
                  </a:lnTo>
                  <a:lnTo>
                    <a:pt x="1014" y="396"/>
                  </a:lnTo>
                  <a:lnTo>
                    <a:pt x="987" y="398"/>
                  </a:lnTo>
                  <a:lnTo>
                    <a:pt x="954" y="404"/>
                  </a:lnTo>
                  <a:lnTo>
                    <a:pt x="919" y="414"/>
                  </a:lnTo>
                  <a:lnTo>
                    <a:pt x="880" y="428"/>
                  </a:lnTo>
                  <a:lnTo>
                    <a:pt x="836" y="446"/>
                  </a:lnTo>
                  <a:lnTo>
                    <a:pt x="788" y="470"/>
                  </a:lnTo>
                  <a:lnTo>
                    <a:pt x="735" y="499"/>
                  </a:lnTo>
                  <a:lnTo>
                    <a:pt x="676" y="534"/>
                  </a:lnTo>
                  <a:lnTo>
                    <a:pt x="613" y="575"/>
                  </a:lnTo>
                  <a:lnTo>
                    <a:pt x="543" y="622"/>
                  </a:lnTo>
                  <a:lnTo>
                    <a:pt x="469" y="677"/>
                  </a:lnTo>
                  <a:lnTo>
                    <a:pt x="388" y="738"/>
                  </a:lnTo>
                  <a:lnTo>
                    <a:pt x="301" y="808"/>
                  </a:lnTo>
                  <a:lnTo>
                    <a:pt x="207" y="885"/>
                  </a:lnTo>
                  <a:lnTo>
                    <a:pt x="107" y="971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08"/>
            <p:cNvSpPr>
              <a:spLocks/>
            </p:cNvSpPr>
            <p:nvPr/>
          </p:nvSpPr>
          <p:spPr bwMode="auto">
            <a:xfrm>
              <a:off x="8094119" y="1172038"/>
              <a:ext cx="160837" cy="55943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10" y="272"/>
                </a:cxn>
                <a:cxn ang="0">
                  <a:pos x="41" y="261"/>
                </a:cxn>
                <a:cxn ang="0">
                  <a:pos x="90" y="244"/>
                </a:cxn>
                <a:cxn ang="0">
                  <a:pos x="156" y="223"/>
                </a:cxn>
                <a:cxn ang="0">
                  <a:pos x="237" y="197"/>
                </a:cxn>
                <a:cxn ang="0">
                  <a:pos x="328" y="169"/>
                </a:cxn>
                <a:cxn ang="0">
                  <a:pos x="379" y="155"/>
                </a:cxn>
                <a:cxn ang="0">
                  <a:pos x="432" y="141"/>
                </a:cxn>
                <a:cxn ang="0">
                  <a:pos x="486" y="126"/>
                </a:cxn>
                <a:cxn ang="0">
                  <a:pos x="544" y="112"/>
                </a:cxn>
                <a:cxn ang="0">
                  <a:pos x="602" y="98"/>
                </a:cxn>
                <a:cxn ang="0">
                  <a:pos x="662" y="84"/>
                </a:cxn>
                <a:cxn ang="0">
                  <a:pos x="723" y="71"/>
                </a:cxn>
                <a:cxn ang="0">
                  <a:pos x="784" y="57"/>
                </a:cxn>
                <a:cxn ang="0">
                  <a:pos x="848" y="46"/>
                </a:cxn>
                <a:cxn ang="0">
                  <a:pos x="910" y="35"/>
                </a:cxn>
                <a:cxn ang="0">
                  <a:pos x="974" y="25"/>
                </a:cxn>
                <a:cxn ang="0">
                  <a:pos x="1037" y="17"/>
                </a:cxn>
                <a:cxn ang="0">
                  <a:pos x="1101" y="10"/>
                </a:cxn>
                <a:cxn ang="0">
                  <a:pos x="1163" y="5"/>
                </a:cxn>
                <a:cxn ang="0">
                  <a:pos x="1225" y="1"/>
                </a:cxn>
                <a:cxn ang="0">
                  <a:pos x="1286" y="0"/>
                </a:cxn>
                <a:cxn ang="0">
                  <a:pos x="1346" y="0"/>
                </a:cxn>
                <a:cxn ang="0">
                  <a:pos x="1404" y="2"/>
                </a:cxn>
                <a:cxn ang="0">
                  <a:pos x="1460" y="7"/>
                </a:cxn>
                <a:cxn ang="0">
                  <a:pos x="1515" y="13"/>
                </a:cxn>
                <a:cxn ang="0">
                  <a:pos x="928" y="508"/>
                </a:cxn>
                <a:cxn ang="0">
                  <a:pos x="1209" y="108"/>
                </a:cxn>
                <a:cxn ang="0">
                  <a:pos x="0" y="276"/>
                </a:cxn>
              </a:cxnLst>
              <a:rect l="0" t="0" r="r" b="b"/>
              <a:pathLst>
                <a:path w="1515" h="508">
                  <a:moveTo>
                    <a:pt x="0" y="276"/>
                  </a:moveTo>
                  <a:lnTo>
                    <a:pt x="10" y="272"/>
                  </a:lnTo>
                  <a:lnTo>
                    <a:pt x="41" y="261"/>
                  </a:lnTo>
                  <a:lnTo>
                    <a:pt x="90" y="244"/>
                  </a:lnTo>
                  <a:lnTo>
                    <a:pt x="156" y="223"/>
                  </a:lnTo>
                  <a:lnTo>
                    <a:pt x="237" y="197"/>
                  </a:lnTo>
                  <a:lnTo>
                    <a:pt x="328" y="169"/>
                  </a:lnTo>
                  <a:lnTo>
                    <a:pt x="379" y="155"/>
                  </a:lnTo>
                  <a:lnTo>
                    <a:pt x="432" y="141"/>
                  </a:lnTo>
                  <a:lnTo>
                    <a:pt x="486" y="126"/>
                  </a:lnTo>
                  <a:lnTo>
                    <a:pt x="544" y="112"/>
                  </a:lnTo>
                  <a:lnTo>
                    <a:pt x="602" y="98"/>
                  </a:lnTo>
                  <a:lnTo>
                    <a:pt x="662" y="84"/>
                  </a:lnTo>
                  <a:lnTo>
                    <a:pt x="723" y="71"/>
                  </a:lnTo>
                  <a:lnTo>
                    <a:pt x="784" y="57"/>
                  </a:lnTo>
                  <a:lnTo>
                    <a:pt x="848" y="46"/>
                  </a:lnTo>
                  <a:lnTo>
                    <a:pt x="910" y="35"/>
                  </a:lnTo>
                  <a:lnTo>
                    <a:pt x="974" y="25"/>
                  </a:lnTo>
                  <a:lnTo>
                    <a:pt x="1037" y="17"/>
                  </a:lnTo>
                  <a:lnTo>
                    <a:pt x="1101" y="10"/>
                  </a:lnTo>
                  <a:lnTo>
                    <a:pt x="1163" y="5"/>
                  </a:lnTo>
                  <a:lnTo>
                    <a:pt x="1225" y="1"/>
                  </a:lnTo>
                  <a:lnTo>
                    <a:pt x="1286" y="0"/>
                  </a:lnTo>
                  <a:lnTo>
                    <a:pt x="1346" y="0"/>
                  </a:lnTo>
                  <a:lnTo>
                    <a:pt x="1404" y="2"/>
                  </a:lnTo>
                  <a:lnTo>
                    <a:pt x="1460" y="7"/>
                  </a:lnTo>
                  <a:lnTo>
                    <a:pt x="1515" y="13"/>
                  </a:lnTo>
                  <a:lnTo>
                    <a:pt x="928" y="508"/>
                  </a:lnTo>
                  <a:lnTo>
                    <a:pt x="1209" y="108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309"/>
            <p:cNvSpPr>
              <a:spLocks/>
            </p:cNvSpPr>
            <p:nvPr/>
          </p:nvSpPr>
          <p:spPr bwMode="auto">
            <a:xfrm>
              <a:off x="8236885" y="1196280"/>
              <a:ext cx="110237" cy="139857"/>
            </a:xfrm>
            <a:custGeom>
              <a:avLst/>
              <a:gdLst/>
              <a:ahLst/>
              <a:cxnLst>
                <a:cxn ang="0">
                  <a:pos x="0" y="301"/>
                </a:cxn>
                <a:cxn ang="0">
                  <a:pos x="11" y="297"/>
                </a:cxn>
                <a:cxn ang="0">
                  <a:pos x="40" y="287"/>
                </a:cxn>
                <a:cxn ang="0">
                  <a:pos x="84" y="271"/>
                </a:cxn>
                <a:cxn ang="0">
                  <a:pos x="143" y="249"/>
                </a:cxn>
                <a:cxn ang="0">
                  <a:pos x="212" y="225"/>
                </a:cxn>
                <a:cxn ang="0">
                  <a:pos x="291" y="198"/>
                </a:cxn>
                <a:cxn ang="0">
                  <a:pos x="375" y="169"/>
                </a:cxn>
                <a:cxn ang="0">
                  <a:pos x="464" y="139"/>
                </a:cxn>
                <a:cxn ang="0">
                  <a:pos x="553" y="109"/>
                </a:cxn>
                <a:cxn ang="0">
                  <a:pos x="642" y="82"/>
                </a:cxn>
                <a:cxn ang="0">
                  <a:pos x="727" y="57"/>
                </a:cxn>
                <a:cxn ang="0">
                  <a:pos x="806" y="35"/>
                </a:cxn>
                <a:cxn ang="0">
                  <a:pos x="843" y="26"/>
                </a:cxn>
                <a:cxn ang="0">
                  <a:pos x="877" y="17"/>
                </a:cxn>
                <a:cxn ang="0">
                  <a:pos x="908" y="11"/>
                </a:cxn>
                <a:cxn ang="0">
                  <a:pos x="936" y="5"/>
                </a:cxn>
                <a:cxn ang="0">
                  <a:pos x="960" y="2"/>
                </a:cxn>
                <a:cxn ang="0">
                  <a:pos x="982" y="0"/>
                </a:cxn>
                <a:cxn ang="0">
                  <a:pos x="999" y="0"/>
                </a:cxn>
                <a:cxn ang="0">
                  <a:pos x="1012" y="2"/>
                </a:cxn>
                <a:cxn ang="0">
                  <a:pos x="1021" y="8"/>
                </a:cxn>
                <a:cxn ang="0">
                  <a:pos x="1026" y="21"/>
                </a:cxn>
                <a:cxn ang="0">
                  <a:pos x="1028" y="40"/>
                </a:cxn>
                <a:cxn ang="0">
                  <a:pos x="1027" y="65"/>
                </a:cxn>
                <a:cxn ang="0">
                  <a:pos x="1022" y="95"/>
                </a:cxn>
                <a:cxn ang="0">
                  <a:pos x="1016" y="131"/>
                </a:cxn>
                <a:cxn ang="0">
                  <a:pos x="1007" y="171"/>
                </a:cxn>
                <a:cxn ang="0">
                  <a:pos x="995" y="214"/>
                </a:cxn>
                <a:cxn ang="0">
                  <a:pos x="982" y="262"/>
                </a:cxn>
                <a:cxn ang="0">
                  <a:pos x="966" y="312"/>
                </a:cxn>
                <a:cxn ang="0">
                  <a:pos x="949" y="364"/>
                </a:cxn>
                <a:cxn ang="0">
                  <a:pos x="931" y="420"/>
                </a:cxn>
                <a:cxn ang="0">
                  <a:pos x="891" y="535"/>
                </a:cxn>
                <a:cxn ang="0">
                  <a:pos x="849" y="651"/>
                </a:cxn>
                <a:cxn ang="0">
                  <a:pos x="804" y="769"/>
                </a:cxn>
                <a:cxn ang="0">
                  <a:pos x="760" y="883"/>
                </a:cxn>
                <a:cxn ang="0">
                  <a:pos x="719" y="989"/>
                </a:cxn>
                <a:cxn ang="0">
                  <a:pos x="680" y="1084"/>
                </a:cxn>
                <a:cxn ang="0">
                  <a:pos x="648" y="1163"/>
                </a:cxn>
                <a:cxn ang="0">
                  <a:pos x="623" y="1226"/>
                </a:cxn>
                <a:cxn ang="0">
                  <a:pos x="606" y="1265"/>
                </a:cxn>
                <a:cxn ang="0">
                  <a:pos x="601" y="1279"/>
                </a:cxn>
                <a:cxn ang="0">
                  <a:pos x="721" y="213"/>
                </a:cxn>
                <a:cxn ang="0">
                  <a:pos x="0" y="301"/>
                </a:cxn>
              </a:cxnLst>
              <a:rect l="0" t="0" r="r" b="b"/>
              <a:pathLst>
                <a:path w="1028" h="1279">
                  <a:moveTo>
                    <a:pt x="0" y="301"/>
                  </a:moveTo>
                  <a:lnTo>
                    <a:pt x="11" y="297"/>
                  </a:lnTo>
                  <a:lnTo>
                    <a:pt x="40" y="287"/>
                  </a:lnTo>
                  <a:lnTo>
                    <a:pt x="84" y="271"/>
                  </a:lnTo>
                  <a:lnTo>
                    <a:pt x="143" y="249"/>
                  </a:lnTo>
                  <a:lnTo>
                    <a:pt x="212" y="225"/>
                  </a:lnTo>
                  <a:lnTo>
                    <a:pt x="291" y="198"/>
                  </a:lnTo>
                  <a:lnTo>
                    <a:pt x="375" y="169"/>
                  </a:lnTo>
                  <a:lnTo>
                    <a:pt x="464" y="139"/>
                  </a:lnTo>
                  <a:lnTo>
                    <a:pt x="553" y="109"/>
                  </a:lnTo>
                  <a:lnTo>
                    <a:pt x="642" y="82"/>
                  </a:lnTo>
                  <a:lnTo>
                    <a:pt x="727" y="57"/>
                  </a:lnTo>
                  <a:lnTo>
                    <a:pt x="806" y="35"/>
                  </a:lnTo>
                  <a:lnTo>
                    <a:pt x="843" y="26"/>
                  </a:lnTo>
                  <a:lnTo>
                    <a:pt x="877" y="17"/>
                  </a:lnTo>
                  <a:lnTo>
                    <a:pt x="908" y="11"/>
                  </a:lnTo>
                  <a:lnTo>
                    <a:pt x="936" y="5"/>
                  </a:lnTo>
                  <a:lnTo>
                    <a:pt x="960" y="2"/>
                  </a:lnTo>
                  <a:lnTo>
                    <a:pt x="982" y="0"/>
                  </a:lnTo>
                  <a:lnTo>
                    <a:pt x="999" y="0"/>
                  </a:lnTo>
                  <a:lnTo>
                    <a:pt x="1012" y="2"/>
                  </a:lnTo>
                  <a:lnTo>
                    <a:pt x="1021" y="8"/>
                  </a:lnTo>
                  <a:lnTo>
                    <a:pt x="1026" y="21"/>
                  </a:lnTo>
                  <a:lnTo>
                    <a:pt x="1028" y="40"/>
                  </a:lnTo>
                  <a:lnTo>
                    <a:pt x="1027" y="65"/>
                  </a:lnTo>
                  <a:lnTo>
                    <a:pt x="1022" y="95"/>
                  </a:lnTo>
                  <a:lnTo>
                    <a:pt x="1016" y="131"/>
                  </a:lnTo>
                  <a:lnTo>
                    <a:pt x="1007" y="171"/>
                  </a:lnTo>
                  <a:lnTo>
                    <a:pt x="995" y="214"/>
                  </a:lnTo>
                  <a:lnTo>
                    <a:pt x="982" y="262"/>
                  </a:lnTo>
                  <a:lnTo>
                    <a:pt x="966" y="312"/>
                  </a:lnTo>
                  <a:lnTo>
                    <a:pt x="949" y="364"/>
                  </a:lnTo>
                  <a:lnTo>
                    <a:pt x="931" y="420"/>
                  </a:lnTo>
                  <a:lnTo>
                    <a:pt x="891" y="535"/>
                  </a:lnTo>
                  <a:lnTo>
                    <a:pt x="849" y="651"/>
                  </a:lnTo>
                  <a:lnTo>
                    <a:pt x="804" y="769"/>
                  </a:lnTo>
                  <a:lnTo>
                    <a:pt x="760" y="883"/>
                  </a:lnTo>
                  <a:lnTo>
                    <a:pt x="719" y="989"/>
                  </a:lnTo>
                  <a:lnTo>
                    <a:pt x="680" y="1084"/>
                  </a:lnTo>
                  <a:lnTo>
                    <a:pt x="648" y="1163"/>
                  </a:lnTo>
                  <a:lnTo>
                    <a:pt x="623" y="1226"/>
                  </a:lnTo>
                  <a:lnTo>
                    <a:pt x="606" y="1265"/>
                  </a:lnTo>
                  <a:lnTo>
                    <a:pt x="601" y="1279"/>
                  </a:lnTo>
                  <a:lnTo>
                    <a:pt x="721" y="213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310"/>
            <p:cNvSpPr>
              <a:spLocks/>
            </p:cNvSpPr>
            <p:nvPr/>
          </p:nvSpPr>
          <p:spPr bwMode="auto">
            <a:xfrm>
              <a:off x="7812204" y="1227981"/>
              <a:ext cx="68672" cy="160370"/>
            </a:xfrm>
            <a:custGeom>
              <a:avLst/>
              <a:gdLst/>
              <a:ahLst/>
              <a:cxnLst>
                <a:cxn ang="0">
                  <a:pos x="0" y="1471"/>
                </a:cxn>
                <a:cxn ang="0">
                  <a:pos x="7" y="1455"/>
                </a:cxn>
                <a:cxn ang="0">
                  <a:pos x="25" y="1408"/>
                </a:cxn>
                <a:cxn ang="0">
                  <a:pos x="52" y="1337"/>
                </a:cxn>
                <a:cxn ang="0">
                  <a:pos x="89" y="1244"/>
                </a:cxn>
                <a:cxn ang="0">
                  <a:pos x="133" y="1133"/>
                </a:cxn>
                <a:cxn ang="0">
                  <a:pos x="182" y="1010"/>
                </a:cxn>
                <a:cxn ang="0">
                  <a:pos x="234" y="878"/>
                </a:cxn>
                <a:cxn ang="0">
                  <a:pos x="290" y="742"/>
                </a:cxn>
                <a:cxn ang="0">
                  <a:pos x="346" y="605"/>
                </a:cxn>
                <a:cxn ang="0">
                  <a:pos x="402" y="473"/>
                </a:cxn>
                <a:cxn ang="0">
                  <a:pos x="454" y="349"/>
                </a:cxn>
                <a:cxn ang="0">
                  <a:pos x="503" y="237"/>
                </a:cxn>
                <a:cxn ang="0">
                  <a:pos x="526" y="187"/>
                </a:cxn>
                <a:cxn ang="0">
                  <a:pos x="548" y="142"/>
                </a:cxn>
                <a:cxn ang="0">
                  <a:pos x="567" y="102"/>
                </a:cxn>
                <a:cxn ang="0">
                  <a:pos x="585" y="68"/>
                </a:cxn>
                <a:cxn ang="0">
                  <a:pos x="600" y="40"/>
                </a:cxn>
                <a:cxn ang="0">
                  <a:pos x="613" y="19"/>
                </a:cxn>
                <a:cxn ang="0">
                  <a:pos x="624" y="6"/>
                </a:cxn>
                <a:cxn ang="0">
                  <a:pos x="632" y="0"/>
                </a:cxn>
                <a:cxn ang="0">
                  <a:pos x="647" y="444"/>
                </a:cxn>
                <a:cxn ang="0">
                  <a:pos x="644" y="436"/>
                </a:cxn>
                <a:cxn ang="0">
                  <a:pos x="634" y="416"/>
                </a:cxn>
                <a:cxn ang="0">
                  <a:pos x="628" y="403"/>
                </a:cxn>
                <a:cxn ang="0">
                  <a:pos x="621" y="390"/>
                </a:cxn>
                <a:cxn ang="0">
                  <a:pos x="613" y="376"/>
                </a:cxn>
                <a:cxn ang="0">
                  <a:pos x="604" y="362"/>
                </a:cxn>
                <a:cxn ang="0">
                  <a:pos x="595" y="350"/>
                </a:cxn>
                <a:cxn ang="0">
                  <a:pos x="586" y="340"/>
                </a:cxn>
                <a:cxn ang="0">
                  <a:pos x="581" y="337"/>
                </a:cxn>
                <a:cxn ang="0">
                  <a:pos x="577" y="333"/>
                </a:cxn>
                <a:cxn ang="0">
                  <a:pos x="572" y="331"/>
                </a:cxn>
                <a:cxn ang="0">
                  <a:pos x="568" y="330"/>
                </a:cxn>
                <a:cxn ang="0">
                  <a:pos x="564" y="330"/>
                </a:cxn>
                <a:cxn ang="0">
                  <a:pos x="559" y="331"/>
                </a:cxn>
                <a:cxn ang="0">
                  <a:pos x="555" y="333"/>
                </a:cxn>
                <a:cxn ang="0">
                  <a:pos x="552" y="337"/>
                </a:cxn>
                <a:cxn ang="0">
                  <a:pos x="548" y="342"/>
                </a:cxn>
                <a:cxn ang="0">
                  <a:pos x="544" y="348"/>
                </a:cxn>
                <a:cxn ang="0">
                  <a:pos x="541" y="356"/>
                </a:cxn>
                <a:cxn ang="0">
                  <a:pos x="538" y="366"/>
                </a:cxn>
                <a:cxn ang="0">
                  <a:pos x="533" y="380"/>
                </a:cxn>
                <a:cxn ang="0">
                  <a:pos x="526" y="398"/>
                </a:cxn>
                <a:cxn ang="0">
                  <a:pos x="517" y="420"/>
                </a:cxn>
                <a:cxn ang="0">
                  <a:pos x="505" y="447"/>
                </a:cxn>
                <a:cxn ang="0">
                  <a:pos x="476" y="511"/>
                </a:cxn>
                <a:cxn ang="0">
                  <a:pos x="441" y="587"/>
                </a:cxn>
                <a:cxn ang="0">
                  <a:pos x="400" y="674"/>
                </a:cxn>
                <a:cxn ang="0">
                  <a:pos x="354" y="766"/>
                </a:cxn>
                <a:cxn ang="0">
                  <a:pos x="306" y="863"/>
                </a:cxn>
                <a:cxn ang="0">
                  <a:pos x="258" y="962"/>
                </a:cxn>
                <a:cxn ang="0">
                  <a:pos x="208" y="1059"/>
                </a:cxn>
                <a:cxn ang="0">
                  <a:pos x="162" y="1151"/>
                </a:cxn>
                <a:cxn ang="0">
                  <a:pos x="119" y="1238"/>
                </a:cxn>
                <a:cxn ang="0">
                  <a:pos x="79" y="1315"/>
                </a:cxn>
                <a:cxn ang="0">
                  <a:pos x="47" y="1379"/>
                </a:cxn>
                <a:cxn ang="0">
                  <a:pos x="22" y="1428"/>
                </a:cxn>
                <a:cxn ang="0">
                  <a:pos x="6" y="1460"/>
                </a:cxn>
                <a:cxn ang="0">
                  <a:pos x="0" y="1471"/>
                </a:cxn>
              </a:cxnLst>
              <a:rect l="0" t="0" r="r" b="b"/>
              <a:pathLst>
                <a:path w="647" h="1471">
                  <a:moveTo>
                    <a:pt x="0" y="1471"/>
                  </a:moveTo>
                  <a:lnTo>
                    <a:pt x="7" y="1455"/>
                  </a:lnTo>
                  <a:lnTo>
                    <a:pt x="25" y="1408"/>
                  </a:lnTo>
                  <a:lnTo>
                    <a:pt x="52" y="1337"/>
                  </a:lnTo>
                  <a:lnTo>
                    <a:pt x="89" y="1244"/>
                  </a:lnTo>
                  <a:lnTo>
                    <a:pt x="133" y="1133"/>
                  </a:lnTo>
                  <a:lnTo>
                    <a:pt x="182" y="1010"/>
                  </a:lnTo>
                  <a:lnTo>
                    <a:pt x="234" y="878"/>
                  </a:lnTo>
                  <a:lnTo>
                    <a:pt x="290" y="742"/>
                  </a:lnTo>
                  <a:lnTo>
                    <a:pt x="346" y="605"/>
                  </a:lnTo>
                  <a:lnTo>
                    <a:pt x="402" y="473"/>
                  </a:lnTo>
                  <a:lnTo>
                    <a:pt x="454" y="349"/>
                  </a:lnTo>
                  <a:lnTo>
                    <a:pt x="503" y="237"/>
                  </a:lnTo>
                  <a:lnTo>
                    <a:pt x="526" y="187"/>
                  </a:lnTo>
                  <a:lnTo>
                    <a:pt x="548" y="142"/>
                  </a:lnTo>
                  <a:lnTo>
                    <a:pt x="567" y="102"/>
                  </a:lnTo>
                  <a:lnTo>
                    <a:pt x="585" y="68"/>
                  </a:lnTo>
                  <a:lnTo>
                    <a:pt x="600" y="40"/>
                  </a:lnTo>
                  <a:lnTo>
                    <a:pt x="613" y="19"/>
                  </a:lnTo>
                  <a:lnTo>
                    <a:pt x="624" y="6"/>
                  </a:lnTo>
                  <a:lnTo>
                    <a:pt x="632" y="0"/>
                  </a:lnTo>
                  <a:lnTo>
                    <a:pt x="647" y="444"/>
                  </a:lnTo>
                  <a:lnTo>
                    <a:pt x="644" y="436"/>
                  </a:lnTo>
                  <a:lnTo>
                    <a:pt x="634" y="416"/>
                  </a:lnTo>
                  <a:lnTo>
                    <a:pt x="628" y="403"/>
                  </a:lnTo>
                  <a:lnTo>
                    <a:pt x="621" y="390"/>
                  </a:lnTo>
                  <a:lnTo>
                    <a:pt x="613" y="376"/>
                  </a:lnTo>
                  <a:lnTo>
                    <a:pt x="604" y="362"/>
                  </a:lnTo>
                  <a:lnTo>
                    <a:pt x="595" y="350"/>
                  </a:lnTo>
                  <a:lnTo>
                    <a:pt x="586" y="340"/>
                  </a:lnTo>
                  <a:lnTo>
                    <a:pt x="581" y="337"/>
                  </a:lnTo>
                  <a:lnTo>
                    <a:pt x="577" y="333"/>
                  </a:lnTo>
                  <a:lnTo>
                    <a:pt x="572" y="331"/>
                  </a:lnTo>
                  <a:lnTo>
                    <a:pt x="568" y="330"/>
                  </a:lnTo>
                  <a:lnTo>
                    <a:pt x="564" y="330"/>
                  </a:lnTo>
                  <a:lnTo>
                    <a:pt x="559" y="331"/>
                  </a:lnTo>
                  <a:lnTo>
                    <a:pt x="555" y="333"/>
                  </a:lnTo>
                  <a:lnTo>
                    <a:pt x="552" y="337"/>
                  </a:lnTo>
                  <a:lnTo>
                    <a:pt x="548" y="342"/>
                  </a:lnTo>
                  <a:lnTo>
                    <a:pt x="544" y="348"/>
                  </a:lnTo>
                  <a:lnTo>
                    <a:pt x="541" y="356"/>
                  </a:lnTo>
                  <a:lnTo>
                    <a:pt x="538" y="366"/>
                  </a:lnTo>
                  <a:lnTo>
                    <a:pt x="533" y="380"/>
                  </a:lnTo>
                  <a:lnTo>
                    <a:pt x="526" y="398"/>
                  </a:lnTo>
                  <a:lnTo>
                    <a:pt x="517" y="420"/>
                  </a:lnTo>
                  <a:lnTo>
                    <a:pt x="505" y="447"/>
                  </a:lnTo>
                  <a:lnTo>
                    <a:pt x="476" y="511"/>
                  </a:lnTo>
                  <a:lnTo>
                    <a:pt x="441" y="587"/>
                  </a:lnTo>
                  <a:lnTo>
                    <a:pt x="400" y="674"/>
                  </a:lnTo>
                  <a:lnTo>
                    <a:pt x="354" y="766"/>
                  </a:lnTo>
                  <a:lnTo>
                    <a:pt x="306" y="863"/>
                  </a:lnTo>
                  <a:lnTo>
                    <a:pt x="258" y="962"/>
                  </a:lnTo>
                  <a:lnTo>
                    <a:pt x="208" y="1059"/>
                  </a:lnTo>
                  <a:lnTo>
                    <a:pt x="162" y="1151"/>
                  </a:lnTo>
                  <a:lnTo>
                    <a:pt x="119" y="1238"/>
                  </a:lnTo>
                  <a:lnTo>
                    <a:pt x="79" y="1315"/>
                  </a:lnTo>
                  <a:lnTo>
                    <a:pt x="47" y="1379"/>
                  </a:lnTo>
                  <a:lnTo>
                    <a:pt x="22" y="1428"/>
                  </a:lnTo>
                  <a:lnTo>
                    <a:pt x="6" y="1460"/>
                  </a:lnTo>
                  <a:lnTo>
                    <a:pt x="0" y="1471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1" name="Freeform 311"/>
            <p:cNvSpPr>
              <a:spLocks/>
            </p:cNvSpPr>
            <p:nvPr/>
          </p:nvSpPr>
          <p:spPr bwMode="auto">
            <a:xfrm>
              <a:off x="8301942" y="1323085"/>
              <a:ext cx="88550" cy="111886"/>
            </a:xfrm>
            <a:custGeom>
              <a:avLst/>
              <a:gdLst/>
              <a:ahLst/>
              <a:cxnLst>
                <a:cxn ang="0">
                  <a:pos x="10" y="394"/>
                </a:cxn>
                <a:cxn ang="0">
                  <a:pos x="79" y="354"/>
                </a:cxn>
                <a:cxn ang="0">
                  <a:pos x="199" y="287"/>
                </a:cxn>
                <a:cxn ang="0">
                  <a:pos x="348" y="207"/>
                </a:cxn>
                <a:cxn ang="0">
                  <a:pos x="507" y="125"/>
                </a:cxn>
                <a:cxn ang="0">
                  <a:pos x="618" y="71"/>
                </a:cxn>
                <a:cxn ang="0">
                  <a:pos x="685" y="41"/>
                </a:cxn>
                <a:cxn ang="0">
                  <a:pos x="742" y="18"/>
                </a:cxn>
                <a:cxn ang="0">
                  <a:pos x="788" y="4"/>
                </a:cxn>
                <a:cxn ang="0">
                  <a:pos x="819" y="0"/>
                </a:cxn>
                <a:cxn ang="0">
                  <a:pos x="833" y="8"/>
                </a:cxn>
                <a:cxn ang="0">
                  <a:pos x="828" y="29"/>
                </a:cxn>
                <a:cxn ang="0">
                  <a:pos x="810" y="68"/>
                </a:cxn>
                <a:cxn ang="0">
                  <a:pos x="761" y="152"/>
                </a:cxn>
                <a:cxn ang="0">
                  <a:pos x="669" y="300"/>
                </a:cxn>
                <a:cxn ang="0">
                  <a:pos x="557" y="473"/>
                </a:cxn>
                <a:cxn ang="0">
                  <a:pos x="439" y="649"/>
                </a:cxn>
                <a:cxn ang="0">
                  <a:pos x="330" y="810"/>
                </a:cxn>
                <a:cxn ang="0">
                  <a:pos x="244" y="937"/>
                </a:cxn>
                <a:cxn ang="0">
                  <a:pos x="194" y="1011"/>
                </a:cxn>
                <a:cxn ang="0">
                  <a:pos x="191" y="1012"/>
                </a:cxn>
                <a:cxn ang="0">
                  <a:pos x="223" y="952"/>
                </a:cxn>
                <a:cxn ang="0">
                  <a:pos x="274" y="850"/>
                </a:cxn>
                <a:cxn ang="0">
                  <a:pos x="334" y="722"/>
                </a:cxn>
                <a:cxn ang="0">
                  <a:pos x="380" y="620"/>
                </a:cxn>
                <a:cxn ang="0">
                  <a:pos x="406" y="554"/>
                </a:cxn>
                <a:cxn ang="0">
                  <a:pos x="429" y="491"/>
                </a:cxn>
                <a:cxn ang="0">
                  <a:pos x="446" y="434"/>
                </a:cxn>
                <a:cxn ang="0">
                  <a:pos x="457" y="386"/>
                </a:cxn>
                <a:cxn ang="0">
                  <a:pos x="459" y="349"/>
                </a:cxn>
                <a:cxn ang="0">
                  <a:pos x="452" y="323"/>
                </a:cxn>
                <a:cxn ang="0">
                  <a:pos x="434" y="313"/>
                </a:cxn>
                <a:cxn ang="0">
                  <a:pos x="355" y="327"/>
                </a:cxn>
                <a:cxn ang="0">
                  <a:pos x="215" y="356"/>
                </a:cxn>
                <a:cxn ang="0">
                  <a:pos x="90" y="381"/>
                </a:cxn>
                <a:cxn ang="0">
                  <a:pos x="11" y="397"/>
                </a:cxn>
              </a:cxnLst>
              <a:rect l="0" t="0" r="r" b="b"/>
              <a:pathLst>
                <a:path w="833" h="1020">
                  <a:moveTo>
                    <a:pt x="0" y="399"/>
                  </a:moveTo>
                  <a:lnTo>
                    <a:pt x="10" y="394"/>
                  </a:lnTo>
                  <a:lnTo>
                    <a:pt x="37" y="378"/>
                  </a:lnTo>
                  <a:lnTo>
                    <a:pt x="79" y="354"/>
                  </a:lnTo>
                  <a:lnTo>
                    <a:pt x="134" y="324"/>
                  </a:lnTo>
                  <a:lnTo>
                    <a:pt x="199" y="287"/>
                  </a:lnTo>
                  <a:lnTo>
                    <a:pt x="272" y="248"/>
                  </a:lnTo>
                  <a:lnTo>
                    <a:pt x="348" y="207"/>
                  </a:lnTo>
                  <a:lnTo>
                    <a:pt x="428" y="165"/>
                  </a:lnTo>
                  <a:lnTo>
                    <a:pt x="507" y="125"/>
                  </a:lnTo>
                  <a:lnTo>
                    <a:pt x="582" y="88"/>
                  </a:lnTo>
                  <a:lnTo>
                    <a:pt x="618" y="71"/>
                  </a:lnTo>
                  <a:lnTo>
                    <a:pt x="653" y="55"/>
                  </a:lnTo>
                  <a:lnTo>
                    <a:pt x="685" y="41"/>
                  </a:lnTo>
                  <a:lnTo>
                    <a:pt x="715" y="28"/>
                  </a:lnTo>
                  <a:lnTo>
                    <a:pt x="742" y="18"/>
                  </a:lnTo>
                  <a:lnTo>
                    <a:pt x="767" y="9"/>
                  </a:lnTo>
                  <a:lnTo>
                    <a:pt x="788" y="4"/>
                  </a:lnTo>
                  <a:lnTo>
                    <a:pt x="806" y="0"/>
                  </a:lnTo>
                  <a:lnTo>
                    <a:pt x="819" y="0"/>
                  </a:lnTo>
                  <a:lnTo>
                    <a:pt x="828" y="2"/>
                  </a:lnTo>
                  <a:lnTo>
                    <a:pt x="833" y="8"/>
                  </a:lnTo>
                  <a:lnTo>
                    <a:pt x="833" y="16"/>
                  </a:lnTo>
                  <a:lnTo>
                    <a:pt x="828" y="29"/>
                  </a:lnTo>
                  <a:lnTo>
                    <a:pt x="820" y="47"/>
                  </a:lnTo>
                  <a:lnTo>
                    <a:pt x="810" y="68"/>
                  </a:lnTo>
                  <a:lnTo>
                    <a:pt x="796" y="93"/>
                  </a:lnTo>
                  <a:lnTo>
                    <a:pt x="761" y="152"/>
                  </a:lnTo>
                  <a:lnTo>
                    <a:pt x="718" y="222"/>
                  </a:lnTo>
                  <a:lnTo>
                    <a:pt x="669" y="300"/>
                  </a:lnTo>
                  <a:lnTo>
                    <a:pt x="614" y="385"/>
                  </a:lnTo>
                  <a:lnTo>
                    <a:pt x="557" y="473"/>
                  </a:lnTo>
                  <a:lnTo>
                    <a:pt x="498" y="561"/>
                  </a:lnTo>
                  <a:lnTo>
                    <a:pt x="439" y="649"/>
                  </a:lnTo>
                  <a:lnTo>
                    <a:pt x="383" y="733"/>
                  </a:lnTo>
                  <a:lnTo>
                    <a:pt x="330" y="810"/>
                  </a:lnTo>
                  <a:lnTo>
                    <a:pt x="283" y="880"/>
                  </a:lnTo>
                  <a:lnTo>
                    <a:pt x="244" y="937"/>
                  </a:lnTo>
                  <a:lnTo>
                    <a:pt x="213" y="982"/>
                  </a:lnTo>
                  <a:lnTo>
                    <a:pt x="194" y="1011"/>
                  </a:lnTo>
                  <a:lnTo>
                    <a:pt x="187" y="1020"/>
                  </a:lnTo>
                  <a:lnTo>
                    <a:pt x="191" y="1012"/>
                  </a:lnTo>
                  <a:lnTo>
                    <a:pt x="203" y="989"/>
                  </a:lnTo>
                  <a:lnTo>
                    <a:pt x="223" y="952"/>
                  </a:lnTo>
                  <a:lnTo>
                    <a:pt x="247" y="905"/>
                  </a:lnTo>
                  <a:lnTo>
                    <a:pt x="274" y="850"/>
                  </a:lnTo>
                  <a:lnTo>
                    <a:pt x="304" y="788"/>
                  </a:lnTo>
                  <a:lnTo>
                    <a:pt x="334" y="722"/>
                  </a:lnTo>
                  <a:lnTo>
                    <a:pt x="365" y="654"/>
                  </a:lnTo>
                  <a:lnTo>
                    <a:pt x="380" y="620"/>
                  </a:lnTo>
                  <a:lnTo>
                    <a:pt x="394" y="587"/>
                  </a:lnTo>
                  <a:lnTo>
                    <a:pt x="406" y="554"/>
                  </a:lnTo>
                  <a:lnTo>
                    <a:pt x="418" y="522"/>
                  </a:lnTo>
                  <a:lnTo>
                    <a:pt x="429" y="491"/>
                  </a:lnTo>
                  <a:lnTo>
                    <a:pt x="439" y="462"/>
                  </a:lnTo>
                  <a:lnTo>
                    <a:pt x="446" y="434"/>
                  </a:lnTo>
                  <a:lnTo>
                    <a:pt x="453" y="409"/>
                  </a:lnTo>
                  <a:lnTo>
                    <a:pt x="457" y="386"/>
                  </a:lnTo>
                  <a:lnTo>
                    <a:pt x="459" y="366"/>
                  </a:lnTo>
                  <a:lnTo>
                    <a:pt x="459" y="349"/>
                  </a:lnTo>
                  <a:lnTo>
                    <a:pt x="457" y="334"/>
                  </a:lnTo>
                  <a:lnTo>
                    <a:pt x="452" y="323"/>
                  </a:lnTo>
                  <a:lnTo>
                    <a:pt x="444" y="316"/>
                  </a:lnTo>
                  <a:lnTo>
                    <a:pt x="434" y="313"/>
                  </a:lnTo>
                  <a:lnTo>
                    <a:pt x="420" y="314"/>
                  </a:lnTo>
                  <a:lnTo>
                    <a:pt x="355" y="327"/>
                  </a:lnTo>
                  <a:lnTo>
                    <a:pt x="286" y="342"/>
                  </a:lnTo>
                  <a:lnTo>
                    <a:pt x="215" y="356"/>
                  </a:lnTo>
                  <a:lnTo>
                    <a:pt x="149" y="369"/>
                  </a:lnTo>
                  <a:lnTo>
                    <a:pt x="90" y="381"/>
                  </a:lnTo>
                  <a:lnTo>
                    <a:pt x="42" y="391"/>
                  </a:lnTo>
                  <a:lnTo>
                    <a:pt x="11" y="397"/>
                  </a:lnTo>
                  <a:lnTo>
                    <a:pt x="0" y="399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313"/>
            <p:cNvSpPr>
              <a:spLocks/>
            </p:cNvSpPr>
            <p:nvPr/>
          </p:nvSpPr>
          <p:spPr bwMode="auto">
            <a:xfrm>
              <a:off x="8424828" y="2248008"/>
              <a:ext cx="27108" cy="37296"/>
            </a:xfrm>
            <a:custGeom>
              <a:avLst/>
              <a:gdLst/>
              <a:ahLst/>
              <a:cxnLst>
                <a:cxn ang="0">
                  <a:pos x="226" y="0"/>
                </a:cxn>
                <a:cxn ang="0">
                  <a:pos x="228" y="11"/>
                </a:cxn>
                <a:cxn ang="0">
                  <a:pos x="233" y="41"/>
                </a:cxn>
                <a:cxn ang="0">
                  <a:pos x="240" y="83"/>
                </a:cxn>
                <a:cxn ang="0">
                  <a:pos x="246" y="132"/>
                </a:cxn>
                <a:cxn ang="0">
                  <a:pos x="248" y="158"/>
                </a:cxn>
                <a:cxn ang="0">
                  <a:pos x="250" y="184"/>
                </a:cxn>
                <a:cxn ang="0">
                  <a:pos x="250" y="208"/>
                </a:cxn>
                <a:cxn ang="0">
                  <a:pos x="250" y="231"/>
                </a:cxn>
                <a:cxn ang="0">
                  <a:pos x="249" y="242"/>
                </a:cxn>
                <a:cxn ang="0">
                  <a:pos x="247" y="252"/>
                </a:cxn>
                <a:cxn ang="0">
                  <a:pos x="246" y="262"/>
                </a:cxn>
                <a:cxn ang="0">
                  <a:pos x="243" y="270"/>
                </a:cxn>
                <a:cxn ang="0">
                  <a:pos x="241" y="278"/>
                </a:cxn>
                <a:cxn ang="0">
                  <a:pos x="237" y="284"/>
                </a:cxn>
                <a:cxn ang="0">
                  <a:pos x="234" y="290"/>
                </a:cxn>
                <a:cxn ang="0">
                  <a:pos x="229" y="294"/>
                </a:cxn>
                <a:cxn ang="0">
                  <a:pos x="220" y="302"/>
                </a:cxn>
                <a:cxn ang="0">
                  <a:pos x="211" y="309"/>
                </a:cxn>
                <a:cxn ang="0">
                  <a:pos x="201" y="314"/>
                </a:cxn>
                <a:cxn ang="0">
                  <a:pos x="192" y="318"/>
                </a:cxn>
                <a:cxn ang="0">
                  <a:pos x="183" y="322"/>
                </a:cxn>
                <a:cxn ang="0">
                  <a:pos x="174" y="324"/>
                </a:cxn>
                <a:cxn ang="0">
                  <a:pos x="165" y="326"/>
                </a:cxn>
                <a:cxn ang="0">
                  <a:pos x="158" y="328"/>
                </a:cxn>
                <a:cxn ang="0">
                  <a:pos x="133" y="330"/>
                </a:cxn>
                <a:cxn ang="0">
                  <a:pos x="124" y="329"/>
                </a:cxn>
                <a:cxn ang="0">
                  <a:pos x="0" y="110"/>
                </a:cxn>
                <a:cxn ang="0">
                  <a:pos x="226" y="0"/>
                </a:cxn>
              </a:cxnLst>
              <a:rect l="0" t="0" r="r" b="b"/>
              <a:pathLst>
                <a:path w="250" h="330">
                  <a:moveTo>
                    <a:pt x="226" y="0"/>
                  </a:moveTo>
                  <a:lnTo>
                    <a:pt x="228" y="11"/>
                  </a:lnTo>
                  <a:lnTo>
                    <a:pt x="233" y="41"/>
                  </a:lnTo>
                  <a:lnTo>
                    <a:pt x="240" y="83"/>
                  </a:lnTo>
                  <a:lnTo>
                    <a:pt x="246" y="132"/>
                  </a:lnTo>
                  <a:lnTo>
                    <a:pt x="248" y="158"/>
                  </a:lnTo>
                  <a:lnTo>
                    <a:pt x="250" y="184"/>
                  </a:lnTo>
                  <a:lnTo>
                    <a:pt x="250" y="208"/>
                  </a:lnTo>
                  <a:lnTo>
                    <a:pt x="250" y="231"/>
                  </a:lnTo>
                  <a:lnTo>
                    <a:pt x="249" y="242"/>
                  </a:lnTo>
                  <a:lnTo>
                    <a:pt x="247" y="252"/>
                  </a:lnTo>
                  <a:lnTo>
                    <a:pt x="246" y="262"/>
                  </a:lnTo>
                  <a:lnTo>
                    <a:pt x="243" y="270"/>
                  </a:lnTo>
                  <a:lnTo>
                    <a:pt x="241" y="278"/>
                  </a:lnTo>
                  <a:lnTo>
                    <a:pt x="237" y="284"/>
                  </a:lnTo>
                  <a:lnTo>
                    <a:pt x="234" y="290"/>
                  </a:lnTo>
                  <a:lnTo>
                    <a:pt x="229" y="294"/>
                  </a:lnTo>
                  <a:lnTo>
                    <a:pt x="220" y="302"/>
                  </a:lnTo>
                  <a:lnTo>
                    <a:pt x="211" y="309"/>
                  </a:lnTo>
                  <a:lnTo>
                    <a:pt x="201" y="314"/>
                  </a:lnTo>
                  <a:lnTo>
                    <a:pt x="192" y="318"/>
                  </a:lnTo>
                  <a:lnTo>
                    <a:pt x="183" y="322"/>
                  </a:lnTo>
                  <a:lnTo>
                    <a:pt x="174" y="324"/>
                  </a:lnTo>
                  <a:lnTo>
                    <a:pt x="165" y="326"/>
                  </a:lnTo>
                  <a:lnTo>
                    <a:pt x="158" y="328"/>
                  </a:lnTo>
                  <a:lnTo>
                    <a:pt x="133" y="330"/>
                  </a:lnTo>
                  <a:lnTo>
                    <a:pt x="124" y="329"/>
                  </a:lnTo>
                  <a:lnTo>
                    <a:pt x="0" y="11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314"/>
            <p:cNvSpPr>
              <a:spLocks/>
            </p:cNvSpPr>
            <p:nvPr/>
          </p:nvSpPr>
          <p:spPr bwMode="auto">
            <a:xfrm>
              <a:off x="8489885" y="2206983"/>
              <a:ext cx="27108" cy="37296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27" y="12"/>
                </a:cxn>
                <a:cxn ang="0">
                  <a:pos x="232" y="41"/>
                </a:cxn>
                <a:cxn ang="0">
                  <a:pos x="239" y="83"/>
                </a:cxn>
                <a:cxn ang="0">
                  <a:pos x="245" y="132"/>
                </a:cxn>
                <a:cxn ang="0">
                  <a:pos x="247" y="159"/>
                </a:cxn>
                <a:cxn ang="0">
                  <a:pos x="249" y="184"/>
                </a:cxn>
                <a:cxn ang="0">
                  <a:pos x="249" y="208"/>
                </a:cxn>
                <a:cxn ang="0">
                  <a:pos x="248" y="231"/>
                </a:cxn>
                <a:cxn ang="0">
                  <a:pos x="247" y="242"/>
                </a:cxn>
                <a:cxn ang="0">
                  <a:pos x="246" y="252"/>
                </a:cxn>
                <a:cxn ang="0">
                  <a:pos x="244" y="262"/>
                </a:cxn>
                <a:cxn ang="0">
                  <a:pos x="242" y="270"/>
                </a:cxn>
                <a:cxn ang="0">
                  <a:pos x="239" y="279"/>
                </a:cxn>
                <a:cxn ang="0">
                  <a:pos x="236" y="285"/>
                </a:cxn>
                <a:cxn ang="0">
                  <a:pos x="233" y="291"/>
                </a:cxn>
                <a:cxn ang="0">
                  <a:pos x="228" y="295"/>
                </a:cxn>
                <a:cxn ang="0">
                  <a:pos x="219" y="303"/>
                </a:cxn>
                <a:cxn ang="0">
                  <a:pos x="210" y="309"/>
                </a:cxn>
                <a:cxn ang="0">
                  <a:pos x="200" y="314"/>
                </a:cxn>
                <a:cxn ang="0">
                  <a:pos x="191" y="318"/>
                </a:cxn>
                <a:cxn ang="0">
                  <a:pos x="182" y="322"/>
                </a:cxn>
                <a:cxn ang="0">
                  <a:pos x="174" y="324"/>
                </a:cxn>
                <a:cxn ang="0">
                  <a:pos x="165" y="326"/>
                </a:cxn>
                <a:cxn ang="0">
                  <a:pos x="157" y="328"/>
                </a:cxn>
                <a:cxn ang="0">
                  <a:pos x="133" y="330"/>
                </a:cxn>
                <a:cxn ang="0">
                  <a:pos x="124" y="329"/>
                </a:cxn>
                <a:cxn ang="0">
                  <a:pos x="0" y="110"/>
                </a:cxn>
                <a:cxn ang="0">
                  <a:pos x="224" y="0"/>
                </a:cxn>
              </a:cxnLst>
              <a:rect l="0" t="0" r="r" b="b"/>
              <a:pathLst>
                <a:path w="249" h="330">
                  <a:moveTo>
                    <a:pt x="224" y="0"/>
                  </a:moveTo>
                  <a:lnTo>
                    <a:pt x="227" y="12"/>
                  </a:lnTo>
                  <a:lnTo>
                    <a:pt x="232" y="41"/>
                  </a:lnTo>
                  <a:lnTo>
                    <a:pt x="239" y="83"/>
                  </a:lnTo>
                  <a:lnTo>
                    <a:pt x="245" y="132"/>
                  </a:lnTo>
                  <a:lnTo>
                    <a:pt x="247" y="159"/>
                  </a:lnTo>
                  <a:lnTo>
                    <a:pt x="249" y="184"/>
                  </a:lnTo>
                  <a:lnTo>
                    <a:pt x="249" y="208"/>
                  </a:lnTo>
                  <a:lnTo>
                    <a:pt x="248" y="231"/>
                  </a:lnTo>
                  <a:lnTo>
                    <a:pt x="247" y="242"/>
                  </a:lnTo>
                  <a:lnTo>
                    <a:pt x="246" y="252"/>
                  </a:lnTo>
                  <a:lnTo>
                    <a:pt x="244" y="262"/>
                  </a:lnTo>
                  <a:lnTo>
                    <a:pt x="242" y="270"/>
                  </a:lnTo>
                  <a:lnTo>
                    <a:pt x="239" y="279"/>
                  </a:lnTo>
                  <a:lnTo>
                    <a:pt x="236" y="285"/>
                  </a:lnTo>
                  <a:lnTo>
                    <a:pt x="233" y="291"/>
                  </a:lnTo>
                  <a:lnTo>
                    <a:pt x="228" y="295"/>
                  </a:lnTo>
                  <a:lnTo>
                    <a:pt x="219" y="303"/>
                  </a:lnTo>
                  <a:lnTo>
                    <a:pt x="210" y="309"/>
                  </a:lnTo>
                  <a:lnTo>
                    <a:pt x="200" y="314"/>
                  </a:lnTo>
                  <a:lnTo>
                    <a:pt x="191" y="318"/>
                  </a:lnTo>
                  <a:lnTo>
                    <a:pt x="182" y="322"/>
                  </a:lnTo>
                  <a:lnTo>
                    <a:pt x="174" y="324"/>
                  </a:lnTo>
                  <a:lnTo>
                    <a:pt x="165" y="326"/>
                  </a:lnTo>
                  <a:lnTo>
                    <a:pt x="157" y="328"/>
                  </a:lnTo>
                  <a:lnTo>
                    <a:pt x="133" y="330"/>
                  </a:lnTo>
                  <a:lnTo>
                    <a:pt x="124" y="329"/>
                  </a:lnTo>
                  <a:lnTo>
                    <a:pt x="0" y="11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Freeform 315"/>
            <p:cNvSpPr>
              <a:spLocks/>
            </p:cNvSpPr>
            <p:nvPr/>
          </p:nvSpPr>
          <p:spPr bwMode="auto">
            <a:xfrm>
              <a:off x="8477234" y="2050343"/>
              <a:ext cx="32529" cy="261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41" y="1"/>
                </a:cxn>
                <a:cxn ang="0">
                  <a:pos x="83" y="3"/>
                </a:cxn>
                <a:cxn ang="0">
                  <a:pos x="133" y="8"/>
                </a:cxn>
                <a:cxn ang="0">
                  <a:pos x="158" y="11"/>
                </a:cxn>
                <a:cxn ang="0">
                  <a:pos x="184" y="14"/>
                </a:cxn>
                <a:cxn ang="0">
                  <a:pos x="208" y="19"/>
                </a:cxn>
                <a:cxn ang="0">
                  <a:pos x="230" y="25"/>
                </a:cxn>
                <a:cxn ang="0">
                  <a:pos x="240" y="28"/>
                </a:cxn>
                <a:cxn ang="0">
                  <a:pos x="251" y="31"/>
                </a:cxn>
                <a:cxn ang="0">
                  <a:pos x="260" y="35"/>
                </a:cxn>
                <a:cxn ang="0">
                  <a:pos x="268" y="39"/>
                </a:cxn>
                <a:cxn ang="0">
                  <a:pos x="275" y="43"/>
                </a:cxn>
                <a:cxn ang="0">
                  <a:pos x="280" y="47"/>
                </a:cxn>
                <a:cxn ang="0">
                  <a:pos x="285" y="52"/>
                </a:cxn>
                <a:cxn ang="0">
                  <a:pos x="289" y="57"/>
                </a:cxn>
                <a:cxn ang="0">
                  <a:pos x="294" y="68"/>
                </a:cxn>
                <a:cxn ang="0">
                  <a:pos x="298" y="78"/>
                </a:cxn>
                <a:cxn ang="0">
                  <a:pos x="301" y="89"/>
                </a:cxn>
                <a:cxn ang="0">
                  <a:pos x="303" y="98"/>
                </a:cxn>
                <a:cxn ang="0">
                  <a:pos x="304" y="109"/>
                </a:cxn>
                <a:cxn ang="0">
                  <a:pos x="305" y="118"/>
                </a:cxn>
                <a:cxn ang="0">
                  <a:pos x="306" y="126"/>
                </a:cxn>
                <a:cxn ang="0">
                  <a:pos x="305" y="134"/>
                </a:cxn>
                <a:cxn ang="0">
                  <a:pos x="302" y="159"/>
                </a:cxn>
                <a:cxn ang="0">
                  <a:pos x="300" y="168"/>
                </a:cxn>
                <a:cxn ang="0">
                  <a:pos x="60" y="244"/>
                </a:cxn>
                <a:cxn ang="0">
                  <a:pos x="0" y="0"/>
                </a:cxn>
              </a:cxnLst>
              <a:rect l="0" t="0" r="r" b="b"/>
              <a:pathLst>
                <a:path w="306" h="244">
                  <a:moveTo>
                    <a:pt x="0" y="0"/>
                  </a:moveTo>
                  <a:lnTo>
                    <a:pt x="11" y="0"/>
                  </a:lnTo>
                  <a:lnTo>
                    <a:pt x="41" y="1"/>
                  </a:lnTo>
                  <a:lnTo>
                    <a:pt x="83" y="3"/>
                  </a:lnTo>
                  <a:lnTo>
                    <a:pt x="133" y="8"/>
                  </a:lnTo>
                  <a:lnTo>
                    <a:pt x="158" y="11"/>
                  </a:lnTo>
                  <a:lnTo>
                    <a:pt x="184" y="14"/>
                  </a:lnTo>
                  <a:lnTo>
                    <a:pt x="208" y="19"/>
                  </a:lnTo>
                  <a:lnTo>
                    <a:pt x="230" y="25"/>
                  </a:lnTo>
                  <a:lnTo>
                    <a:pt x="240" y="28"/>
                  </a:lnTo>
                  <a:lnTo>
                    <a:pt x="251" y="31"/>
                  </a:lnTo>
                  <a:lnTo>
                    <a:pt x="260" y="35"/>
                  </a:lnTo>
                  <a:lnTo>
                    <a:pt x="268" y="39"/>
                  </a:lnTo>
                  <a:lnTo>
                    <a:pt x="275" y="43"/>
                  </a:lnTo>
                  <a:lnTo>
                    <a:pt x="280" y="47"/>
                  </a:lnTo>
                  <a:lnTo>
                    <a:pt x="285" y="52"/>
                  </a:lnTo>
                  <a:lnTo>
                    <a:pt x="289" y="57"/>
                  </a:lnTo>
                  <a:lnTo>
                    <a:pt x="294" y="68"/>
                  </a:lnTo>
                  <a:lnTo>
                    <a:pt x="298" y="78"/>
                  </a:lnTo>
                  <a:lnTo>
                    <a:pt x="301" y="89"/>
                  </a:lnTo>
                  <a:lnTo>
                    <a:pt x="303" y="98"/>
                  </a:lnTo>
                  <a:lnTo>
                    <a:pt x="304" y="109"/>
                  </a:lnTo>
                  <a:lnTo>
                    <a:pt x="305" y="118"/>
                  </a:lnTo>
                  <a:lnTo>
                    <a:pt x="306" y="126"/>
                  </a:lnTo>
                  <a:lnTo>
                    <a:pt x="305" y="134"/>
                  </a:lnTo>
                  <a:lnTo>
                    <a:pt x="302" y="159"/>
                  </a:lnTo>
                  <a:lnTo>
                    <a:pt x="300" y="168"/>
                  </a:lnTo>
                  <a:lnTo>
                    <a:pt x="60" y="2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316"/>
            <p:cNvSpPr>
              <a:spLocks/>
            </p:cNvSpPr>
            <p:nvPr/>
          </p:nvSpPr>
          <p:spPr bwMode="auto">
            <a:xfrm>
              <a:off x="8395914" y="2029830"/>
              <a:ext cx="133729" cy="240554"/>
            </a:xfrm>
            <a:custGeom>
              <a:avLst/>
              <a:gdLst/>
              <a:ahLst/>
              <a:cxnLst>
                <a:cxn ang="0">
                  <a:pos x="207" y="828"/>
                </a:cxn>
                <a:cxn ang="0">
                  <a:pos x="215" y="884"/>
                </a:cxn>
                <a:cxn ang="0">
                  <a:pos x="216" y="962"/>
                </a:cxn>
                <a:cxn ang="0">
                  <a:pos x="204" y="1039"/>
                </a:cxn>
                <a:cxn ang="0">
                  <a:pos x="189" y="1089"/>
                </a:cxn>
                <a:cxn ang="0">
                  <a:pos x="166" y="1140"/>
                </a:cxn>
                <a:cxn ang="0">
                  <a:pos x="132" y="1207"/>
                </a:cxn>
                <a:cxn ang="0">
                  <a:pos x="94" y="1302"/>
                </a:cxn>
                <a:cxn ang="0">
                  <a:pos x="58" y="1414"/>
                </a:cxn>
                <a:cxn ang="0">
                  <a:pos x="27" y="1538"/>
                </a:cxn>
                <a:cxn ang="0">
                  <a:pos x="7" y="1666"/>
                </a:cxn>
                <a:cxn ang="0">
                  <a:pos x="0" y="1793"/>
                </a:cxn>
                <a:cxn ang="0">
                  <a:pos x="10" y="1913"/>
                </a:cxn>
                <a:cxn ang="0">
                  <a:pos x="40" y="2017"/>
                </a:cxn>
                <a:cxn ang="0">
                  <a:pos x="95" y="2103"/>
                </a:cxn>
                <a:cxn ang="0">
                  <a:pos x="176" y="2163"/>
                </a:cxn>
                <a:cxn ang="0">
                  <a:pos x="290" y="2188"/>
                </a:cxn>
                <a:cxn ang="0">
                  <a:pos x="440" y="2184"/>
                </a:cxn>
                <a:cxn ang="0">
                  <a:pos x="581" y="2153"/>
                </a:cxn>
                <a:cxn ang="0">
                  <a:pos x="712" y="2100"/>
                </a:cxn>
                <a:cxn ang="0">
                  <a:pos x="831" y="2027"/>
                </a:cxn>
                <a:cxn ang="0">
                  <a:pos x="938" y="1935"/>
                </a:cxn>
                <a:cxn ang="0">
                  <a:pos x="1031" y="1827"/>
                </a:cxn>
                <a:cxn ang="0">
                  <a:pos x="1109" y="1707"/>
                </a:cxn>
                <a:cxn ang="0">
                  <a:pos x="1173" y="1577"/>
                </a:cxn>
                <a:cxn ang="0">
                  <a:pos x="1219" y="1439"/>
                </a:cxn>
                <a:cxn ang="0">
                  <a:pos x="1248" y="1296"/>
                </a:cxn>
                <a:cxn ang="0">
                  <a:pos x="1259" y="1143"/>
                </a:cxn>
                <a:cxn ang="0">
                  <a:pos x="1248" y="972"/>
                </a:cxn>
                <a:cxn ang="0">
                  <a:pos x="1214" y="800"/>
                </a:cxn>
                <a:cxn ang="0">
                  <a:pos x="1161" y="634"/>
                </a:cxn>
                <a:cxn ang="0">
                  <a:pos x="1089" y="478"/>
                </a:cxn>
                <a:cxn ang="0">
                  <a:pos x="1003" y="335"/>
                </a:cxn>
                <a:cxn ang="0">
                  <a:pos x="907" y="212"/>
                </a:cxn>
                <a:cxn ang="0">
                  <a:pos x="800" y="112"/>
                </a:cxn>
                <a:cxn ang="0">
                  <a:pos x="687" y="42"/>
                </a:cxn>
                <a:cxn ang="0">
                  <a:pos x="571" y="4"/>
                </a:cxn>
                <a:cxn ang="0">
                  <a:pos x="453" y="5"/>
                </a:cxn>
                <a:cxn ang="0">
                  <a:pos x="373" y="31"/>
                </a:cxn>
                <a:cxn ang="0">
                  <a:pos x="300" y="62"/>
                </a:cxn>
                <a:cxn ang="0">
                  <a:pos x="229" y="108"/>
                </a:cxn>
                <a:cxn ang="0">
                  <a:pos x="197" y="138"/>
                </a:cxn>
                <a:cxn ang="0">
                  <a:pos x="168" y="173"/>
                </a:cxn>
                <a:cxn ang="0">
                  <a:pos x="146" y="211"/>
                </a:cxn>
                <a:cxn ang="0">
                  <a:pos x="132" y="256"/>
                </a:cxn>
                <a:cxn ang="0">
                  <a:pos x="126" y="306"/>
                </a:cxn>
              </a:cxnLst>
              <a:rect l="0" t="0" r="r" b="b"/>
              <a:pathLst>
                <a:path w="1259" h="2190">
                  <a:moveTo>
                    <a:pt x="199" y="797"/>
                  </a:moveTo>
                  <a:lnTo>
                    <a:pt x="202" y="805"/>
                  </a:lnTo>
                  <a:lnTo>
                    <a:pt x="207" y="828"/>
                  </a:lnTo>
                  <a:lnTo>
                    <a:pt x="210" y="844"/>
                  </a:lnTo>
                  <a:lnTo>
                    <a:pt x="213" y="863"/>
                  </a:lnTo>
                  <a:lnTo>
                    <a:pt x="215" y="884"/>
                  </a:lnTo>
                  <a:lnTo>
                    <a:pt x="217" y="908"/>
                  </a:lnTo>
                  <a:lnTo>
                    <a:pt x="217" y="934"/>
                  </a:lnTo>
                  <a:lnTo>
                    <a:pt x="216" y="962"/>
                  </a:lnTo>
                  <a:lnTo>
                    <a:pt x="213" y="992"/>
                  </a:lnTo>
                  <a:lnTo>
                    <a:pt x="208" y="1023"/>
                  </a:lnTo>
                  <a:lnTo>
                    <a:pt x="204" y="1039"/>
                  </a:lnTo>
                  <a:lnTo>
                    <a:pt x="200" y="1055"/>
                  </a:lnTo>
                  <a:lnTo>
                    <a:pt x="195" y="1071"/>
                  </a:lnTo>
                  <a:lnTo>
                    <a:pt x="189" y="1089"/>
                  </a:lnTo>
                  <a:lnTo>
                    <a:pt x="183" y="1106"/>
                  </a:lnTo>
                  <a:lnTo>
                    <a:pt x="175" y="1123"/>
                  </a:lnTo>
                  <a:lnTo>
                    <a:pt x="166" y="1140"/>
                  </a:lnTo>
                  <a:lnTo>
                    <a:pt x="157" y="1157"/>
                  </a:lnTo>
                  <a:lnTo>
                    <a:pt x="145" y="1181"/>
                  </a:lnTo>
                  <a:lnTo>
                    <a:pt x="132" y="1207"/>
                  </a:lnTo>
                  <a:lnTo>
                    <a:pt x="120" y="1237"/>
                  </a:lnTo>
                  <a:lnTo>
                    <a:pt x="107" y="1268"/>
                  </a:lnTo>
                  <a:lnTo>
                    <a:pt x="94" y="1302"/>
                  </a:lnTo>
                  <a:lnTo>
                    <a:pt x="82" y="1337"/>
                  </a:lnTo>
                  <a:lnTo>
                    <a:pt x="70" y="1376"/>
                  </a:lnTo>
                  <a:lnTo>
                    <a:pt x="58" y="1414"/>
                  </a:lnTo>
                  <a:lnTo>
                    <a:pt x="47" y="1454"/>
                  </a:lnTo>
                  <a:lnTo>
                    <a:pt x="37" y="1496"/>
                  </a:lnTo>
                  <a:lnTo>
                    <a:pt x="27" y="1538"/>
                  </a:lnTo>
                  <a:lnTo>
                    <a:pt x="19" y="1580"/>
                  </a:lnTo>
                  <a:lnTo>
                    <a:pt x="13" y="1622"/>
                  </a:lnTo>
                  <a:lnTo>
                    <a:pt x="7" y="1666"/>
                  </a:lnTo>
                  <a:lnTo>
                    <a:pt x="3" y="1709"/>
                  </a:lnTo>
                  <a:lnTo>
                    <a:pt x="1" y="1751"/>
                  </a:lnTo>
                  <a:lnTo>
                    <a:pt x="0" y="1793"/>
                  </a:lnTo>
                  <a:lnTo>
                    <a:pt x="1" y="1834"/>
                  </a:lnTo>
                  <a:lnTo>
                    <a:pt x="4" y="1873"/>
                  </a:lnTo>
                  <a:lnTo>
                    <a:pt x="10" y="1913"/>
                  </a:lnTo>
                  <a:lnTo>
                    <a:pt x="17" y="1949"/>
                  </a:lnTo>
                  <a:lnTo>
                    <a:pt x="27" y="1984"/>
                  </a:lnTo>
                  <a:lnTo>
                    <a:pt x="40" y="2017"/>
                  </a:lnTo>
                  <a:lnTo>
                    <a:pt x="56" y="2049"/>
                  </a:lnTo>
                  <a:lnTo>
                    <a:pt x="74" y="2078"/>
                  </a:lnTo>
                  <a:lnTo>
                    <a:pt x="95" y="2103"/>
                  </a:lnTo>
                  <a:lnTo>
                    <a:pt x="119" y="2126"/>
                  </a:lnTo>
                  <a:lnTo>
                    <a:pt x="146" y="2145"/>
                  </a:lnTo>
                  <a:lnTo>
                    <a:pt x="176" y="2163"/>
                  </a:lnTo>
                  <a:lnTo>
                    <a:pt x="211" y="2175"/>
                  </a:lnTo>
                  <a:lnTo>
                    <a:pt x="249" y="2184"/>
                  </a:lnTo>
                  <a:lnTo>
                    <a:pt x="290" y="2188"/>
                  </a:lnTo>
                  <a:lnTo>
                    <a:pt x="342" y="2190"/>
                  </a:lnTo>
                  <a:lnTo>
                    <a:pt x="392" y="2188"/>
                  </a:lnTo>
                  <a:lnTo>
                    <a:pt x="440" y="2184"/>
                  </a:lnTo>
                  <a:lnTo>
                    <a:pt x="489" y="2177"/>
                  </a:lnTo>
                  <a:lnTo>
                    <a:pt x="536" y="2167"/>
                  </a:lnTo>
                  <a:lnTo>
                    <a:pt x="581" y="2153"/>
                  </a:lnTo>
                  <a:lnTo>
                    <a:pt x="627" y="2138"/>
                  </a:lnTo>
                  <a:lnTo>
                    <a:pt x="670" y="2120"/>
                  </a:lnTo>
                  <a:lnTo>
                    <a:pt x="712" y="2100"/>
                  </a:lnTo>
                  <a:lnTo>
                    <a:pt x="754" y="2078"/>
                  </a:lnTo>
                  <a:lnTo>
                    <a:pt x="793" y="2053"/>
                  </a:lnTo>
                  <a:lnTo>
                    <a:pt x="831" y="2027"/>
                  </a:lnTo>
                  <a:lnTo>
                    <a:pt x="868" y="1997"/>
                  </a:lnTo>
                  <a:lnTo>
                    <a:pt x="904" y="1967"/>
                  </a:lnTo>
                  <a:lnTo>
                    <a:pt x="938" y="1935"/>
                  </a:lnTo>
                  <a:lnTo>
                    <a:pt x="970" y="1901"/>
                  </a:lnTo>
                  <a:lnTo>
                    <a:pt x="1001" y="1864"/>
                  </a:lnTo>
                  <a:lnTo>
                    <a:pt x="1031" y="1827"/>
                  </a:lnTo>
                  <a:lnTo>
                    <a:pt x="1059" y="1789"/>
                  </a:lnTo>
                  <a:lnTo>
                    <a:pt x="1085" y="1748"/>
                  </a:lnTo>
                  <a:lnTo>
                    <a:pt x="1109" y="1707"/>
                  </a:lnTo>
                  <a:lnTo>
                    <a:pt x="1132" y="1665"/>
                  </a:lnTo>
                  <a:lnTo>
                    <a:pt x="1152" y="1621"/>
                  </a:lnTo>
                  <a:lnTo>
                    <a:pt x="1173" y="1577"/>
                  </a:lnTo>
                  <a:lnTo>
                    <a:pt x="1190" y="1532"/>
                  </a:lnTo>
                  <a:lnTo>
                    <a:pt x="1205" y="1485"/>
                  </a:lnTo>
                  <a:lnTo>
                    <a:pt x="1219" y="1439"/>
                  </a:lnTo>
                  <a:lnTo>
                    <a:pt x="1231" y="1392"/>
                  </a:lnTo>
                  <a:lnTo>
                    <a:pt x="1241" y="1343"/>
                  </a:lnTo>
                  <a:lnTo>
                    <a:pt x="1248" y="1296"/>
                  </a:lnTo>
                  <a:lnTo>
                    <a:pt x="1254" y="1247"/>
                  </a:lnTo>
                  <a:lnTo>
                    <a:pt x="1258" y="1198"/>
                  </a:lnTo>
                  <a:lnTo>
                    <a:pt x="1259" y="1143"/>
                  </a:lnTo>
                  <a:lnTo>
                    <a:pt x="1258" y="1085"/>
                  </a:lnTo>
                  <a:lnTo>
                    <a:pt x="1255" y="1029"/>
                  </a:lnTo>
                  <a:lnTo>
                    <a:pt x="1248" y="972"/>
                  </a:lnTo>
                  <a:lnTo>
                    <a:pt x="1239" y="914"/>
                  </a:lnTo>
                  <a:lnTo>
                    <a:pt x="1228" y="858"/>
                  </a:lnTo>
                  <a:lnTo>
                    <a:pt x="1214" y="800"/>
                  </a:lnTo>
                  <a:lnTo>
                    <a:pt x="1199" y="745"/>
                  </a:lnTo>
                  <a:lnTo>
                    <a:pt x="1181" y="689"/>
                  </a:lnTo>
                  <a:lnTo>
                    <a:pt x="1161" y="634"/>
                  </a:lnTo>
                  <a:lnTo>
                    <a:pt x="1138" y="581"/>
                  </a:lnTo>
                  <a:lnTo>
                    <a:pt x="1114" y="528"/>
                  </a:lnTo>
                  <a:lnTo>
                    <a:pt x="1089" y="478"/>
                  </a:lnTo>
                  <a:lnTo>
                    <a:pt x="1062" y="429"/>
                  </a:lnTo>
                  <a:lnTo>
                    <a:pt x="1034" y="380"/>
                  </a:lnTo>
                  <a:lnTo>
                    <a:pt x="1003" y="335"/>
                  </a:lnTo>
                  <a:lnTo>
                    <a:pt x="972" y="292"/>
                  </a:lnTo>
                  <a:lnTo>
                    <a:pt x="940" y="250"/>
                  </a:lnTo>
                  <a:lnTo>
                    <a:pt x="907" y="212"/>
                  </a:lnTo>
                  <a:lnTo>
                    <a:pt x="871" y="176"/>
                  </a:lnTo>
                  <a:lnTo>
                    <a:pt x="836" y="142"/>
                  </a:lnTo>
                  <a:lnTo>
                    <a:pt x="800" y="112"/>
                  </a:lnTo>
                  <a:lnTo>
                    <a:pt x="763" y="85"/>
                  </a:lnTo>
                  <a:lnTo>
                    <a:pt x="725" y="62"/>
                  </a:lnTo>
                  <a:lnTo>
                    <a:pt x="687" y="42"/>
                  </a:lnTo>
                  <a:lnTo>
                    <a:pt x="649" y="25"/>
                  </a:lnTo>
                  <a:lnTo>
                    <a:pt x="610" y="12"/>
                  </a:lnTo>
                  <a:lnTo>
                    <a:pt x="571" y="4"/>
                  </a:lnTo>
                  <a:lnTo>
                    <a:pt x="532" y="0"/>
                  </a:lnTo>
                  <a:lnTo>
                    <a:pt x="493" y="0"/>
                  </a:lnTo>
                  <a:lnTo>
                    <a:pt x="453" y="5"/>
                  </a:lnTo>
                  <a:lnTo>
                    <a:pt x="415" y="15"/>
                  </a:lnTo>
                  <a:lnTo>
                    <a:pt x="395" y="23"/>
                  </a:lnTo>
                  <a:lnTo>
                    <a:pt x="373" y="31"/>
                  </a:lnTo>
                  <a:lnTo>
                    <a:pt x="350" y="40"/>
                  </a:lnTo>
                  <a:lnTo>
                    <a:pt x="326" y="50"/>
                  </a:lnTo>
                  <a:lnTo>
                    <a:pt x="300" y="62"/>
                  </a:lnTo>
                  <a:lnTo>
                    <a:pt x="276" y="76"/>
                  </a:lnTo>
                  <a:lnTo>
                    <a:pt x="252" y="91"/>
                  </a:lnTo>
                  <a:lnTo>
                    <a:pt x="229" y="108"/>
                  </a:lnTo>
                  <a:lnTo>
                    <a:pt x="218" y="118"/>
                  </a:lnTo>
                  <a:lnTo>
                    <a:pt x="207" y="127"/>
                  </a:lnTo>
                  <a:lnTo>
                    <a:pt x="197" y="138"/>
                  </a:lnTo>
                  <a:lnTo>
                    <a:pt x="187" y="148"/>
                  </a:lnTo>
                  <a:lnTo>
                    <a:pt x="177" y="161"/>
                  </a:lnTo>
                  <a:lnTo>
                    <a:pt x="168" y="173"/>
                  </a:lnTo>
                  <a:lnTo>
                    <a:pt x="160" y="185"/>
                  </a:lnTo>
                  <a:lnTo>
                    <a:pt x="153" y="198"/>
                  </a:lnTo>
                  <a:lnTo>
                    <a:pt x="146" y="211"/>
                  </a:lnTo>
                  <a:lnTo>
                    <a:pt x="141" y="226"/>
                  </a:lnTo>
                  <a:lnTo>
                    <a:pt x="136" y="240"/>
                  </a:lnTo>
                  <a:lnTo>
                    <a:pt x="132" y="256"/>
                  </a:lnTo>
                  <a:lnTo>
                    <a:pt x="129" y="271"/>
                  </a:lnTo>
                  <a:lnTo>
                    <a:pt x="127" y="289"/>
                  </a:lnTo>
                  <a:lnTo>
                    <a:pt x="126" y="306"/>
                  </a:lnTo>
                  <a:lnTo>
                    <a:pt x="127" y="324"/>
                  </a:lnTo>
                  <a:lnTo>
                    <a:pt x="199" y="797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Freeform 317"/>
            <p:cNvSpPr>
              <a:spLocks/>
            </p:cNvSpPr>
            <p:nvPr/>
          </p:nvSpPr>
          <p:spPr bwMode="auto">
            <a:xfrm>
              <a:off x="8394106" y="2063396"/>
              <a:ext cx="59636" cy="85779"/>
            </a:xfrm>
            <a:custGeom>
              <a:avLst/>
              <a:gdLst/>
              <a:ahLst/>
              <a:cxnLst>
                <a:cxn ang="0">
                  <a:pos x="9" y="104"/>
                </a:cxn>
                <a:cxn ang="0">
                  <a:pos x="76" y="74"/>
                </a:cxn>
                <a:cxn ang="0">
                  <a:pos x="153" y="44"/>
                </a:cxn>
                <a:cxn ang="0">
                  <a:pos x="211" y="25"/>
                </a:cxn>
                <a:cxn ang="0">
                  <a:pos x="269" y="10"/>
                </a:cxn>
                <a:cxn ang="0">
                  <a:pos x="310" y="2"/>
                </a:cxn>
                <a:cxn ang="0">
                  <a:pos x="338" y="0"/>
                </a:cxn>
                <a:cxn ang="0">
                  <a:pos x="362" y="0"/>
                </a:cxn>
                <a:cxn ang="0">
                  <a:pos x="387" y="6"/>
                </a:cxn>
                <a:cxn ang="0">
                  <a:pos x="410" y="17"/>
                </a:cxn>
                <a:cxn ang="0">
                  <a:pos x="433" y="34"/>
                </a:cxn>
                <a:cxn ang="0">
                  <a:pos x="455" y="54"/>
                </a:cxn>
                <a:cxn ang="0">
                  <a:pos x="477" y="78"/>
                </a:cxn>
                <a:cxn ang="0">
                  <a:pos x="495" y="105"/>
                </a:cxn>
                <a:cxn ang="0">
                  <a:pos x="512" y="137"/>
                </a:cxn>
                <a:cxn ang="0">
                  <a:pos x="526" y="169"/>
                </a:cxn>
                <a:cxn ang="0">
                  <a:pos x="538" y="204"/>
                </a:cxn>
                <a:cxn ang="0">
                  <a:pos x="546" y="239"/>
                </a:cxn>
                <a:cxn ang="0">
                  <a:pos x="551" y="277"/>
                </a:cxn>
                <a:cxn ang="0">
                  <a:pos x="553" y="313"/>
                </a:cxn>
                <a:cxn ang="0">
                  <a:pos x="550" y="350"/>
                </a:cxn>
                <a:cxn ang="0">
                  <a:pos x="544" y="385"/>
                </a:cxn>
                <a:cxn ang="0">
                  <a:pos x="532" y="420"/>
                </a:cxn>
                <a:cxn ang="0">
                  <a:pos x="516" y="453"/>
                </a:cxn>
                <a:cxn ang="0">
                  <a:pos x="492" y="486"/>
                </a:cxn>
                <a:cxn ang="0">
                  <a:pos x="462" y="518"/>
                </a:cxn>
                <a:cxn ang="0">
                  <a:pos x="428" y="550"/>
                </a:cxn>
                <a:cxn ang="0">
                  <a:pos x="390" y="581"/>
                </a:cxn>
                <a:cxn ang="0">
                  <a:pos x="349" y="610"/>
                </a:cxn>
                <a:cxn ang="0">
                  <a:pos x="284" y="651"/>
                </a:cxn>
                <a:cxn ang="0">
                  <a:pos x="199" y="701"/>
                </a:cxn>
                <a:cxn ang="0">
                  <a:pos x="121" y="741"/>
                </a:cxn>
                <a:cxn ang="0">
                  <a:pos x="39" y="778"/>
                </a:cxn>
                <a:cxn ang="0">
                  <a:pos x="23" y="767"/>
                </a:cxn>
                <a:cxn ang="0">
                  <a:pos x="30" y="678"/>
                </a:cxn>
                <a:cxn ang="0">
                  <a:pos x="34" y="589"/>
                </a:cxn>
                <a:cxn ang="0">
                  <a:pos x="36" y="484"/>
                </a:cxn>
                <a:cxn ang="0">
                  <a:pos x="34" y="372"/>
                </a:cxn>
                <a:cxn ang="0">
                  <a:pos x="26" y="261"/>
                </a:cxn>
                <a:cxn ang="0">
                  <a:pos x="15" y="181"/>
                </a:cxn>
                <a:cxn ang="0">
                  <a:pos x="6" y="132"/>
                </a:cxn>
              </a:cxnLst>
              <a:rect l="0" t="0" r="r" b="b"/>
              <a:pathLst>
                <a:path w="553" h="786">
                  <a:moveTo>
                    <a:pt x="0" y="108"/>
                  </a:moveTo>
                  <a:lnTo>
                    <a:pt x="9" y="104"/>
                  </a:lnTo>
                  <a:lnTo>
                    <a:pt x="36" y="91"/>
                  </a:lnTo>
                  <a:lnTo>
                    <a:pt x="76" y="74"/>
                  </a:lnTo>
                  <a:lnTo>
                    <a:pt x="126" y="54"/>
                  </a:lnTo>
                  <a:lnTo>
                    <a:pt x="153" y="44"/>
                  </a:lnTo>
                  <a:lnTo>
                    <a:pt x="181" y="34"/>
                  </a:lnTo>
                  <a:lnTo>
                    <a:pt x="211" y="25"/>
                  </a:lnTo>
                  <a:lnTo>
                    <a:pt x="240" y="17"/>
                  </a:lnTo>
                  <a:lnTo>
                    <a:pt x="269" y="10"/>
                  </a:lnTo>
                  <a:lnTo>
                    <a:pt x="297" y="4"/>
                  </a:lnTo>
                  <a:lnTo>
                    <a:pt x="310" y="2"/>
                  </a:lnTo>
                  <a:lnTo>
                    <a:pt x="324" y="1"/>
                  </a:lnTo>
                  <a:lnTo>
                    <a:pt x="338" y="0"/>
                  </a:lnTo>
                  <a:lnTo>
                    <a:pt x="350" y="0"/>
                  </a:lnTo>
                  <a:lnTo>
                    <a:pt x="362" y="0"/>
                  </a:lnTo>
                  <a:lnTo>
                    <a:pt x="374" y="3"/>
                  </a:lnTo>
                  <a:lnTo>
                    <a:pt x="387" y="6"/>
                  </a:lnTo>
                  <a:lnTo>
                    <a:pt x="399" y="11"/>
                  </a:lnTo>
                  <a:lnTo>
                    <a:pt x="410" y="17"/>
                  </a:lnTo>
                  <a:lnTo>
                    <a:pt x="422" y="25"/>
                  </a:lnTo>
                  <a:lnTo>
                    <a:pt x="433" y="34"/>
                  </a:lnTo>
                  <a:lnTo>
                    <a:pt x="444" y="43"/>
                  </a:lnTo>
                  <a:lnTo>
                    <a:pt x="455" y="54"/>
                  </a:lnTo>
                  <a:lnTo>
                    <a:pt x="466" y="65"/>
                  </a:lnTo>
                  <a:lnTo>
                    <a:pt x="477" y="78"/>
                  </a:lnTo>
                  <a:lnTo>
                    <a:pt x="486" y="91"/>
                  </a:lnTo>
                  <a:lnTo>
                    <a:pt x="495" y="105"/>
                  </a:lnTo>
                  <a:lnTo>
                    <a:pt x="504" y="121"/>
                  </a:lnTo>
                  <a:lnTo>
                    <a:pt x="512" y="137"/>
                  </a:lnTo>
                  <a:lnTo>
                    <a:pt x="519" y="153"/>
                  </a:lnTo>
                  <a:lnTo>
                    <a:pt x="526" y="169"/>
                  </a:lnTo>
                  <a:lnTo>
                    <a:pt x="532" y="186"/>
                  </a:lnTo>
                  <a:lnTo>
                    <a:pt x="538" y="204"/>
                  </a:lnTo>
                  <a:lnTo>
                    <a:pt x="542" y="221"/>
                  </a:lnTo>
                  <a:lnTo>
                    <a:pt x="546" y="239"/>
                  </a:lnTo>
                  <a:lnTo>
                    <a:pt x="549" y="258"/>
                  </a:lnTo>
                  <a:lnTo>
                    <a:pt x="551" y="277"/>
                  </a:lnTo>
                  <a:lnTo>
                    <a:pt x="553" y="295"/>
                  </a:lnTo>
                  <a:lnTo>
                    <a:pt x="553" y="313"/>
                  </a:lnTo>
                  <a:lnTo>
                    <a:pt x="552" y="331"/>
                  </a:lnTo>
                  <a:lnTo>
                    <a:pt x="550" y="350"/>
                  </a:lnTo>
                  <a:lnTo>
                    <a:pt x="548" y="367"/>
                  </a:lnTo>
                  <a:lnTo>
                    <a:pt x="544" y="385"/>
                  </a:lnTo>
                  <a:lnTo>
                    <a:pt x="539" y="403"/>
                  </a:lnTo>
                  <a:lnTo>
                    <a:pt x="532" y="420"/>
                  </a:lnTo>
                  <a:lnTo>
                    <a:pt x="525" y="437"/>
                  </a:lnTo>
                  <a:lnTo>
                    <a:pt x="516" y="453"/>
                  </a:lnTo>
                  <a:lnTo>
                    <a:pt x="505" y="469"/>
                  </a:lnTo>
                  <a:lnTo>
                    <a:pt x="492" y="486"/>
                  </a:lnTo>
                  <a:lnTo>
                    <a:pt x="478" y="502"/>
                  </a:lnTo>
                  <a:lnTo>
                    <a:pt x="462" y="518"/>
                  </a:lnTo>
                  <a:lnTo>
                    <a:pt x="445" y="534"/>
                  </a:lnTo>
                  <a:lnTo>
                    <a:pt x="428" y="550"/>
                  </a:lnTo>
                  <a:lnTo>
                    <a:pt x="409" y="565"/>
                  </a:lnTo>
                  <a:lnTo>
                    <a:pt x="390" y="581"/>
                  </a:lnTo>
                  <a:lnTo>
                    <a:pt x="369" y="595"/>
                  </a:lnTo>
                  <a:lnTo>
                    <a:pt x="349" y="610"/>
                  </a:lnTo>
                  <a:lnTo>
                    <a:pt x="327" y="624"/>
                  </a:lnTo>
                  <a:lnTo>
                    <a:pt x="284" y="651"/>
                  </a:lnTo>
                  <a:lnTo>
                    <a:pt x="241" y="678"/>
                  </a:lnTo>
                  <a:lnTo>
                    <a:pt x="199" y="701"/>
                  </a:lnTo>
                  <a:lnTo>
                    <a:pt x="158" y="722"/>
                  </a:lnTo>
                  <a:lnTo>
                    <a:pt x="121" y="741"/>
                  </a:lnTo>
                  <a:lnTo>
                    <a:pt x="88" y="756"/>
                  </a:lnTo>
                  <a:lnTo>
                    <a:pt x="39" y="778"/>
                  </a:lnTo>
                  <a:lnTo>
                    <a:pt x="22" y="786"/>
                  </a:lnTo>
                  <a:lnTo>
                    <a:pt x="23" y="767"/>
                  </a:lnTo>
                  <a:lnTo>
                    <a:pt x="27" y="715"/>
                  </a:lnTo>
                  <a:lnTo>
                    <a:pt x="30" y="678"/>
                  </a:lnTo>
                  <a:lnTo>
                    <a:pt x="32" y="635"/>
                  </a:lnTo>
                  <a:lnTo>
                    <a:pt x="34" y="589"/>
                  </a:lnTo>
                  <a:lnTo>
                    <a:pt x="35" y="538"/>
                  </a:lnTo>
                  <a:lnTo>
                    <a:pt x="36" y="484"/>
                  </a:lnTo>
                  <a:lnTo>
                    <a:pt x="35" y="429"/>
                  </a:lnTo>
                  <a:lnTo>
                    <a:pt x="34" y="372"/>
                  </a:lnTo>
                  <a:lnTo>
                    <a:pt x="31" y="316"/>
                  </a:lnTo>
                  <a:lnTo>
                    <a:pt x="26" y="261"/>
                  </a:lnTo>
                  <a:lnTo>
                    <a:pt x="19" y="207"/>
                  </a:lnTo>
                  <a:lnTo>
                    <a:pt x="15" y="181"/>
                  </a:lnTo>
                  <a:lnTo>
                    <a:pt x="11" y="156"/>
                  </a:lnTo>
                  <a:lnTo>
                    <a:pt x="6" y="132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F5BE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318"/>
            <p:cNvSpPr>
              <a:spLocks/>
            </p:cNvSpPr>
            <p:nvPr/>
          </p:nvSpPr>
          <p:spPr bwMode="auto">
            <a:xfrm>
              <a:off x="8394106" y="2063396"/>
              <a:ext cx="59636" cy="85779"/>
            </a:xfrm>
            <a:custGeom>
              <a:avLst/>
              <a:gdLst/>
              <a:ahLst/>
              <a:cxnLst>
                <a:cxn ang="0">
                  <a:pos x="65" y="711"/>
                </a:cxn>
                <a:cxn ang="0">
                  <a:pos x="65" y="586"/>
                </a:cxn>
                <a:cxn ang="0">
                  <a:pos x="61" y="490"/>
                </a:cxn>
                <a:cxn ang="0">
                  <a:pos x="55" y="427"/>
                </a:cxn>
                <a:cxn ang="0">
                  <a:pos x="46" y="366"/>
                </a:cxn>
                <a:cxn ang="0">
                  <a:pos x="35" y="310"/>
                </a:cxn>
                <a:cxn ang="0">
                  <a:pos x="38" y="279"/>
                </a:cxn>
                <a:cxn ang="0">
                  <a:pos x="105" y="249"/>
                </a:cxn>
                <a:cxn ang="0">
                  <a:pos x="182" y="219"/>
                </a:cxn>
                <a:cxn ang="0">
                  <a:pos x="240" y="200"/>
                </a:cxn>
                <a:cxn ang="0">
                  <a:pos x="298" y="184"/>
                </a:cxn>
                <a:cxn ang="0">
                  <a:pos x="340" y="177"/>
                </a:cxn>
                <a:cxn ang="0">
                  <a:pos x="367" y="175"/>
                </a:cxn>
                <a:cxn ang="0">
                  <a:pos x="392" y="175"/>
                </a:cxn>
                <a:cxn ang="0">
                  <a:pos x="417" y="181"/>
                </a:cxn>
                <a:cxn ang="0">
                  <a:pos x="441" y="193"/>
                </a:cxn>
                <a:cxn ang="0">
                  <a:pos x="465" y="210"/>
                </a:cxn>
                <a:cxn ang="0">
                  <a:pos x="488" y="232"/>
                </a:cxn>
                <a:cxn ang="0">
                  <a:pos x="509" y="258"/>
                </a:cxn>
                <a:cxn ang="0">
                  <a:pos x="528" y="287"/>
                </a:cxn>
                <a:cxn ang="0">
                  <a:pos x="544" y="319"/>
                </a:cxn>
                <a:cxn ang="0">
                  <a:pos x="552" y="321"/>
                </a:cxn>
                <a:cxn ang="0">
                  <a:pos x="552" y="291"/>
                </a:cxn>
                <a:cxn ang="0">
                  <a:pos x="549" y="261"/>
                </a:cxn>
                <a:cxn ang="0">
                  <a:pos x="544" y="230"/>
                </a:cxn>
                <a:cxn ang="0">
                  <a:pos x="537" y="201"/>
                </a:cxn>
                <a:cxn ang="0">
                  <a:pos x="527" y="173"/>
                </a:cxn>
                <a:cxn ang="0">
                  <a:pos x="516" y="146"/>
                </a:cxn>
                <a:cxn ang="0">
                  <a:pos x="503" y="119"/>
                </a:cxn>
                <a:cxn ang="0">
                  <a:pos x="489" y="96"/>
                </a:cxn>
                <a:cxn ang="0">
                  <a:pos x="473" y="74"/>
                </a:cxn>
                <a:cxn ang="0">
                  <a:pos x="455" y="54"/>
                </a:cxn>
                <a:cxn ang="0">
                  <a:pos x="437" y="37"/>
                </a:cxn>
                <a:cxn ang="0">
                  <a:pos x="419" y="23"/>
                </a:cxn>
                <a:cxn ang="0">
                  <a:pos x="400" y="12"/>
                </a:cxn>
                <a:cxn ang="0">
                  <a:pos x="380" y="4"/>
                </a:cxn>
                <a:cxn ang="0">
                  <a:pos x="360" y="0"/>
                </a:cxn>
                <a:cxn ang="0">
                  <a:pos x="338" y="0"/>
                </a:cxn>
                <a:cxn ang="0">
                  <a:pos x="310" y="2"/>
                </a:cxn>
                <a:cxn ang="0">
                  <a:pos x="269" y="10"/>
                </a:cxn>
                <a:cxn ang="0">
                  <a:pos x="211" y="25"/>
                </a:cxn>
                <a:cxn ang="0">
                  <a:pos x="153" y="44"/>
                </a:cxn>
                <a:cxn ang="0">
                  <a:pos x="76" y="74"/>
                </a:cxn>
                <a:cxn ang="0">
                  <a:pos x="9" y="104"/>
                </a:cxn>
                <a:cxn ang="0">
                  <a:pos x="6" y="132"/>
                </a:cxn>
                <a:cxn ang="0">
                  <a:pos x="15" y="181"/>
                </a:cxn>
                <a:cxn ang="0">
                  <a:pos x="26" y="261"/>
                </a:cxn>
                <a:cxn ang="0">
                  <a:pos x="34" y="372"/>
                </a:cxn>
                <a:cxn ang="0">
                  <a:pos x="36" y="484"/>
                </a:cxn>
                <a:cxn ang="0">
                  <a:pos x="34" y="589"/>
                </a:cxn>
                <a:cxn ang="0">
                  <a:pos x="30" y="678"/>
                </a:cxn>
                <a:cxn ang="0">
                  <a:pos x="23" y="767"/>
                </a:cxn>
                <a:cxn ang="0">
                  <a:pos x="24" y="785"/>
                </a:cxn>
                <a:cxn ang="0">
                  <a:pos x="45" y="776"/>
                </a:cxn>
              </a:cxnLst>
              <a:rect l="0" t="0" r="r" b="b"/>
              <a:pathLst>
                <a:path w="553" h="786">
                  <a:moveTo>
                    <a:pt x="64" y="768"/>
                  </a:moveTo>
                  <a:lnTo>
                    <a:pt x="65" y="711"/>
                  </a:lnTo>
                  <a:lnTo>
                    <a:pt x="66" y="649"/>
                  </a:lnTo>
                  <a:lnTo>
                    <a:pt x="65" y="586"/>
                  </a:lnTo>
                  <a:lnTo>
                    <a:pt x="62" y="521"/>
                  </a:lnTo>
                  <a:lnTo>
                    <a:pt x="61" y="490"/>
                  </a:lnTo>
                  <a:lnTo>
                    <a:pt x="58" y="458"/>
                  </a:lnTo>
                  <a:lnTo>
                    <a:pt x="55" y="427"/>
                  </a:lnTo>
                  <a:lnTo>
                    <a:pt x="51" y="397"/>
                  </a:lnTo>
                  <a:lnTo>
                    <a:pt x="46" y="366"/>
                  </a:lnTo>
                  <a:lnTo>
                    <a:pt x="41" y="338"/>
                  </a:lnTo>
                  <a:lnTo>
                    <a:pt x="35" y="310"/>
                  </a:lnTo>
                  <a:lnTo>
                    <a:pt x="29" y="284"/>
                  </a:lnTo>
                  <a:lnTo>
                    <a:pt x="38" y="279"/>
                  </a:lnTo>
                  <a:lnTo>
                    <a:pt x="66" y="267"/>
                  </a:lnTo>
                  <a:lnTo>
                    <a:pt x="105" y="249"/>
                  </a:lnTo>
                  <a:lnTo>
                    <a:pt x="155" y="229"/>
                  </a:lnTo>
                  <a:lnTo>
                    <a:pt x="182" y="219"/>
                  </a:lnTo>
                  <a:lnTo>
                    <a:pt x="211" y="209"/>
                  </a:lnTo>
                  <a:lnTo>
                    <a:pt x="240" y="200"/>
                  </a:lnTo>
                  <a:lnTo>
                    <a:pt x="269" y="191"/>
                  </a:lnTo>
                  <a:lnTo>
                    <a:pt x="298" y="184"/>
                  </a:lnTo>
                  <a:lnTo>
                    <a:pt x="326" y="179"/>
                  </a:lnTo>
                  <a:lnTo>
                    <a:pt x="340" y="177"/>
                  </a:lnTo>
                  <a:lnTo>
                    <a:pt x="354" y="176"/>
                  </a:lnTo>
                  <a:lnTo>
                    <a:pt x="367" y="175"/>
                  </a:lnTo>
                  <a:lnTo>
                    <a:pt x="379" y="174"/>
                  </a:lnTo>
                  <a:lnTo>
                    <a:pt x="392" y="175"/>
                  </a:lnTo>
                  <a:lnTo>
                    <a:pt x="404" y="178"/>
                  </a:lnTo>
                  <a:lnTo>
                    <a:pt x="417" y="181"/>
                  </a:lnTo>
                  <a:lnTo>
                    <a:pt x="429" y="187"/>
                  </a:lnTo>
                  <a:lnTo>
                    <a:pt x="441" y="193"/>
                  </a:lnTo>
                  <a:lnTo>
                    <a:pt x="453" y="201"/>
                  </a:lnTo>
                  <a:lnTo>
                    <a:pt x="465" y="210"/>
                  </a:lnTo>
                  <a:lnTo>
                    <a:pt x="477" y="220"/>
                  </a:lnTo>
                  <a:lnTo>
                    <a:pt x="488" y="232"/>
                  </a:lnTo>
                  <a:lnTo>
                    <a:pt x="499" y="244"/>
                  </a:lnTo>
                  <a:lnTo>
                    <a:pt x="509" y="258"/>
                  </a:lnTo>
                  <a:lnTo>
                    <a:pt x="518" y="272"/>
                  </a:lnTo>
                  <a:lnTo>
                    <a:pt x="528" y="287"/>
                  </a:lnTo>
                  <a:lnTo>
                    <a:pt x="536" y="303"/>
                  </a:lnTo>
                  <a:lnTo>
                    <a:pt x="544" y="319"/>
                  </a:lnTo>
                  <a:lnTo>
                    <a:pt x="552" y="336"/>
                  </a:lnTo>
                  <a:lnTo>
                    <a:pt x="552" y="321"/>
                  </a:lnTo>
                  <a:lnTo>
                    <a:pt x="553" y="306"/>
                  </a:lnTo>
                  <a:lnTo>
                    <a:pt x="552" y="291"/>
                  </a:lnTo>
                  <a:lnTo>
                    <a:pt x="551" y="276"/>
                  </a:lnTo>
                  <a:lnTo>
                    <a:pt x="549" y="261"/>
                  </a:lnTo>
                  <a:lnTo>
                    <a:pt x="547" y="245"/>
                  </a:lnTo>
                  <a:lnTo>
                    <a:pt x="544" y="230"/>
                  </a:lnTo>
                  <a:lnTo>
                    <a:pt x="541" y="216"/>
                  </a:lnTo>
                  <a:lnTo>
                    <a:pt x="537" y="201"/>
                  </a:lnTo>
                  <a:lnTo>
                    <a:pt x="532" y="187"/>
                  </a:lnTo>
                  <a:lnTo>
                    <a:pt x="527" y="173"/>
                  </a:lnTo>
                  <a:lnTo>
                    <a:pt x="522" y="159"/>
                  </a:lnTo>
                  <a:lnTo>
                    <a:pt x="516" y="146"/>
                  </a:lnTo>
                  <a:lnTo>
                    <a:pt x="510" y="133"/>
                  </a:lnTo>
                  <a:lnTo>
                    <a:pt x="503" y="119"/>
                  </a:lnTo>
                  <a:lnTo>
                    <a:pt x="496" y="107"/>
                  </a:lnTo>
                  <a:lnTo>
                    <a:pt x="489" y="96"/>
                  </a:lnTo>
                  <a:lnTo>
                    <a:pt x="481" y="84"/>
                  </a:lnTo>
                  <a:lnTo>
                    <a:pt x="473" y="74"/>
                  </a:lnTo>
                  <a:lnTo>
                    <a:pt x="464" y="64"/>
                  </a:lnTo>
                  <a:lnTo>
                    <a:pt x="455" y="54"/>
                  </a:lnTo>
                  <a:lnTo>
                    <a:pt x="447" y="45"/>
                  </a:lnTo>
                  <a:lnTo>
                    <a:pt x="437" y="37"/>
                  </a:lnTo>
                  <a:lnTo>
                    <a:pt x="428" y="30"/>
                  </a:lnTo>
                  <a:lnTo>
                    <a:pt x="419" y="23"/>
                  </a:lnTo>
                  <a:lnTo>
                    <a:pt x="409" y="17"/>
                  </a:lnTo>
                  <a:lnTo>
                    <a:pt x="400" y="12"/>
                  </a:lnTo>
                  <a:lnTo>
                    <a:pt x="390" y="8"/>
                  </a:lnTo>
                  <a:lnTo>
                    <a:pt x="380" y="4"/>
                  </a:lnTo>
                  <a:lnTo>
                    <a:pt x="370" y="2"/>
                  </a:lnTo>
                  <a:lnTo>
                    <a:pt x="360" y="0"/>
                  </a:lnTo>
                  <a:lnTo>
                    <a:pt x="350" y="0"/>
                  </a:lnTo>
                  <a:lnTo>
                    <a:pt x="338" y="0"/>
                  </a:lnTo>
                  <a:lnTo>
                    <a:pt x="324" y="1"/>
                  </a:lnTo>
                  <a:lnTo>
                    <a:pt x="310" y="2"/>
                  </a:lnTo>
                  <a:lnTo>
                    <a:pt x="297" y="4"/>
                  </a:lnTo>
                  <a:lnTo>
                    <a:pt x="269" y="10"/>
                  </a:lnTo>
                  <a:lnTo>
                    <a:pt x="240" y="17"/>
                  </a:lnTo>
                  <a:lnTo>
                    <a:pt x="211" y="25"/>
                  </a:lnTo>
                  <a:lnTo>
                    <a:pt x="181" y="34"/>
                  </a:lnTo>
                  <a:lnTo>
                    <a:pt x="153" y="44"/>
                  </a:lnTo>
                  <a:lnTo>
                    <a:pt x="126" y="54"/>
                  </a:lnTo>
                  <a:lnTo>
                    <a:pt x="76" y="74"/>
                  </a:lnTo>
                  <a:lnTo>
                    <a:pt x="36" y="91"/>
                  </a:lnTo>
                  <a:lnTo>
                    <a:pt x="9" y="104"/>
                  </a:lnTo>
                  <a:lnTo>
                    <a:pt x="0" y="108"/>
                  </a:lnTo>
                  <a:lnTo>
                    <a:pt x="6" y="132"/>
                  </a:lnTo>
                  <a:lnTo>
                    <a:pt x="11" y="156"/>
                  </a:lnTo>
                  <a:lnTo>
                    <a:pt x="15" y="181"/>
                  </a:lnTo>
                  <a:lnTo>
                    <a:pt x="19" y="207"/>
                  </a:lnTo>
                  <a:lnTo>
                    <a:pt x="26" y="261"/>
                  </a:lnTo>
                  <a:lnTo>
                    <a:pt x="31" y="316"/>
                  </a:lnTo>
                  <a:lnTo>
                    <a:pt x="34" y="372"/>
                  </a:lnTo>
                  <a:lnTo>
                    <a:pt x="35" y="429"/>
                  </a:lnTo>
                  <a:lnTo>
                    <a:pt x="36" y="484"/>
                  </a:lnTo>
                  <a:lnTo>
                    <a:pt x="35" y="538"/>
                  </a:lnTo>
                  <a:lnTo>
                    <a:pt x="34" y="589"/>
                  </a:lnTo>
                  <a:lnTo>
                    <a:pt x="32" y="635"/>
                  </a:lnTo>
                  <a:lnTo>
                    <a:pt x="30" y="678"/>
                  </a:lnTo>
                  <a:lnTo>
                    <a:pt x="27" y="715"/>
                  </a:lnTo>
                  <a:lnTo>
                    <a:pt x="23" y="767"/>
                  </a:lnTo>
                  <a:lnTo>
                    <a:pt x="22" y="786"/>
                  </a:lnTo>
                  <a:lnTo>
                    <a:pt x="24" y="785"/>
                  </a:lnTo>
                  <a:lnTo>
                    <a:pt x="32" y="781"/>
                  </a:lnTo>
                  <a:lnTo>
                    <a:pt x="45" y="776"/>
                  </a:lnTo>
                  <a:lnTo>
                    <a:pt x="64" y="768"/>
                  </a:lnTo>
                  <a:close/>
                </a:path>
              </a:pathLst>
            </a:custGeom>
            <a:solidFill>
              <a:srgbClr val="E59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8" name="Freeform 319"/>
            <p:cNvSpPr>
              <a:spLocks/>
            </p:cNvSpPr>
            <p:nvPr/>
          </p:nvSpPr>
          <p:spPr bwMode="auto">
            <a:xfrm>
              <a:off x="8339891" y="2083909"/>
              <a:ext cx="68672" cy="78321"/>
            </a:xfrm>
            <a:custGeom>
              <a:avLst/>
              <a:gdLst/>
              <a:ahLst/>
              <a:cxnLst>
                <a:cxn ang="0">
                  <a:pos x="508" y="0"/>
                </a:cxn>
                <a:cxn ang="0">
                  <a:pos x="545" y="45"/>
                </a:cxn>
                <a:cxn ang="0">
                  <a:pos x="579" y="99"/>
                </a:cxn>
                <a:cxn ang="0">
                  <a:pos x="597" y="132"/>
                </a:cxn>
                <a:cxn ang="0">
                  <a:pos x="613" y="169"/>
                </a:cxn>
                <a:cxn ang="0">
                  <a:pos x="626" y="210"/>
                </a:cxn>
                <a:cxn ang="0">
                  <a:pos x="636" y="254"/>
                </a:cxn>
                <a:cxn ang="0">
                  <a:pos x="642" y="300"/>
                </a:cxn>
                <a:cxn ang="0">
                  <a:pos x="643" y="351"/>
                </a:cxn>
                <a:cxn ang="0">
                  <a:pos x="637" y="402"/>
                </a:cxn>
                <a:cxn ang="0">
                  <a:pos x="624" y="455"/>
                </a:cxn>
                <a:cxn ang="0">
                  <a:pos x="603" y="512"/>
                </a:cxn>
                <a:cxn ang="0">
                  <a:pos x="572" y="568"/>
                </a:cxn>
                <a:cxn ang="0">
                  <a:pos x="518" y="592"/>
                </a:cxn>
                <a:cxn ang="0">
                  <a:pos x="460" y="616"/>
                </a:cxn>
                <a:cxn ang="0">
                  <a:pos x="389" y="642"/>
                </a:cxn>
                <a:cxn ang="0">
                  <a:pos x="311" y="668"/>
                </a:cxn>
                <a:cxn ang="0">
                  <a:pos x="232" y="688"/>
                </a:cxn>
                <a:cxn ang="0">
                  <a:pos x="194" y="695"/>
                </a:cxn>
                <a:cxn ang="0">
                  <a:pos x="157" y="700"/>
                </a:cxn>
                <a:cxn ang="0">
                  <a:pos x="123" y="701"/>
                </a:cxn>
                <a:cxn ang="0">
                  <a:pos x="92" y="699"/>
                </a:cxn>
                <a:cxn ang="0">
                  <a:pos x="66" y="689"/>
                </a:cxn>
                <a:cxn ang="0">
                  <a:pos x="45" y="668"/>
                </a:cxn>
                <a:cxn ang="0">
                  <a:pos x="28" y="638"/>
                </a:cxn>
                <a:cxn ang="0">
                  <a:pos x="16" y="599"/>
                </a:cxn>
                <a:cxn ang="0">
                  <a:pos x="7" y="554"/>
                </a:cxn>
                <a:cxn ang="0">
                  <a:pos x="2" y="504"/>
                </a:cxn>
                <a:cxn ang="0">
                  <a:pos x="0" y="451"/>
                </a:cxn>
                <a:cxn ang="0">
                  <a:pos x="2" y="397"/>
                </a:cxn>
                <a:cxn ang="0">
                  <a:pos x="7" y="343"/>
                </a:cxn>
                <a:cxn ang="0">
                  <a:pos x="14" y="289"/>
                </a:cxn>
                <a:cxn ang="0">
                  <a:pos x="23" y="240"/>
                </a:cxn>
                <a:cxn ang="0">
                  <a:pos x="34" y="195"/>
                </a:cxn>
                <a:cxn ang="0">
                  <a:pos x="47" y="155"/>
                </a:cxn>
                <a:cxn ang="0">
                  <a:pos x="61" y="124"/>
                </a:cxn>
                <a:cxn ang="0">
                  <a:pos x="76" y="102"/>
                </a:cxn>
                <a:cxn ang="0">
                  <a:pos x="92" y="91"/>
                </a:cxn>
              </a:cxnLst>
              <a:rect l="0" t="0" r="r" b="b"/>
              <a:pathLst>
                <a:path w="643" h="701">
                  <a:moveTo>
                    <a:pt x="92" y="91"/>
                  </a:moveTo>
                  <a:lnTo>
                    <a:pt x="508" y="0"/>
                  </a:lnTo>
                  <a:lnTo>
                    <a:pt x="518" y="11"/>
                  </a:lnTo>
                  <a:lnTo>
                    <a:pt x="545" y="45"/>
                  </a:lnTo>
                  <a:lnTo>
                    <a:pt x="562" y="70"/>
                  </a:lnTo>
                  <a:lnTo>
                    <a:pt x="579" y="99"/>
                  </a:lnTo>
                  <a:lnTo>
                    <a:pt x="588" y="115"/>
                  </a:lnTo>
                  <a:lnTo>
                    <a:pt x="597" y="132"/>
                  </a:lnTo>
                  <a:lnTo>
                    <a:pt x="605" y="150"/>
                  </a:lnTo>
                  <a:lnTo>
                    <a:pt x="613" y="169"/>
                  </a:lnTo>
                  <a:lnTo>
                    <a:pt x="620" y="190"/>
                  </a:lnTo>
                  <a:lnTo>
                    <a:pt x="626" y="210"/>
                  </a:lnTo>
                  <a:lnTo>
                    <a:pt x="632" y="232"/>
                  </a:lnTo>
                  <a:lnTo>
                    <a:pt x="636" y="254"/>
                  </a:lnTo>
                  <a:lnTo>
                    <a:pt x="640" y="277"/>
                  </a:lnTo>
                  <a:lnTo>
                    <a:pt x="642" y="300"/>
                  </a:lnTo>
                  <a:lnTo>
                    <a:pt x="643" y="326"/>
                  </a:lnTo>
                  <a:lnTo>
                    <a:pt x="643" y="351"/>
                  </a:lnTo>
                  <a:lnTo>
                    <a:pt x="641" y="376"/>
                  </a:lnTo>
                  <a:lnTo>
                    <a:pt x="637" y="402"/>
                  </a:lnTo>
                  <a:lnTo>
                    <a:pt x="632" y="429"/>
                  </a:lnTo>
                  <a:lnTo>
                    <a:pt x="624" y="455"/>
                  </a:lnTo>
                  <a:lnTo>
                    <a:pt x="614" y="484"/>
                  </a:lnTo>
                  <a:lnTo>
                    <a:pt x="603" y="512"/>
                  </a:lnTo>
                  <a:lnTo>
                    <a:pt x="588" y="540"/>
                  </a:lnTo>
                  <a:lnTo>
                    <a:pt x="572" y="568"/>
                  </a:lnTo>
                  <a:lnTo>
                    <a:pt x="556" y="574"/>
                  </a:lnTo>
                  <a:lnTo>
                    <a:pt x="518" y="592"/>
                  </a:lnTo>
                  <a:lnTo>
                    <a:pt x="491" y="604"/>
                  </a:lnTo>
                  <a:lnTo>
                    <a:pt x="460" y="616"/>
                  </a:lnTo>
                  <a:lnTo>
                    <a:pt x="426" y="629"/>
                  </a:lnTo>
                  <a:lnTo>
                    <a:pt x="389" y="642"/>
                  </a:lnTo>
                  <a:lnTo>
                    <a:pt x="351" y="655"/>
                  </a:lnTo>
                  <a:lnTo>
                    <a:pt x="311" y="668"/>
                  </a:lnTo>
                  <a:lnTo>
                    <a:pt x="271" y="679"/>
                  </a:lnTo>
                  <a:lnTo>
                    <a:pt x="232" y="688"/>
                  </a:lnTo>
                  <a:lnTo>
                    <a:pt x="212" y="692"/>
                  </a:lnTo>
                  <a:lnTo>
                    <a:pt x="194" y="695"/>
                  </a:lnTo>
                  <a:lnTo>
                    <a:pt x="175" y="698"/>
                  </a:lnTo>
                  <a:lnTo>
                    <a:pt x="157" y="700"/>
                  </a:lnTo>
                  <a:lnTo>
                    <a:pt x="139" y="701"/>
                  </a:lnTo>
                  <a:lnTo>
                    <a:pt x="123" y="701"/>
                  </a:lnTo>
                  <a:lnTo>
                    <a:pt x="107" y="701"/>
                  </a:lnTo>
                  <a:lnTo>
                    <a:pt x="92" y="699"/>
                  </a:lnTo>
                  <a:lnTo>
                    <a:pt x="79" y="696"/>
                  </a:lnTo>
                  <a:lnTo>
                    <a:pt x="66" y="689"/>
                  </a:lnTo>
                  <a:lnTo>
                    <a:pt x="55" y="680"/>
                  </a:lnTo>
                  <a:lnTo>
                    <a:pt x="45" y="668"/>
                  </a:lnTo>
                  <a:lnTo>
                    <a:pt x="36" y="654"/>
                  </a:lnTo>
                  <a:lnTo>
                    <a:pt x="28" y="638"/>
                  </a:lnTo>
                  <a:lnTo>
                    <a:pt x="22" y="620"/>
                  </a:lnTo>
                  <a:lnTo>
                    <a:pt x="16" y="599"/>
                  </a:lnTo>
                  <a:lnTo>
                    <a:pt x="11" y="577"/>
                  </a:lnTo>
                  <a:lnTo>
                    <a:pt x="7" y="554"/>
                  </a:lnTo>
                  <a:lnTo>
                    <a:pt x="5" y="530"/>
                  </a:lnTo>
                  <a:lnTo>
                    <a:pt x="2" y="504"/>
                  </a:lnTo>
                  <a:lnTo>
                    <a:pt x="0" y="479"/>
                  </a:lnTo>
                  <a:lnTo>
                    <a:pt x="0" y="451"/>
                  </a:lnTo>
                  <a:lnTo>
                    <a:pt x="1" y="424"/>
                  </a:lnTo>
                  <a:lnTo>
                    <a:pt x="2" y="397"/>
                  </a:lnTo>
                  <a:lnTo>
                    <a:pt x="5" y="370"/>
                  </a:lnTo>
                  <a:lnTo>
                    <a:pt x="7" y="343"/>
                  </a:lnTo>
                  <a:lnTo>
                    <a:pt x="10" y="315"/>
                  </a:lnTo>
                  <a:lnTo>
                    <a:pt x="14" y="289"/>
                  </a:lnTo>
                  <a:lnTo>
                    <a:pt x="18" y="264"/>
                  </a:lnTo>
                  <a:lnTo>
                    <a:pt x="23" y="240"/>
                  </a:lnTo>
                  <a:lnTo>
                    <a:pt x="29" y="216"/>
                  </a:lnTo>
                  <a:lnTo>
                    <a:pt x="34" y="195"/>
                  </a:lnTo>
                  <a:lnTo>
                    <a:pt x="41" y="173"/>
                  </a:lnTo>
                  <a:lnTo>
                    <a:pt x="47" y="155"/>
                  </a:lnTo>
                  <a:lnTo>
                    <a:pt x="54" y="138"/>
                  </a:lnTo>
                  <a:lnTo>
                    <a:pt x="61" y="124"/>
                  </a:lnTo>
                  <a:lnTo>
                    <a:pt x="69" y="112"/>
                  </a:lnTo>
                  <a:lnTo>
                    <a:pt x="76" y="102"/>
                  </a:lnTo>
                  <a:lnTo>
                    <a:pt x="84" y="95"/>
                  </a:lnTo>
                  <a:lnTo>
                    <a:pt x="92" y="91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9" name="Freeform 320"/>
            <p:cNvSpPr>
              <a:spLocks/>
            </p:cNvSpPr>
            <p:nvPr/>
          </p:nvSpPr>
          <p:spPr bwMode="auto">
            <a:xfrm>
              <a:off x="7960391" y="2169688"/>
              <a:ext cx="133729" cy="98831"/>
            </a:xfrm>
            <a:custGeom>
              <a:avLst/>
              <a:gdLst/>
              <a:ahLst/>
              <a:cxnLst>
                <a:cxn ang="0">
                  <a:pos x="13" y="22"/>
                </a:cxn>
                <a:cxn ang="0">
                  <a:pos x="7" y="23"/>
                </a:cxn>
                <a:cxn ang="0">
                  <a:pos x="2" y="28"/>
                </a:cxn>
                <a:cxn ang="0">
                  <a:pos x="1" y="34"/>
                </a:cxn>
                <a:cxn ang="0">
                  <a:pos x="1" y="43"/>
                </a:cxn>
                <a:cxn ang="0">
                  <a:pos x="4" y="54"/>
                </a:cxn>
                <a:cxn ang="0">
                  <a:pos x="11" y="69"/>
                </a:cxn>
                <a:cxn ang="0">
                  <a:pos x="22" y="88"/>
                </a:cxn>
                <a:cxn ang="0">
                  <a:pos x="50" y="127"/>
                </a:cxn>
                <a:cxn ang="0">
                  <a:pos x="109" y="195"/>
                </a:cxn>
                <a:cxn ang="0">
                  <a:pos x="202" y="289"/>
                </a:cxn>
                <a:cxn ang="0">
                  <a:pos x="296" y="378"/>
                </a:cxn>
                <a:cxn ang="0">
                  <a:pos x="367" y="439"/>
                </a:cxn>
                <a:cxn ang="0">
                  <a:pos x="442" y="499"/>
                </a:cxn>
                <a:cxn ang="0">
                  <a:pos x="520" y="557"/>
                </a:cxn>
                <a:cxn ang="0">
                  <a:pos x="601" y="612"/>
                </a:cxn>
                <a:cxn ang="0">
                  <a:pos x="682" y="666"/>
                </a:cxn>
                <a:cxn ang="0">
                  <a:pos x="762" y="715"/>
                </a:cxn>
                <a:cxn ang="0">
                  <a:pos x="841" y="760"/>
                </a:cxn>
                <a:cxn ang="0">
                  <a:pos x="917" y="800"/>
                </a:cxn>
                <a:cxn ang="0">
                  <a:pos x="989" y="834"/>
                </a:cxn>
                <a:cxn ang="0">
                  <a:pos x="1054" y="862"/>
                </a:cxn>
                <a:cxn ang="0">
                  <a:pos x="1114" y="883"/>
                </a:cxn>
                <a:cxn ang="0">
                  <a:pos x="1166" y="898"/>
                </a:cxn>
                <a:cxn ang="0">
                  <a:pos x="1208" y="904"/>
                </a:cxn>
                <a:cxn ang="0">
                  <a:pos x="1241" y="902"/>
                </a:cxn>
                <a:cxn ang="0">
                  <a:pos x="1262" y="889"/>
                </a:cxn>
                <a:cxn ang="0">
                  <a:pos x="1269" y="866"/>
                </a:cxn>
                <a:cxn ang="0">
                  <a:pos x="1254" y="827"/>
                </a:cxn>
                <a:cxn ang="0">
                  <a:pos x="1217" y="774"/>
                </a:cxn>
                <a:cxn ang="0">
                  <a:pos x="1162" y="708"/>
                </a:cxn>
                <a:cxn ang="0">
                  <a:pos x="1093" y="634"/>
                </a:cxn>
                <a:cxn ang="0">
                  <a:pos x="1009" y="553"/>
                </a:cxn>
                <a:cxn ang="0">
                  <a:pos x="915" y="469"/>
                </a:cxn>
                <a:cxn ang="0">
                  <a:pos x="814" y="384"/>
                </a:cxn>
                <a:cxn ang="0">
                  <a:pos x="707" y="301"/>
                </a:cxn>
                <a:cxn ang="0">
                  <a:pos x="598" y="222"/>
                </a:cxn>
                <a:cxn ang="0">
                  <a:pos x="489" y="152"/>
                </a:cxn>
                <a:cxn ang="0">
                  <a:pos x="383" y="92"/>
                </a:cxn>
                <a:cxn ang="0">
                  <a:pos x="283" y="44"/>
                </a:cxn>
                <a:cxn ang="0">
                  <a:pos x="191" y="13"/>
                </a:cxn>
                <a:cxn ang="0">
                  <a:pos x="109" y="0"/>
                </a:cxn>
                <a:cxn ang="0">
                  <a:pos x="42" y="9"/>
                </a:cxn>
              </a:cxnLst>
              <a:rect l="0" t="0" r="r" b="b"/>
              <a:pathLst>
                <a:path w="1269" h="904">
                  <a:moveTo>
                    <a:pt x="14" y="21"/>
                  </a:moveTo>
                  <a:lnTo>
                    <a:pt x="13" y="22"/>
                  </a:lnTo>
                  <a:lnTo>
                    <a:pt x="10" y="22"/>
                  </a:lnTo>
                  <a:lnTo>
                    <a:pt x="7" y="23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1" y="34"/>
                  </a:lnTo>
                  <a:lnTo>
                    <a:pt x="0" y="38"/>
                  </a:lnTo>
                  <a:lnTo>
                    <a:pt x="1" y="43"/>
                  </a:lnTo>
                  <a:lnTo>
                    <a:pt x="2" y="48"/>
                  </a:lnTo>
                  <a:lnTo>
                    <a:pt x="4" y="54"/>
                  </a:lnTo>
                  <a:lnTo>
                    <a:pt x="7" y="61"/>
                  </a:lnTo>
                  <a:lnTo>
                    <a:pt x="11" y="69"/>
                  </a:lnTo>
                  <a:lnTo>
                    <a:pt x="16" y="78"/>
                  </a:lnTo>
                  <a:lnTo>
                    <a:pt x="22" y="88"/>
                  </a:lnTo>
                  <a:lnTo>
                    <a:pt x="30" y="100"/>
                  </a:lnTo>
                  <a:lnTo>
                    <a:pt x="50" y="127"/>
                  </a:lnTo>
                  <a:lnTo>
                    <a:pt x="76" y="158"/>
                  </a:lnTo>
                  <a:lnTo>
                    <a:pt x="109" y="195"/>
                  </a:lnTo>
                  <a:lnTo>
                    <a:pt x="151" y="239"/>
                  </a:lnTo>
                  <a:lnTo>
                    <a:pt x="202" y="289"/>
                  </a:lnTo>
                  <a:lnTo>
                    <a:pt x="263" y="347"/>
                  </a:lnTo>
                  <a:lnTo>
                    <a:pt x="296" y="378"/>
                  </a:lnTo>
                  <a:lnTo>
                    <a:pt x="331" y="409"/>
                  </a:lnTo>
                  <a:lnTo>
                    <a:pt x="367" y="439"/>
                  </a:lnTo>
                  <a:lnTo>
                    <a:pt x="405" y="469"/>
                  </a:lnTo>
                  <a:lnTo>
                    <a:pt x="442" y="499"/>
                  </a:lnTo>
                  <a:lnTo>
                    <a:pt x="481" y="528"/>
                  </a:lnTo>
                  <a:lnTo>
                    <a:pt x="520" y="557"/>
                  </a:lnTo>
                  <a:lnTo>
                    <a:pt x="561" y="585"/>
                  </a:lnTo>
                  <a:lnTo>
                    <a:pt x="601" y="612"/>
                  </a:lnTo>
                  <a:lnTo>
                    <a:pt x="641" y="640"/>
                  </a:lnTo>
                  <a:lnTo>
                    <a:pt x="682" y="666"/>
                  </a:lnTo>
                  <a:lnTo>
                    <a:pt x="723" y="691"/>
                  </a:lnTo>
                  <a:lnTo>
                    <a:pt x="762" y="715"/>
                  </a:lnTo>
                  <a:lnTo>
                    <a:pt x="802" y="737"/>
                  </a:lnTo>
                  <a:lnTo>
                    <a:pt x="841" y="760"/>
                  </a:lnTo>
                  <a:lnTo>
                    <a:pt x="880" y="781"/>
                  </a:lnTo>
                  <a:lnTo>
                    <a:pt x="917" y="800"/>
                  </a:lnTo>
                  <a:lnTo>
                    <a:pt x="954" y="818"/>
                  </a:lnTo>
                  <a:lnTo>
                    <a:pt x="989" y="834"/>
                  </a:lnTo>
                  <a:lnTo>
                    <a:pt x="1022" y="849"/>
                  </a:lnTo>
                  <a:lnTo>
                    <a:pt x="1054" y="862"/>
                  </a:lnTo>
                  <a:lnTo>
                    <a:pt x="1086" y="874"/>
                  </a:lnTo>
                  <a:lnTo>
                    <a:pt x="1114" y="883"/>
                  </a:lnTo>
                  <a:lnTo>
                    <a:pt x="1141" y="891"/>
                  </a:lnTo>
                  <a:lnTo>
                    <a:pt x="1166" y="898"/>
                  </a:lnTo>
                  <a:lnTo>
                    <a:pt x="1188" y="902"/>
                  </a:lnTo>
                  <a:lnTo>
                    <a:pt x="1208" y="904"/>
                  </a:lnTo>
                  <a:lnTo>
                    <a:pt x="1227" y="904"/>
                  </a:lnTo>
                  <a:lnTo>
                    <a:pt x="1241" y="902"/>
                  </a:lnTo>
                  <a:lnTo>
                    <a:pt x="1253" y="897"/>
                  </a:lnTo>
                  <a:lnTo>
                    <a:pt x="1262" y="889"/>
                  </a:lnTo>
                  <a:lnTo>
                    <a:pt x="1268" y="879"/>
                  </a:lnTo>
                  <a:lnTo>
                    <a:pt x="1269" y="866"/>
                  </a:lnTo>
                  <a:lnTo>
                    <a:pt x="1264" y="849"/>
                  </a:lnTo>
                  <a:lnTo>
                    <a:pt x="1254" y="827"/>
                  </a:lnTo>
                  <a:lnTo>
                    <a:pt x="1238" y="802"/>
                  </a:lnTo>
                  <a:lnTo>
                    <a:pt x="1217" y="774"/>
                  </a:lnTo>
                  <a:lnTo>
                    <a:pt x="1192" y="742"/>
                  </a:lnTo>
                  <a:lnTo>
                    <a:pt x="1162" y="708"/>
                  </a:lnTo>
                  <a:lnTo>
                    <a:pt x="1129" y="672"/>
                  </a:lnTo>
                  <a:lnTo>
                    <a:pt x="1093" y="634"/>
                  </a:lnTo>
                  <a:lnTo>
                    <a:pt x="1052" y="594"/>
                  </a:lnTo>
                  <a:lnTo>
                    <a:pt x="1009" y="553"/>
                  </a:lnTo>
                  <a:lnTo>
                    <a:pt x="963" y="512"/>
                  </a:lnTo>
                  <a:lnTo>
                    <a:pt x="915" y="469"/>
                  </a:lnTo>
                  <a:lnTo>
                    <a:pt x="865" y="426"/>
                  </a:lnTo>
                  <a:lnTo>
                    <a:pt x="814" y="384"/>
                  </a:lnTo>
                  <a:lnTo>
                    <a:pt x="761" y="342"/>
                  </a:lnTo>
                  <a:lnTo>
                    <a:pt x="707" y="301"/>
                  </a:lnTo>
                  <a:lnTo>
                    <a:pt x="652" y="261"/>
                  </a:lnTo>
                  <a:lnTo>
                    <a:pt x="598" y="222"/>
                  </a:lnTo>
                  <a:lnTo>
                    <a:pt x="544" y="186"/>
                  </a:lnTo>
                  <a:lnTo>
                    <a:pt x="489" y="152"/>
                  </a:lnTo>
                  <a:lnTo>
                    <a:pt x="436" y="121"/>
                  </a:lnTo>
                  <a:lnTo>
                    <a:pt x="383" y="92"/>
                  </a:lnTo>
                  <a:lnTo>
                    <a:pt x="332" y="66"/>
                  </a:lnTo>
                  <a:lnTo>
                    <a:pt x="283" y="44"/>
                  </a:lnTo>
                  <a:lnTo>
                    <a:pt x="235" y="27"/>
                  </a:lnTo>
                  <a:lnTo>
                    <a:pt x="191" y="13"/>
                  </a:lnTo>
                  <a:lnTo>
                    <a:pt x="149" y="4"/>
                  </a:lnTo>
                  <a:lnTo>
                    <a:pt x="109" y="0"/>
                  </a:lnTo>
                  <a:lnTo>
                    <a:pt x="73" y="2"/>
                  </a:lnTo>
                  <a:lnTo>
                    <a:pt x="42" y="9"/>
                  </a:lnTo>
                  <a:lnTo>
                    <a:pt x="14" y="21"/>
                  </a:lnTo>
                  <a:close/>
                </a:path>
              </a:pathLst>
            </a:custGeom>
            <a:solidFill>
              <a:srgbClr val="005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0" name="Freeform 321"/>
            <p:cNvSpPr>
              <a:spLocks/>
            </p:cNvSpPr>
            <p:nvPr/>
          </p:nvSpPr>
          <p:spPr bwMode="auto">
            <a:xfrm>
              <a:off x="7940512" y="2177147"/>
              <a:ext cx="140958" cy="128669"/>
            </a:xfrm>
            <a:custGeom>
              <a:avLst/>
              <a:gdLst/>
              <a:ahLst/>
              <a:cxnLst>
                <a:cxn ang="0">
                  <a:pos x="26" y="604"/>
                </a:cxn>
                <a:cxn ang="0">
                  <a:pos x="132" y="452"/>
                </a:cxn>
                <a:cxn ang="0">
                  <a:pos x="228" y="325"/>
                </a:cxn>
                <a:cxn ang="0">
                  <a:pos x="303" y="237"/>
                </a:cxn>
                <a:cxn ang="0">
                  <a:pos x="377" y="163"/>
                </a:cxn>
                <a:cxn ang="0">
                  <a:pos x="457" y="102"/>
                </a:cxn>
                <a:cxn ang="0">
                  <a:pos x="545" y="55"/>
                </a:cxn>
                <a:cxn ang="0">
                  <a:pos x="644" y="22"/>
                </a:cxn>
                <a:cxn ang="0">
                  <a:pos x="759" y="2"/>
                </a:cxn>
                <a:cxn ang="0">
                  <a:pos x="821" y="1"/>
                </a:cxn>
                <a:cxn ang="0">
                  <a:pos x="885" y="8"/>
                </a:cxn>
                <a:cxn ang="0">
                  <a:pos x="948" y="22"/>
                </a:cxn>
                <a:cxn ang="0">
                  <a:pos x="1011" y="43"/>
                </a:cxn>
                <a:cxn ang="0">
                  <a:pos x="1070" y="69"/>
                </a:cxn>
                <a:cxn ang="0">
                  <a:pos x="1126" y="101"/>
                </a:cxn>
                <a:cxn ang="0">
                  <a:pos x="1178" y="136"/>
                </a:cxn>
                <a:cxn ang="0">
                  <a:pos x="1223" y="175"/>
                </a:cxn>
                <a:cxn ang="0">
                  <a:pos x="1260" y="216"/>
                </a:cxn>
                <a:cxn ang="0">
                  <a:pos x="1291" y="258"/>
                </a:cxn>
                <a:cxn ang="0">
                  <a:pos x="1311" y="302"/>
                </a:cxn>
                <a:cxn ang="0">
                  <a:pos x="1324" y="341"/>
                </a:cxn>
                <a:cxn ang="0">
                  <a:pos x="1334" y="411"/>
                </a:cxn>
                <a:cxn ang="0">
                  <a:pos x="1330" y="465"/>
                </a:cxn>
                <a:cxn ang="0">
                  <a:pos x="1318" y="503"/>
                </a:cxn>
                <a:cxn ang="0">
                  <a:pos x="1305" y="527"/>
                </a:cxn>
                <a:cxn ang="0">
                  <a:pos x="1223" y="539"/>
                </a:cxn>
                <a:cxn ang="0">
                  <a:pos x="1114" y="564"/>
                </a:cxn>
                <a:cxn ang="0">
                  <a:pos x="1028" y="595"/>
                </a:cxn>
                <a:cxn ang="0">
                  <a:pos x="977" y="621"/>
                </a:cxn>
                <a:cxn ang="0">
                  <a:pos x="945" y="646"/>
                </a:cxn>
                <a:cxn ang="0">
                  <a:pos x="910" y="683"/>
                </a:cxn>
                <a:cxn ang="0">
                  <a:pos x="828" y="788"/>
                </a:cxn>
                <a:cxn ang="0">
                  <a:pos x="742" y="916"/>
                </a:cxn>
                <a:cxn ang="0">
                  <a:pos x="613" y="1105"/>
                </a:cxn>
                <a:cxn ang="0">
                  <a:pos x="575" y="1150"/>
                </a:cxn>
                <a:cxn ang="0">
                  <a:pos x="554" y="1164"/>
                </a:cxn>
                <a:cxn ang="0">
                  <a:pos x="518" y="1155"/>
                </a:cxn>
                <a:cxn ang="0">
                  <a:pos x="465" y="1124"/>
                </a:cxn>
                <a:cxn ang="0">
                  <a:pos x="399" y="1074"/>
                </a:cxn>
                <a:cxn ang="0">
                  <a:pos x="302" y="991"/>
                </a:cxn>
                <a:cxn ang="0">
                  <a:pos x="154" y="848"/>
                </a:cxn>
                <a:cxn ang="0">
                  <a:pos x="57" y="737"/>
                </a:cxn>
                <a:cxn ang="0">
                  <a:pos x="17" y="685"/>
                </a:cxn>
                <a:cxn ang="0">
                  <a:pos x="0" y="648"/>
                </a:cxn>
              </a:cxnLst>
              <a:rect l="0" t="0" r="r" b="b"/>
              <a:pathLst>
                <a:path w="1334" h="1164">
                  <a:moveTo>
                    <a:pt x="0" y="640"/>
                  </a:moveTo>
                  <a:lnTo>
                    <a:pt x="7" y="631"/>
                  </a:lnTo>
                  <a:lnTo>
                    <a:pt x="26" y="604"/>
                  </a:lnTo>
                  <a:lnTo>
                    <a:pt x="54" y="563"/>
                  </a:lnTo>
                  <a:lnTo>
                    <a:pt x="90" y="510"/>
                  </a:lnTo>
                  <a:lnTo>
                    <a:pt x="132" y="452"/>
                  </a:lnTo>
                  <a:lnTo>
                    <a:pt x="179" y="388"/>
                  </a:lnTo>
                  <a:lnTo>
                    <a:pt x="203" y="357"/>
                  </a:lnTo>
                  <a:lnTo>
                    <a:pt x="228" y="325"/>
                  </a:lnTo>
                  <a:lnTo>
                    <a:pt x="253" y="295"/>
                  </a:lnTo>
                  <a:lnTo>
                    <a:pt x="277" y="265"/>
                  </a:lnTo>
                  <a:lnTo>
                    <a:pt x="303" y="237"/>
                  </a:lnTo>
                  <a:lnTo>
                    <a:pt x="327" y="211"/>
                  </a:lnTo>
                  <a:lnTo>
                    <a:pt x="352" y="186"/>
                  </a:lnTo>
                  <a:lnTo>
                    <a:pt x="377" y="163"/>
                  </a:lnTo>
                  <a:lnTo>
                    <a:pt x="403" y="140"/>
                  </a:lnTo>
                  <a:lnTo>
                    <a:pt x="429" y="120"/>
                  </a:lnTo>
                  <a:lnTo>
                    <a:pt x="457" y="102"/>
                  </a:lnTo>
                  <a:lnTo>
                    <a:pt x="485" y="85"/>
                  </a:lnTo>
                  <a:lnTo>
                    <a:pt x="514" y="69"/>
                  </a:lnTo>
                  <a:lnTo>
                    <a:pt x="545" y="55"/>
                  </a:lnTo>
                  <a:lnTo>
                    <a:pt x="576" y="43"/>
                  </a:lnTo>
                  <a:lnTo>
                    <a:pt x="610" y="32"/>
                  </a:lnTo>
                  <a:lnTo>
                    <a:pt x="644" y="22"/>
                  </a:lnTo>
                  <a:lnTo>
                    <a:pt x="680" y="14"/>
                  </a:lnTo>
                  <a:lnTo>
                    <a:pt x="719" y="8"/>
                  </a:lnTo>
                  <a:lnTo>
                    <a:pt x="759" y="2"/>
                  </a:lnTo>
                  <a:lnTo>
                    <a:pt x="779" y="1"/>
                  </a:lnTo>
                  <a:lnTo>
                    <a:pt x="800" y="0"/>
                  </a:lnTo>
                  <a:lnTo>
                    <a:pt x="821" y="1"/>
                  </a:lnTo>
                  <a:lnTo>
                    <a:pt x="842" y="2"/>
                  </a:lnTo>
                  <a:lnTo>
                    <a:pt x="864" y="4"/>
                  </a:lnTo>
                  <a:lnTo>
                    <a:pt x="885" y="8"/>
                  </a:lnTo>
                  <a:lnTo>
                    <a:pt x="906" y="12"/>
                  </a:lnTo>
                  <a:lnTo>
                    <a:pt x="927" y="17"/>
                  </a:lnTo>
                  <a:lnTo>
                    <a:pt x="948" y="22"/>
                  </a:lnTo>
                  <a:lnTo>
                    <a:pt x="969" y="29"/>
                  </a:lnTo>
                  <a:lnTo>
                    <a:pt x="989" y="35"/>
                  </a:lnTo>
                  <a:lnTo>
                    <a:pt x="1011" y="43"/>
                  </a:lnTo>
                  <a:lnTo>
                    <a:pt x="1031" y="51"/>
                  </a:lnTo>
                  <a:lnTo>
                    <a:pt x="1051" y="60"/>
                  </a:lnTo>
                  <a:lnTo>
                    <a:pt x="1070" y="69"/>
                  </a:lnTo>
                  <a:lnTo>
                    <a:pt x="1089" y="79"/>
                  </a:lnTo>
                  <a:lnTo>
                    <a:pt x="1108" y="90"/>
                  </a:lnTo>
                  <a:lnTo>
                    <a:pt x="1126" y="101"/>
                  </a:lnTo>
                  <a:lnTo>
                    <a:pt x="1144" y="112"/>
                  </a:lnTo>
                  <a:lnTo>
                    <a:pt x="1161" y="124"/>
                  </a:lnTo>
                  <a:lnTo>
                    <a:pt x="1178" y="136"/>
                  </a:lnTo>
                  <a:lnTo>
                    <a:pt x="1193" y="149"/>
                  </a:lnTo>
                  <a:lnTo>
                    <a:pt x="1208" y="162"/>
                  </a:lnTo>
                  <a:lnTo>
                    <a:pt x="1223" y="175"/>
                  </a:lnTo>
                  <a:lnTo>
                    <a:pt x="1236" y="189"/>
                  </a:lnTo>
                  <a:lnTo>
                    <a:pt x="1249" y="202"/>
                  </a:lnTo>
                  <a:lnTo>
                    <a:pt x="1260" y="216"/>
                  </a:lnTo>
                  <a:lnTo>
                    <a:pt x="1271" y="230"/>
                  </a:lnTo>
                  <a:lnTo>
                    <a:pt x="1282" y="244"/>
                  </a:lnTo>
                  <a:lnTo>
                    <a:pt x="1291" y="258"/>
                  </a:lnTo>
                  <a:lnTo>
                    <a:pt x="1299" y="272"/>
                  </a:lnTo>
                  <a:lnTo>
                    <a:pt x="1305" y="287"/>
                  </a:lnTo>
                  <a:lnTo>
                    <a:pt x="1311" y="302"/>
                  </a:lnTo>
                  <a:lnTo>
                    <a:pt x="1316" y="315"/>
                  </a:lnTo>
                  <a:lnTo>
                    <a:pt x="1320" y="329"/>
                  </a:lnTo>
                  <a:lnTo>
                    <a:pt x="1324" y="341"/>
                  </a:lnTo>
                  <a:lnTo>
                    <a:pt x="1330" y="366"/>
                  </a:lnTo>
                  <a:lnTo>
                    <a:pt x="1333" y="389"/>
                  </a:lnTo>
                  <a:lnTo>
                    <a:pt x="1334" y="411"/>
                  </a:lnTo>
                  <a:lnTo>
                    <a:pt x="1334" y="431"/>
                  </a:lnTo>
                  <a:lnTo>
                    <a:pt x="1332" y="449"/>
                  </a:lnTo>
                  <a:lnTo>
                    <a:pt x="1330" y="465"/>
                  </a:lnTo>
                  <a:lnTo>
                    <a:pt x="1326" y="479"/>
                  </a:lnTo>
                  <a:lnTo>
                    <a:pt x="1323" y="492"/>
                  </a:lnTo>
                  <a:lnTo>
                    <a:pt x="1318" y="503"/>
                  </a:lnTo>
                  <a:lnTo>
                    <a:pt x="1315" y="511"/>
                  </a:lnTo>
                  <a:lnTo>
                    <a:pt x="1308" y="523"/>
                  </a:lnTo>
                  <a:lnTo>
                    <a:pt x="1305" y="527"/>
                  </a:lnTo>
                  <a:lnTo>
                    <a:pt x="1295" y="528"/>
                  </a:lnTo>
                  <a:lnTo>
                    <a:pt x="1265" y="532"/>
                  </a:lnTo>
                  <a:lnTo>
                    <a:pt x="1223" y="539"/>
                  </a:lnTo>
                  <a:lnTo>
                    <a:pt x="1171" y="550"/>
                  </a:lnTo>
                  <a:lnTo>
                    <a:pt x="1143" y="557"/>
                  </a:lnTo>
                  <a:lnTo>
                    <a:pt x="1114" y="564"/>
                  </a:lnTo>
                  <a:lnTo>
                    <a:pt x="1085" y="573"/>
                  </a:lnTo>
                  <a:lnTo>
                    <a:pt x="1056" y="583"/>
                  </a:lnTo>
                  <a:lnTo>
                    <a:pt x="1028" y="595"/>
                  </a:lnTo>
                  <a:lnTo>
                    <a:pt x="1002" y="607"/>
                  </a:lnTo>
                  <a:lnTo>
                    <a:pt x="989" y="614"/>
                  </a:lnTo>
                  <a:lnTo>
                    <a:pt x="977" y="621"/>
                  </a:lnTo>
                  <a:lnTo>
                    <a:pt x="966" y="629"/>
                  </a:lnTo>
                  <a:lnTo>
                    <a:pt x="955" y="637"/>
                  </a:lnTo>
                  <a:lnTo>
                    <a:pt x="945" y="646"/>
                  </a:lnTo>
                  <a:lnTo>
                    <a:pt x="934" y="656"/>
                  </a:lnTo>
                  <a:lnTo>
                    <a:pt x="922" y="669"/>
                  </a:lnTo>
                  <a:lnTo>
                    <a:pt x="910" y="683"/>
                  </a:lnTo>
                  <a:lnTo>
                    <a:pt x="884" y="714"/>
                  </a:lnTo>
                  <a:lnTo>
                    <a:pt x="857" y="750"/>
                  </a:lnTo>
                  <a:lnTo>
                    <a:pt x="828" y="788"/>
                  </a:lnTo>
                  <a:lnTo>
                    <a:pt x="800" y="830"/>
                  </a:lnTo>
                  <a:lnTo>
                    <a:pt x="771" y="873"/>
                  </a:lnTo>
                  <a:lnTo>
                    <a:pt x="742" y="916"/>
                  </a:lnTo>
                  <a:lnTo>
                    <a:pt x="686" y="1000"/>
                  </a:lnTo>
                  <a:lnTo>
                    <a:pt x="636" y="1073"/>
                  </a:lnTo>
                  <a:lnTo>
                    <a:pt x="613" y="1105"/>
                  </a:lnTo>
                  <a:lnTo>
                    <a:pt x="593" y="1131"/>
                  </a:lnTo>
                  <a:lnTo>
                    <a:pt x="584" y="1141"/>
                  </a:lnTo>
                  <a:lnTo>
                    <a:pt x="575" y="1150"/>
                  </a:lnTo>
                  <a:lnTo>
                    <a:pt x="568" y="1157"/>
                  </a:lnTo>
                  <a:lnTo>
                    <a:pt x="561" y="1162"/>
                  </a:lnTo>
                  <a:lnTo>
                    <a:pt x="554" y="1164"/>
                  </a:lnTo>
                  <a:lnTo>
                    <a:pt x="544" y="1164"/>
                  </a:lnTo>
                  <a:lnTo>
                    <a:pt x="532" y="1161"/>
                  </a:lnTo>
                  <a:lnTo>
                    <a:pt x="518" y="1155"/>
                  </a:lnTo>
                  <a:lnTo>
                    <a:pt x="502" y="1147"/>
                  </a:lnTo>
                  <a:lnTo>
                    <a:pt x="485" y="1136"/>
                  </a:lnTo>
                  <a:lnTo>
                    <a:pt x="465" y="1124"/>
                  </a:lnTo>
                  <a:lnTo>
                    <a:pt x="445" y="1109"/>
                  </a:lnTo>
                  <a:lnTo>
                    <a:pt x="422" y="1093"/>
                  </a:lnTo>
                  <a:lnTo>
                    <a:pt x="399" y="1074"/>
                  </a:lnTo>
                  <a:lnTo>
                    <a:pt x="376" y="1055"/>
                  </a:lnTo>
                  <a:lnTo>
                    <a:pt x="352" y="1034"/>
                  </a:lnTo>
                  <a:lnTo>
                    <a:pt x="302" y="991"/>
                  </a:lnTo>
                  <a:lnTo>
                    <a:pt x="251" y="943"/>
                  </a:lnTo>
                  <a:lnTo>
                    <a:pt x="202" y="896"/>
                  </a:lnTo>
                  <a:lnTo>
                    <a:pt x="154" y="848"/>
                  </a:lnTo>
                  <a:lnTo>
                    <a:pt x="111" y="801"/>
                  </a:lnTo>
                  <a:lnTo>
                    <a:pt x="73" y="757"/>
                  </a:lnTo>
                  <a:lnTo>
                    <a:pt x="57" y="737"/>
                  </a:lnTo>
                  <a:lnTo>
                    <a:pt x="42" y="718"/>
                  </a:lnTo>
                  <a:lnTo>
                    <a:pt x="29" y="701"/>
                  </a:lnTo>
                  <a:lnTo>
                    <a:pt x="17" y="685"/>
                  </a:lnTo>
                  <a:lnTo>
                    <a:pt x="9" y="670"/>
                  </a:lnTo>
                  <a:lnTo>
                    <a:pt x="3" y="658"/>
                  </a:lnTo>
                  <a:lnTo>
                    <a:pt x="0" y="648"/>
                  </a:lnTo>
                  <a:lnTo>
                    <a:pt x="0" y="640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1" name="Freeform 322"/>
            <p:cNvSpPr>
              <a:spLocks/>
            </p:cNvSpPr>
            <p:nvPr/>
          </p:nvSpPr>
          <p:spPr bwMode="auto">
            <a:xfrm>
              <a:off x="7967619" y="2182740"/>
              <a:ext cx="113851" cy="123074"/>
            </a:xfrm>
            <a:custGeom>
              <a:avLst/>
              <a:gdLst/>
              <a:ahLst/>
              <a:cxnLst>
                <a:cxn ang="0">
                  <a:pos x="1026" y="203"/>
                </a:cxn>
                <a:cxn ang="0">
                  <a:pos x="987" y="153"/>
                </a:cxn>
                <a:cxn ang="0">
                  <a:pos x="938" y="105"/>
                </a:cxn>
                <a:cxn ang="0">
                  <a:pos x="879" y="60"/>
                </a:cxn>
                <a:cxn ang="0">
                  <a:pos x="811" y="22"/>
                </a:cxn>
                <a:cxn ang="0">
                  <a:pos x="769" y="8"/>
                </a:cxn>
                <a:cxn ang="0">
                  <a:pos x="782" y="34"/>
                </a:cxn>
                <a:cxn ang="0">
                  <a:pos x="797" y="75"/>
                </a:cxn>
                <a:cxn ang="0">
                  <a:pos x="809" y="136"/>
                </a:cxn>
                <a:cxn ang="0">
                  <a:pos x="809" y="195"/>
                </a:cxn>
                <a:cxn ang="0">
                  <a:pos x="799" y="239"/>
                </a:cxn>
                <a:cxn ang="0">
                  <a:pos x="785" y="271"/>
                </a:cxn>
                <a:cxn ang="0">
                  <a:pos x="743" y="279"/>
                </a:cxn>
                <a:cxn ang="0">
                  <a:pos x="620" y="303"/>
                </a:cxn>
                <a:cxn ang="0">
                  <a:pos x="533" y="330"/>
                </a:cxn>
                <a:cxn ang="0">
                  <a:pos x="466" y="361"/>
                </a:cxn>
                <a:cxn ang="0">
                  <a:pos x="432" y="384"/>
                </a:cxn>
                <a:cxn ang="0">
                  <a:pos x="398" y="416"/>
                </a:cxn>
                <a:cxn ang="0">
                  <a:pos x="334" y="497"/>
                </a:cxn>
                <a:cxn ang="0">
                  <a:pos x="248" y="619"/>
                </a:cxn>
                <a:cxn ang="0">
                  <a:pos x="112" y="821"/>
                </a:cxn>
                <a:cxn ang="0">
                  <a:pos x="61" y="887"/>
                </a:cxn>
                <a:cxn ang="0">
                  <a:pos x="38" y="909"/>
                </a:cxn>
                <a:cxn ang="0">
                  <a:pos x="27" y="912"/>
                </a:cxn>
                <a:cxn ang="0">
                  <a:pos x="0" y="904"/>
                </a:cxn>
                <a:cxn ang="0">
                  <a:pos x="121" y="1011"/>
                </a:cxn>
                <a:cxn ang="0">
                  <a:pos x="188" y="1063"/>
                </a:cxn>
                <a:cxn ang="0">
                  <a:pos x="243" y="1099"/>
                </a:cxn>
                <a:cxn ang="0">
                  <a:pos x="284" y="1115"/>
                </a:cxn>
                <a:cxn ang="0">
                  <a:pos x="297" y="1114"/>
                </a:cxn>
                <a:cxn ang="0">
                  <a:pos x="314" y="1101"/>
                </a:cxn>
                <a:cxn ang="0">
                  <a:pos x="352" y="1056"/>
                </a:cxn>
                <a:cxn ang="0">
                  <a:pos x="481" y="867"/>
                </a:cxn>
                <a:cxn ang="0">
                  <a:pos x="567" y="739"/>
                </a:cxn>
                <a:cxn ang="0">
                  <a:pos x="649" y="634"/>
                </a:cxn>
                <a:cxn ang="0">
                  <a:pos x="684" y="597"/>
                </a:cxn>
                <a:cxn ang="0">
                  <a:pos x="716" y="572"/>
                </a:cxn>
                <a:cxn ang="0">
                  <a:pos x="767" y="546"/>
                </a:cxn>
                <a:cxn ang="0">
                  <a:pos x="853" y="515"/>
                </a:cxn>
                <a:cxn ang="0">
                  <a:pos x="962" y="490"/>
                </a:cxn>
                <a:cxn ang="0">
                  <a:pos x="1044" y="478"/>
                </a:cxn>
                <a:cxn ang="0">
                  <a:pos x="1057" y="454"/>
                </a:cxn>
                <a:cxn ang="0">
                  <a:pos x="1069" y="416"/>
                </a:cxn>
                <a:cxn ang="0">
                  <a:pos x="1073" y="362"/>
                </a:cxn>
                <a:cxn ang="0">
                  <a:pos x="1063" y="292"/>
                </a:cxn>
                <a:cxn ang="0">
                  <a:pos x="1050" y="253"/>
                </a:cxn>
              </a:cxnLst>
              <a:rect l="0" t="0" r="r" b="b"/>
              <a:pathLst>
                <a:path w="1073" h="1116">
                  <a:moveTo>
                    <a:pt x="1044" y="238"/>
                  </a:moveTo>
                  <a:lnTo>
                    <a:pt x="1036" y="220"/>
                  </a:lnTo>
                  <a:lnTo>
                    <a:pt x="1026" y="203"/>
                  </a:lnTo>
                  <a:lnTo>
                    <a:pt x="1015" y="186"/>
                  </a:lnTo>
                  <a:lnTo>
                    <a:pt x="1001" y="169"/>
                  </a:lnTo>
                  <a:lnTo>
                    <a:pt x="987" y="153"/>
                  </a:lnTo>
                  <a:lnTo>
                    <a:pt x="972" y="137"/>
                  </a:lnTo>
                  <a:lnTo>
                    <a:pt x="955" y="121"/>
                  </a:lnTo>
                  <a:lnTo>
                    <a:pt x="938" y="105"/>
                  </a:lnTo>
                  <a:lnTo>
                    <a:pt x="919" y="89"/>
                  </a:lnTo>
                  <a:lnTo>
                    <a:pt x="899" y="74"/>
                  </a:lnTo>
                  <a:lnTo>
                    <a:pt x="879" y="60"/>
                  </a:lnTo>
                  <a:lnTo>
                    <a:pt x="856" y="47"/>
                  </a:lnTo>
                  <a:lnTo>
                    <a:pt x="834" y="34"/>
                  </a:lnTo>
                  <a:lnTo>
                    <a:pt x="811" y="22"/>
                  </a:lnTo>
                  <a:lnTo>
                    <a:pt x="788" y="11"/>
                  </a:lnTo>
                  <a:lnTo>
                    <a:pt x="764" y="0"/>
                  </a:lnTo>
                  <a:lnTo>
                    <a:pt x="769" y="8"/>
                  </a:lnTo>
                  <a:lnTo>
                    <a:pt x="774" y="17"/>
                  </a:lnTo>
                  <a:lnTo>
                    <a:pt x="778" y="25"/>
                  </a:lnTo>
                  <a:lnTo>
                    <a:pt x="782" y="34"/>
                  </a:lnTo>
                  <a:lnTo>
                    <a:pt x="788" y="48"/>
                  </a:lnTo>
                  <a:lnTo>
                    <a:pt x="793" y="62"/>
                  </a:lnTo>
                  <a:lnTo>
                    <a:pt x="797" y="75"/>
                  </a:lnTo>
                  <a:lnTo>
                    <a:pt x="801" y="88"/>
                  </a:lnTo>
                  <a:lnTo>
                    <a:pt x="806" y="113"/>
                  </a:lnTo>
                  <a:lnTo>
                    <a:pt x="809" y="136"/>
                  </a:lnTo>
                  <a:lnTo>
                    <a:pt x="811" y="158"/>
                  </a:lnTo>
                  <a:lnTo>
                    <a:pt x="811" y="177"/>
                  </a:lnTo>
                  <a:lnTo>
                    <a:pt x="809" y="195"/>
                  </a:lnTo>
                  <a:lnTo>
                    <a:pt x="806" y="211"/>
                  </a:lnTo>
                  <a:lnTo>
                    <a:pt x="803" y="227"/>
                  </a:lnTo>
                  <a:lnTo>
                    <a:pt x="799" y="239"/>
                  </a:lnTo>
                  <a:lnTo>
                    <a:pt x="795" y="250"/>
                  </a:lnTo>
                  <a:lnTo>
                    <a:pt x="791" y="259"/>
                  </a:lnTo>
                  <a:lnTo>
                    <a:pt x="785" y="271"/>
                  </a:lnTo>
                  <a:lnTo>
                    <a:pt x="782" y="275"/>
                  </a:lnTo>
                  <a:lnTo>
                    <a:pt x="771" y="276"/>
                  </a:lnTo>
                  <a:lnTo>
                    <a:pt x="743" y="279"/>
                  </a:lnTo>
                  <a:lnTo>
                    <a:pt x="700" y="286"/>
                  </a:lnTo>
                  <a:lnTo>
                    <a:pt x="648" y="296"/>
                  </a:lnTo>
                  <a:lnTo>
                    <a:pt x="620" y="303"/>
                  </a:lnTo>
                  <a:lnTo>
                    <a:pt x="590" y="311"/>
                  </a:lnTo>
                  <a:lnTo>
                    <a:pt x="561" y="320"/>
                  </a:lnTo>
                  <a:lnTo>
                    <a:pt x="533" y="330"/>
                  </a:lnTo>
                  <a:lnTo>
                    <a:pt x="505" y="341"/>
                  </a:lnTo>
                  <a:lnTo>
                    <a:pt x="479" y="354"/>
                  </a:lnTo>
                  <a:lnTo>
                    <a:pt x="466" y="361"/>
                  </a:lnTo>
                  <a:lnTo>
                    <a:pt x="453" y="369"/>
                  </a:lnTo>
                  <a:lnTo>
                    <a:pt x="442" y="376"/>
                  </a:lnTo>
                  <a:lnTo>
                    <a:pt x="432" y="384"/>
                  </a:lnTo>
                  <a:lnTo>
                    <a:pt x="421" y="393"/>
                  </a:lnTo>
                  <a:lnTo>
                    <a:pt x="410" y="404"/>
                  </a:lnTo>
                  <a:lnTo>
                    <a:pt x="398" y="416"/>
                  </a:lnTo>
                  <a:lnTo>
                    <a:pt x="386" y="430"/>
                  </a:lnTo>
                  <a:lnTo>
                    <a:pt x="361" y="461"/>
                  </a:lnTo>
                  <a:lnTo>
                    <a:pt x="334" y="497"/>
                  </a:lnTo>
                  <a:lnTo>
                    <a:pt x="305" y="536"/>
                  </a:lnTo>
                  <a:lnTo>
                    <a:pt x="276" y="577"/>
                  </a:lnTo>
                  <a:lnTo>
                    <a:pt x="248" y="619"/>
                  </a:lnTo>
                  <a:lnTo>
                    <a:pt x="219" y="663"/>
                  </a:lnTo>
                  <a:lnTo>
                    <a:pt x="162" y="746"/>
                  </a:lnTo>
                  <a:lnTo>
                    <a:pt x="112" y="821"/>
                  </a:lnTo>
                  <a:lnTo>
                    <a:pt x="90" y="851"/>
                  </a:lnTo>
                  <a:lnTo>
                    <a:pt x="70" y="877"/>
                  </a:lnTo>
                  <a:lnTo>
                    <a:pt x="61" y="887"/>
                  </a:lnTo>
                  <a:lnTo>
                    <a:pt x="53" y="897"/>
                  </a:lnTo>
                  <a:lnTo>
                    <a:pt x="45" y="904"/>
                  </a:lnTo>
                  <a:lnTo>
                    <a:pt x="38" y="909"/>
                  </a:lnTo>
                  <a:lnTo>
                    <a:pt x="35" y="911"/>
                  </a:lnTo>
                  <a:lnTo>
                    <a:pt x="31" y="912"/>
                  </a:lnTo>
                  <a:lnTo>
                    <a:pt x="27" y="912"/>
                  </a:lnTo>
                  <a:lnTo>
                    <a:pt x="23" y="911"/>
                  </a:lnTo>
                  <a:lnTo>
                    <a:pt x="12" y="909"/>
                  </a:lnTo>
                  <a:lnTo>
                    <a:pt x="0" y="904"/>
                  </a:lnTo>
                  <a:lnTo>
                    <a:pt x="50" y="949"/>
                  </a:lnTo>
                  <a:lnTo>
                    <a:pt x="98" y="991"/>
                  </a:lnTo>
                  <a:lnTo>
                    <a:pt x="121" y="1011"/>
                  </a:lnTo>
                  <a:lnTo>
                    <a:pt x="144" y="1030"/>
                  </a:lnTo>
                  <a:lnTo>
                    <a:pt x="166" y="1047"/>
                  </a:lnTo>
                  <a:lnTo>
                    <a:pt x="188" y="1063"/>
                  </a:lnTo>
                  <a:lnTo>
                    <a:pt x="208" y="1077"/>
                  </a:lnTo>
                  <a:lnTo>
                    <a:pt x="226" y="1089"/>
                  </a:lnTo>
                  <a:lnTo>
                    <a:pt x="243" y="1099"/>
                  </a:lnTo>
                  <a:lnTo>
                    <a:pt x="259" y="1107"/>
                  </a:lnTo>
                  <a:lnTo>
                    <a:pt x="272" y="1112"/>
                  </a:lnTo>
                  <a:lnTo>
                    <a:pt x="284" y="1115"/>
                  </a:lnTo>
                  <a:lnTo>
                    <a:pt x="289" y="1116"/>
                  </a:lnTo>
                  <a:lnTo>
                    <a:pt x="293" y="1115"/>
                  </a:lnTo>
                  <a:lnTo>
                    <a:pt x="297" y="1114"/>
                  </a:lnTo>
                  <a:lnTo>
                    <a:pt x="300" y="1113"/>
                  </a:lnTo>
                  <a:lnTo>
                    <a:pt x="307" y="1108"/>
                  </a:lnTo>
                  <a:lnTo>
                    <a:pt x="314" y="1101"/>
                  </a:lnTo>
                  <a:lnTo>
                    <a:pt x="323" y="1092"/>
                  </a:lnTo>
                  <a:lnTo>
                    <a:pt x="332" y="1082"/>
                  </a:lnTo>
                  <a:lnTo>
                    <a:pt x="352" y="1056"/>
                  </a:lnTo>
                  <a:lnTo>
                    <a:pt x="375" y="1024"/>
                  </a:lnTo>
                  <a:lnTo>
                    <a:pt x="425" y="951"/>
                  </a:lnTo>
                  <a:lnTo>
                    <a:pt x="481" y="867"/>
                  </a:lnTo>
                  <a:lnTo>
                    <a:pt x="510" y="824"/>
                  </a:lnTo>
                  <a:lnTo>
                    <a:pt x="539" y="781"/>
                  </a:lnTo>
                  <a:lnTo>
                    <a:pt x="567" y="739"/>
                  </a:lnTo>
                  <a:lnTo>
                    <a:pt x="596" y="701"/>
                  </a:lnTo>
                  <a:lnTo>
                    <a:pt x="623" y="665"/>
                  </a:lnTo>
                  <a:lnTo>
                    <a:pt x="649" y="634"/>
                  </a:lnTo>
                  <a:lnTo>
                    <a:pt x="661" y="620"/>
                  </a:lnTo>
                  <a:lnTo>
                    <a:pt x="673" y="607"/>
                  </a:lnTo>
                  <a:lnTo>
                    <a:pt x="684" y="597"/>
                  </a:lnTo>
                  <a:lnTo>
                    <a:pt x="694" y="588"/>
                  </a:lnTo>
                  <a:lnTo>
                    <a:pt x="705" y="580"/>
                  </a:lnTo>
                  <a:lnTo>
                    <a:pt x="716" y="572"/>
                  </a:lnTo>
                  <a:lnTo>
                    <a:pt x="728" y="565"/>
                  </a:lnTo>
                  <a:lnTo>
                    <a:pt x="741" y="558"/>
                  </a:lnTo>
                  <a:lnTo>
                    <a:pt x="767" y="546"/>
                  </a:lnTo>
                  <a:lnTo>
                    <a:pt x="795" y="534"/>
                  </a:lnTo>
                  <a:lnTo>
                    <a:pt x="824" y="524"/>
                  </a:lnTo>
                  <a:lnTo>
                    <a:pt x="853" y="515"/>
                  </a:lnTo>
                  <a:lnTo>
                    <a:pt x="882" y="508"/>
                  </a:lnTo>
                  <a:lnTo>
                    <a:pt x="910" y="501"/>
                  </a:lnTo>
                  <a:lnTo>
                    <a:pt x="962" y="490"/>
                  </a:lnTo>
                  <a:lnTo>
                    <a:pt x="1004" y="483"/>
                  </a:lnTo>
                  <a:lnTo>
                    <a:pt x="1034" y="479"/>
                  </a:lnTo>
                  <a:lnTo>
                    <a:pt x="1044" y="478"/>
                  </a:lnTo>
                  <a:lnTo>
                    <a:pt x="1047" y="474"/>
                  </a:lnTo>
                  <a:lnTo>
                    <a:pt x="1054" y="462"/>
                  </a:lnTo>
                  <a:lnTo>
                    <a:pt x="1057" y="454"/>
                  </a:lnTo>
                  <a:lnTo>
                    <a:pt x="1062" y="443"/>
                  </a:lnTo>
                  <a:lnTo>
                    <a:pt x="1065" y="430"/>
                  </a:lnTo>
                  <a:lnTo>
                    <a:pt x="1069" y="416"/>
                  </a:lnTo>
                  <a:lnTo>
                    <a:pt x="1071" y="400"/>
                  </a:lnTo>
                  <a:lnTo>
                    <a:pt x="1073" y="382"/>
                  </a:lnTo>
                  <a:lnTo>
                    <a:pt x="1073" y="362"/>
                  </a:lnTo>
                  <a:lnTo>
                    <a:pt x="1072" y="340"/>
                  </a:lnTo>
                  <a:lnTo>
                    <a:pt x="1069" y="317"/>
                  </a:lnTo>
                  <a:lnTo>
                    <a:pt x="1063" y="292"/>
                  </a:lnTo>
                  <a:lnTo>
                    <a:pt x="1059" y="280"/>
                  </a:lnTo>
                  <a:lnTo>
                    <a:pt x="1055" y="266"/>
                  </a:lnTo>
                  <a:lnTo>
                    <a:pt x="1050" y="253"/>
                  </a:lnTo>
                  <a:lnTo>
                    <a:pt x="1044" y="238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2" name="Freeform 323"/>
            <p:cNvSpPr>
              <a:spLocks/>
            </p:cNvSpPr>
            <p:nvPr/>
          </p:nvSpPr>
          <p:spPr bwMode="auto">
            <a:xfrm>
              <a:off x="8233270" y="2048478"/>
              <a:ext cx="146380" cy="154775"/>
            </a:xfrm>
            <a:custGeom>
              <a:avLst/>
              <a:gdLst/>
              <a:ahLst/>
              <a:cxnLst>
                <a:cxn ang="0">
                  <a:pos x="1181" y="18"/>
                </a:cxn>
                <a:cxn ang="0">
                  <a:pos x="1131" y="61"/>
                </a:cxn>
                <a:cxn ang="0">
                  <a:pos x="1073" y="107"/>
                </a:cxn>
                <a:cxn ang="0">
                  <a:pos x="1028" y="136"/>
                </a:cxn>
                <a:cxn ang="0">
                  <a:pos x="1000" y="150"/>
                </a:cxn>
                <a:cxn ang="0">
                  <a:pos x="978" y="158"/>
                </a:cxn>
                <a:cxn ang="0">
                  <a:pos x="957" y="160"/>
                </a:cxn>
                <a:cxn ang="0">
                  <a:pos x="916" y="158"/>
                </a:cxn>
                <a:cxn ang="0">
                  <a:pos x="810" y="142"/>
                </a:cxn>
                <a:cxn ang="0">
                  <a:pos x="686" y="117"/>
                </a:cxn>
                <a:cxn ang="0">
                  <a:pos x="600" y="103"/>
                </a:cxn>
                <a:cxn ang="0">
                  <a:pos x="515" y="94"/>
                </a:cxn>
                <a:cxn ang="0">
                  <a:pos x="457" y="92"/>
                </a:cxn>
                <a:cxn ang="0">
                  <a:pos x="421" y="94"/>
                </a:cxn>
                <a:cxn ang="0">
                  <a:pos x="387" y="103"/>
                </a:cxn>
                <a:cxn ang="0">
                  <a:pos x="352" y="134"/>
                </a:cxn>
                <a:cxn ang="0">
                  <a:pos x="314" y="186"/>
                </a:cxn>
                <a:cxn ang="0">
                  <a:pos x="274" y="257"/>
                </a:cxn>
                <a:cxn ang="0">
                  <a:pos x="235" y="343"/>
                </a:cxn>
                <a:cxn ang="0">
                  <a:pos x="196" y="441"/>
                </a:cxn>
                <a:cxn ang="0">
                  <a:pos x="157" y="549"/>
                </a:cxn>
                <a:cxn ang="0">
                  <a:pos x="122" y="663"/>
                </a:cxn>
                <a:cxn ang="0">
                  <a:pos x="89" y="778"/>
                </a:cxn>
                <a:cxn ang="0">
                  <a:pos x="61" y="894"/>
                </a:cxn>
                <a:cxn ang="0">
                  <a:pos x="37" y="1005"/>
                </a:cxn>
                <a:cxn ang="0">
                  <a:pos x="17" y="1110"/>
                </a:cxn>
                <a:cxn ang="0">
                  <a:pos x="5" y="1205"/>
                </a:cxn>
                <a:cxn ang="0">
                  <a:pos x="0" y="1286"/>
                </a:cxn>
                <a:cxn ang="0">
                  <a:pos x="3" y="1351"/>
                </a:cxn>
                <a:cxn ang="0">
                  <a:pos x="15" y="1395"/>
                </a:cxn>
                <a:cxn ang="0">
                  <a:pos x="37" y="1408"/>
                </a:cxn>
                <a:cxn ang="0">
                  <a:pos x="118" y="1402"/>
                </a:cxn>
                <a:cxn ang="0">
                  <a:pos x="263" y="1389"/>
                </a:cxn>
                <a:cxn ang="0">
                  <a:pos x="450" y="1366"/>
                </a:cxn>
                <a:cxn ang="0">
                  <a:pos x="607" y="1343"/>
                </a:cxn>
                <a:cxn ang="0">
                  <a:pos x="713" y="1323"/>
                </a:cxn>
                <a:cxn ang="0">
                  <a:pos x="819" y="1301"/>
                </a:cxn>
                <a:cxn ang="0">
                  <a:pos x="923" y="1275"/>
                </a:cxn>
                <a:cxn ang="0">
                  <a:pos x="1020" y="1247"/>
                </a:cxn>
                <a:cxn ang="0">
                  <a:pos x="1109" y="1215"/>
                </a:cxn>
                <a:cxn ang="0">
                  <a:pos x="1187" y="1178"/>
                </a:cxn>
                <a:cxn ang="0">
                  <a:pos x="1252" y="1139"/>
                </a:cxn>
                <a:cxn ang="0">
                  <a:pos x="1279" y="1121"/>
                </a:cxn>
                <a:cxn ang="0">
                  <a:pos x="1284" y="1133"/>
                </a:cxn>
                <a:cxn ang="0">
                  <a:pos x="1291" y="1144"/>
                </a:cxn>
                <a:cxn ang="0">
                  <a:pos x="1307" y="1114"/>
                </a:cxn>
                <a:cxn ang="0">
                  <a:pos x="1328" y="1042"/>
                </a:cxn>
                <a:cxn ang="0">
                  <a:pos x="1344" y="968"/>
                </a:cxn>
                <a:cxn ang="0">
                  <a:pos x="1356" y="893"/>
                </a:cxn>
                <a:cxn ang="0">
                  <a:pos x="1364" y="817"/>
                </a:cxn>
                <a:cxn ang="0">
                  <a:pos x="1368" y="740"/>
                </a:cxn>
                <a:cxn ang="0">
                  <a:pos x="1369" y="664"/>
                </a:cxn>
                <a:cxn ang="0">
                  <a:pos x="1366" y="586"/>
                </a:cxn>
                <a:cxn ang="0">
                  <a:pos x="1359" y="510"/>
                </a:cxn>
                <a:cxn ang="0">
                  <a:pos x="1349" y="435"/>
                </a:cxn>
                <a:cxn ang="0">
                  <a:pos x="1335" y="361"/>
                </a:cxn>
                <a:cxn ang="0">
                  <a:pos x="1318" y="290"/>
                </a:cxn>
                <a:cxn ang="0">
                  <a:pos x="1297" y="220"/>
                </a:cxn>
                <a:cxn ang="0">
                  <a:pos x="1273" y="153"/>
                </a:cxn>
                <a:cxn ang="0">
                  <a:pos x="1246" y="89"/>
                </a:cxn>
                <a:cxn ang="0">
                  <a:pos x="1216" y="29"/>
                </a:cxn>
              </a:cxnLst>
              <a:rect l="0" t="0" r="r" b="b"/>
              <a:pathLst>
                <a:path w="1369" h="1409">
                  <a:moveTo>
                    <a:pt x="1200" y="0"/>
                  </a:moveTo>
                  <a:lnTo>
                    <a:pt x="1181" y="18"/>
                  </a:lnTo>
                  <a:lnTo>
                    <a:pt x="1158" y="38"/>
                  </a:lnTo>
                  <a:lnTo>
                    <a:pt x="1131" y="61"/>
                  </a:lnTo>
                  <a:lnTo>
                    <a:pt x="1103" y="84"/>
                  </a:lnTo>
                  <a:lnTo>
                    <a:pt x="1073" y="107"/>
                  </a:lnTo>
                  <a:lnTo>
                    <a:pt x="1043" y="128"/>
                  </a:lnTo>
                  <a:lnTo>
                    <a:pt x="1028" y="136"/>
                  </a:lnTo>
                  <a:lnTo>
                    <a:pt x="1014" y="144"/>
                  </a:lnTo>
                  <a:lnTo>
                    <a:pt x="1000" y="150"/>
                  </a:lnTo>
                  <a:lnTo>
                    <a:pt x="987" y="155"/>
                  </a:lnTo>
                  <a:lnTo>
                    <a:pt x="978" y="158"/>
                  </a:lnTo>
                  <a:lnTo>
                    <a:pt x="968" y="159"/>
                  </a:lnTo>
                  <a:lnTo>
                    <a:pt x="957" y="160"/>
                  </a:lnTo>
                  <a:lnTo>
                    <a:pt x="944" y="160"/>
                  </a:lnTo>
                  <a:lnTo>
                    <a:pt x="916" y="158"/>
                  </a:lnTo>
                  <a:lnTo>
                    <a:pt x="884" y="154"/>
                  </a:lnTo>
                  <a:lnTo>
                    <a:pt x="810" y="142"/>
                  </a:lnTo>
                  <a:lnTo>
                    <a:pt x="728" y="126"/>
                  </a:lnTo>
                  <a:lnTo>
                    <a:pt x="686" y="117"/>
                  </a:lnTo>
                  <a:lnTo>
                    <a:pt x="643" y="110"/>
                  </a:lnTo>
                  <a:lnTo>
                    <a:pt x="600" y="103"/>
                  </a:lnTo>
                  <a:lnTo>
                    <a:pt x="556" y="97"/>
                  </a:lnTo>
                  <a:lnTo>
                    <a:pt x="515" y="94"/>
                  </a:lnTo>
                  <a:lnTo>
                    <a:pt x="476" y="92"/>
                  </a:lnTo>
                  <a:lnTo>
                    <a:pt x="457" y="92"/>
                  </a:lnTo>
                  <a:lnTo>
                    <a:pt x="438" y="93"/>
                  </a:lnTo>
                  <a:lnTo>
                    <a:pt x="421" y="94"/>
                  </a:lnTo>
                  <a:lnTo>
                    <a:pt x="404" y="97"/>
                  </a:lnTo>
                  <a:lnTo>
                    <a:pt x="387" y="103"/>
                  </a:lnTo>
                  <a:lnTo>
                    <a:pt x="370" y="115"/>
                  </a:lnTo>
                  <a:lnTo>
                    <a:pt x="352" y="134"/>
                  </a:lnTo>
                  <a:lnTo>
                    <a:pt x="333" y="157"/>
                  </a:lnTo>
                  <a:lnTo>
                    <a:pt x="314" y="186"/>
                  </a:lnTo>
                  <a:lnTo>
                    <a:pt x="294" y="219"/>
                  </a:lnTo>
                  <a:lnTo>
                    <a:pt x="274" y="257"/>
                  </a:lnTo>
                  <a:lnTo>
                    <a:pt x="255" y="298"/>
                  </a:lnTo>
                  <a:lnTo>
                    <a:pt x="235" y="343"/>
                  </a:lnTo>
                  <a:lnTo>
                    <a:pt x="215" y="391"/>
                  </a:lnTo>
                  <a:lnTo>
                    <a:pt x="196" y="441"/>
                  </a:lnTo>
                  <a:lnTo>
                    <a:pt x="177" y="494"/>
                  </a:lnTo>
                  <a:lnTo>
                    <a:pt x="157" y="549"/>
                  </a:lnTo>
                  <a:lnTo>
                    <a:pt x="139" y="605"/>
                  </a:lnTo>
                  <a:lnTo>
                    <a:pt x="122" y="663"/>
                  </a:lnTo>
                  <a:lnTo>
                    <a:pt x="105" y="720"/>
                  </a:lnTo>
                  <a:lnTo>
                    <a:pt x="89" y="778"/>
                  </a:lnTo>
                  <a:lnTo>
                    <a:pt x="74" y="837"/>
                  </a:lnTo>
                  <a:lnTo>
                    <a:pt x="61" y="894"/>
                  </a:lnTo>
                  <a:lnTo>
                    <a:pt x="48" y="951"/>
                  </a:lnTo>
                  <a:lnTo>
                    <a:pt x="37" y="1005"/>
                  </a:lnTo>
                  <a:lnTo>
                    <a:pt x="26" y="1059"/>
                  </a:lnTo>
                  <a:lnTo>
                    <a:pt x="17" y="1110"/>
                  </a:lnTo>
                  <a:lnTo>
                    <a:pt x="10" y="1159"/>
                  </a:lnTo>
                  <a:lnTo>
                    <a:pt x="5" y="1205"/>
                  </a:lnTo>
                  <a:lnTo>
                    <a:pt x="1" y="1247"/>
                  </a:lnTo>
                  <a:lnTo>
                    <a:pt x="0" y="1286"/>
                  </a:lnTo>
                  <a:lnTo>
                    <a:pt x="0" y="1320"/>
                  </a:lnTo>
                  <a:lnTo>
                    <a:pt x="3" y="1351"/>
                  </a:lnTo>
                  <a:lnTo>
                    <a:pt x="8" y="1376"/>
                  </a:lnTo>
                  <a:lnTo>
                    <a:pt x="15" y="1395"/>
                  </a:lnTo>
                  <a:lnTo>
                    <a:pt x="25" y="1409"/>
                  </a:lnTo>
                  <a:lnTo>
                    <a:pt x="37" y="1408"/>
                  </a:lnTo>
                  <a:lnTo>
                    <a:pt x="68" y="1406"/>
                  </a:lnTo>
                  <a:lnTo>
                    <a:pt x="118" y="1402"/>
                  </a:lnTo>
                  <a:lnTo>
                    <a:pt x="184" y="1396"/>
                  </a:lnTo>
                  <a:lnTo>
                    <a:pt x="263" y="1389"/>
                  </a:lnTo>
                  <a:lnTo>
                    <a:pt x="353" y="1378"/>
                  </a:lnTo>
                  <a:lnTo>
                    <a:pt x="450" y="1366"/>
                  </a:lnTo>
                  <a:lnTo>
                    <a:pt x="553" y="1351"/>
                  </a:lnTo>
                  <a:lnTo>
                    <a:pt x="607" y="1343"/>
                  </a:lnTo>
                  <a:lnTo>
                    <a:pt x="660" y="1334"/>
                  </a:lnTo>
                  <a:lnTo>
                    <a:pt x="713" y="1323"/>
                  </a:lnTo>
                  <a:lnTo>
                    <a:pt x="767" y="1312"/>
                  </a:lnTo>
                  <a:lnTo>
                    <a:pt x="819" y="1301"/>
                  </a:lnTo>
                  <a:lnTo>
                    <a:pt x="872" y="1288"/>
                  </a:lnTo>
                  <a:lnTo>
                    <a:pt x="923" y="1275"/>
                  </a:lnTo>
                  <a:lnTo>
                    <a:pt x="972" y="1261"/>
                  </a:lnTo>
                  <a:lnTo>
                    <a:pt x="1020" y="1247"/>
                  </a:lnTo>
                  <a:lnTo>
                    <a:pt x="1066" y="1231"/>
                  </a:lnTo>
                  <a:lnTo>
                    <a:pt x="1109" y="1215"/>
                  </a:lnTo>
                  <a:lnTo>
                    <a:pt x="1150" y="1197"/>
                  </a:lnTo>
                  <a:lnTo>
                    <a:pt x="1187" y="1178"/>
                  </a:lnTo>
                  <a:lnTo>
                    <a:pt x="1221" y="1159"/>
                  </a:lnTo>
                  <a:lnTo>
                    <a:pt x="1252" y="1139"/>
                  </a:lnTo>
                  <a:lnTo>
                    <a:pt x="1278" y="1118"/>
                  </a:lnTo>
                  <a:lnTo>
                    <a:pt x="1279" y="1121"/>
                  </a:lnTo>
                  <a:lnTo>
                    <a:pt x="1282" y="1128"/>
                  </a:lnTo>
                  <a:lnTo>
                    <a:pt x="1284" y="1133"/>
                  </a:lnTo>
                  <a:lnTo>
                    <a:pt x="1288" y="1138"/>
                  </a:lnTo>
                  <a:lnTo>
                    <a:pt x="1291" y="1144"/>
                  </a:lnTo>
                  <a:lnTo>
                    <a:pt x="1296" y="1149"/>
                  </a:lnTo>
                  <a:lnTo>
                    <a:pt x="1307" y="1114"/>
                  </a:lnTo>
                  <a:lnTo>
                    <a:pt x="1318" y="1078"/>
                  </a:lnTo>
                  <a:lnTo>
                    <a:pt x="1328" y="1042"/>
                  </a:lnTo>
                  <a:lnTo>
                    <a:pt x="1336" y="1005"/>
                  </a:lnTo>
                  <a:lnTo>
                    <a:pt x="1344" y="968"/>
                  </a:lnTo>
                  <a:lnTo>
                    <a:pt x="1350" y="931"/>
                  </a:lnTo>
                  <a:lnTo>
                    <a:pt x="1356" y="893"/>
                  </a:lnTo>
                  <a:lnTo>
                    <a:pt x="1361" y="855"/>
                  </a:lnTo>
                  <a:lnTo>
                    <a:pt x="1364" y="817"/>
                  </a:lnTo>
                  <a:lnTo>
                    <a:pt x="1367" y="778"/>
                  </a:lnTo>
                  <a:lnTo>
                    <a:pt x="1368" y="740"/>
                  </a:lnTo>
                  <a:lnTo>
                    <a:pt x="1369" y="702"/>
                  </a:lnTo>
                  <a:lnTo>
                    <a:pt x="1369" y="664"/>
                  </a:lnTo>
                  <a:lnTo>
                    <a:pt x="1368" y="624"/>
                  </a:lnTo>
                  <a:lnTo>
                    <a:pt x="1366" y="586"/>
                  </a:lnTo>
                  <a:lnTo>
                    <a:pt x="1363" y="548"/>
                  </a:lnTo>
                  <a:lnTo>
                    <a:pt x="1359" y="510"/>
                  </a:lnTo>
                  <a:lnTo>
                    <a:pt x="1354" y="472"/>
                  </a:lnTo>
                  <a:lnTo>
                    <a:pt x="1349" y="435"/>
                  </a:lnTo>
                  <a:lnTo>
                    <a:pt x="1342" y="399"/>
                  </a:lnTo>
                  <a:lnTo>
                    <a:pt x="1335" y="361"/>
                  </a:lnTo>
                  <a:lnTo>
                    <a:pt x="1327" y="325"/>
                  </a:lnTo>
                  <a:lnTo>
                    <a:pt x="1318" y="290"/>
                  </a:lnTo>
                  <a:lnTo>
                    <a:pt x="1308" y="255"/>
                  </a:lnTo>
                  <a:lnTo>
                    <a:pt x="1297" y="220"/>
                  </a:lnTo>
                  <a:lnTo>
                    <a:pt x="1286" y="186"/>
                  </a:lnTo>
                  <a:lnTo>
                    <a:pt x="1273" y="153"/>
                  </a:lnTo>
                  <a:lnTo>
                    <a:pt x="1260" y="121"/>
                  </a:lnTo>
                  <a:lnTo>
                    <a:pt x="1246" y="89"/>
                  </a:lnTo>
                  <a:lnTo>
                    <a:pt x="1231" y="59"/>
                  </a:lnTo>
                  <a:lnTo>
                    <a:pt x="1216" y="2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61A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3" name="Freeform 324"/>
            <p:cNvSpPr>
              <a:spLocks/>
            </p:cNvSpPr>
            <p:nvPr/>
          </p:nvSpPr>
          <p:spPr bwMode="auto">
            <a:xfrm>
              <a:off x="7962198" y="2059666"/>
              <a:ext cx="336129" cy="205125"/>
            </a:xfrm>
            <a:custGeom>
              <a:avLst/>
              <a:gdLst/>
              <a:ahLst/>
              <a:cxnLst>
                <a:cxn ang="0">
                  <a:pos x="540" y="594"/>
                </a:cxn>
                <a:cxn ang="0">
                  <a:pos x="404" y="661"/>
                </a:cxn>
                <a:cxn ang="0">
                  <a:pos x="278" y="741"/>
                </a:cxn>
                <a:cxn ang="0">
                  <a:pos x="219" y="786"/>
                </a:cxn>
                <a:cxn ang="0">
                  <a:pos x="163" y="835"/>
                </a:cxn>
                <a:cxn ang="0">
                  <a:pos x="111" y="887"/>
                </a:cxn>
                <a:cxn ang="0">
                  <a:pos x="60" y="944"/>
                </a:cxn>
                <a:cxn ang="0">
                  <a:pos x="14" y="1005"/>
                </a:cxn>
                <a:cxn ang="0">
                  <a:pos x="10" y="1024"/>
                </a:cxn>
                <a:cxn ang="0">
                  <a:pos x="61" y="1038"/>
                </a:cxn>
                <a:cxn ang="0">
                  <a:pos x="192" y="1096"/>
                </a:cxn>
                <a:cxn ang="0">
                  <a:pos x="405" y="1200"/>
                </a:cxn>
                <a:cxn ang="0">
                  <a:pos x="608" y="1309"/>
                </a:cxn>
                <a:cxn ang="0">
                  <a:pos x="741" y="1402"/>
                </a:cxn>
                <a:cxn ang="0">
                  <a:pos x="867" y="1505"/>
                </a:cxn>
                <a:cxn ang="0">
                  <a:pos x="987" y="1614"/>
                </a:cxn>
                <a:cxn ang="0">
                  <a:pos x="1103" y="1729"/>
                </a:cxn>
                <a:cxn ang="0">
                  <a:pos x="1302" y="1858"/>
                </a:cxn>
                <a:cxn ang="0">
                  <a:pos x="1446" y="1785"/>
                </a:cxn>
                <a:cxn ang="0">
                  <a:pos x="1588" y="1720"/>
                </a:cxn>
                <a:cxn ang="0">
                  <a:pos x="1733" y="1663"/>
                </a:cxn>
                <a:cxn ang="0">
                  <a:pos x="1884" y="1607"/>
                </a:cxn>
                <a:cxn ang="0">
                  <a:pos x="2045" y="1553"/>
                </a:cxn>
                <a:cxn ang="0">
                  <a:pos x="2198" y="1501"/>
                </a:cxn>
                <a:cxn ang="0">
                  <a:pos x="2354" y="1442"/>
                </a:cxn>
                <a:cxn ang="0">
                  <a:pos x="2481" y="1385"/>
                </a:cxn>
                <a:cxn ang="0">
                  <a:pos x="2554" y="1346"/>
                </a:cxn>
                <a:cxn ang="0">
                  <a:pos x="2625" y="1303"/>
                </a:cxn>
                <a:cxn ang="0">
                  <a:pos x="2691" y="1255"/>
                </a:cxn>
                <a:cxn ang="0">
                  <a:pos x="2754" y="1202"/>
                </a:cxn>
                <a:cxn ang="0">
                  <a:pos x="2809" y="1143"/>
                </a:cxn>
                <a:cxn ang="0">
                  <a:pos x="2899" y="1037"/>
                </a:cxn>
                <a:cxn ang="0">
                  <a:pos x="2978" y="933"/>
                </a:cxn>
                <a:cxn ang="0">
                  <a:pos x="3046" y="832"/>
                </a:cxn>
                <a:cxn ang="0">
                  <a:pos x="3101" y="732"/>
                </a:cxn>
                <a:cxn ang="0">
                  <a:pos x="3141" y="634"/>
                </a:cxn>
                <a:cxn ang="0">
                  <a:pos x="3166" y="537"/>
                </a:cxn>
                <a:cxn ang="0">
                  <a:pos x="3174" y="442"/>
                </a:cxn>
                <a:cxn ang="0">
                  <a:pos x="3162" y="346"/>
                </a:cxn>
                <a:cxn ang="0">
                  <a:pos x="3129" y="249"/>
                </a:cxn>
                <a:cxn ang="0">
                  <a:pos x="3075" y="152"/>
                </a:cxn>
                <a:cxn ang="0">
                  <a:pos x="2993" y="58"/>
                </a:cxn>
                <a:cxn ang="0">
                  <a:pos x="2839" y="7"/>
                </a:cxn>
                <a:cxn ang="0">
                  <a:pos x="2616" y="4"/>
                </a:cxn>
                <a:cxn ang="0">
                  <a:pos x="2342" y="41"/>
                </a:cxn>
                <a:cxn ang="0">
                  <a:pos x="2037" y="105"/>
                </a:cxn>
                <a:cxn ang="0">
                  <a:pos x="1721" y="190"/>
                </a:cxn>
                <a:cxn ang="0">
                  <a:pos x="1412" y="282"/>
                </a:cxn>
                <a:cxn ang="0">
                  <a:pos x="1131" y="375"/>
                </a:cxn>
                <a:cxn ang="0">
                  <a:pos x="831" y="481"/>
                </a:cxn>
                <a:cxn ang="0">
                  <a:pos x="634" y="553"/>
                </a:cxn>
              </a:cxnLst>
              <a:rect l="0" t="0" r="r" b="b"/>
              <a:pathLst>
                <a:path w="3174" h="1884">
                  <a:moveTo>
                    <a:pt x="634" y="553"/>
                  </a:moveTo>
                  <a:lnTo>
                    <a:pt x="587" y="574"/>
                  </a:lnTo>
                  <a:lnTo>
                    <a:pt x="540" y="594"/>
                  </a:lnTo>
                  <a:lnTo>
                    <a:pt x="493" y="615"/>
                  </a:lnTo>
                  <a:lnTo>
                    <a:pt x="448" y="637"/>
                  </a:lnTo>
                  <a:lnTo>
                    <a:pt x="404" y="661"/>
                  </a:lnTo>
                  <a:lnTo>
                    <a:pt x="360" y="686"/>
                  </a:lnTo>
                  <a:lnTo>
                    <a:pt x="319" y="713"/>
                  </a:lnTo>
                  <a:lnTo>
                    <a:pt x="278" y="741"/>
                  </a:lnTo>
                  <a:lnTo>
                    <a:pt x="258" y="756"/>
                  </a:lnTo>
                  <a:lnTo>
                    <a:pt x="239" y="771"/>
                  </a:lnTo>
                  <a:lnTo>
                    <a:pt x="219" y="786"/>
                  </a:lnTo>
                  <a:lnTo>
                    <a:pt x="200" y="802"/>
                  </a:lnTo>
                  <a:lnTo>
                    <a:pt x="181" y="818"/>
                  </a:lnTo>
                  <a:lnTo>
                    <a:pt x="163" y="835"/>
                  </a:lnTo>
                  <a:lnTo>
                    <a:pt x="145" y="852"/>
                  </a:lnTo>
                  <a:lnTo>
                    <a:pt x="128" y="870"/>
                  </a:lnTo>
                  <a:lnTo>
                    <a:pt x="111" y="887"/>
                  </a:lnTo>
                  <a:lnTo>
                    <a:pt x="93" y="906"/>
                  </a:lnTo>
                  <a:lnTo>
                    <a:pt x="77" y="925"/>
                  </a:lnTo>
                  <a:lnTo>
                    <a:pt x="60" y="944"/>
                  </a:lnTo>
                  <a:lnTo>
                    <a:pt x="45" y="964"/>
                  </a:lnTo>
                  <a:lnTo>
                    <a:pt x="29" y="985"/>
                  </a:lnTo>
                  <a:lnTo>
                    <a:pt x="14" y="1005"/>
                  </a:lnTo>
                  <a:lnTo>
                    <a:pt x="0" y="1026"/>
                  </a:lnTo>
                  <a:lnTo>
                    <a:pt x="3" y="1024"/>
                  </a:lnTo>
                  <a:lnTo>
                    <a:pt x="10" y="1024"/>
                  </a:lnTo>
                  <a:lnTo>
                    <a:pt x="19" y="1025"/>
                  </a:lnTo>
                  <a:lnTo>
                    <a:pt x="31" y="1028"/>
                  </a:lnTo>
                  <a:lnTo>
                    <a:pt x="61" y="1038"/>
                  </a:lnTo>
                  <a:lnTo>
                    <a:pt x="99" y="1053"/>
                  </a:lnTo>
                  <a:lnTo>
                    <a:pt x="143" y="1072"/>
                  </a:lnTo>
                  <a:lnTo>
                    <a:pt x="192" y="1096"/>
                  </a:lnTo>
                  <a:lnTo>
                    <a:pt x="244" y="1120"/>
                  </a:lnTo>
                  <a:lnTo>
                    <a:pt x="298" y="1146"/>
                  </a:lnTo>
                  <a:lnTo>
                    <a:pt x="405" y="1200"/>
                  </a:lnTo>
                  <a:lnTo>
                    <a:pt x="500" y="1250"/>
                  </a:lnTo>
                  <a:lnTo>
                    <a:pt x="572" y="1288"/>
                  </a:lnTo>
                  <a:lnTo>
                    <a:pt x="608" y="1309"/>
                  </a:lnTo>
                  <a:lnTo>
                    <a:pt x="654" y="1338"/>
                  </a:lnTo>
                  <a:lnTo>
                    <a:pt x="698" y="1370"/>
                  </a:lnTo>
                  <a:lnTo>
                    <a:pt x="741" y="1402"/>
                  </a:lnTo>
                  <a:lnTo>
                    <a:pt x="783" y="1435"/>
                  </a:lnTo>
                  <a:lnTo>
                    <a:pt x="826" y="1469"/>
                  </a:lnTo>
                  <a:lnTo>
                    <a:pt x="867" y="1505"/>
                  </a:lnTo>
                  <a:lnTo>
                    <a:pt x="907" y="1541"/>
                  </a:lnTo>
                  <a:lnTo>
                    <a:pt x="948" y="1577"/>
                  </a:lnTo>
                  <a:lnTo>
                    <a:pt x="987" y="1614"/>
                  </a:lnTo>
                  <a:lnTo>
                    <a:pt x="1026" y="1652"/>
                  </a:lnTo>
                  <a:lnTo>
                    <a:pt x="1064" y="1690"/>
                  </a:lnTo>
                  <a:lnTo>
                    <a:pt x="1103" y="1729"/>
                  </a:lnTo>
                  <a:lnTo>
                    <a:pt x="1179" y="1807"/>
                  </a:lnTo>
                  <a:lnTo>
                    <a:pt x="1254" y="1884"/>
                  </a:lnTo>
                  <a:lnTo>
                    <a:pt x="1302" y="1858"/>
                  </a:lnTo>
                  <a:lnTo>
                    <a:pt x="1351" y="1832"/>
                  </a:lnTo>
                  <a:lnTo>
                    <a:pt x="1399" y="1808"/>
                  </a:lnTo>
                  <a:lnTo>
                    <a:pt x="1446" y="1785"/>
                  </a:lnTo>
                  <a:lnTo>
                    <a:pt x="1494" y="1762"/>
                  </a:lnTo>
                  <a:lnTo>
                    <a:pt x="1541" y="1741"/>
                  </a:lnTo>
                  <a:lnTo>
                    <a:pt x="1588" y="1720"/>
                  </a:lnTo>
                  <a:lnTo>
                    <a:pt x="1636" y="1700"/>
                  </a:lnTo>
                  <a:lnTo>
                    <a:pt x="1684" y="1681"/>
                  </a:lnTo>
                  <a:lnTo>
                    <a:pt x="1733" y="1663"/>
                  </a:lnTo>
                  <a:lnTo>
                    <a:pt x="1783" y="1644"/>
                  </a:lnTo>
                  <a:lnTo>
                    <a:pt x="1833" y="1625"/>
                  </a:lnTo>
                  <a:lnTo>
                    <a:pt x="1884" y="1607"/>
                  </a:lnTo>
                  <a:lnTo>
                    <a:pt x="1937" y="1589"/>
                  </a:lnTo>
                  <a:lnTo>
                    <a:pt x="1990" y="1571"/>
                  </a:lnTo>
                  <a:lnTo>
                    <a:pt x="2045" y="1553"/>
                  </a:lnTo>
                  <a:lnTo>
                    <a:pt x="2095" y="1536"/>
                  </a:lnTo>
                  <a:lnTo>
                    <a:pt x="2146" y="1519"/>
                  </a:lnTo>
                  <a:lnTo>
                    <a:pt x="2198" y="1501"/>
                  </a:lnTo>
                  <a:lnTo>
                    <a:pt x="2250" y="1482"/>
                  </a:lnTo>
                  <a:lnTo>
                    <a:pt x="2301" y="1463"/>
                  </a:lnTo>
                  <a:lnTo>
                    <a:pt x="2354" y="1442"/>
                  </a:lnTo>
                  <a:lnTo>
                    <a:pt x="2405" y="1420"/>
                  </a:lnTo>
                  <a:lnTo>
                    <a:pt x="2455" y="1397"/>
                  </a:lnTo>
                  <a:lnTo>
                    <a:pt x="2481" y="1385"/>
                  </a:lnTo>
                  <a:lnTo>
                    <a:pt x="2506" y="1373"/>
                  </a:lnTo>
                  <a:lnTo>
                    <a:pt x="2530" y="1359"/>
                  </a:lnTo>
                  <a:lnTo>
                    <a:pt x="2554" y="1346"/>
                  </a:lnTo>
                  <a:lnTo>
                    <a:pt x="2578" y="1332"/>
                  </a:lnTo>
                  <a:lnTo>
                    <a:pt x="2602" y="1317"/>
                  </a:lnTo>
                  <a:lnTo>
                    <a:pt x="2625" y="1303"/>
                  </a:lnTo>
                  <a:lnTo>
                    <a:pt x="2648" y="1287"/>
                  </a:lnTo>
                  <a:lnTo>
                    <a:pt x="2670" y="1272"/>
                  </a:lnTo>
                  <a:lnTo>
                    <a:pt x="2691" y="1255"/>
                  </a:lnTo>
                  <a:lnTo>
                    <a:pt x="2712" y="1238"/>
                  </a:lnTo>
                  <a:lnTo>
                    <a:pt x="2733" y="1220"/>
                  </a:lnTo>
                  <a:lnTo>
                    <a:pt x="2754" y="1202"/>
                  </a:lnTo>
                  <a:lnTo>
                    <a:pt x="2773" y="1183"/>
                  </a:lnTo>
                  <a:lnTo>
                    <a:pt x="2791" y="1164"/>
                  </a:lnTo>
                  <a:lnTo>
                    <a:pt x="2809" y="1143"/>
                  </a:lnTo>
                  <a:lnTo>
                    <a:pt x="2840" y="1108"/>
                  </a:lnTo>
                  <a:lnTo>
                    <a:pt x="2869" y="1072"/>
                  </a:lnTo>
                  <a:lnTo>
                    <a:pt x="2899" y="1037"/>
                  </a:lnTo>
                  <a:lnTo>
                    <a:pt x="2926" y="1002"/>
                  </a:lnTo>
                  <a:lnTo>
                    <a:pt x="2952" y="968"/>
                  </a:lnTo>
                  <a:lnTo>
                    <a:pt x="2978" y="933"/>
                  </a:lnTo>
                  <a:lnTo>
                    <a:pt x="3001" y="899"/>
                  </a:lnTo>
                  <a:lnTo>
                    <a:pt x="3025" y="865"/>
                  </a:lnTo>
                  <a:lnTo>
                    <a:pt x="3046" y="832"/>
                  </a:lnTo>
                  <a:lnTo>
                    <a:pt x="3066" y="798"/>
                  </a:lnTo>
                  <a:lnTo>
                    <a:pt x="3084" y="765"/>
                  </a:lnTo>
                  <a:lnTo>
                    <a:pt x="3101" y="732"/>
                  </a:lnTo>
                  <a:lnTo>
                    <a:pt x="3116" y="700"/>
                  </a:lnTo>
                  <a:lnTo>
                    <a:pt x="3129" y="667"/>
                  </a:lnTo>
                  <a:lnTo>
                    <a:pt x="3141" y="634"/>
                  </a:lnTo>
                  <a:lnTo>
                    <a:pt x="3151" y="602"/>
                  </a:lnTo>
                  <a:lnTo>
                    <a:pt x="3160" y="570"/>
                  </a:lnTo>
                  <a:lnTo>
                    <a:pt x="3166" y="537"/>
                  </a:lnTo>
                  <a:lnTo>
                    <a:pt x="3171" y="506"/>
                  </a:lnTo>
                  <a:lnTo>
                    <a:pt x="3173" y="474"/>
                  </a:lnTo>
                  <a:lnTo>
                    <a:pt x="3174" y="442"/>
                  </a:lnTo>
                  <a:lnTo>
                    <a:pt x="3172" y="409"/>
                  </a:lnTo>
                  <a:lnTo>
                    <a:pt x="3168" y="378"/>
                  </a:lnTo>
                  <a:lnTo>
                    <a:pt x="3162" y="346"/>
                  </a:lnTo>
                  <a:lnTo>
                    <a:pt x="3152" y="314"/>
                  </a:lnTo>
                  <a:lnTo>
                    <a:pt x="3142" y="281"/>
                  </a:lnTo>
                  <a:lnTo>
                    <a:pt x="3129" y="249"/>
                  </a:lnTo>
                  <a:lnTo>
                    <a:pt x="3113" y="217"/>
                  </a:lnTo>
                  <a:lnTo>
                    <a:pt x="3095" y="185"/>
                  </a:lnTo>
                  <a:lnTo>
                    <a:pt x="3075" y="152"/>
                  </a:lnTo>
                  <a:lnTo>
                    <a:pt x="3052" y="120"/>
                  </a:lnTo>
                  <a:lnTo>
                    <a:pt x="3026" y="87"/>
                  </a:lnTo>
                  <a:lnTo>
                    <a:pt x="2993" y="58"/>
                  </a:lnTo>
                  <a:lnTo>
                    <a:pt x="2950" y="35"/>
                  </a:lnTo>
                  <a:lnTo>
                    <a:pt x="2899" y="18"/>
                  </a:lnTo>
                  <a:lnTo>
                    <a:pt x="2839" y="7"/>
                  </a:lnTo>
                  <a:lnTo>
                    <a:pt x="2771" y="1"/>
                  </a:lnTo>
                  <a:lnTo>
                    <a:pt x="2696" y="0"/>
                  </a:lnTo>
                  <a:lnTo>
                    <a:pt x="2616" y="4"/>
                  </a:lnTo>
                  <a:lnTo>
                    <a:pt x="2529" y="12"/>
                  </a:lnTo>
                  <a:lnTo>
                    <a:pt x="2437" y="25"/>
                  </a:lnTo>
                  <a:lnTo>
                    <a:pt x="2342" y="41"/>
                  </a:lnTo>
                  <a:lnTo>
                    <a:pt x="2243" y="60"/>
                  </a:lnTo>
                  <a:lnTo>
                    <a:pt x="2141" y="81"/>
                  </a:lnTo>
                  <a:lnTo>
                    <a:pt x="2037" y="105"/>
                  </a:lnTo>
                  <a:lnTo>
                    <a:pt x="1932" y="131"/>
                  </a:lnTo>
                  <a:lnTo>
                    <a:pt x="1826" y="160"/>
                  </a:lnTo>
                  <a:lnTo>
                    <a:pt x="1721" y="190"/>
                  </a:lnTo>
                  <a:lnTo>
                    <a:pt x="1616" y="220"/>
                  </a:lnTo>
                  <a:lnTo>
                    <a:pt x="1513" y="251"/>
                  </a:lnTo>
                  <a:lnTo>
                    <a:pt x="1412" y="282"/>
                  </a:lnTo>
                  <a:lnTo>
                    <a:pt x="1314" y="314"/>
                  </a:lnTo>
                  <a:lnTo>
                    <a:pt x="1221" y="345"/>
                  </a:lnTo>
                  <a:lnTo>
                    <a:pt x="1131" y="375"/>
                  </a:lnTo>
                  <a:lnTo>
                    <a:pt x="1046" y="404"/>
                  </a:lnTo>
                  <a:lnTo>
                    <a:pt x="968" y="432"/>
                  </a:lnTo>
                  <a:lnTo>
                    <a:pt x="831" y="481"/>
                  </a:lnTo>
                  <a:lnTo>
                    <a:pt x="726" y="519"/>
                  </a:lnTo>
                  <a:lnTo>
                    <a:pt x="659" y="544"/>
                  </a:lnTo>
                  <a:lnTo>
                    <a:pt x="634" y="553"/>
                  </a:lnTo>
                  <a:close/>
                </a:path>
              </a:pathLst>
            </a:custGeom>
            <a:solidFill>
              <a:srgbClr val="0071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Freeform 325"/>
            <p:cNvSpPr>
              <a:spLocks/>
            </p:cNvSpPr>
            <p:nvPr/>
          </p:nvSpPr>
          <p:spPr bwMode="auto">
            <a:xfrm>
              <a:off x="8041712" y="2070855"/>
              <a:ext cx="256615" cy="193936"/>
            </a:xfrm>
            <a:custGeom>
              <a:avLst/>
              <a:gdLst/>
              <a:ahLst/>
              <a:cxnLst>
                <a:cxn ang="0">
                  <a:pos x="2171" y="897"/>
                </a:cxn>
                <a:cxn ang="0">
                  <a:pos x="2251" y="784"/>
                </a:cxn>
                <a:cxn ang="0">
                  <a:pos x="2296" y="713"/>
                </a:cxn>
                <a:cxn ang="0">
                  <a:pos x="2334" y="639"/>
                </a:cxn>
                <a:cxn ang="0">
                  <a:pos x="2366" y="564"/>
                </a:cxn>
                <a:cxn ang="0">
                  <a:pos x="2392" y="489"/>
                </a:cxn>
                <a:cxn ang="0">
                  <a:pos x="2410" y="414"/>
                </a:cxn>
                <a:cxn ang="0">
                  <a:pos x="2417" y="340"/>
                </a:cxn>
                <a:cxn ang="0">
                  <a:pos x="2414" y="268"/>
                </a:cxn>
                <a:cxn ang="0">
                  <a:pos x="2405" y="217"/>
                </a:cxn>
                <a:cxn ang="0">
                  <a:pos x="2397" y="191"/>
                </a:cxn>
                <a:cxn ang="0">
                  <a:pos x="2390" y="169"/>
                </a:cxn>
                <a:cxn ang="0">
                  <a:pos x="2382" y="149"/>
                </a:cxn>
                <a:cxn ang="0">
                  <a:pos x="2371" y="123"/>
                </a:cxn>
                <a:cxn ang="0">
                  <a:pos x="2357" y="95"/>
                </a:cxn>
                <a:cxn ang="0">
                  <a:pos x="2346" y="76"/>
                </a:cxn>
                <a:cxn ang="0">
                  <a:pos x="2335" y="58"/>
                </a:cxn>
                <a:cxn ang="0">
                  <a:pos x="2317" y="29"/>
                </a:cxn>
                <a:cxn ang="0">
                  <a:pos x="2296" y="0"/>
                </a:cxn>
                <a:cxn ang="0">
                  <a:pos x="1447" y="371"/>
                </a:cxn>
                <a:cxn ang="0">
                  <a:pos x="1383" y="506"/>
                </a:cxn>
                <a:cxn ang="0">
                  <a:pos x="1279" y="629"/>
                </a:cxn>
                <a:cxn ang="0">
                  <a:pos x="1145" y="738"/>
                </a:cxn>
                <a:cxn ang="0">
                  <a:pos x="987" y="836"/>
                </a:cxn>
                <a:cxn ang="0">
                  <a:pos x="817" y="925"/>
                </a:cxn>
                <a:cxn ang="0">
                  <a:pos x="640" y="1004"/>
                </a:cxn>
                <a:cxn ang="0">
                  <a:pos x="306" y="1141"/>
                </a:cxn>
                <a:cxn ang="0">
                  <a:pos x="125" y="1220"/>
                </a:cxn>
                <a:cxn ang="0">
                  <a:pos x="41" y="1266"/>
                </a:cxn>
                <a:cxn ang="0">
                  <a:pos x="0" y="1295"/>
                </a:cxn>
                <a:cxn ang="0">
                  <a:pos x="164" y="1434"/>
                </a:cxn>
                <a:cxn ang="0">
                  <a:pos x="356" y="1619"/>
                </a:cxn>
                <a:cxn ang="0">
                  <a:pos x="548" y="1740"/>
                </a:cxn>
                <a:cxn ang="0">
                  <a:pos x="692" y="1667"/>
                </a:cxn>
                <a:cxn ang="0">
                  <a:pos x="834" y="1602"/>
                </a:cxn>
                <a:cxn ang="0">
                  <a:pos x="979" y="1545"/>
                </a:cxn>
                <a:cxn ang="0">
                  <a:pos x="1130" y="1489"/>
                </a:cxn>
                <a:cxn ang="0">
                  <a:pos x="1291" y="1435"/>
                </a:cxn>
                <a:cxn ang="0">
                  <a:pos x="1510" y="1359"/>
                </a:cxn>
                <a:cxn ang="0">
                  <a:pos x="1643" y="1306"/>
                </a:cxn>
                <a:cxn ang="0">
                  <a:pos x="1772" y="1243"/>
                </a:cxn>
                <a:cxn ang="0">
                  <a:pos x="1893" y="1170"/>
                </a:cxn>
                <a:cxn ang="0">
                  <a:pos x="1948" y="1128"/>
                </a:cxn>
                <a:cxn ang="0">
                  <a:pos x="2034" y="1051"/>
                </a:cxn>
              </a:cxnLst>
              <a:rect l="0" t="0" r="r" b="b"/>
              <a:pathLst>
                <a:path w="2418" h="1766">
                  <a:moveTo>
                    <a:pt x="2102" y="979"/>
                  </a:moveTo>
                  <a:lnTo>
                    <a:pt x="2138" y="938"/>
                  </a:lnTo>
                  <a:lnTo>
                    <a:pt x="2171" y="897"/>
                  </a:lnTo>
                  <a:lnTo>
                    <a:pt x="2204" y="853"/>
                  </a:lnTo>
                  <a:lnTo>
                    <a:pt x="2236" y="807"/>
                  </a:lnTo>
                  <a:lnTo>
                    <a:pt x="2251" y="784"/>
                  </a:lnTo>
                  <a:lnTo>
                    <a:pt x="2267" y="760"/>
                  </a:lnTo>
                  <a:lnTo>
                    <a:pt x="2282" y="737"/>
                  </a:lnTo>
                  <a:lnTo>
                    <a:pt x="2296" y="713"/>
                  </a:lnTo>
                  <a:lnTo>
                    <a:pt x="2309" y="688"/>
                  </a:lnTo>
                  <a:lnTo>
                    <a:pt x="2322" y="663"/>
                  </a:lnTo>
                  <a:lnTo>
                    <a:pt x="2334" y="639"/>
                  </a:lnTo>
                  <a:lnTo>
                    <a:pt x="2345" y="614"/>
                  </a:lnTo>
                  <a:lnTo>
                    <a:pt x="2356" y="589"/>
                  </a:lnTo>
                  <a:lnTo>
                    <a:pt x="2366" y="564"/>
                  </a:lnTo>
                  <a:lnTo>
                    <a:pt x="2376" y="539"/>
                  </a:lnTo>
                  <a:lnTo>
                    <a:pt x="2384" y="514"/>
                  </a:lnTo>
                  <a:lnTo>
                    <a:pt x="2392" y="489"/>
                  </a:lnTo>
                  <a:lnTo>
                    <a:pt x="2398" y="464"/>
                  </a:lnTo>
                  <a:lnTo>
                    <a:pt x="2405" y="438"/>
                  </a:lnTo>
                  <a:lnTo>
                    <a:pt x="2410" y="414"/>
                  </a:lnTo>
                  <a:lnTo>
                    <a:pt x="2413" y="389"/>
                  </a:lnTo>
                  <a:lnTo>
                    <a:pt x="2416" y="365"/>
                  </a:lnTo>
                  <a:lnTo>
                    <a:pt x="2417" y="340"/>
                  </a:lnTo>
                  <a:lnTo>
                    <a:pt x="2418" y="316"/>
                  </a:lnTo>
                  <a:lnTo>
                    <a:pt x="2417" y="292"/>
                  </a:lnTo>
                  <a:lnTo>
                    <a:pt x="2414" y="268"/>
                  </a:lnTo>
                  <a:lnTo>
                    <a:pt x="2411" y="245"/>
                  </a:lnTo>
                  <a:lnTo>
                    <a:pt x="2406" y="222"/>
                  </a:lnTo>
                  <a:lnTo>
                    <a:pt x="2405" y="217"/>
                  </a:lnTo>
                  <a:lnTo>
                    <a:pt x="2404" y="212"/>
                  </a:lnTo>
                  <a:lnTo>
                    <a:pt x="2401" y="201"/>
                  </a:lnTo>
                  <a:lnTo>
                    <a:pt x="2397" y="191"/>
                  </a:lnTo>
                  <a:lnTo>
                    <a:pt x="2395" y="186"/>
                  </a:lnTo>
                  <a:lnTo>
                    <a:pt x="2394" y="181"/>
                  </a:lnTo>
                  <a:lnTo>
                    <a:pt x="2390" y="169"/>
                  </a:lnTo>
                  <a:lnTo>
                    <a:pt x="2386" y="158"/>
                  </a:lnTo>
                  <a:lnTo>
                    <a:pt x="2384" y="154"/>
                  </a:lnTo>
                  <a:lnTo>
                    <a:pt x="2382" y="149"/>
                  </a:lnTo>
                  <a:lnTo>
                    <a:pt x="2377" y="138"/>
                  </a:lnTo>
                  <a:lnTo>
                    <a:pt x="2373" y="127"/>
                  </a:lnTo>
                  <a:lnTo>
                    <a:pt x="2371" y="123"/>
                  </a:lnTo>
                  <a:lnTo>
                    <a:pt x="2368" y="118"/>
                  </a:lnTo>
                  <a:lnTo>
                    <a:pt x="2363" y="107"/>
                  </a:lnTo>
                  <a:lnTo>
                    <a:pt x="2357" y="95"/>
                  </a:lnTo>
                  <a:lnTo>
                    <a:pt x="2355" y="92"/>
                  </a:lnTo>
                  <a:lnTo>
                    <a:pt x="2353" y="88"/>
                  </a:lnTo>
                  <a:lnTo>
                    <a:pt x="2346" y="76"/>
                  </a:lnTo>
                  <a:lnTo>
                    <a:pt x="2339" y="64"/>
                  </a:lnTo>
                  <a:lnTo>
                    <a:pt x="2337" y="61"/>
                  </a:lnTo>
                  <a:lnTo>
                    <a:pt x="2335" y="58"/>
                  </a:lnTo>
                  <a:lnTo>
                    <a:pt x="2327" y="45"/>
                  </a:lnTo>
                  <a:lnTo>
                    <a:pt x="2319" y="31"/>
                  </a:lnTo>
                  <a:lnTo>
                    <a:pt x="2317" y="29"/>
                  </a:lnTo>
                  <a:lnTo>
                    <a:pt x="2316" y="27"/>
                  </a:lnTo>
                  <a:lnTo>
                    <a:pt x="2306" y="14"/>
                  </a:lnTo>
                  <a:lnTo>
                    <a:pt x="2296" y="0"/>
                  </a:lnTo>
                  <a:lnTo>
                    <a:pt x="1463" y="272"/>
                  </a:lnTo>
                  <a:lnTo>
                    <a:pt x="1457" y="322"/>
                  </a:lnTo>
                  <a:lnTo>
                    <a:pt x="1447" y="371"/>
                  </a:lnTo>
                  <a:lnTo>
                    <a:pt x="1431" y="417"/>
                  </a:lnTo>
                  <a:lnTo>
                    <a:pt x="1409" y="463"/>
                  </a:lnTo>
                  <a:lnTo>
                    <a:pt x="1383" y="506"/>
                  </a:lnTo>
                  <a:lnTo>
                    <a:pt x="1353" y="548"/>
                  </a:lnTo>
                  <a:lnTo>
                    <a:pt x="1318" y="590"/>
                  </a:lnTo>
                  <a:lnTo>
                    <a:pt x="1279" y="629"/>
                  </a:lnTo>
                  <a:lnTo>
                    <a:pt x="1238" y="666"/>
                  </a:lnTo>
                  <a:lnTo>
                    <a:pt x="1193" y="702"/>
                  </a:lnTo>
                  <a:lnTo>
                    <a:pt x="1145" y="738"/>
                  </a:lnTo>
                  <a:lnTo>
                    <a:pt x="1095" y="772"/>
                  </a:lnTo>
                  <a:lnTo>
                    <a:pt x="1042" y="805"/>
                  </a:lnTo>
                  <a:lnTo>
                    <a:pt x="987" y="836"/>
                  </a:lnTo>
                  <a:lnTo>
                    <a:pt x="932" y="867"/>
                  </a:lnTo>
                  <a:lnTo>
                    <a:pt x="875" y="896"/>
                  </a:lnTo>
                  <a:lnTo>
                    <a:pt x="817" y="925"/>
                  </a:lnTo>
                  <a:lnTo>
                    <a:pt x="758" y="952"/>
                  </a:lnTo>
                  <a:lnTo>
                    <a:pt x="699" y="979"/>
                  </a:lnTo>
                  <a:lnTo>
                    <a:pt x="640" y="1004"/>
                  </a:lnTo>
                  <a:lnTo>
                    <a:pt x="524" y="1053"/>
                  </a:lnTo>
                  <a:lnTo>
                    <a:pt x="412" y="1098"/>
                  </a:lnTo>
                  <a:lnTo>
                    <a:pt x="306" y="1141"/>
                  </a:lnTo>
                  <a:lnTo>
                    <a:pt x="210" y="1181"/>
                  </a:lnTo>
                  <a:lnTo>
                    <a:pt x="165" y="1201"/>
                  </a:lnTo>
                  <a:lnTo>
                    <a:pt x="125" y="1220"/>
                  </a:lnTo>
                  <a:lnTo>
                    <a:pt x="88" y="1238"/>
                  </a:lnTo>
                  <a:lnTo>
                    <a:pt x="55" y="1257"/>
                  </a:lnTo>
                  <a:lnTo>
                    <a:pt x="41" y="1266"/>
                  </a:lnTo>
                  <a:lnTo>
                    <a:pt x="26" y="1275"/>
                  </a:lnTo>
                  <a:lnTo>
                    <a:pt x="13" y="1285"/>
                  </a:lnTo>
                  <a:lnTo>
                    <a:pt x="0" y="1295"/>
                  </a:lnTo>
                  <a:lnTo>
                    <a:pt x="52" y="1336"/>
                  </a:lnTo>
                  <a:lnTo>
                    <a:pt x="106" y="1383"/>
                  </a:lnTo>
                  <a:lnTo>
                    <a:pt x="164" y="1434"/>
                  </a:lnTo>
                  <a:lnTo>
                    <a:pt x="225" y="1490"/>
                  </a:lnTo>
                  <a:lnTo>
                    <a:pt x="288" y="1553"/>
                  </a:lnTo>
                  <a:lnTo>
                    <a:pt x="356" y="1619"/>
                  </a:lnTo>
                  <a:lnTo>
                    <a:pt x="426" y="1691"/>
                  </a:lnTo>
                  <a:lnTo>
                    <a:pt x="500" y="1766"/>
                  </a:lnTo>
                  <a:lnTo>
                    <a:pt x="548" y="1740"/>
                  </a:lnTo>
                  <a:lnTo>
                    <a:pt x="597" y="1714"/>
                  </a:lnTo>
                  <a:lnTo>
                    <a:pt x="645" y="1690"/>
                  </a:lnTo>
                  <a:lnTo>
                    <a:pt x="692" y="1667"/>
                  </a:lnTo>
                  <a:lnTo>
                    <a:pt x="740" y="1644"/>
                  </a:lnTo>
                  <a:lnTo>
                    <a:pt x="787" y="1623"/>
                  </a:lnTo>
                  <a:lnTo>
                    <a:pt x="834" y="1602"/>
                  </a:lnTo>
                  <a:lnTo>
                    <a:pt x="882" y="1582"/>
                  </a:lnTo>
                  <a:lnTo>
                    <a:pt x="930" y="1563"/>
                  </a:lnTo>
                  <a:lnTo>
                    <a:pt x="979" y="1545"/>
                  </a:lnTo>
                  <a:lnTo>
                    <a:pt x="1029" y="1526"/>
                  </a:lnTo>
                  <a:lnTo>
                    <a:pt x="1079" y="1507"/>
                  </a:lnTo>
                  <a:lnTo>
                    <a:pt x="1130" y="1489"/>
                  </a:lnTo>
                  <a:lnTo>
                    <a:pt x="1183" y="1471"/>
                  </a:lnTo>
                  <a:lnTo>
                    <a:pt x="1236" y="1453"/>
                  </a:lnTo>
                  <a:lnTo>
                    <a:pt x="1291" y="1435"/>
                  </a:lnTo>
                  <a:lnTo>
                    <a:pt x="1377" y="1406"/>
                  </a:lnTo>
                  <a:lnTo>
                    <a:pt x="1466" y="1375"/>
                  </a:lnTo>
                  <a:lnTo>
                    <a:pt x="1510" y="1359"/>
                  </a:lnTo>
                  <a:lnTo>
                    <a:pt x="1554" y="1342"/>
                  </a:lnTo>
                  <a:lnTo>
                    <a:pt x="1599" y="1324"/>
                  </a:lnTo>
                  <a:lnTo>
                    <a:pt x="1643" y="1306"/>
                  </a:lnTo>
                  <a:lnTo>
                    <a:pt x="1686" y="1286"/>
                  </a:lnTo>
                  <a:lnTo>
                    <a:pt x="1730" y="1266"/>
                  </a:lnTo>
                  <a:lnTo>
                    <a:pt x="1772" y="1243"/>
                  </a:lnTo>
                  <a:lnTo>
                    <a:pt x="1813" y="1220"/>
                  </a:lnTo>
                  <a:lnTo>
                    <a:pt x="1854" y="1196"/>
                  </a:lnTo>
                  <a:lnTo>
                    <a:pt x="1893" y="1170"/>
                  </a:lnTo>
                  <a:lnTo>
                    <a:pt x="1911" y="1156"/>
                  </a:lnTo>
                  <a:lnTo>
                    <a:pt x="1930" y="1142"/>
                  </a:lnTo>
                  <a:lnTo>
                    <a:pt x="1948" y="1128"/>
                  </a:lnTo>
                  <a:lnTo>
                    <a:pt x="1966" y="1113"/>
                  </a:lnTo>
                  <a:lnTo>
                    <a:pt x="2000" y="1083"/>
                  </a:lnTo>
                  <a:lnTo>
                    <a:pt x="2034" y="1051"/>
                  </a:lnTo>
                  <a:lnTo>
                    <a:pt x="2068" y="1016"/>
                  </a:lnTo>
                  <a:lnTo>
                    <a:pt x="2102" y="979"/>
                  </a:lnTo>
                  <a:close/>
                </a:path>
              </a:pathLst>
            </a:custGeom>
            <a:solidFill>
              <a:srgbClr val="00528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326"/>
            <p:cNvSpPr>
              <a:spLocks/>
            </p:cNvSpPr>
            <p:nvPr/>
          </p:nvSpPr>
          <p:spPr bwMode="auto">
            <a:xfrm>
              <a:off x="7904370" y="2248008"/>
              <a:ext cx="101200" cy="11002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258" y="101"/>
                </a:cxn>
                <a:cxn ang="0">
                  <a:pos x="199" y="180"/>
                </a:cxn>
                <a:cxn ang="0">
                  <a:pos x="137" y="269"/>
                </a:cxn>
                <a:cxn ang="0">
                  <a:pos x="92" y="341"/>
                </a:cxn>
                <a:cxn ang="0">
                  <a:pos x="65" y="387"/>
                </a:cxn>
                <a:cxn ang="0">
                  <a:pos x="41" y="433"/>
                </a:cxn>
                <a:cxn ang="0">
                  <a:pos x="22" y="478"/>
                </a:cxn>
                <a:cxn ang="0">
                  <a:pos x="9" y="519"/>
                </a:cxn>
                <a:cxn ang="0">
                  <a:pos x="1" y="556"/>
                </a:cxn>
                <a:cxn ang="0">
                  <a:pos x="1" y="591"/>
                </a:cxn>
                <a:cxn ang="0">
                  <a:pos x="8" y="626"/>
                </a:cxn>
                <a:cxn ang="0">
                  <a:pos x="20" y="664"/>
                </a:cxn>
                <a:cxn ang="0">
                  <a:pos x="38" y="703"/>
                </a:cxn>
                <a:cxn ang="0">
                  <a:pos x="60" y="744"/>
                </a:cxn>
                <a:cxn ang="0">
                  <a:pos x="88" y="783"/>
                </a:cxn>
                <a:cxn ang="0">
                  <a:pos x="118" y="821"/>
                </a:cxn>
                <a:cxn ang="0">
                  <a:pos x="150" y="859"/>
                </a:cxn>
                <a:cxn ang="0">
                  <a:pos x="186" y="893"/>
                </a:cxn>
                <a:cxn ang="0">
                  <a:pos x="224" y="923"/>
                </a:cxn>
                <a:cxn ang="0">
                  <a:pos x="262" y="949"/>
                </a:cxn>
                <a:cxn ang="0">
                  <a:pos x="301" y="970"/>
                </a:cxn>
                <a:cxn ang="0">
                  <a:pos x="339" y="987"/>
                </a:cxn>
                <a:cxn ang="0">
                  <a:pos x="378" y="995"/>
                </a:cxn>
                <a:cxn ang="0">
                  <a:pos x="415" y="996"/>
                </a:cxn>
                <a:cxn ang="0">
                  <a:pos x="450" y="989"/>
                </a:cxn>
                <a:cxn ang="0">
                  <a:pos x="483" y="972"/>
                </a:cxn>
                <a:cxn ang="0">
                  <a:pos x="519" y="949"/>
                </a:cxn>
                <a:cxn ang="0">
                  <a:pos x="557" y="919"/>
                </a:cxn>
                <a:cxn ang="0">
                  <a:pos x="596" y="884"/>
                </a:cxn>
                <a:cxn ang="0">
                  <a:pos x="656" y="824"/>
                </a:cxn>
                <a:cxn ang="0">
                  <a:pos x="735" y="738"/>
                </a:cxn>
                <a:cxn ang="0">
                  <a:pos x="809" y="651"/>
                </a:cxn>
                <a:cxn ang="0">
                  <a:pos x="871" y="572"/>
                </a:cxn>
                <a:cxn ang="0">
                  <a:pos x="935" y="490"/>
                </a:cxn>
                <a:cxn ang="0">
                  <a:pos x="946" y="466"/>
                </a:cxn>
                <a:cxn ang="0">
                  <a:pos x="932" y="423"/>
                </a:cxn>
                <a:cxn ang="0">
                  <a:pos x="909" y="372"/>
                </a:cxn>
                <a:cxn ang="0">
                  <a:pos x="889" y="331"/>
                </a:cxn>
                <a:cxn ang="0">
                  <a:pos x="864" y="285"/>
                </a:cxn>
                <a:cxn ang="0">
                  <a:pos x="834" y="240"/>
                </a:cxn>
                <a:cxn ang="0">
                  <a:pos x="799" y="193"/>
                </a:cxn>
                <a:cxn ang="0">
                  <a:pos x="757" y="148"/>
                </a:cxn>
                <a:cxn ang="0">
                  <a:pos x="710" y="106"/>
                </a:cxn>
                <a:cxn ang="0">
                  <a:pos x="657" y="70"/>
                </a:cxn>
                <a:cxn ang="0">
                  <a:pos x="597" y="38"/>
                </a:cxn>
                <a:cxn ang="0">
                  <a:pos x="532" y="16"/>
                </a:cxn>
                <a:cxn ang="0">
                  <a:pos x="458" y="3"/>
                </a:cxn>
                <a:cxn ang="0">
                  <a:pos x="379" y="1"/>
                </a:cxn>
              </a:cxnLst>
              <a:rect l="0" t="0" r="r" b="b"/>
              <a:pathLst>
                <a:path w="948" h="997">
                  <a:moveTo>
                    <a:pt x="335" y="4"/>
                  </a:moveTo>
                  <a:lnTo>
                    <a:pt x="321" y="22"/>
                  </a:lnTo>
                  <a:lnTo>
                    <a:pt x="283" y="69"/>
                  </a:lnTo>
                  <a:lnTo>
                    <a:pt x="258" y="101"/>
                  </a:lnTo>
                  <a:lnTo>
                    <a:pt x="230" y="138"/>
                  </a:lnTo>
                  <a:lnTo>
                    <a:pt x="199" y="180"/>
                  </a:lnTo>
                  <a:lnTo>
                    <a:pt x="168" y="224"/>
                  </a:lnTo>
                  <a:lnTo>
                    <a:pt x="137" y="269"/>
                  </a:lnTo>
                  <a:lnTo>
                    <a:pt x="107" y="317"/>
                  </a:lnTo>
                  <a:lnTo>
                    <a:pt x="92" y="341"/>
                  </a:lnTo>
                  <a:lnTo>
                    <a:pt x="78" y="364"/>
                  </a:lnTo>
                  <a:lnTo>
                    <a:pt x="65" y="387"/>
                  </a:lnTo>
                  <a:lnTo>
                    <a:pt x="52" y="410"/>
                  </a:lnTo>
                  <a:lnTo>
                    <a:pt x="41" y="433"/>
                  </a:lnTo>
                  <a:lnTo>
                    <a:pt x="31" y="456"/>
                  </a:lnTo>
                  <a:lnTo>
                    <a:pt x="22" y="478"/>
                  </a:lnTo>
                  <a:lnTo>
                    <a:pt x="15" y="499"/>
                  </a:lnTo>
                  <a:lnTo>
                    <a:pt x="9" y="519"/>
                  </a:lnTo>
                  <a:lnTo>
                    <a:pt x="4" y="538"/>
                  </a:lnTo>
                  <a:lnTo>
                    <a:pt x="1" y="556"/>
                  </a:lnTo>
                  <a:lnTo>
                    <a:pt x="0" y="573"/>
                  </a:lnTo>
                  <a:lnTo>
                    <a:pt x="1" y="591"/>
                  </a:lnTo>
                  <a:lnTo>
                    <a:pt x="4" y="608"/>
                  </a:lnTo>
                  <a:lnTo>
                    <a:pt x="8" y="626"/>
                  </a:lnTo>
                  <a:lnTo>
                    <a:pt x="13" y="645"/>
                  </a:lnTo>
                  <a:lnTo>
                    <a:pt x="20" y="664"/>
                  </a:lnTo>
                  <a:lnTo>
                    <a:pt x="28" y="683"/>
                  </a:lnTo>
                  <a:lnTo>
                    <a:pt x="38" y="703"/>
                  </a:lnTo>
                  <a:lnTo>
                    <a:pt x="48" y="724"/>
                  </a:lnTo>
                  <a:lnTo>
                    <a:pt x="60" y="744"/>
                  </a:lnTo>
                  <a:lnTo>
                    <a:pt x="73" y="763"/>
                  </a:lnTo>
                  <a:lnTo>
                    <a:pt x="88" y="783"/>
                  </a:lnTo>
                  <a:lnTo>
                    <a:pt x="102" y="802"/>
                  </a:lnTo>
                  <a:lnTo>
                    <a:pt x="118" y="821"/>
                  </a:lnTo>
                  <a:lnTo>
                    <a:pt x="134" y="840"/>
                  </a:lnTo>
                  <a:lnTo>
                    <a:pt x="150" y="859"/>
                  </a:lnTo>
                  <a:lnTo>
                    <a:pt x="168" y="876"/>
                  </a:lnTo>
                  <a:lnTo>
                    <a:pt x="186" y="893"/>
                  </a:lnTo>
                  <a:lnTo>
                    <a:pt x="204" y="908"/>
                  </a:lnTo>
                  <a:lnTo>
                    <a:pt x="224" y="923"/>
                  </a:lnTo>
                  <a:lnTo>
                    <a:pt x="243" y="937"/>
                  </a:lnTo>
                  <a:lnTo>
                    <a:pt x="262" y="949"/>
                  </a:lnTo>
                  <a:lnTo>
                    <a:pt x="281" y="961"/>
                  </a:lnTo>
                  <a:lnTo>
                    <a:pt x="301" y="970"/>
                  </a:lnTo>
                  <a:lnTo>
                    <a:pt x="320" y="980"/>
                  </a:lnTo>
                  <a:lnTo>
                    <a:pt x="339" y="987"/>
                  </a:lnTo>
                  <a:lnTo>
                    <a:pt x="359" y="992"/>
                  </a:lnTo>
                  <a:lnTo>
                    <a:pt x="378" y="995"/>
                  </a:lnTo>
                  <a:lnTo>
                    <a:pt x="397" y="997"/>
                  </a:lnTo>
                  <a:lnTo>
                    <a:pt x="415" y="996"/>
                  </a:lnTo>
                  <a:lnTo>
                    <a:pt x="433" y="994"/>
                  </a:lnTo>
                  <a:lnTo>
                    <a:pt x="450" y="989"/>
                  </a:lnTo>
                  <a:lnTo>
                    <a:pt x="467" y="982"/>
                  </a:lnTo>
                  <a:lnTo>
                    <a:pt x="483" y="972"/>
                  </a:lnTo>
                  <a:lnTo>
                    <a:pt x="502" y="961"/>
                  </a:lnTo>
                  <a:lnTo>
                    <a:pt x="519" y="949"/>
                  </a:lnTo>
                  <a:lnTo>
                    <a:pt x="538" y="934"/>
                  </a:lnTo>
                  <a:lnTo>
                    <a:pt x="557" y="919"/>
                  </a:lnTo>
                  <a:lnTo>
                    <a:pt x="576" y="902"/>
                  </a:lnTo>
                  <a:lnTo>
                    <a:pt x="596" y="884"/>
                  </a:lnTo>
                  <a:lnTo>
                    <a:pt x="615" y="865"/>
                  </a:lnTo>
                  <a:lnTo>
                    <a:pt x="656" y="824"/>
                  </a:lnTo>
                  <a:lnTo>
                    <a:pt x="696" y="782"/>
                  </a:lnTo>
                  <a:lnTo>
                    <a:pt x="735" y="738"/>
                  </a:lnTo>
                  <a:lnTo>
                    <a:pt x="772" y="693"/>
                  </a:lnTo>
                  <a:lnTo>
                    <a:pt x="809" y="651"/>
                  </a:lnTo>
                  <a:lnTo>
                    <a:pt x="842" y="610"/>
                  </a:lnTo>
                  <a:lnTo>
                    <a:pt x="871" y="572"/>
                  </a:lnTo>
                  <a:lnTo>
                    <a:pt x="897" y="539"/>
                  </a:lnTo>
                  <a:lnTo>
                    <a:pt x="935" y="490"/>
                  </a:lnTo>
                  <a:lnTo>
                    <a:pt x="948" y="472"/>
                  </a:lnTo>
                  <a:lnTo>
                    <a:pt x="946" y="466"/>
                  </a:lnTo>
                  <a:lnTo>
                    <a:pt x="941" y="449"/>
                  </a:lnTo>
                  <a:lnTo>
                    <a:pt x="932" y="423"/>
                  </a:lnTo>
                  <a:lnTo>
                    <a:pt x="918" y="390"/>
                  </a:lnTo>
                  <a:lnTo>
                    <a:pt x="909" y="372"/>
                  </a:lnTo>
                  <a:lnTo>
                    <a:pt x="899" y="352"/>
                  </a:lnTo>
                  <a:lnTo>
                    <a:pt x="889" y="331"/>
                  </a:lnTo>
                  <a:lnTo>
                    <a:pt x="877" y="309"/>
                  </a:lnTo>
                  <a:lnTo>
                    <a:pt x="864" y="285"/>
                  </a:lnTo>
                  <a:lnTo>
                    <a:pt x="849" y="263"/>
                  </a:lnTo>
                  <a:lnTo>
                    <a:pt x="834" y="240"/>
                  </a:lnTo>
                  <a:lnTo>
                    <a:pt x="817" y="216"/>
                  </a:lnTo>
                  <a:lnTo>
                    <a:pt x="799" y="193"/>
                  </a:lnTo>
                  <a:lnTo>
                    <a:pt x="779" y="170"/>
                  </a:lnTo>
                  <a:lnTo>
                    <a:pt x="757" y="148"/>
                  </a:lnTo>
                  <a:lnTo>
                    <a:pt x="734" y="127"/>
                  </a:lnTo>
                  <a:lnTo>
                    <a:pt x="710" y="106"/>
                  </a:lnTo>
                  <a:lnTo>
                    <a:pt x="684" y="87"/>
                  </a:lnTo>
                  <a:lnTo>
                    <a:pt x="657" y="70"/>
                  </a:lnTo>
                  <a:lnTo>
                    <a:pt x="628" y="53"/>
                  </a:lnTo>
                  <a:lnTo>
                    <a:pt x="597" y="38"/>
                  </a:lnTo>
                  <a:lnTo>
                    <a:pt x="565" y="26"/>
                  </a:lnTo>
                  <a:lnTo>
                    <a:pt x="532" y="16"/>
                  </a:lnTo>
                  <a:lnTo>
                    <a:pt x="495" y="8"/>
                  </a:lnTo>
                  <a:lnTo>
                    <a:pt x="458" y="3"/>
                  </a:lnTo>
                  <a:lnTo>
                    <a:pt x="419" y="0"/>
                  </a:lnTo>
                  <a:lnTo>
                    <a:pt x="379" y="1"/>
                  </a:lnTo>
                  <a:lnTo>
                    <a:pt x="335" y="4"/>
                  </a:lnTo>
                  <a:close/>
                </a:path>
              </a:pathLst>
            </a:custGeom>
            <a:solidFill>
              <a:srgbClr val="F5BE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327"/>
            <p:cNvSpPr>
              <a:spLocks/>
            </p:cNvSpPr>
            <p:nvPr/>
          </p:nvSpPr>
          <p:spPr bwMode="auto">
            <a:xfrm>
              <a:off x="7922440" y="2248008"/>
              <a:ext cx="83129" cy="110020"/>
            </a:xfrm>
            <a:custGeom>
              <a:avLst/>
              <a:gdLst/>
              <a:ahLst/>
              <a:cxnLst>
                <a:cxn ang="0">
                  <a:pos x="344" y="13"/>
                </a:cxn>
                <a:cxn ang="0">
                  <a:pos x="371" y="41"/>
                </a:cxn>
                <a:cxn ang="0">
                  <a:pos x="407" y="84"/>
                </a:cxn>
                <a:cxn ang="0">
                  <a:pos x="448" y="142"/>
                </a:cxn>
                <a:cxn ang="0">
                  <a:pos x="482" y="199"/>
                </a:cxn>
                <a:cxn ang="0">
                  <a:pos x="507" y="250"/>
                </a:cxn>
                <a:cxn ang="0">
                  <a:pos x="526" y="293"/>
                </a:cxn>
                <a:cxn ang="0">
                  <a:pos x="541" y="337"/>
                </a:cxn>
                <a:cxn ang="0">
                  <a:pos x="530" y="364"/>
                </a:cxn>
                <a:cxn ang="0">
                  <a:pos x="468" y="447"/>
                </a:cxn>
                <a:cxn ang="0">
                  <a:pos x="404" y="525"/>
                </a:cxn>
                <a:cxn ang="0">
                  <a:pos x="331" y="612"/>
                </a:cxn>
                <a:cxn ang="0">
                  <a:pos x="252" y="698"/>
                </a:cxn>
                <a:cxn ang="0">
                  <a:pos x="192" y="758"/>
                </a:cxn>
                <a:cxn ang="0">
                  <a:pos x="152" y="793"/>
                </a:cxn>
                <a:cxn ang="0">
                  <a:pos x="115" y="823"/>
                </a:cxn>
                <a:cxn ang="0">
                  <a:pos x="80" y="847"/>
                </a:cxn>
                <a:cxn ang="0">
                  <a:pos x="56" y="860"/>
                </a:cxn>
                <a:cxn ang="0">
                  <a:pos x="40" y="865"/>
                </a:cxn>
                <a:cxn ang="0">
                  <a:pos x="16" y="869"/>
                </a:cxn>
                <a:cxn ang="0">
                  <a:pos x="18" y="887"/>
                </a:cxn>
                <a:cxn ang="0">
                  <a:pos x="56" y="916"/>
                </a:cxn>
                <a:cxn ang="0">
                  <a:pos x="93" y="942"/>
                </a:cxn>
                <a:cxn ang="0">
                  <a:pos x="132" y="962"/>
                </a:cxn>
                <a:cxn ang="0">
                  <a:pos x="170" y="978"/>
                </a:cxn>
                <a:cxn ang="0">
                  <a:pos x="208" y="986"/>
                </a:cxn>
                <a:cxn ang="0">
                  <a:pos x="236" y="988"/>
                </a:cxn>
                <a:cxn ang="0">
                  <a:pos x="253" y="986"/>
                </a:cxn>
                <a:cxn ang="0">
                  <a:pos x="271" y="983"/>
                </a:cxn>
                <a:cxn ang="0">
                  <a:pos x="287" y="977"/>
                </a:cxn>
                <a:cxn ang="0">
                  <a:pos x="312" y="963"/>
                </a:cxn>
                <a:cxn ang="0">
                  <a:pos x="348" y="940"/>
                </a:cxn>
                <a:cxn ang="0">
                  <a:pos x="386" y="910"/>
                </a:cxn>
                <a:cxn ang="0">
                  <a:pos x="425" y="875"/>
                </a:cxn>
                <a:cxn ang="0">
                  <a:pos x="485" y="815"/>
                </a:cxn>
                <a:cxn ang="0">
                  <a:pos x="564" y="729"/>
                </a:cxn>
                <a:cxn ang="0">
                  <a:pos x="638" y="642"/>
                </a:cxn>
                <a:cxn ang="0">
                  <a:pos x="700" y="563"/>
                </a:cxn>
                <a:cxn ang="0">
                  <a:pos x="764" y="481"/>
                </a:cxn>
                <a:cxn ang="0">
                  <a:pos x="772" y="446"/>
                </a:cxn>
                <a:cxn ang="0">
                  <a:pos x="740" y="368"/>
                </a:cxn>
                <a:cxn ang="0">
                  <a:pos x="714" y="315"/>
                </a:cxn>
                <a:cxn ang="0">
                  <a:pos x="692" y="275"/>
                </a:cxn>
                <a:cxn ang="0">
                  <a:pos x="666" y="235"/>
                </a:cxn>
                <a:cxn ang="0">
                  <a:pos x="636" y="195"/>
                </a:cxn>
                <a:cxn ang="0">
                  <a:pos x="600" y="154"/>
                </a:cxn>
                <a:cxn ang="0">
                  <a:pos x="562" y="117"/>
                </a:cxn>
                <a:cxn ang="0">
                  <a:pos x="519" y="82"/>
                </a:cxn>
                <a:cxn ang="0">
                  <a:pos x="471" y="52"/>
                </a:cxn>
                <a:cxn ang="0">
                  <a:pos x="417" y="26"/>
                </a:cxn>
                <a:cxn ang="0">
                  <a:pos x="360" y="7"/>
                </a:cxn>
              </a:cxnLst>
              <a:rect l="0" t="0" r="r" b="b"/>
              <a:pathLst>
                <a:path w="777" h="988">
                  <a:moveTo>
                    <a:pt x="329" y="0"/>
                  </a:moveTo>
                  <a:lnTo>
                    <a:pt x="344" y="13"/>
                  </a:lnTo>
                  <a:lnTo>
                    <a:pt x="357" y="26"/>
                  </a:lnTo>
                  <a:lnTo>
                    <a:pt x="371" y="41"/>
                  </a:lnTo>
                  <a:lnTo>
                    <a:pt x="383" y="55"/>
                  </a:lnTo>
                  <a:lnTo>
                    <a:pt x="407" y="84"/>
                  </a:lnTo>
                  <a:lnTo>
                    <a:pt x="429" y="113"/>
                  </a:lnTo>
                  <a:lnTo>
                    <a:pt x="448" y="142"/>
                  </a:lnTo>
                  <a:lnTo>
                    <a:pt x="466" y="171"/>
                  </a:lnTo>
                  <a:lnTo>
                    <a:pt x="482" y="199"/>
                  </a:lnTo>
                  <a:lnTo>
                    <a:pt x="496" y="225"/>
                  </a:lnTo>
                  <a:lnTo>
                    <a:pt x="507" y="250"/>
                  </a:lnTo>
                  <a:lnTo>
                    <a:pt x="517" y="273"/>
                  </a:lnTo>
                  <a:lnTo>
                    <a:pt x="526" y="293"/>
                  </a:lnTo>
                  <a:lnTo>
                    <a:pt x="532" y="312"/>
                  </a:lnTo>
                  <a:lnTo>
                    <a:pt x="541" y="337"/>
                  </a:lnTo>
                  <a:lnTo>
                    <a:pt x="544" y="346"/>
                  </a:lnTo>
                  <a:lnTo>
                    <a:pt x="530" y="364"/>
                  </a:lnTo>
                  <a:lnTo>
                    <a:pt x="493" y="413"/>
                  </a:lnTo>
                  <a:lnTo>
                    <a:pt x="468" y="447"/>
                  </a:lnTo>
                  <a:lnTo>
                    <a:pt x="437" y="484"/>
                  </a:lnTo>
                  <a:lnTo>
                    <a:pt x="404" y="525"/>
                  </a:lnTo>
                  <a:lnTo>
                    <a:pt x="369" y="569"/>
                  </a:lnTo>
                  <a:lnTo>
                    <a:pt x="331" y="612"/>
                  </a:lnTo>
                  <a:lnTo>
                    <a:pt x="291" y="656"/>
                  </a:lnTo>
                  <a:lnTo>
                    <a:pt x="252" y="698"/>
                  </a:lnTo>
                  <a:lnTo>
                    <a:pt x="212" y="740"/>
                  </a:lnTo>
                  <a:lnTo>
                    <a:pt x="192" y="758"/>
                  </a:lnTo>
                  <a:lnTo>
                    <a:pt x="172" y="776"/>
                  </a:lnTo>
                  <a:lnTo>
                    <a:pt x="152" y="793"/>
                  </a:lnTo>
                  <a:lnTo>
                    <a:pt x="133" y="809"/>
                  </a:lnTo>
                  <a:lnTo>
                    <a:pt x="115" y="823"/>
                  </a:lnTo>
                  <a:lnTo>
                    <a:pt x="97" y="836"/>
                  </a:lnTo>
                  <a:lnTo>
                    <a:pt x="80" y="847"/>
                  </a:lnTo>
                  <a:lnTo>
                    <a:pt x="63" y="856"/>
                  </a:lnTo>
                  <a:lnTo>
                    <a:pt x="56" y="860"/>
                  </a:lnTo>
                  <a:lnTo>
                    <a:pt x="47" y="863"/>
                  </a:lnTo>
                  <a:lnTo>
                    <a:pt x="40" y="865"/>
                  </a:lnTo>
                  <a:lnTo>
                    <a:pt x="32" y="867"/>
                  </a:lnTo>
                  <a:lnTo>
                    <a:pt x="16" y="869"/>
                  </a:lnTo>
                  <a:lnTo>
                    <a:pt x="0" y="870"/>
                  </a:lnTo>
                  <a:lnTo>
                    <a:pt x="18" y="887"/>
                  </a:lnTo>
                  <a:lnTo>
                    <a:pt x="36" y="902"/>
                  </a:lnTo>
                  <a:lnTo>
                    <a:pt x="56" y="916"/>
                  </a:lnTo>
                  <a:lnTo>
                    <a:pt x="75" y="930"/>
                  </a:lnTo>
                  <a:lnTo>
                    <a:pt x="93" y="942"/>
                  </a:lnTo>
                  <a:lnTo>
                    <a:pt x="113" y="953"/>
                  </a:lnTo>
                  <a:lnTo>
                    <a:pt x="132" y="962"/>
                  </a:lnTo>
                  <a:lnTo>
                    <a:pt x="151" y="972"/>
                  </a:lnTo>
                  <a:lnTo>
                    <a:pt x="170" y="978"/>
                  </a:lnTo>
                  <a:lnTo>
                    <a:pt x="190" y="983"/>
                  </a:lnTo>
                  <a:lnTo>
                    <a:pt x="208" y="986"/>
                  </a:lnTo>
                  <a:lnTo>
                    <a:pt x="227" y="988"/>
                  </a:lnTo>
                  <a:lnTo>
                    <a:pt x="236" y="988"/>
                  </a:lnTo>
                  <a:lnTo>
                    <a:pt x="245" y="987"/>
                  </a:lnTo>
                  <a:lnTo>
                    <a:pt x="253" y="986"/>
                  </a:lnTo>
                  <a:lnTo>
                    <a:pt x="262" y="985"/>
                  </a:lnTo>
                  <a:lnTo>
                    <a:pt x="271" y="983"/>
                  </a:lnTo>
                  <a:lnTo>
                    <a:pt x="279" y="980"/>
                  </a:lnTo>
                  <a:lnTo>
                    <a:pt x="287" y="977"/>
                  </a:lnTo>
                  <a:lnTo>
                    <a:pt x="296" y="973"/>
                  </a:lnTo>
                  <a:lnTo>
                    <a:pt x="312" y="963"/>
                  </a:lnTo>
                  <a:lnTo>
                    <a:pt x="331" y="952"/>
                  </a:lnTo>
                  <a:lnTo>
                    <a:pt x="348" y="940"/>
                  </a:lnTo>
                  <a:lnTo>
                    <a:pt x="367" y="925"/>
                  </a:lnTo>
                  <a:lnTo>
                    <a:pt x="386" y="910"/>
                  </a:lnTo>
                  <a:lnTo>
                    <a:pt x="405" y="893"/>
                  </a:lnTo>
                  <a:lnTo>
                    <a:pt x="425" y="875"/>
                  </a:lnTo>
                  <a:lnTo>
                    <a:pt x="444" y="856"/>
                  </a:lnTo>
                  <a:lnTo>
                    <a:pt x="485" y="815"/>
                  </a:lnTo>
                  <a:lnTo>
                    <a:pt x="525" y="773"/>
                  </a:lnTo>
                  <a:lnTo>
                    <a:pt x="564" y="729"/>
                  </a:lnTo>
                  <a:lnTo>
                    <a:pt x="601" y="684"/>
                  </a:lnTo>
                  <a:lnTo>
                    <a:pt x="638" y="642"/>
                  </a:lnTo>
                  <a:lnTo>
                    <a:pt x="671" y="601"/>
                  </a:lnTo>
                  <a:lnTo>
                    <a:pt x="700" y="563"/>
                  </a:lnTo>
                  <a:lnTo>
                    <a:pt x="726" y="530"/>
                  </a:lnTo>
                  <a:lnTo>
                    <a:pt x="764" y="481"/>
                  </a:lnTo>
                  <a:lnTo>
                    <a:pt x="777" y="463"/>
                  </a:lnTo>
                  <a:lnTo>
                    <a:pt x="772" y="446"/>
                  </a:lnTo>
                  <a:lnTo>
                    <a:pt x="755" y="399"/>
                  </a:lnTo>
                  <a:lnTo>
                    <a:pt x="740" y="368"/>
                  </a:lnTo>
                  <a:lnTo>
                    <a:pt x="724" y="333"/>
                  </a:lnTo>
                  <a:lnTo>
                    <a:pt x="714" y="315"/>
                  </a:lnTo>
                  <a:lnTo>
                    <a:pt x="703" y="294"/>
                  </a:lnTo>
                  <a:lnTo>
                    <a:pt x="692" y="275"/>
                  </a:lnTo>
                  <a:lnTo>
                    <a:pt x="679" y="255"/>
                  </a:lnTo>
                  <a:lnTo>
                    <a:pt x="666" y="235"/>
                  </a:lnTo>
                  <a:lnTo>
                    <a:pt x="651" y="215"/>
                  </a:lnTo>
                  <a:lnTo>
                    <a:pt x="636" y="195"/>
                  </a:lnTo>
                  <a:lnTo>
                    <a:pt x="619" y="175"/>
                  </a:lnTo>
                  <a:lnTo>
                    <a:pt x="600" y="154"/>
                  </a:lnTo>
                  <a:lnTo>
                    <a:pt x="582" y="135"/>
                  </a:lnTo>
                  <a:lnTo>
                    <a:pt x="562" y="117"/>
                  </a:lnTo>
                  <a:lnTo>
                    <a:pt x="541" y="99"/>
                  </a:lnTo>
                  <a:lnTo>
                    <a:pt x="519" y="82"/>
                  </a:lnTo>
                  <a:lnTo>
                    <a:pt x="496" y="67"/>
                  </a:lnTo>
                  <a:lnTo>
                    <a:pt x="471" y="52"/>
                  </a:lnTo>
                  <a:lnTo>
                    <a:pt x="444" y="39"/>
                  </a:lnTo>
                  <a:lnTo>
                    <a:pt x="417" y="26"/>
                  </a:lnTo>
                  <a:lnTo>
                    <a:pt x="389" y="15"/>
                  </a:lnTo>
                  <a:lnTo>
                    <a:pt x="360" y="7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E59F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328"/>
            <p:cNvSpPr>
              <a:spLocks/>
            </p:cNvSpPr>
            <p:nvPr/>
          </p:nvSpPr>
          <p:spPr bwMode="auto">
            <a:xfrm>
              <a:off x="7696546" y="2229360"/>
              <a:ext cx="256615" cy="220042"/>
            </a:xfrm>
            <a:custGeom>
              <a:avLst/>
              <a:gdLst/>
              <a:ahLst/>
              <a:cxnLst>
                <a:cxn ang="0">
                  <a:pos x="1961" y="675"/>
                </a:cxn>
                <a:cxn ang="0">
                  <a:pos x="1908" y="609"/>
                </a:cxn>
                <a:cxn ang="0">
                  <a:pos x="1849" y="542"/>
                </a:cxn>
                <a:cxn ang="0">
                  <a:pos x="1773" y="462"/>
                </a:cxn>
                <a:cxn ang="0">
                  <a:pos x="1681" y="377"/>
                </a:cxn>
                <a:cxn ang="0">
                  <a:pos x="1573" y="289"/>
                </a:cxn>
                <a:cxn ang="0">
                  <a:pos x="1451" y="205"/>
                </a:cxn>
                <a:cxn ang="0">
                  <a:pos x="1317" y="128"/>
                </a:cxn>
                <a:cxn ang="0">
                  <a:pos x="1170" y="65"/>
                </a:cxn>
                <a:cxn ang="0">
                  <a:pos x="1013" y="21"/>
                </a:cxn>
                <a:cxn ang="0">
                  <a:pos x="846" y="0"/>
                </a:cxn>
                <a:cxn ang="0">
                  <a:pos x="671" y="9"/>
                </a:cxn>
                <a:cxn ang="0">
                  <a:pos x="487" y="51"/>
                </a:cxn>
                <a:cxn ang="0">
                  <a:pos x="297" y="133"/>
                </a:cxn>
                <a:cxn ang="0">
                  <a:pos x="103" y="258"/>
                </a:cxn>
                <a:cxn ang="0">
                  <a:pos x="3" y="341"/>
                </a:cxn>
                <a:cxn ang="0">
                  <a:pos x="0" y="350"/>
                </a:cxn>
                <a:cxn ang="0">
                  <a:pos x="0" y="362"/>
                </a:cxn>
                <a:cxn ang="0">
                  <a:pos x="2" y="380"/>
                </a:cxn>
                <a:cxn ang="0">
                  <a:pos x="9" y="405"/>
                </a:cxn>
                <a:cxn ang="0">
                  <a:pos x="21" y="437"/>
                </a:cxn>
                <a:cxn ang="0">
                  <a:pos x="41" y="478"/>
                </a:cxn>
                <a:cxn ang="0">
                  <a:pos x="68" y="528"/>
                </a:cxn>
                <a:cxn ang="0">
                  <a:pos x="106" y="588"/>
                </a:cxn>
                <a:cxn ang="0">
                  <a:pos x="155" y="660"/>
                </a:cxn>
                <a:cxn ang="0">
                  <a:pos x="216" y="744"/>
                </a:cxn>
                <a:cxn ang="0">
                  <a:pos x="292" y="840"/>
                </a:cxn>
                <a:cxn ang="0">
                  <a:pos x="384" y="950"/>
                </a:cxn>
                <a:cxn ang="0">
                  <a:pos x="491" y="1075"/>
                </a:cxn>
                <a:cxn ang="0">
                  <a:pos x="618" y="1216"/>
                </a:cxn>
                <a:cxn ang="0">
                  <a:pos x="761" y="1368"/>
                </a:cxn>
                <a:cxn ang="0">
                  <a:pos x="901" y="1505"/>
                </a:cxn>
                <a:cxn ang="0">
                  <a:pos x="1035" y="1623"/>
                </a:cxn>
                <a:cxn ang="0">
                  <a:pos x="1162" y="1724"/>
                </a:cxn>
                <a:cxn ang="0">
                  <a:pos x="1282" y="1806"/>
                </a:cxn>
                <a:cxn ang="0">
                  <a:pos x="1396" y="1874"/>
                </a:cxn>
                <a:cxn ang="0">
                  <a:pos x="1503" y="1926"/>
                </a:cxn>
                <a:cxn ang="0">
                  <a:pos x="1602" y="1966"/>
                </a:cxn>
                <a:cxn ang="0">
                  <a:pos x="1696" y="1992"/>
                </a:cxn>
                <a:cxn ang="0">
                  <a:pos x="1783" y="2006"/>
                </a:cxn>
                <a:cxn ang="0">
                  <a:pos x="1862" y="2009"/>
                </a:cxn>
                <a:cxn ang="0">
                  <a:pos x="1935" y="2003"/>
                </a:cxn>
                <a:cxn ang="0">
                  <a:pos x="2000" y="1989"/>
                </a:cxn>
                <a:cxn ang="0">
                  <a:pos x="2059" y="1967"/>
                </a:cxn>
                <a:cxn ang="0">
                  <a:pos x="2110" y="1937"/>
                </a:cxn>
                <a:cxn ang="0">
                  <a:pos x="2154" y="1903"/>
                </a:cxn>
                <a:cxn ang="0">
                  <a:pos x="2208" y="1847"/>
                </a:cxn>
                <a:cxn ang="0">
                  <a:pos x="2267" y="1769"/>
                </a:cxn>
                <a:cxn ang="0">
                  <a:pos x="2317" y="1690"/>
                </a:cxn>
                <a:cxn ang="0">
                  <a:pos x="2354" y="1608"/>
                </a:cxn>
                <a:cxn ang="0">
                  <a:pos x="2381" y="1525"/>
                </a:cxn>
                <a:cxn ang="0">
                  <a:pos x="2398" y="1442"/>
                </a:cxn>
                <a:cxn ang="0">
                  <a:pos x="2404" y="1358"/>
                </a:cxn>
                <a:cxn ang="0">
                  <a:pos x="2401" y="1276"/>
                </a:cxn>
                <a:cxn ang="0">
                  <a:pos x="2387" y="1194"/>
                </a:cxn>
                <a:cxn ang="0">
                  <a:pos x="2363" y="1114"/>
                </a:cxn>
                <a:cxn ang="0">
                  <a:pos x="2329" y="1038"/>
                </a:cxn>
                <a:cxn ang="0">
                  <a:pos x="2285" y="964"/>
                </a:cxn>
                <a:cxn ang="0">
                  <a:pos x="2232" y="894"/>
                </a:cxn>
                <a:cxn ang="0">
                  <a:pos x="2169" y="828"/>
                </a:cxn>
                <a:cxn ang="0">
                  <a:pos x="2097" y="769"/>
                </a:cxn>
                <a:cxn ang="0">
                  <a:pos x="2015" y="714"/>
                </a:cxn>
              </a:cxnLst>
              <a:rect l="0" t="0" r="r" b="b"/>
              <a:pathLst>
                <a:path w="2404" h="2009">
                  <a:moveTo>
                    <a:pt x="1971" y="689"/>
                  </a:moveTo>
                  <a:lnTo>
                    <a:pt x="1961" y="675"/>
                  </a:lnTo>
                  <a:lnTo>
                    <a:pt x="1930" y="636"/>
                  </a:lnTo>
                  <a:lnTo>
                    <a:pt x="1908" y="609"/>
                  </a:lnTo>
                  <a:lnTo>
                    <a:pt x="1880" y="577"/>
                  </a:lnTo>
                  <a:lnTo>
                    <a:pt x="1849" y="542"/>
                  </a:lnTo>
                  <a:lnTo>
                    <a:pt x="1813" y="504"/>
                  </a:lnTo>
                  <a:lnTo>
                    <a:pt x="1773" y="462"/>
                  </a:lnTo>
                  <a:lnTo>
                    <a:pt x="1728" y="420"/>
                  </a:lnTo>
                  <a:lnTo>
                    <a:pt x="1681" y="377"/>
                  </a:lnTo>
                  <a:lnTo>
                    <a:pt x="1629" y="332"/>
                  </a:lnTo>
                  <a:lnTo>
                    <a:pt x="1573" y="289"/>
                  </a:lnTo>
                  <a:lnTo>
                    <a:pt x="1514" y="246"/>
                  </a:lnTo>
                  <a:lnTo>
                    <a:pt x="1451" y="205"/>
                  </a:lnTo>
                  <a:lnTo>
                    <a:pt x="1386" y="164"/>
                  </a:lnTo>
                  <a:lnTo>
                    <a:pt x="1317" y="128"/>
                  </a:lnTo>
                  <a:lnTo>
                    <a:pt x="1245" y="95"/>
                  </a:lnTo>
                  <a:lnTo>
                    <a:pt x="1170" y="65"/>
                  </a:lnTo>
                  <a:lnTo>
                    <a:pt x="1093" y="40"/>
                  </a:lnTo>
                  <a:lnTo>
                    <a:pt x="1013" y="21"/>
                  </a:lnTo>
                  <a:lnTo>
                    <a:pt x="931" y="7"/>
                  </a:lnTo>
                  <a:lnTo>
                    <a:pt x="846" y="0"/>
                  </a:lnTo>
                  <a:lnTo>
                    <a:pt x="759" y="1"/>
                  </a:lnTo>
                  <a:lnTo>
                    <a:pt x="671" y="9"/>
                  </a:lnTo>
                  <a:lnTo>
                    <a:pt x="580" y="25"/>
                  </a:lnTo>
                  <a:lnTo>
                    <a:pt x="487" y="51"/>
                  </a:lnTo>
                  <a:lnTo>
                    <a:pt x="393" y="87"/>
                  </a:lnTo>
                  <a:lnTo>
                    <a:pt x="297" y="133"/>
                  </a:lnTo>
                  <a:lnTo>
                    <a:pt x="200" y="189"/>
                  </a:lnTo>
                  <a:lnTo>
                    <a:pt x="103" y="258"/>
                  </a:lnTo>
                  <a:lnTo>
                    <a:pt x="3" y="339"/>
                  </a:lnTo>
                  <a:lnTo>
                    <a:pt x="3" y="341"/>
                  </a:lnTo>
                  <a:lnTo>
                    <a:pt x="1" y="346"/>
                  </a:lnTo>
                  <a:lnTo>
                    <a:pt x="0" y="350"/>
                  </a:lnTo>
                  <a:lnTo>
                    <a:pt x="0" y="356"/>
                  </a:lnTo>
                  <a:lnTo>
                    <a:pt x="0" y="362"/>
                  </a:lnTo>
                  <a:lnTo>
                    <a:pt x="1" y="370"/>
                  </a:lnTo>
                  <a:lnTo>
                    <a:pt x="2" y="380"/>
                  </a:lnTo>
                  <a:lnTo>
                    <a:pt x="5" y="392"/>
                  </a:lnTo>
                  <a:lnTo>
                    <a:pt x="9" y="405"/>
                  </a:lnTo>
                  <a:lnTo>
                    <a:pt x="15" y="420"/>
                  </a:lnTo>
                  <a:lnTo>
                    <a:pt x="21" y="437"/>
                  </a:lnTo>
                  <a:lnTo>
                    <a:pt x="30" y="456"/>
                  </a:lnTo>
                  <a:lnTo>
                    <a:pt x="41" y="478"/>
                  </a:lnTo>
                  <a:lnTo>
                    <a:pt x="53" y="502"/>
                  </a:lnTo>
                  <a:lnTo>
                    <a:pt x="68" y="528"/>
                  </a:lnTo>
                  <a:lnTo>
                    <a:pt x="87" y="557"/>
                  </a:lnTo>
                  <a:lnTo>
                    <a:pt x="106" y="588"/>
                  </a:lnTo>
                  <a:lnTo>
                    <a:pt x="129" y="623"/>
                  </a:lnTo>
                  <a:lnTo>
                    <a:pt x="155" y="660"/>
                  </a:lnTo>
                  <a:lnTo>
                    <a:pt x="184" y="700"/>
                  </a:lnTo>
                  <a:lnTo>
                    <a:pt x="216" y="744"/>
                  </a:lnTo>
                  <a:lnTo>
                    <a:pt x="253" y="790"/>
                  </a:lnTo>
                  <a:lnTo>
                    <a:pt x="292" y="840"/>
                  </a:lnTo>
                  <a:lnTo>
                    <a:pt x="336" y="894"/>
                  </a:lnTo>
                  <a:lnTo>
                    <a:pt x="384" y="950"/>
                  </a:lnTo>
                  <a:lnTo>
                    <a:pt x="436" y="1011"/>
                  </a:lnTo>
                  <a:lnTo>
                    <a:pt x="491" y="1075"/>
                  </a:lnTo>
                  <a:lnTo>
                    <a:pt x="553" y="1144"/>
                  </a:lnTo>
                  <a:lnTo>
                    <a:pt x="618" y="1216"/>
                  </a:lnTo>
                  <a:lnTo>
                    <a:pt x="689" y="1293"/>
                  </a:lnTo>
                  <a:lnTo>
                    <a:pt x="761" y="1368"/>
                  </a:lnTo>
                  <a:lnTo>
                    <a:pt x="832" y="1439"/>
                  </a:lnTo>
                  <a:lnTo>
                    <a:pt x="901" y="1505"/>
                  </a:lnTo>
                  <a:lnTo>
                    <a:pt x="969" y="1567"/>
                  </a:lnTo>
                  <a:lnTo>
                    <a:pt x="1035" y="1623"/>
                  </a:lnTo>
                  <a:lnTo>
                    <a:pt x="1099" y="1676"/>
                  </a:lnTo>
                  <a:lnTo>
                    <a:pt x="1162" y="1724"/>
                  </a:lnTo>
                  <a:lnTo>
                    <a:pt x="1223" y="1767"/>
                  </a:lnTo>
                  <a:lnTo>
                    <a:pt x="1282" y="1806"/>
                  </a:lnTo>
                  <a:lnTo>
                    <a:pt x="1340" y="1843"/>
                  </a:lnTo>
                  <a:lnTo>
                    <a:pt x="1396" y="1874"/>
                  </a:lnTo>
                  <a:lnTo>
                    <a:pt x="1450" y="1902"/>
                  </a:lnTo>
                  <a:lnTo>
                    <a:pt x="1503" y="1926"/>
                  </a:lnTo>
                  <a:lnTo>
                    <a:pt x="1553" y="1948"/>
                  </a:lnTo>
                  <a:lnTo>
                    <a:pt x="1602" y="1966"/>
                  </a:lnTo>
                  <a:lnTo>
                    <a:pt x="1651" y="1980"/>
                  </a:lnTo>
                  <a:lnTo>
                    <a:pt x="1696" y="1992"/>
                  </a:lnTo>
                  <a:lnTo>
                    <a:pt x="1740" y="2000"/>
                  </a:lnTo>
                  <a:lnTo>
                    <a:pt x="1783" y="2006"/>
                  </a:lnTo>
                  <a:lnTo>
                    <a:pt x="1823" y="2009"/>
                  </a:lnTo>
                  <a:lnTo>
                    <a:pt x="1862" y="2009"/>
                  </a:lnTo>
                  <a:lnTo>
                    <a:pt x="1900" y="2007"/>
                  </a:lnTo>
                  <a:lnTo>
                    <a:pt x="1935" y="2003"/>
                  </a:lnTo>
                  <a:lnTo>
                    <a:pt x="1968" y="1997"/>
                  </a:lnTo>
                  <a:lnTo>
                    <a:pt x="2000" y="1989"/>
                  </a:lnTo>
                  <a:lnTo>
                    <a:pt x="2031" y="1979"/>
                  </a:lnTo>
                  <a:lnTo>
                    <a:pt x="2059" y="1967"/>
                  </a:lnTo>
                  <a:lnTo>
                    <a:pt x="2086" y="1953"/>
                  </a:lnTo>
                  <a:lnTo>
                    <a:pt x="2110" y="1937"/>
                  </a:lnTo>
                  <a:lnTo>
                    <a:pt x="2133" y="1921"/>
                  </a:lnTo>
                  <a:lnTo>
                    <a:pt x="2154" y="1903"/>
                  </a:lnTo>
                  <a:lnTo>
                    <a:pt x="2174" y="1884"/>
                  </a:lnTo>
                  <a:lnTo>
                    <a:pt x="2208" y="1847"/>
                  </a:lnTo>
                  <a:lnTo>
                    <a:pt x="2239" y="1808"/>
                  </a:lnTo>
                  <a:lnTo>
                    <a:pt x="2267" y="1769"/>
                  </a:lnTo>
                  <a:lnTo>
                    <a:pt x="2293" y="1730"/>
                  </a:lnTo>
                  <a:lnTo>
                    <a:pt x="2317" y="1690"/>
                  </a:lnTo>
                  <a:lnTo>
                    <a:pt x="2337" y="1649"/>
                  </a:lnTo>
                  <a:lnTo>
                    <a:pt x="2354" y="1608"/>
                  </a:lnTo>
                  <a:lnTo>
                    <a:pt x="2369" y="1567"/>
                  </a:lnTo>
                  <a:lnTo>
                    <a:pt x="2381" y="1525"/>
                  </a:lnTo>
                  <a:lnTo>
                    <a:pt x="2391" y="1484"/>
                  </a:lnTo>
                  <a:lnTo>
                    <a:pt x="2398" y="1442"/>
                  </a:lnTo>
                  <a:lnTo>
                    <a:pt x="2403" y="1400"/>
                  </a:lnTo>
                  <a:lnTo>
                    <a:pt x="2404" y="1358"/>
                  </a:lnTo>
                  <a:lnTo>
                    <a:pt x="2404" y="1317"/>
                  </a:lnTo>
                  <a:lnTo>
                    <a:pt x="2401" y="1276"/>
                  </a:lnTo>
                  <a:lnTo>
                    <a:pt x="2395" y="1234"/>
                  </a:lnTo>
                  <a:lnTo>
                    <a:pt x="2387" y="1194"/>
                  </a:lnTo>
                  <a:lnTo>
                    <a:pt x="2376" y="1154"/>
                  </a:lnTo>
                  <a:lnTo>
                    <a:pt x="2363" y="1114"/>
                  </a:lnTo>
                  <a:lnTo>
                    <a:pt x="2347" y="1076"/>
                  </a:lnTo>
                  <a:lnTo>
                    <a:pt x="2329" y="1038"/>
                  </a:lnTo>
                  <a:lnTo>
                    <a:pt x="2308" y="1000"/>
                  </a:lnTo>
                  <a:lnTo>
                    <a:pt x="2285" y="964"/>
                  </a:lnTo>
                  <a:lnTo>
                    <a:pt x="2259" y="928"/>
                  </a:lnTo>
                  <a:lnTo>
                    <a:pt x="2232" y="894"/>
                  </a:lnTo>
                  <a:lnTo>
                    <a:pt x="2202" y="860"/>
                  </a:lnTo>
                  <a:lnTo>
                    <a:pt x="2169" y="828"/>
                  </a:lnTo>
                  <a:lnTo>
                    <a:pt x="2134" y="798"/>
                  </a:lnTo>
                  <a:lnTo>
                    <a:pt x="2097" y="769"/>
                  </a:lnTo>
                  <a:lnTo>
                    <a:pt x="2057" y="741"/>
                  </a:lnTo>
                  <a:lnTo>
                    <a:pt x="2015" y="714"/>
                  </a:lnTo>
                  <a:lnTo>
                    <a:pt x="1971" y="689"/>
                  </a:lnTo>
                  <a:close/>
                </a:path>
              </a:pathLst>
            </a:custGeom>
            <a:solidFill>
              <a:srgbClr val="8180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329"/>
            <p:cNvSpPr>
              <a:spLocks/>
            </p:cNvSpPr>
            <p:nvPr/>
          </p:nvSpPr>
          <p:spPr bwMode="auto">
            <a:xfrm>
              <a:off x="7701968" y="2242413"/>
              <a:ext cx="247580" cy="205125"/>
            </a:xfrm>
            <a:custGeom>
              <a:avLst/>
              <a:gdLst/>
              <a:ahLst/>
              <a:cxnLst>
                <a:cxn ang="0">
                  <a:pos x="1645" y="534"/>
                </a:cxn>
                <a:cxn ang="0">
                  <a:pos x="1510" y="397"/>
                </a:cxn>
                <a:cxn ang="0">
                  <a:pos x="1376" y="284"/>
                </a:cxn>
                <a:cxn ang="0">
                  <a:pos x="1243" y="193"/>
                </a:cxn>
                <a:cxn ang="0">
                  <a:pos x="1113" y="122"/>
                </a:cxn>
                <a:cxn ang="0">
                  <a:pos x="986" y="69"/>
                </a:cxn>
                <a:cxn ang="0">
                  <a:pos x="862" y="33"/>
                </a:cxn>
                <a:cxn ang="0">
                  <a:pos x="744" y="11"/>
                </a:cxn>
                <a:cxn ang="0">
                  <a:pos x="631" y="1"/>
                </a:cxn>
                <a:cxn ang="0">
                  <a:pos x="524" y="2"/>
                </a:cxn>
                <a:cxn ang="0">
                  <a:pos x="423" y="11"/>
                </a:cxn>
                <a:cxn ang="0">
                  <a:pos x="319" y="77"/>
                </a:cxn>
                <a:cxn ang="0">
                  <a:pos x="211" y="157"/>
                </a:cxn>
                <a:cxn ang="0">
                  <a:pos x="132" y="220"/>
                </a:cxn>
                <a:cxn ang="0">
                  <a:pos x="99" y="224"/>
                </a:cxn>
                <a:cxn ang="0">
                  <a:pos x="65" y="236"/>
                </a:cxn>
                <a:cxn ang="0">
                  <a:pos x="31" y="261"/>
                </a:cxn>
                <a:cxn ang="0">
                  <a:pos x="7" y="301"/>
                </a:cxn>
                <a:cxn ang="0">
                  <a:pos x="1" y="364"/>
                </a:cxn>
                <a:cxn ang="0">
                  <a:pos x="20" y="449"/>
                </a:cxn>
                <a:cxn ang="0">
                  <a:pos x="76" y="565"/>
                </a:cxn>
                <a:cxn ang="0">
                  <a:pos x="173" y="714"/>
                </a:cxn>
                <a:cxn ang="0">
                  <a:pos x="322" y="901"/>
                </a:cxn>
                <a:cxn ang="0">
                  <a:pos x="527" y="1124"/>
                </a:cxn>
                <a:cxn ang="0">
                  <a:pos x="742" y="1328"/>
                </a:cxn>
                <a:cxn ang="0">
                  <a:pos x="949" y="1494"/>
                </a:cxn>
                <a:cxn ang="0">
                  <a:pos x="1148" y="1626"/>
                </a:cxn>
                <a:cxn ang="0">
                  <a:pos x="1334" y="1727"/>
                </a:cxn>
                <a:cxn ang="0">
                  <a:pos x="1507" y="1797"/>
                </a:cxn>
                <a:cxn ang="0">
                  <a:pos x="1664" y="1840"/>
                </a:cxn>
                <a:cxn ang="0">
                  <a:pos x="1805" y="1857"/>
                </a:cxn>
                <a:cxn ang="0">
                  <a:pos x="1926" y="1852"/>
                </a:cxn>
                <a:cxn ang="0">
                  <a:pos x="2026" y="1826"/>
                </a:cxn>
                <a:cxn ang="0">
                  <a:pos x="2102" y="1781"/>
                </a:cxn>
                <a:cxn ang="0">
                  <a:pos x="2148" y="1733"/>
                </a:cxn>
                <a:cxn ang="0">
                  <a:pos x="2188" y="1679"/>
                </a:cxn>
                <a:cxn ang="0">
                  <a:pos x="2228" y="1615"/>
                </a:cxn>
                <a:cxn ang="0">
                  <a:pos x="2267" y="1541"/>
                </a:cxn>
                <a:cxn ang="0">
                  <a:pos x="2301" y="1461"/>
                </a:cxn>
                <a:cxn ang="0">
                  <a:pos x="2311" y="1359"/>
                </a:cxn>
                <a:cxn ang="0">
                  <a:pos x="2271" y="1234"/>
                </a:cxn>
                <a:cxn ang="0">
                  <a:pos x="2214" y="1119"/>
                </a:cxn>
                <a:cxn ang="0">
                  <a:pos x="2146" y="1015"/>
                </a:cxn>
                <a:cxn ang="0">
                  <a:pos x="2072" y="923"/>
                </a:cxn>
                <a:cxn ang="0">
                  <a:pos x="1995" y="842"/>
                </a:cxn>
                <a:cxn ang="0">
                  <a:pos x="1921" y="775"/>
                </a:cxn>
                <a:cxn ang="0">
                  <a:pos x="1814" y="691"/>
                </a:cxn>
                <a:cxn ang="0">
                  <a:pos x="1741" y="642"/>
                </a:cxn>
              </a:cxnLst>
              <a:rect l="0" t="0" r="r" b="b"/>
              <a:pathLst>
                <a:path w="2321" h="1858">
                  <a:moveTo>
                    <a:pt x="1735" y="639"/>
                  </a:moveTo>
                  <a:lnTo>
                    <a:pt x="1689" y="584"/>
                  </a:lnTo>
                  <a:lnTo>
                    <a:pt x="1645" y="534"/>
                  </a:lnTo>
                  <a:lnTo>
                    <a:pt x="1600" y="486"/>
                  </a:lnTo>
                  <a:lnTo>
                    <a:pt x="1554" y="439"/>
                  </a:lnTo>
                  <a:lnTo>
                    <a:pt x="1510" y="397"/>
                  </a:lnTo>
                  <a:lnTo>
                    <a:pt x="1465" y="357"/>
                  </a:lnTo>
                  <a:lnTo>
                    <a:pt x="1420" y="319"/>
                  </a:lnTo>
                  <a:lnTo>
                    <a:pt x="1376" y="284"/>
                  </a:lnTo>
                  <a:lnTo>
                    <a:pt x="1332" y="251"/>
                  </a:lnTo>
                  <a:lnTo>
                    <a:pt x="1288" y="221"/>
                  </a:lnTo>
                  <a:lnTo>
                    <a:pt x="1243" y="193"/>
                  </a:lnTo>
                  <a:lnTo>
                    <a:pt x="1200" y="167"/>
                  </a:lnTo>
                  <a:lnTo>
                    <a:pt x="1157" y="144"/>
                  </a:lnTo>
                  <a:lnTo>
                    <a:pt x="1113" y="122"/>
                  </a:lnTo>
                  <a:lnTo>
                    <a:pt x="1070" y="103"/>
                  </a:lnTo>
                  <a:lnTo>
                    <a:pt x="1028" y="85"/>
                  </a:lnTo>
                  <a:lnTo>
                    <a:pt x="986" y="69"/>
                  </a:lnTo>
                  <a:lnTo>
                    <a:pt x="944" y="55"/>
                  </a:lnTo>
                  <a:lnTo>
                    <a:pt x="904" y="43"/>
                  </a:lnTo>
                  <a:lnTo>
                    <a:pt x="862" y="33"/>
                  </a:lnTo>
                  <a:lnTo>
                    <a:pt x="822" y="24"/>
                  </a:lnTo>
                  <a:lnTo>
                    <a:pt x="783" y="17"/>
                  </a:lnTo>
                  <a:lnTo>
                    <a:pt x="744" y="11"/>
                  </a:lnTo>
                  <a:lnTo>
                    <a:pt x="705" y="6"/>
                  </a:lnTo>
                  <a:lnTo>
                    <a:pt x="668" y="3"/>
                  </a:lnTo>
                  <a:lnTo>
                    <a:pt x="631" y="1"/>
                  </a:lnTo>
                  <a:lnTo>
                    <a:pt x="595" y="0"/>
                  </a:lnTo>
                  <a:lnTo>
                    <a:pt x="558" y="0"/>
                  </a:lnTo>
                  <a:lnTo>
                    <a:pt x="524" y="2"/>
                  </a:lnTo>
                  <a:lnTo>
                    <a:pt x="490" y="4"/>
                  </a:lnTo>
                  <a:lnTo>
                    <a:pt x="457" y="7"/>
                  </a:lnTo>
                  <a:lnTo>
                    <a:pt x="423" y="11"/>
                  </a:lnTo>
                  <a:lnTo>
                    <a:pt x="389" y="31"/>
                  </a:lnTo>
                  <a:lnTo>
                    <a:pt x="354" y="53"/>
                  </a:lnTo>
                  <a:lnTo>
                    <a:pt x="319" y="77"/>
                  </a:lnTo>
                  <a:lnTo>
                    <a:pt x="283" y="103"/>
                  </a:lnTo>
                  <a:lnTo>
                    <a:pt x="247" y="129"/>
                  </a:lnTo>
                  <a:lnTo>
                    <a:pt x="211" y="157"/>
                  </a:lnTo>
                  <a:lnTo>
                    <a:pt x="175" y="187"/>
                  </a:lnTo>
                  <a:lnTo>
                    <a:pt x="137" y="220"/>
                  </a:lnTo>
                  <a:lnTo>
                    <a:pt x="132" y="220"/>
                  </a:lnTo>
                  <a:lnTo>
                    <a:pt x="119" y="221"/>
                  </a:lnTo>
                  <a:lnTo>
                    <a:pt x="110" y="222"/>
                  </a:lnTo>
                  <a:lnTo>
                    <a:pt x="99" y="224"/>
                  </a:lnTo>
                  <a:lnTo>
                    <a:pt x="88" y="227"/>
                  </a:lnTo>
                  <a:lnTo>
                    <a:pt x="77" y="231"/>
                  </a:lnTo>
                  <a:lnTo>
                    <a:pt x="65" y="236"/>
                  </a:lnTo>
                  <a:lnTo>
                    <a:pt x="54" y="243"/>
                  </a:lnTo>
                  <a:lnTo>
                    <a:pt x="43" y="251"/>
                  </a:lnTo>
                  <a:lnTo>
                    <a:pt x="31" y="261"/>
                  </a:lnTo>
                  <a:lnTo>
                    <a:pt x="22" y="272"/>
                  </a:lnTo>
                  <a:lnTo>
                    <a:pt x="14" y="286"/>
                  </a:lnTo>
                  <a:lnTo>
                    <a:pt x="7" y="301"/>
                  </a:lnTo>
                  <a:lnTo>
                    <a:pt x="3" y="319"/>
                  </a:lnTo>
                  <a:lnTo>
                    <a:pt x="0" y="340"/>
                  </a:lnTo>
                  <a:lnTo>
                    <a:pt x="1" y="364"/>
                  </a:lnTo>
                  <a:lnTo>
                    <a:pt x="4" y="389"/>
                  </a:lnTo>
                  <a:lnTo>
                    <a:pt x="10" y="418"/>
                  </a:lnTo>
                  <a:lnTo>
                    <a:pt x="20" y="449"/>
                  </a:lnTo>
                  <a:lnTo>
                    <a:pt x="35" y="485"/>
                  </a:lnTo>
                  <a:lnTo>
                    <a:pt x="53" y="523"/>
                  </a:lnTo>
                  <a:lnTo>
                    <a:pt x="76" y="565"/>
                  </a:lnTo>
                  <a:lnTo>
                    <a:pt x="103" y="611"/>
                  </a:lnTo>
                  <a:lnTo>
                    <a:pt x="135" y="661"/>
                  </a:lnTo>
                  <a:lnTo>
                    <a:pt x="173" y="714"/>
                  </a:lnTo>
                  <a:lnTo>
                    <a:pt x="217" y="772"/>
                  </a:lnTo>
                  <a:lnTo>
                    <a:pt x="266" y="834"/>
                  </a:lnTo>
                  <a:lnTo>
                    <a:pt x="322" y="901"/>
                  </a:lnTo>
                  <a:lnTo>
                    <a:pt x="385" y="972"/>
                  </a:lnTo>
                  <a:lnTo>
                    <a:pt x="455" y="1048"/>
                  </a:lnTo>
                  <a:lnTo>
                    <a:pt x="527" y="1124"/>
                  </a:lnTo>
                  <a:lnTo>
                    <a:pt x="600" y="1197"/>
                  </a:lnTo>
                  <a:lnTo>
                    <a:pt x="671" y="1264"/>
                  </a:lnTo>
                  <a:lnTo>
                    <a:pt x="742" y="1328"/>
                  </a:lnTo>
                  <a:lnTo>
                    <a:pt x="812" y="1387"/>
                  </a:lnTo>
                  <a:lnTo>
                    <a:pt x="881" y="1443"/>
                  </a:lnTo>
                  <a:lnTo>
                    <a:pt x="949" y="1494"/>
                  </a:lnTo>
                  <a:lnTo>
                    <a:pt x="1017" y="1542"/>
                  </a:lnTo>
                  <a:lnTo>
                    <a:pt x="1082" y="1586"/>
                  </a:lnTo>
                  <a:lnTo>
                    <a:pt x="1148" y="1626"/>
                  </a:lnTo>
                  <a:lnTo>
                    <a:pt x="1211" y="1663"/>
                  </a:lnTo>
                  <a:lnTo>
                    <a:pt x="1272" y="1697"/>
                  </a:lnTo>
                  <a:lnTo>
                    <a:pt x="1334" y="1727"/>
                  </a:lnTo>
                  <a:lnTo>
                    <a:pt x="1393" y="1753"/>
                  </a:lnTo>
                  <a:lnTo>
                    <a:pt x="1451" y="1776"/>
                  </a:lnTo>
                  <a:lnTo>
                    <a:pt x="1507" y="1797"/>
                  </a:lnTo>
                  <a:lnTo>
                    <a:pt x="1562" y="1814"/>
                  </a:lnTo>
                  <a:lnTo>
                    <a:pt x="1614" y="1829"/>
                  </a:lnTo>
                  <a:lnTo>
                    <a:pt x="1664" y="1840"/>
                  </a:lnTo>
                  <a:lnTo>
                    <a:pt x="1714" y="1848"/>
                  </a:lnTo>
                  <a:lnTo>
                    <a:pt x="1760" y="1854"/>
                  </a:lnTo>
                  <a:lnTo>
                    <a:pt x="1805" y="1857"/>
                  </a:lnTo>
                  <a:lnTo>
                    <a:pt x="1848" y="1858"/>
                  </a:lnTo>
                  <a:lnTo>
                    <a:pt x="1888" y="1856"/>
                  </a:lnTo>
                  <a:lnTo>
                    <a:pt x="1926" y="1852"/>
                  </a:lnTo>
                  <a:lnTo>
                    <a:pt x="1961" y="1845"/>
                  </a:lnTo>
                  <a:lnTo>
                    <a:pt x="1995" y="1837"/>
                  </a:lnTo>
                  <a:lnTo>
                    <a:pt x="2026" y="1826"/>
                  </a:lnTo>
                  <a:lnTo>
                    <a:pt x="2054" y="1812"/>
                  </a:lnTo>
                  <a:lnTo>
                    <a:pt x="2079" y="1797"/>
                  </a:lnTo>
                  <a:lnTo>
                    <a:pt x="2102" y="1781"/>
                  </a:lnTo>
                  <a:lnTo>
                    <a:pt x="2122" y="1762"/>
                  </a:lnTo>
                  <a:lnTo>
                    <a:pt x="2135" y="1748"/>
                  </a:lnTo>
                  <a:lnTo>
                    <a:pt x="2148" y="1733"/>
                  </a:lnTo>
                  <a:lnTo>
                    <a:pt x="2162" y="1716"/>
                  </a:lnTo>
                  <a:lnTo>
                    <a:pt x="2175" y="1699"/>
                  </a:lnTo>
                  <a:lnTo>
                    <a:pt x="2188" y="1679"/>
                  </a:lnTo>
                  <a:lnTo>
                    <a:pt x="2202" y="1658"/>
                  </a:lnTo>
                  <a:lnTo>
                    <a:pt x="2215" y="1637"/>
                  </a:lnTo>
                  <a:lnTo>
                    <a:pt x="2228" y="1615"/>
                  </a:lnTo>
                  <a:lnTo>
                    <a:pt x="2241" y="1592"/>
                  </a:lnTo>
                  <a:lnTo>
                    <a:pt x="2254" y="1567"/>
                  </a:lnTo>
                  <a:lnTo>
                    <a:pt x="2267" y="1541"/>
                  </a:lnTo>
                  <a:lnTo>
                    <a:pt x="2279" y="1515"/>
                  </a:lnTo>
                  <a:lnTo>
                    <a:pt x="2290" y="1488"/>
                  </a:lnTo>
                  <a:lnTo>
                    <a:pt x="2301" y="1461"/>
                  </a:lnTo>
                  <a:lnTo>
                    <a:pt x="2311" y="1433"/>
                  </a:lnTo>
                  <a:lnTo>
                    <a:pt x="2321" y="1402"/>
                  </a:lnTo>
                  <a:lnTo>
                    <a:pt x="2311" y="1359"/>
                  </a:lnTo>
                  <a:lnTo>
                    <a:pt x="2300" y="1316"/>
                  </a:lnTo>
                  <a:lnTo>
                    <a:pt x="2286" y="1274"/>
                  </a:lnTo>
                  <a:lnTo>
                    <a:pt x="2271" y="1234"/>
                  </a:lnTo>
                  <a:lnTo>
                    <a:pt x="2253" y="1194"/>
                  </a:lnTo>
                  <a:lnTo>
                    <a:pt x="2234" y="1156"/>
                  </a:lnTo>
                  <a:lnTo>
                    <a:pt x="2214" y="1119"/>
                  </a:lnTo>
                  <a:lnTo>
                    <a:pt x="2192" y="1083"/>
                  </a:lnTo>
                  <a:lnTo>
                    <a:pt x="2170" y="1049"/>
                  </a:lnTo>
                  <a:lnTo>
                    <a:pt x="2146" y="1015"/>
                  </a:lnTo>
                  <a:lnTo>
                    <a:pt x="2122" y="983"/>
                  </a:lnTo>
                  <a:lnTo>
                    <a:pt x="2097" y="952"/>
                  </a:lnTo>
                  <a:lnTo>
                    <a:pt x="2072" y="923"/>
                  </a:lnTo>
                  <a:lnTo>
                    <a:pt x="2046" y="895"/>
                  </a:lnTo>
                  <a:lnTo>
                    <a:pt x="2021" y="868"/>
                  </a:lnTo>
                  <a:lnTo>
                    <a:pt x="1995" y="842"/>
                  </a:lnTo>
                  <a:lnTo>
                    <a:pt x="1969" y="819"/>
                  </a:lnTo>
                  <a:lnTo>
                    <a:pt x="1945" y="796"/>
                  </a:lnTo>
                  <a:lnTo>
                    <a:pt x="1921" y="775"/>
                  </a:lnTo>
                  <a:lnTo>
                    <a:pt x="1897" y="756"/>
                  </a:lnTo>
                  <a:lnTo>
                    <a:pt x="1853" y="720"/>
                  </a:lnTo>
                  <a:lnTo>
                    <a:pt x="1814" y="691"/>
                  </a:lnTo>
                  <a:lnTo>
                    <a:pt x="1781" y="669"/>
                  </a:lnTo>
                  <a:lnTo>
                    <a:pt x="1756" y="652"/>
                  </a:lnTo>
                  <a:lnTo>
                    <a:pt x="1741" y="642"/>
                  </a:lnTo>
                  <a:lnTo>
                    <a:pt x="1735" y="639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330"/>
            <p:cNvSpPr>
              <a:spLocks/>
            </p:cNvSpPr>
            <p:nvPr/>
          </p:nvSpPr>
          <p:spPr bwMode="auto">
            <a:xfrm>
              <a:off x="7692932" y="2249872"/>
              <a:ext cx="247580" cy="195799"/>
            </a:xfrm>
            <a:custGeom>
              <a:avLst/>
              <a:gdLst/>
              <a:ahLst/>
              <a:cxnLst>
                <a:cxn ang="0">
                  <a:pos x="1618" y="566"/>
                </a:cxn>
                <a:cxn ang="0">
                  <a:pos x="1519" y="467"/>
                </a:cxn>
                <a:cxn ang="0">
                  <a:pos x="1399" y="371"/>
                </a:cxn>
                <a:cxn ang="0">
                  <a:pos x="1263" y="282"/>
                </a:cxn>
                <a:cxn ang="0">
                  <a:pos x="1117" y="201"/>
                </a:cxn>
                <a:cxn ang="0">
                  <a:pos x="965" y="130"/>
                </a:cxn>
                <a:cxn ang="0">
                  <a:pos x="809" y="73"/>
                </a:cxn>
                <a:cxn ang="0">
                  <a:pos x="658" y="31"/>
                </a:cxn>
                <a:cxn ang="0">
                  <a:pos x="512" y="6"/>
                </a:cxn>
                <a:cxn ang="0">
                  <a:pos x="379" y="1"/>
                </a:cxn>
                <a:cxn ang="0">
                  <a:pos x="262" y="19"/>
                </a:cxn>
                <a:cxn ang="0">
                  <a:pos x="189" y="42"/>
                </a:cxn>
                <a:cxn ang="0">
                  <a:pos x="132" y="68"/>
                </a:cxn>
                <a:cxn ang="0">
                  <a:pos x="87" y="98"/>
                </a:cxn>
                <a:cxn ang="0">
                  <a:pos x="52" y="134"/>
                </a:cxn>
                <a:cxn ang="0">
                  <a:pos x="24" y="179"/>
                </a:cxn>
                <a:cxn ang="0">
                  <a:pos x="8" y="227"/>
                </a:cxn>
                <a:cxn ang="0">
                  <a:pos x="0" y="273"/>
                </a:cxn>
                <a:cxn ang="0">
                  <a:pos x="1" y="320"/>
                </a:cxn>
                <a:cxn ang="0">
                  <a:pos x="10" y="369"/>
                </a:cxn>
                <a:cxn ang="0">
                  <a:pos x="30" y="424"/>
                </a:cxn>
                <a:cxn ang="0">
                  <a:pos x="62" y="485"/>
                </a:cxn>
                <a:cxn ang="0">
                  <a:pos x="108" y="557"/>
                </a:cxn>
                <a:cxn ang="0">
                  <a:pos x="172" y="639"/>
                </a:cxn>
                <a:cxn ang="0">
                  <a:pos x="317" y="810"/>
                </a:cxn>
                <a:cxn ang="0">
                  <a:pos x="546" y="1056"/>
                </a:cxn>
                <a:cxn ang="0">
                  <a:pos x="757" y="1253"/>
                </a:cxn>
                <a:cxn ang="0">
                  <a:pos x="965" y="1415"/>
                </a:cxn>
                <a:cxn ang="0">
                  <a:pos x="1166" y="1544"/>
                </a:cxn>
                <a:cxn ang="0">
                  <a:pos x="1358" y="1643"/>
                </a:cxn>
                <a:cxn ang="0">
                  <a:pos x="1540" y="1712"/>
                </a:cxn>
                <a:cxn ang="0">
                  <a:pos x="1706" y="1754"/>
                </a:cxn>
                <a:cxn ang="0">
                  <a:pos x="1856" y="1773"/>
                </a:cxn>
                <a:cxn ang="0">
                  <a:pos x="1987" y="1769"/>
                </a:cxn>
                <a:cxn ang="0">
                  <a:pos x="2096" y="1743"/>
                </a:cxn>
                <a:cxn ang="0">
                  <a:pos x="2180" y="1700"/>
                </a:cxn>
                <a:cxn ang="0">
                  <a:pos x="2264" y="1589"/>
                </a:cxn>
                <a:cxn ang="0">
                  <a:pos x="2314" y="1462"/>
                </a:cxn>
                <a:cxn ang="0">
                  <a:pos x="2320" y="1349"/>
                </a:cxn>
                <a:cxn ang="0">
                  <a:pos x="2290" y="1247"/>
                </a:cxn>
                <a:cxn ang="0">
                  <a:pos x="2230" y="1153"/>
                </a:cxn>
                <a:cxn ang="0">
                  <a:pos x="2148" y="1065"/>
                </a:cxn>
                <a:cxn ang="0">
                  <a:pos x="2051" y="981"/>
                </a:cxn>
                <a:cxn ang="0">
                  <a:pos x="1879" y="843"/>
                </a:cxn>
                <a:cxn ang="0">
                  <a:pos x="1781" y="756"/>
                </a:cxn>
                <a:cxn ang="0">
                  <a:pos x="1696" y="665"/>
                </a:cxn>
              </a:cxnLst>
              <a:rect l="0" t="0" r="r" b="b"/>
              <a:pathLst>
                <a:path w="2323" h="1774">
                  <a:moveTo>
                    <a:pt x="1672" y="633"/>
                  </a:moveTo>
                  <a:lnTo>
                    <a:pt x="1647" y="600"/>
                  </a:lnTo>
                  <a:lnTo>
                    <a:pt x="1618" y="566"/>
                  </a:lnTo>
                  <a:lnTo>
                    <a:pt x="1587" y="532"/>
                  </a:lnTo>
                  <a:lnTo>
                    <a:pt x="1554" y="500"/>
                  </a:lnTo>
                  <a:lnTo>
                    <a:pt x="1519" y="467"/>
                  </a:lnTo>
                  <a:lnTo>
                    <a:pt x="1480" y="435"/>
                  </a:lnTo>
                  <a:lnTo>
                    <a:pt x="1440" y="402"/>
                  </a:lnTo>
                  <a:lnTo>
                    <a:pt x="1399" y="371"/>
                  </a:lnTo>
                  <a:lnTo>
                    <a:pt x="1354" y="341"/>
                  </a:lnTo>
                  <a:lnTo>
                    <a:pt x="1310" y="312"/>
                  </a:lnTo>
                  <a:lnTo>
                    <a:pt x="1263" y="282"/>
                  </a:lnTo>
                  <a:lnTo>
                    <a:pt x="1215" y="254"/>
                  </a:lnTo>
                  <a:lnTo>
                    <a:pt x="1167" y="227"/>
                  </a:lnTo>
                  <a:lnTo>
                    <a:pt x="1117" y="201"/>
                  </a:lnTo>
                  <a:lnTo>
                    <a:pt x="1066" y="177"/>
                  </a:lnTo>
                  <a:lnTo>
                    <a:pt x="1016" y="153"/>
                  </a:lnTo>
                  <a:lnTo>
                    <a:pt x="965" y="130"/>
                  </a:lnTo>
                  <a:lnTo>
                    <a:pt x="913" y="110"/>
                  </a:lnTo>
                  <a:lnTo>
                    <a:pt x="862" y="91"/>
                  </a:lnTo>
                  <a:lnTo>
                    <a:pt x="809" y="73"/>
                  </a:lnTo>
                  <a:lnTo>
                    <a:pt x="759" y="58"/>
                  </a:lnTo>
                  <a:lnTo>
                    <a:pt x="708" y="44"/>
                  </a:lnTo>
                  <a:lnTo>
                    <a:pt x="658" y="31"/>
                  </a:lnTo>
                  <a:lnTo>
                    <a:pt x="609" y="21"/>
                  </a:lnTo>
                  <a:lnTo>
                    <a:pt x="560" y="12"/>
                  </a:lnTo>
                  <a:lnTo>
                    <a:pt x="512" y="6"/>
                  </a:lnTo>
                  <a:lnTo>
                    <a:pt x="467" y="2"/>
                  </a:lnTo>
                  <a:lnTo>
                    <a:pt x="422" y="0"/>
                  </a:lnTo>
                  <a:lnTo>
                    <a:pt x="379" y="1"/>
                  </a:lnTo>
                  <a:lnTo>
                    <a:pt x="338" y="4"/>
                  </a:lnTo>
                  <a:lnTo>
                    <a:pt x="299" y="10"/>
                  </a:lnTo>
                  <a:lnTo>
                    <a:pt x="262" y="19"/>
                  </a:lnTo>
                  <a:lnTo>
                    <a:pt x="235" y="26"/>
                  </a:lnTo>
                  <a:lnTo>
                    <a:pt x="211" y="34"/>
                  </a:lnTo>
                  <a:lnTo>
                    <a:pt x="189" y="42"/>
                  </a:lnTo>
                  <a:lnTo>
                    <a:pt x="168" y="50"/>
                  </a:lnTo>
                  <a:lnTo>
                    <a:pt x="149" y="59"/>
                  </a:lnTo>
                  <a:lnTo>
                    <a:pt x="132" y="68"/>
                  </a:lnTo>
                  <a:lnTo>
                    <a:pt x="115" y="77"/>
                  </a:lnTo>
                  <a:lnTo>
                    <a:pt x="100" y="87"/>
                  </a:lnTo>
                  <a:lnTo>
                    <a:pt x="87" y="98"/>
                  </a:lnTo>
                  <a:lnTo>
                    <a:pt x="74" y="109"/>
                  </a:lnTo>
                  <a:lnTo>
                    <a:pt x="63" y="121"/>
                  </a:lnTo>
                  <a:lnTo>
                    <a:pt x="52" y="134"/>
                  </a:lnTo>
                  <a:lnTo>
                    <a:pt x="42" y="148"/>
                  </a:lnTo>
                  <a:lnTo>
                    <a:pt x="33" y="163"/>
                  </a:lnTo>
                  <a:lnTo>
                    <a:pt x="24" y="179"/>
                  </a:lnTo>
                  <a:lnTo>
                    <a:pt x="16" y="195"/>
                  </a:lnTo>
                  <a:lnTo>
                    <a:pt x="11" y="211"/>
                  </a:lnTo>
                  <a:lnTo>
                    <a:pt x="8" y="227"/>
                  </a:lnTo>
                  <a:lnTo>
                    <a:pt x="5" y="242"/>
                  </a:lnTo>
                  <a:lnTo>
                    <a:pt x="2" y="258"/>
                  </a:lnTo>
                  <a:lnTo>
                    <a:pt x="0" y="273"/>
                  </a:lnTo>
                  <a:lnTo>
                    <a:pt x="0" y="289"/>
                  </a:lnTo>
                  <a:lnTo>
                    <a:pt x="0" y="305"/>
                  </a:lnTo>
                  <a:lnTo>
                    <a:pt x="1" y="320"/>
                  </a:lnTo>
                  <a:lnTo>
                    <a:pt x="2" y="336"/>
                  </a:lnTo>
                  <a:lnTo>
                    <a:pt x="6" y="353"/>
                  </a:lnTo>
                  <a:lnTo>
                    <a:pt x="10" y="369"/>
                  </a:lnTo>
                  <a:lnTo>
                    <a:pt x="15" y="387"/>
                  </a:lnTo>
                  <a:lnTo>
                    <a:pt x="22" y="405"/>
                  </a:lnTo>
                  <a:lnTo>
                    <a:pt x="30" y="424"/>
                  </a:lnTo>
                  <a:lnTo>
                    <a:pt x="39" y="444"/>
                  </a:lnTo>
                  <a:lnTo>
                    <a:pt x="50" y="464"/>
                  </a:lnTo>
                  <a:lnTo>
                    <a:pt x="62" y="485"/>
                  </a:lnTo>
                  <a:lnTo>
                    <a:pt x="76" y="508"/>
                  </a:lnTo>
                  <a:lnTo>
                    <a:pt x="91" y="531"/>
                  </a:lnTo>
                  <a:lnTo>
                    <a:pt x="108" y="557"/>
                  </a:lnTo>
                  <a:lnTo>
                    <a:pt x="128" y="583"/>
                  </a:lnTo>
                  <a:lnTo>
                    <a:pt x="149" y="610"/>
                  </a:lnTo>
                  <a:lnTo>
                    <a:pt x="172" y="639"/>
                  </a:lnTo>
                  <a:lnTo>
                    <a:pt x="197" y="669"/>
                  </a:lnTo>
                  <a:lnTo>
                    <a:pt x="252" y="736"/>
                  </a:lnTo>
                  <a:lnTo>
                    <a:pt x="317" y="810"/>
                  </a:lnTo>
                  <a:lnTo>
                    <a:pt x="391" y="892"/>
                  </a:lnTo>
                  <a:lnTo>
                    <a:pt x="475" y="982"/>
                  </a:lnTo>
                  <a:lnTo>
                    <a:pt x="546" y="1056"/>
                  </a:lnTo>
                  <a:lnTo>
                    <a:pt x="616" y="1126"/>
                  </a:lnTo>
                  <a:lnTo>
                    <a:pt x="687" y="1191"/>
                  </a:lnTo>
                  <a:lnTo>
                    <a:pt x="757" y="1253"/>
                  </a:lnTo>
                  <a:lnTo>
                    <a:pt x="827" y="1311"/>
                  </a:lnTo>
                  <a:lnTo>
                    <a:pt x="896" y="1365"/>
                  </a:lnTo>
                  <a:lnTo>
                    <a:pt x="965" y="1415"/>
                  </a:lnTo>
                  <a:lnTo>
                    <a:pt x="1032" y="1462"/>
                  </a:lnTo>
                  <a:lnTo>
                    <a:pt x="1100" y="1505"/>
                  </a:lnTo>
                  <a:lnTo>
                    <a:pt x="1166" y="1544"/>
                  </a:lnTo>
                  <a:lnTo>
                    <a:pt x="1232" y="1580"/>
                  </a:lnTo>
                  <a:lnTo>
                    <a:pt x="1296" y="1613"/>
                  </a:lnTo>
                  <a:lnTo>
                    <a:pt x="1358" y="1643"/>
                  </a:lnTo>
                  <a:lnTo>
                    <a:pt x="1420" y="1669"/>
                  </a:lnTo>
                  <a:lnTo>
                    <a:pt x="1480" y="1692"/>
                  </a:lnTo>
                  <a:lnTo>
                    <a:pt x="1540" y="1712"/>
                  </a:lnTo>
                  <a:lnTo>
                    <a:pt x="1597" y="1729"/>
                  </a:lnTo>
                  <a:lnTo>
                    <a:pt x="1653" y="1743"/>
                  </a:lnTo>
                  <a:lnTo>
                    <a:pt x="1706" y="1754"/>
                  </a:lnTo>
                  <a:lnTo>
                    <a:pt x="1758" y="1764"/>
                  </a:lnTo>
                  <a:lnTo>
                    <a:pt x="1809" y="1770"/>
                  </a:lnTo>
                  <a:lnTo>
                    <a:pt x="1856" y="1773"/>
                  </a:lnTo>
                  <a:lnTo>
                    <a:pt x="1902" y="1774"/>
                  </a:lnTo>
                  <a:lnTo>
                    <a:pt x="1946" y="1772"/>
                  </a:lnTo>
                  <a:lnTo>
                    <a:pt x="1987" y="1769"/>
                  </a:lnTo>
                  <a:lnTo>
                    <a:pt x="2026" y="1762"/>
                  </a:lnTo>
                  <a:lnTo>
                    <a:pt x="2062" y="1753"/>
                  </a:lnTo>
                  <a:lnTo>
                    <a:pt x="2096" y="1743"/>
                  </a:lnTo>
                  <a:lnTo>
                    <a:pt x="2127" y="1731"/>
                  </a:lnTo>
                  <a:lnTo>
                    <a:pt x="2155" y="1716"/>
                  </a:lnTo>
                  <a:lnTo>
                    <a:pt x="2180" y="1700"/>
                  </a:lnTo>
                  <a:lnTo>
                    <a:pt x="2203" y="1682"/>
                  </a:lnTo>
                  <a:lnTo>
                    <a:pt x="2236" y="1635"/>
                  </a:lnTo>
                  <a:lnTo>
                    <a:pt x="2264" y="1589"/>
                  </a:lnTo>
                  <a:lnTo>
                    <a:pt x="2286" y="1545"/>
                  </a:lnTo>
                  <a:lnTo>
                    <a:pt x="2303" y="1504"/>
                  </a:lnTo>
                  <a:lnTo>
                    <a:pt x="2314" y="1462"/>
                  </a:lnTo>
                  <a:lnTo>
                    <a:pt x="2321" y="1424"/>
                  </a:lnTo>
                  <a:lnTo>
                    <a:pt x="2323" y="1386"/>
                  </a:lnTo>
                  <a:lnTo>
                    <a:pt x="2320" y="1349"/>
                  </a:lnTo>
                  <a:lnTo>
                    <a:pt x="2314" y="1314"/>
                  </a:lnTo>
                  <a:lnTo>
                    <a:pt x="2304" y="1280"/>
                  </a:lnTo>
                  <a:lnTo>
                    <a:pt x="2290" y="1247"/>
                  </a:lnTo>
                  <a:lnTo>
                    <a:pt x="2273" y="1214"/>
                  </a:lnTo>
                  <a:lnTo>
                    <a:pt x="2253" y="1183"/>
                  </a:lnTo>
                  <a:lnTo>
                    <a:pt x="2230" y="1153"/>
                  </a:lnTo>
                  <a:lnTo>
                    <a:pt x="2205" y="1123"/>
                  </a:lnTo>
                  <a:lnTo>
                    <a:pt x="2177" y="1094"/>
                  </a:lnTo>
                  <a:lnTo>
                    <a:pt x="2148" y="1065"/>
                  </a:lnTo>
                  <a:lnTo>
                    <a:pt x="2117" y="1037"/>
                  </a:lnTo>
                  <a:lnTo>
                    <a:pt x="2085" y="1009"/>
                  </a:lnTo>
                  <a:lnTo>
                    <a:pt x="2051" y="981"/>
                  </a:lnTo>
                  <a:lnTo>
                    <a:pt x="1983" y="925"/>
                  </a:lnTo>
                  <a:lnTo>
                    <a:pt x="1913" y="870"/>
                  </a:lnTo>
                  <a:lnTo>
                    <a:pt x="1879" y="843"/>
                  </a:lnTo>
                  <a:lnTo>
                    <a:pt x="1846" y="814"/>
                  </a:lnTo>
                  <a:lnTo>
                    <a:pt x="1813" y="785"/>
                  </a:lnTo>
                  <a:lnTo>
                    <a:pt x="1781" y="756"/>
                  </a:lnTo>
                  <a:lnTo>
                    <a:pt x="1751" y="727"/>
                  </a:lnTo>
                  <a:lnTo>
                    <a:pt x="1722" y="697"/>
                  </a:lnTo>
                  <a:lnTo>
                    <a:pt x="1696" y="665"/>
                  </a:lnTo>
                  <a:lnTo>
                    <a:pt x="1672" y="633"/>
                  </a:lnTo>
                  <a:close/>
                </a:path>
              </a:pathLst>
            </a:custGeom>
            <a:solidFill>
              <a:srgbClr val="68666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Freeform 331"/>
            <p:cNvSpPr>
              <a:spLocks/>
            </p:cNvSpPr>
            <p:nvPr/>
          </p:nvSpPr>
          <p:spPr bwMode="auto">
            <a:xfrm>
              <a:off x="7514026" y="1800465"/>
              <a:ext cx="468052" cy="214447"/>
            </a:xfrm>
            <a:custGeom>
              <a:avLst/>
              <a:gdLst/>
              <a:ahLst/>
              <a:cxnLst>
                <a:cxn ang="0">
                  <a:pos x="3739" y="786"/>
                </a:cxn>
                <a:cxn ang="0">
                  <a:pos x="3358" y="1105"/>
                </a:cxn>
                <a:cxn ang="0">
                  <a:pos x="3131" y="1266"/>
                </a:cxn>
                <a:cxn ang="0">
                  <a:pos x="2932" y="1269"/>
                </a:cxn>
                <a:cxn ang="0">
                  <a:pos x="2265" y="1053"/>
                </a:cxn>
                <a:cxn ang="0">
                  <a:pos x="1750" y="906"/>
                </a:cxn>
                <a:cxn ang="0">
                  <a:pos x="1586" y="879"/>
                </a:cxn>
                <a:cxn ang="0">
                  <a:pos x="1534" y="840"/>
                </a:cxn>
                <a:cxn ang="0">
                  <a:pos x="1504" y="774"/>
                </a:cxn>
                <a:cxn ang="0">
                  <a:pos x="1481" y="657"/>
                </a:cxn>
                <a:cxn ang="0">
                  <a:pos x="1462" y="483"/>
                </a:cxn>
                <a:cxn ang="0">
                  <a:pos x="1391" y="291"/>
                </a:cxn>
                <a:cxn ang="0">
                  <a:pos x="1272" y="123"/>
                </a:cxn>
                <a:cxn ang="0">
                  <a:pos x="1122" y="17"/>
                </a:cxn>
                <a:cxn ang="0">
                  <a:pos x="958" y="13"/>
                </a:cxn>
                <a:cxn ang="0">
                  <a:pos x="798" y="104"/>
                </a:cxn>
                <a:cxn ang="0">
                  <a:pos x="634" y="44"/>
                </a:cxn>
                <a:cxn ang="0">
                  <a:pos x="462" y="21"/>
                </a:cxn>
                <a:cxn ang="0">
                  <a:pos x="307" y="48"/>
                </a:cxn>
                <a:cxn ang="0">
                  <a:pos x="189" y="125"/>
                </a:cxn>
                <a:cxn ang="0">
                  <a:pos x="109" y="237"/>
                </a:cxn>
                <a:cxn ang="0">
                  <a:pos x="80" y="363"/>
                </a:cxn>
                <a:cxn ang="0">
                  <a:pos x="118" y="488"/>
                </a:cxn>
                <a:cxn ang="0">
                  <a:pos x="195" y="582"/>
                </a:cxn>
                <a:cxn ang="0">
                  <a:pos x="96" y="635"/>
                </a:cxn>
                <a:cxn ang="0">
                  <a:pos x="34" y="711"/>
                </a:cxn>
                <a:cxn ang="0">
                  <a:pos x="20" y="825"/>
                </a:cxn>
                <a:cxn ang="0">
                  <a:pos x="95" y="984"/>
                </a:cxn>
                <a:cxn ang="0">
                  <a:pos x="65" y="1068"/>
                </a:cxn>
                <a:cxn ang="0">
                  <a:pos x="14" y="1155"/>
                </a:cxn>
                <a:cxn ang="0">
                  <a:pos x="3" y="1280"/>
                </a:cxn>
                <a:cxn ang="0">
                  <a:pos x="73" y="1440"/>
                </a:cxn>
                <a:cxn ang="0">
                  <a:pos x="227" y="1602"/>
                </a:cxn>
                <a:cxn ang="0">
                  <a:pos x="241" y="1695"/>
                </a:cxn>
                <a:cxn ang="0">
                  <a:pos x="288" y="1792"/>
                </a:cxn>
                <a:cxn ang="0">
                  <a:pos x="388" y="1881"/>
                </a:cxn>
                <a:cxn ang="0">
                  <a:pos x="564" y="1933"/>
                </a:cxn>
                <a:cxn ang="0">
                  <a:pos x="736" y="1938"/>
                </a:cxn>
                <a:cxn ang="0">
                  <a:pos x="852" y="1912"/>
                </a:cxn>
                <a:cxn ang="0">
                  <a:pos x="951" y="1859"/>
                </a:cxn>
                <a:cxn ang="0">
                  <a:pos x="1062" y="1761"/>
                </a:cxn>
                <a:cxn ang="0">
                  <a:pos x="1179" y="1754"/>
                </a:cxn>
                <a:cxn ang="0">
                  <a:pos x="1279" y="1742"/>
                </a:cxn>
                <a:cxn ang="0">
                  <a:pos x="1377" y="1682"/>
                </a:cxn>
                <a:cxn ang="0">
                  <a:pos x="1449" y="1552"/>
                </a:cxn>
                <a:cxn ang="0">
                  <a:pos x="1583" y="1500"/>
                </a:cxn>
                <a:cxn ang="0">
                  <a:pos x="2204" y="1728"/>
                </a:cxn>
                <a:cxn ang="0">
                  <a:pos x="2618" y="1860"/>
                </a:cxn>
                <a:cxn ang="0">
                  <a:pos x="2982" y="1945"/>
                </a:cxn>
                <a:cxn ang="0">
                  <a:pos x="3181" y="1962"/>
                </a:cxn>
                <a:cxn ang="0">
                  <a:pos x="3307" y="1948"/>
                </a:cxn>
                <a:cxn ang="0">
                  <a:pos x="3400" y="1915"/>
                </a:cxn>
                <a:cxn ang="0">
                  <a:pos x="3483" y="1851"/>
                </a:cxn>
                <a:cxn ang="0">
                  <a:pos x="3623" y="1695"/>
                </a:cxn>
                <a:cxn ang="0">
                  <a:pos x="4073" y="1260"/>
                </a:cxn>
                <a:cxn ang="0">
                  <a:pos x="4396" y="959"/>
                </a:cxn>
                <a:cxn ang="0">
                  <a:pos x="4270" y="824"/>
                </a:cxn>
                <a:cxn ang="0">
                  <a:pos x="4132" y="727"/>
                </a:cxn>
                <a:cxn ang="0">
                  <a:pos x="3995" y="670"/>
                </a:cxn>
              </a:cxnLst>
              <a:rect l="0" t="0" r="r" b="b"/>
              <a:pathLst>
                <a:path w="4405" h="1962">
                  <a:moveTo>
                    <a:pt x="3878" y="659"/>
                  </a:moveTo>
                  <a:lnTo>
                    <a:pt x="3872" y="665"/>
                  </a:lnTo>
                  <a:lnTo>
                    <a:pt x="3854" y="682"/>
                  </a:lnTo>
                  <a:lnTo>
                    <a:pt x="3825" y="708"/>
                  </a:lnTo>
                  <a:lnTo>
                    <a:pt x="3786" y="743"/>
                  </a:lnTo>
                  <a:lnTo>
                    <a:pt x="3739" y="786"/>
                  </a:lnTo>
                  <a:lnTo>
                    <a:pt x="3685" y="833"/>
                  </a:lnTo>
                  <a:lnTo>
                    <a:pt x="3627" y="884"/>
                  </a:lnTo>
                  <a:lnTo>
                    <a:pt x="3562" y="939"/>
                  </a:lnTo>
                  <a:lnTo>
                    <a:pt x="3496" y="995"/>
                  </a:lnTo>
                  <a:lnTo>
                    <a:pt x="3427" y="1051"/>
                  </a:lnTo>
                  <a:lnTo>
                    <a:pt x="3358" y="1105"/>
                  </a:lnTo>
                  <a:lnTo>
                    <a:pt x="3290" y="1157"/>
                  </a:lnTo>
                  <a:lnTo>
                    <a:pt x="3256" y="1182"/>
                  </a:lnTo>
                  <a:lnTo>
                    <a:pt x="3224" y="1205"/>
                  </a:lnTo>
                  <a:lnTo>
                    <a:pt x="3191" y="1227"/>
                  </a:lnTo>
                  <a:lnTo>
                    <a:pt x="3161" y="1247"/>
                  </a:lnTo>
                  <a:lnTo>
                    <a:pt x="3131" y="1266"/>
                  </a:lnTo>
                  <a:lnTo>
                    <a:pt x="3103" y="1282"/>
                  </a:lnTo>
                  <a:lnTo>
                    <a:pt x="3076" y="1297"/>
                  </a:lnTo>
                  <a:lnTo>
                    <a:pt x="3050" y="1310"/>
                  </a:lnTo>
                  <a:lnTo>
                    <a:pt x="3036" y="1304"/>
                  </a:lnTo>
                  <a:lnTo>
                    <a:pt x="2995" y="1291"/>
                  </a:lnTo>
                  <a:lnTo>
                    <a:pt x="2932" y="1269"/>
                  </a:lnTo>
                  <a:lnTo>
                    <a:pt x="2849" y="1242"/>
                  </a:lnTo>
                  <a:lnTo>
                    <a:pt x="2750" y="1209"/>
                  </a:lnTo>
                  <a:lnTo>
                    <a:pt x="2640" y="1172"/>
                  </a:lnTo>
                  <a:lnTo>
                    <a:pt x="2519" y="1133"/>
                  </a:lnTo>
                  <a:lnTo>
                    <a:pt x="2393" y="1093"/>
                  </a:lnTo>
                  <a:lnTo>
                    <a:pt x="2265" y="1053"/>
                  </a:lnTo>
                  <a:lnTo>
                    <a:pt x="2137" y="1013"/>
                  </a:lnTo>
                  <a:lnTo>
                    <a:pt x="2015" y="977"/>
                  </a:lnTo>
                  <a:lnTo>
                    <a:pt x="1900" y="945"/>
                  </a:lnTo>
                  <a:lnTo>
                    <a:pt x="1847" y="930"/>
                  </a:lnTo>
                  <a:lnTo>
                    <a:pt x="1796" y="918"/>
                  </a:lnTo>
                  <a:lnTo>
                    <a:pt x="1750" y="906"/>
                  </a:lnTo>
                  <a:lnTo>
                    <a:pt x="1709" y="896"/>
                  </a:lnTo>
                  <a:lnTo>
                    <a:pt x="1671" y="888"/>
                  </a:lnTo>
                  <a:lnTo>
                    <a:pt x="1638" y="883"/>
                  </a:lnTo>
                  <a:lnTo>
                    <a:pt x="1611" y="880"/>
                  </a:lnTo>
                  <a:lnTo>
                    <a:pt x="1590" y="879"/>
                  </a:lnTo>
                  <a:lnTo>
                    <a:pt x="1586" y="879"/>
                  </a:lnTo>
                  <a:lnTo>
                    <a:pt x="1574" y="876"/>
                  </a:lnTo>
                  <a:lnTo>
                    <a:pt x="1567" y="873"/>
                  </a:lnTo>
                  <a:lnTo>
                    <a:pt x="1558" y="867"/>
                  </a:lnTo>
                  <a:lnTo>
                    <a:pt x="1549" y="859"/>
                  </a:lnTo>
                  <a:lnTo>
                    <a:pt x="1539" y="847"/>
                  </a:lnTo>
                  <a:lnTo>
                    <a:pt x="1534" y="840"/>
                  </a:lnTo>
                  <a:lnTo>
                    <a:pt x="1529" y="832"/>
                  </a:lnTo>
                  <a:lnTo>
                    <a:pt x="1523" y="822"/>
                  </a:lnTo>
                  <a:lnTo>
                    <a:pt x="1518" y="812"/>
                  </a:lnTo>
                  <a:lnTo>
                    <a:pt x="1513" y="801"/>
                  </a:lnTo>
                  <a:lnTo>
                    <a:pt x="1508" y="788"/>
                  </a:lnTo>
                  <a:lnTo>
                    <a:pt x="1504" y="774"/>
                  </a:lnTo>
                  <a:lnTo>
                    <a:pt x="1499" y="757"/>
                  </a:lnTo>
                  <a:lnTo>
                    <a:pt x="1495" y="740"/>
                  </a:lnTo>
                  <a:lnTo>
                    <a:pt x="1491" y="722"/>
                  </a:lnTo>
                  <a:lnTo>
                    <a:pt x="1487" y="702"/>
                  </a:lnTo>
                  <a:lnTo>
                    <a:pt x="1484" y="681"/>
                  </a:lnTo>
                  <a:lnTo>
                    <a:pt x="1481" y="657"/>
                  </a:lnTo>
                  <a:lnTo>
                    <a:pt x="1479" y="631"/>
                  </a:lnTo>
                  <a:lnTo>
                    <a:pt x="1477" y="605"/>
                  </a:lnTo>
                  <a:lnTo>
                    <a:pt x="1475" y="576"/>
                  </a:lnTo>
                  <a:lnTo>
                    <a:pt x="1473" y="546"/>
                  </a:lnTo>
                  <a:lnTo>
                    <a:pt x="1468" y="515"/>
                  </a:lnTo>
                  <a:lnTo>
                    <a:pt x="1462" y="483"/>
                  </a:lnTo>
                  <a:lnTo>
                    <a:pt x="1454" y="451"/>
                  </a:lnTo>
                  <a:lnTo>
                    <a:pt x="1445" y="419"/>
                  </a:lnTo>
                  <a:lnTo>
                    <a:pt x="1433" y="387"/>
                  </a:lnTo>
                  <a:lnTo>
                    <a:pt x="1421" y="354"/>
                  </a:lnTo>
                  <a:lnTo>
                    <a:pt x="1407" y="322"/>
                  </a:lnTo>
                  <a:lnTo>
                    <a:pt x="1391" y="291"/>
                  </a:lnTo>
                  <a:lnTo>
                    <a:pt x="1373" y="260"/>
                  </a:lnTo>
                  <a:lnTo>
                    <a:pt x="1355" y="230"/>
                  </a:lnTo>
                  <a:lnTo>
                    <a:pt x="1336" y="201"/>
                  </a:lnTo>
                  <a:lnTo>
                    <a:pt x="1315" y="174"/>
                  </a:lnTo>
                  <a:lnTo>
                    <a:pt x="1294" y="147"/>
                  </a:lnTo>
                  <a:lnTo>
                    <a:pt x="1272" y="123"/>
                  </a:lnTo>
                  <a:lnTo>
                    <a:pt x="1248" y="99"/>
                  </a:lnTo>
                  <a:lnTo>
                    <a:pt x="1224" y="78"/>
                  </a:lnTo>
                  <a:lnTo>
                    <a:pt x="1199" y="59"/>
                  </a:lnTo>
                  <a:lnTo>
                    <a:pt x="1174" y="43"/>
                  </a:lnTo>
                  <a:lnTo>
                    <a:pt x="1149" y="29"/>
                  </a:lnTo>
                  <a:lnTo>
                    <a:pt x="1122" y="17"/>
                  </a:lnTo>
                  <a:lnTo>
                    <a:pt x="1095" y="9"/>
                  </a:lnTo>
                  <a:lnTo>
                    <a:pt x="1068" y="3"/>
                  </a:lnTo>
                  <a:lnTo>
                    <a:pt x="1041" y="0"/>
                  </a:lnTo>
                  <a:lnTo>
                    <a:pt x="1014" y="1"/>
                  </a:lnTo>
                  <a:lnTo>
                    <a:pt x="987" y="5"/>
                  </a:lnTo>
                  <a:lnTo>
                    <a:pt x="958" y="13"/>
                  </a:lnTo>
                  <a:lnTo>
                    <a:pt x="931" y="25"/>
                  </a:lnTo>
                  <a:lnTo>
                    <a:pt x="904" y="41"/>
                  </a:lnTo>
                  <a:lnTo>
                    <a:pt x="877" y="61"/>
                  </a:lnTo>
                  <a:lnTo>
                    <a:pt x="851" y="86"/>
                  </a:lnTo>
                  <a:lnTo>
                    <a:pt x="824" y="116"/>
                  </a:lnTo>
                  <a:lnTo>
                    <a:pt x="798" y="104"/>
                  </a:lnTo>
                  <a:lnTo>
                    <a:pt x="772" y="91"/>
                  </a:lnTo>
                  <a:lnTo>
                    <a:pt x="746" y="81"/>
                  </a:lnTo>
                  <a:lnTo>
                    <a:pt x="719" y="70"/>
                  </a:lnTo>
                  <a:lnTo>
                    <a:pt x="690" y="61"/>
                  </a:lnTo>
                  <a:lnTo>
                    <a:pt x="662" y="52"/>
                  </a:lnTo>
                  <a:lnTo>
                    <a:pt x="634" y="44"/>
                  </a:lnTo>
                  <a:lnTo>
                    <a:pt x="606" y="38"/>
                  </a:lnTo>
                  <a:lnTo>
                    <a:pt x="577" y="32"/>
                  </a:lnTo>
                  <a:lnTo>
                    <a:pt x="548" y="27"/>
                  </a:lnTo>
                  <a:lnTo>
                    <a:pt x="519" y="24"/>
                  </a:lnTo>
                  <a:lnTo>
                    <a:pt x="490" y="22"/>
                  </a:lnTo>
                  <a:lnTo>
                    <a:pt x="462" y="21"/>
                  </a:lnTo>
                  <a:lnTo>
                    <a:pt x="433" y="22"/>
                  </a:lnTo>
                  <a:lnTo>
                    <a:pt x="404" y="25"/>
                  </a:lnTo>
                  <a:lnTo>
                    <a:pt x="376" y="29"/>
                  </a:lnTo>
                  <a:lnTo>
                    <a:pt x="352" y="33"/>
                  </a:lnTo>
                  <a:lnTo>
                    <a:pt x="330" y="40"/>
                  </a:lnTo>
                  <a:lnTo>
                    <a:pt x="307" y="48"/>
                  </a:lnTo>
                  <a:lnTo>
                    <a:pt x="286" y="58"/>
                  </a:lnTo>
                  <a:lnTo>
                    <a:pt x="264" y="69"/>
                  </a:lnTo>
                  <a:lnTo>
                    <a:pt x="244" y="81"/>
                  </a:lnTo>
                  <a:lnTo>
                    <a:pt x="225" y="94"/>
                  </a:lnTo>
                  <a:lnTo>
                    <a:pt x="206" y="110"/>
                  </a:lnTo>
                  <a:lnTo>
                    <a:pt x="189" y="125"/>
                  </a:lnTo>
                  <a:lnTo>
                    <a:pt x="173" y="142"/>
                  </a:lnTo>
                  <a:lnTo>
                    <a:pt x="158" y="159"/>
                  </a:lnTo>
                  <a:lnTo>
                    <a:pt x="144" y="177"/>
                  </a:lnTo>
                  <a:lnTo>
                    <a:pt x="130" y="196"/>
                  </a:lnTo>
                  <a:lnTo>
                    <a:pt x="119" y="216"/>
                  </a:lnTo>
                  <a:lnTo>
                    <a:pt x="109" y="237"/>
                  </a:lnTo>
                  <a:lnTo>
                    <a:pt x="100" y="257"/>
                  </a:lnTo>
                  <a:lnTo>
                    <a:pt x="93" y="278"/>
                  </a:lnTo>
                  <a:lnTo>
                    <a:pt x="87" y="299"/>
                  </a:lnTo>
                  <a:lnTo>
                    <a:pt x="83" y="320"/>
                  </a:lnTo>
                  <a:lnTo>
                    <a:pt x="81" y="342"/>
                  </a:lnTo>
                  <a:lnTo>
                    <a:pt x="80" y="363"/>
                  </a:lnTo>
                  <a:lnTo>
                    <a:pt x="82" y="385"/>
                  </a:lnTo>
                  <a:lnTo>
                    <a:pt x="85" y="407"/>
                  </a:lnTo>
                  <a:lnTo>
                    <a:pt x="90" y="427"/>
                  </a:lnTo>
                  <a:lnTo>
                    <a:pt x="97" y="448"/>
                  </a:lnTo>
                  <a:lnTo>
                    <a:pt x="107" y="468"/>
                  </a:lnTo>
                  <a:lnTo>
                    <a:pt x="118" y="488"/>
                  </a:lnTo>
                  <a:lnTo>
                    <a:pt x="131" y="508"/>
                  </a:lnTo>
                  <a:lnTo>
                    <a:pt x="148" y="527"/>
                  </a:lnTo>
                  <a:lnTo>
                    <a:pt x="166" y="544"/>
                  </a:lnTo>
                  <a:lnTo>
                    <a:pt x="187" y="561"/>
                  </a:lnTo>
                  <a:lnTo>
                    <a:pt x="210" y="577"/>
                  </a:lnTo>
                  <a:lnTo>
                    <a:pt x="195" y="582"/>
                  </a:lnTo>
                  <a:lnTo>
                    <a:pt x="158" y="598"/>
                  </a:lnTo>
                  <a:lnTo>
                    <a:pt x="146" y="604"/>
                  </a:lnTo>
                  <a:lnTo>
                    <a:pt x="133" y="610"/>
                  </a:lnTo>
                  <a:lnTo>
                    <a:pt x="121" y="618"/>
                  </a:lnTo>
                  <a:lnTo>
                    <a:pt x="108" y="626"/>
                  </a:lnTo>
                  <a:lnTo>
                    <a:pt x="96" y="635"/>
                  </a:lnTo>
                  <a:lnTo>
                    <a:pt x="84" y="646"/>
                  </a:lnTo>
                  <a:lnTo>
                    <a:pt x="73" y="657"/>
                  </a:lnTo>
                  <a:lnTo>
                    <a:pt x="62" y="669"/>
                  </a:lnTo>
                  <a:lnTo>
                    <a:pt x="51" y="682"/>
                  </a:lnTo>
                  <a:lnTo>
                    <a:pt x="42" y="696"/>
                  </a:lnTo>
                  <a:lnTo>
                    <a:pt x="34" y="711"/>
                  </a:lnTo>
                  <a:lnTo>
                    <a:pt x="27" y="727"/>
                  </a:lnTo>
                  <a:lnTo>
                    <a:pt x="22" y="744"/>
                  </a:lnTo>
                  <a:lnTo>
                    <a:pt x="19" y="762"/>
                  </a:lnTo>
                  <a:lnTo>
                    <a:pt x="17" y="783"/>
                  </a:lnTo>
                  <a:lnTo>
                    <a:pt x="18" y="803"/>
                  </a:lnTo>
                  <a:lnTo>
                    <a:pt x="20" y="825"/>
                  </a:lnTo>
                  <a:lnTo>
                    <a:pt x="26" y="849"/>
                  </a:lnTo>
                  <a:lnTo>
                    <a:pt x="34" y="873"/>
                  </a:lnTo>
                  <a:lnTo>
                    <a:pt x="44" y="898"/>
                  </a:lnTo>
                  <a:lnTo>
                    <a:pt x="58" y="926"/>
                  </a:lnTo>
                  <a:lnTo>
                    <a:pt x="75" y="955"/>
                  </a:lnTo>
                  <a:lnTo>
                    <a:pt x="95" y="984"/>
                  </a:lnTo>
                  <a:lnTo>
                    <a:pt x="119" y="1015"/>
                  </a:lnTo>
                  <a:lnTo>
                    <a:pt x="115" y="1018"/>
                  </a:lnTo>
                  <a:lnTo>
                    <a:pt x="105" y="1026"/>
                  </a:lnTo>
                  <a:lnTo>
                    <a:pt x="91" y="1040"/>
                  </a:lnTo>
                  <a:lnTo>
                    <a:pt x="74" y="1057"/>
                  </a:lnTo>
                  <a:lnTo>
                    <a:pt x="65" y="1068"/>
                  </a:lnTo>
                  <a:lnTo>
                    <a:pt x="56" y="1079"/>
                  </a:lnTo>
                  <a:lnTo>
                    <a:pt x="46" y="1092"/>
                  </a:lnTo>
                  <a:lnTo>
                    <a:pt x="37" y="1106"/>
                  </a:lnTo>
                  <a:lnTo>
                    <a:pt x="29" y="1121"/>
                  </a:lnTo>
                  <a:lnTo>
                    <a:pt x="21" y="1137"/>
                  </a:lnTo>
                  <a:lnTo>
                    <a:pt x="14" y="1155"/>
                  </a:lnTo>
                  <a:lnTo>
                    <a:pt x="9" y="1174"/>
                  </a:lnTo>
                  <a:lnTo>
                    <a:pt x="4" y="1193"/>
                  </a:lnTo>
                  <a:lnTo>
                    <a:pt x="1" y="1213"/>
                  </a:lnTo>
                  <a:lnTo>
                    <a:pt x="0" y="1235"/>
                  </a:lnTo>
                  <a:lnTo>
                    <a:pt x="0" y="1257"/>
                  </a:lnTo>
                  <a:lnTo>
                    <a:pt x="3" y="1280"/>
                  </a:lnTo>
                  <a:lnTo>
                    <a:pt x="8" y="1304"/>
                  </a:lnTo>
                  <a:lnTo>
                    <a:pt x="15" y="1331"/>
                  </a:lnTo>
                  <a:lnTo>
                    <a:pt x="25" y="1357"/>
                  </a:lnTo>
                  <a:lnTo>
                    <a:pt x="38" y="1384"/>
                  </a:lnTo>
                  <a:lnTo>
                    <a:pt x="54" y="1411"/>
                  </a:lnTo>
                  <a:lnTo>
                    <a:pt x="73" y="1440"/>
                  </a:lnTo>
                  <a:lnTo>
                    <a:pt x="96" y="1471"/>
                  </a:lnTo>
                  <a:lnTo>
                    <a:pt x="122" y="1501"/>
                  </a:lnTo>
                  <a:lnTo>
                    <a:pt x="154" y="1532"/>
                  </a:lnTo>
                  <a:lnTo>
                    <a:pt x="188" y="1564"/>
                  </a:lnTo>
                  <a:lnTo>
                    <a:pt x="227" y="1598"/>
                  </a:lnTo>
                  <a:lnTo>
                    <a:pt x="227" y="1602"/>
                  </a:lnTo>
                  <a:lnTo>
                    <a:pt x="227" y="1613"/>
                  </a:lnTo>
                  <a:lnTo>
                    <a:pt x="228" y="1631"/>
                  </a:lnTo>
                  <a:lnTo>
                    <a:pt x="231" y="1653"/>
                  </a:lnTo>
                  <a:lnTo>
                    <a:pt x="234" y="1666"/>
                  </a:lnTo>
                  <a:lnTo>
                    <a:pt x="237" y="1680"/>
                  </a:lnTo>
                  <a:lnTo>
                    <a:pt x="241" y="1695"/>
                  </a:lnTo>
                  <a:lnTo>
                    <a:pt x="246" y="1711"/>
                  </a:lnTo>
                  <a:lnTo>
                    <a:pt x="251" y="1727"/>
                  </a:lnTo>
                  <a:lnTo>
                    <a:pt x="259" y="1743"/>
                  </a:lnTo>
                  <a:lnTo>
                    <a:pt x="267" y="1759"/>
                  </a:lnTo>
                  <a:lnTo>
                    <a:pt x="277" y="1775"/>
                  </a:lnTo>
                  <a:lnTo>
                    <a:pt x="288" y="1792"/>
                  </a:lnTo>
                  <a:lnTo>
                    <a:pt x="301" y="1808"/>
                  </a:lnTo>
                  <a:lnTo>
                    <a:pt x="315" y="1823"/>
                  </a:lnTo>
                  <a:lnTo>
                    <a:pt x="330" y="1839"/>
                  </a:lnTo>
                  <a:lnTo>
                    <a:pt x="348" y="1854"/>
                  </a:lnTo>
                  <a:lnTo>
                    <a:pt x="367" y="1868"/>
                  </a:lnTo>
                  <a:lnTo>
                    <a:pt x="388" y="1881"/>
                  </a:lnTo>
                  <a:lnTo>
                    <a:pt x="411" y="1893"/>
                  </a:lnTo>
                  <a:lnTo>
                    <a:pt x="438" y="1904"/>
                  </a:lnTo>
                  <a:lnTo>
                    <a:pt x="465" y="1913"/>
                  </a:lnTo>
                  <a:lnTo>
                    <a:pt x="495" y="1922"/>
                  </a:lnTo>
                  <a:lnTo>
                    <a:pt x="528" y="1928"/>
                  </a:lnTo>
                  <a:lnTo>
                    <a:pt x="564" y="1933"/>
                  </a:lnTo>
                  <a:lnTo>
                    <a:pt x="601" y="1936"/>
                  </a:lnTo>
                  <a:lnTo>
                    <a:pt x="641" y="1937"/>
                  </a:lnTo>
                  <a:lnTo>
                    <a:pt x="684" y="1936"/>
                  </a:lnTo>
                  <a:lnTo>
                    <a:pt x="694" y="1937"/>
                  </a:lnTo>
                  <a:lnTo>
                    <a:pt x="719" y="1939"/>
                  </a:lnTo>
                  <a:lnTo>
                    <a:pt x="736" y="1938"/>
                  </a:lnTo>
                  <a:lnTo>
                    <a:pt x="757" y="1936"/>
                  </a:lnTo>
                  <a:lnTo>
                    <a:pt x="781" y="1933"/>
                  </a:lnTo>
                  <a:lnTo>
                    <a:pt x="807" y="1927"/>
                  </a:lnTo>
                  <a:lnTo>
                    <a:pt x="821" y="1923"/>
                  </a:lnTo>
                  <a:lnTo>
                    <a:pt x="837" y="1918"/>
                  </a:lnTo>
                  <a:lnTo>
                    <a:pt x="852" y="1912"/>
                  </a:lnTo>
                  <a:lnTo>
                    <a:pt x="867" y="1906"/>
                  </a:lnTo>
                  <a:lnTo>
                    <a:pt x="883" y="1899"/>
                  </a:lnTo>
                  <a:lnTo>
                    <a:pt x="900" y="1890"/>
                  </a:lnTo>
                  <a:lnTo>
                    <a:pt x="917" y="1881"/>
                  </a:lnTo>
                  <a:lnTo>
                    <a:pt x="934" y="1871"/>
                  </a:lnTo>
                  <a:lnTo>
                    <a:pt x="951" y="1859"/>
                  </a:lnTo>
                  <a:lnTo>
                    <a:pt x="969" y="1846"/>
                  </a:lnTo>
                  <a:lnTo>
                    <a:pt x="988" y="1831"/>
                  </a:lnTo>
                  <a:lnTo>
                    <a:pt x="1007" y="1816"/>
                  </a:lnTo>
                  <a:lnTo>
                    <a:pt x="1025" y="1799"/>
                  </a:lnTo>
                  <a:lnTo>
                    <a:pt x="1044" y="1781"/>
                  </a:lnTo>
                  <a:lnTo>
                    <a:pt x="1062" y="1761"/>
                  </a:lnTo>
                  <a:lnTo>
                    <a:pt x="1081" y="1739"/>
                  </a:lnTo>
                  <a:lnTo>
                    <a:pt x="1096" y="1744"/>
                  </a:lnTo>
                  <a:lnTo>
                    <a:pt x="1137" y="1751"/>
                  </a:lnTo>
                  <a:lnTo>
                    <a:pt x="1150" y="1753"/>
                  </a:lnTo>
                  <a:lnTo>
                    <a:pt x="1164" y="1754"/>
                  </a:lnTo>
                  <a:lnTo>
                    <a:pt x="1179" y="1754"/>
                  </a:lnTo>
                  <a:lnTo>
                    <a:pt x="1194" y="1754"/>
                  </a:lnTo>
                  <a:lnTo>
                    <a:pt x="1210" y="1754"/>
                  </a:lnTo>
                  <a:lnTo>
                    <a:pt x="1227" y="1752"/>
                  </a:lnTo>
                  <a:lnTo>
                    <a:pt x="1244" y="1750"/>
                  </a:lnTo>
                  <a:lnTo>
                    <a:pt x="1262" y="1746"/>
                  </a:lnTo>
                  <a:lnTo>
                    <a:pt x="1279" y="1742"/>
                  </a:lnTo>
                  <a:lnTo>
                    <a:pt x="1296" y="1736"/>
                  </a:lnTo>
                  <a:lnTo>
                    <a:pt x="1313" y="1729"/>
                  </a:lnTo>
                  <a:lnTo>
                    <a:pt x="1330" y="1720"/>
                  </a:lnTo>
                  <a:lnTo>
                    <a:pt x="1346" y="1710"/>
                  </a:lnTo>
                  <a:lnTo>
                    <a:pt x="1362" y="1696"/>
                  </a:lnTo>
                  <a:lnTo>
                    <a:pt x="1377" y="1682"/>
                  </a:lnTo>
                  <a:lnTo>
                    <a:pt x="1393" y="1666"/>
                  </a:lnTo>
                  <a:lnTo>
                    <a:pt x="1406" y="1648"/>
                  </a:lnTo>
                  <a:lnTo>
                    <a:pt x="1419" y="1628"/>
                  </a:lnTo>
                  <a:lnTo>
                    <a:pt x="1430" y="1606"/>
                  </a:lnTo>
                  <a:lnTo>
                    <a:pt x="1440" y="1581"/>
                  </a:lnTo>
                  <a:lnTo>
                    <a:pt x="1449" y="1552"/>
                  </a:lnTo>
                  <a:lnTo>
                    <a:pt x="1456" y="1522"/>
                  </a:lnTo>
                  <a:lnTo>
                    <a:pt x="1462" y="1489"/>
                  </a:lnTo>
                  <a:lnTo>
                    <a:pt x="1466" y="1454"/>
                  </a:lnTo>
                  <a:lnTo>
                    <a:pt x="1480" y="1459"/>
                  </a:lnTo>
                  <a:lnTo>
                    <a:pt x="1519" y="1475"/>
                  </a:lnTo>
                  <a:lnTo>
                    <a:pt x="1583" y="1500"/>
                  </a:lnTo>
                  <a:lnTo>
                    <a:pt x="1665" y="1531"/>
                  </a:lnTo>
                  <a:lnTo>
                    <a:pt x="1765" y="1569"/>
                  </a:lnTo>
                  <a:lnTo>
                    <a:pt x="1879" y="1612"/>
                  </a:lnTo>
                  <a:lnTo>
                    <a:pt x="2004" y="1657"/>
                  </a:lnTo>
                  <a:lnTo>
                    <a:pt x="2137" y="1704"/>
                  </a:lnTo>
                  <a:lnTo>
                    <a:pt x="2204" y="1728"/>
                  </a:lnTo>
                  <a:lnTo>
                    <a:pt x="2274" y="1752"/>
                  </a:lnTo>
                  <a:lnTo>
                    <a:pt x="2343" y="1774"/>
                  </a:lnTo>
                  <a:lnTo>
                    <a:pt x="2413" y="1797"/>
                  </a:lnTo>
                  <a:lnTo>
                    <a:pt x="2482" y="1818"/>
                  </a:lnTo>
                  <a:lnTo>
                    <a:pt x="2551" y="1839"/>
                  </a:lnTo>
                  <a:lnTo>
                    <a:pt x="2618" y="1860"/>
                  </a:lnTo>
                  <a:lnTo>
                    <a:pt x="2685" y="1878"/>
                  </a:lnTo>
                  <a:lnTo>
                    <a:pt x="2749" y="1895"/>
                  </a:lnTo>
                  <a:lnTo>
                    <a:pt x="2812" y="1911"/>
                  </a:lnTo>
                  <a:lnTo>
                    <a:pt x="2871" y="1924"/>
                  </a:lnTo>
                  <a:lnTo>
                    <a:pt x="2929" y="1936"/>
                  </a:lnTo>
                  <a:lnTo>
                    <a:pt x="2982" y="1945"/>
                  </a:lnTo>
                  <a:lnTo>
                    <a:pt x="3031" y="1952"/>
                  </a:lnTo>
                  <a:lnTo>
                    <a:pt x="3078" y="1957"/>
                  </a:lnTo>
                  <a:lnTo>
                    <a:pt x="3119" y="1959"/>
                  </a:lnTo>
                  <a:lnTo>
                    <a:pt x="3130" y="1960"/>
                  </a:lnTo>
                  <a:lnTo>
                    <a:pt x="3160" y="1962"/>
                  </a:lnTo>
                  <a:lnTo>
                    <a:pt x="3181" y="1962"/>
                  </a:lnTo>
                  <a:lnTo>
                    <a:pt x="3206" y="1962"/>
                  </a:lnTo>
                  <a:lnTo>
                    <a:pt x="3233" y="1960"/>
                  </a:lnTo>
                  <a:lnTo>
                    <a:pt x="3262" y="1957"/>
                  </a:lnTo>
                  <a:lnTo>
                    <a:pt x="3277" y="1954"/>
                  </a:lnTo>
                  <a:lnTo>
                    <a:pt x="3292" y="1952"/>
                  </a:lnTo>
                  <a:lnTo>
                    <a:pt x="3307" y="1948"/>
                  </a:lnTo>
                  <a:lnTo>
                    <a:pt x="3323" y="1944"/>
                  </a:lnTo>
                  <a:lnTo>
                    <a:pt x="3339" y="1940"/>
                  </a:lnTo>
                  <a:lnTo>
                    <a:pt x="3355" y="1935"/>
                  </a:lnTo>
                  <a:lnTo>
                    <a:pt x="3370" y="1929"/>
                  </a:lnTo>
                  <a:lnTo>
                    <a:pt x="3385" y="1922"/>
                  </a:lnTo>
                  <a:lnTo>
                    <a:pt x="3400" y="1915"/>
                  </a:lnTo>
                  <a:lnTo>
                    <a:pt x="3415" y="1906"/>
                  </a:lnTo>
                  <a:lnTo>
                    <a:pt x="3430" y="1897"/>
                  </a:lnTo>
                  <a:lnTo>
                    <a:pt x="3444" y="1887"/>
                  </a:lnTo>
                  <a:lnTo>
                    <a:pt x="3457" y="1876"/>
                  </a:lnTo>
                  <a:lnTo>
                    <a:pt x="3470" y="1864"/>
                  </a:lnTo>
                  <a:lnTo>
                    <a:pt x="3483" y="1851"/>
                  </a:lnTo>
                  <a:lnTo>
                    <a:pt x="3495" y="1836"/>
                  </a:lnTo>
                  <a:lnTo>
                    <a:pt x="3508" y="1819"/>
                  </a:lnTo>
                  <a:lnTo>
                    <a:pt x="3524" y="1800"/>
                  </a:lnTo>
                  <a:lnTo>
                    <a:pt x="3544" y="1778"/>
                  </a:lnTo>
                  <a:lnTo>
                    <a:pt x="3567" y="1753"/>
                  </a:lnTo>
                  <a:lnTo>
                    <a:pt x="3623" y="1695"/>
                  </a:lnTo>
                  <a:lnTo>
                    <a:pt x="3687" y="1631"/>
                  </a:lnTo>
                  <a:lnTo>
                    <a:pt x="3759" y="1560"/>
                  </a:lnTo>
                  <a:lnTo>
                    <a:pt x="3835" y="1487"/>
                  </a:lnTo>
                  <a:lnTo>
                    <a:pt x="3914" y="1410"/>
                  </a:lnTo>
                  <a:lnTo>
                    <a:pt x="3994" y="1335"/>
                  </a:lnTo>
                  <a:lnTo>
                    <a:pt x="4073" y="1260"/>
                  </a:lnTo>
                  <a:lnTo>
                    <a:pt x="4148" y="1190"/>
                  </a:lnTo>
                  <a:lnTo>
                    <a:pt x="4218" y="1124"/>
                  </a:lnTo>
                  <a:lnTo>
                    <a:pt x="4279" y="1067"/>
                  </a:lnTo>
                  <a:lnTo>
                    <a:pt x="4331" y="1019"/>
                  </a:lnTo>
                  <a:lnTo>
                    <a:pt x="4371" y="982"/>
                  </a:lnTo>
                  <a:lnTo>
                    <a:pt x="4396" y="959"/>
                  </a:lnTo>
                  <a:lnTo>
                    <a:pt x="4405" y="951"/>
                  </a:lnTo>
                  <a:lnTo>
                    <a:pt x="4392" y="938"/>
                  </a:lnTo>
                  <a:lnTo>
                    <a:pt x="4357" y="901"/>
                  </a:lnTo>
                  <a:lnTo>
                    <a:pt x="4333" y="878"/>
                  </a:lnTo>
                  <a:lnTo>
                    <a:pt x="4303" y="852"/>
                  </a:lnTo>
                  <a:lnTo>
                    <a:pt x="4270" y="824"/>
                  </a:lnTo>
                  <a:lnTo>
                    <a:pt x="4234" y="796"/>
                  </a:lnTo>
                  <a:lnTo>
                    <a:pt x="4215" y="782"/>
                  </a:lnTo>
                  <a:lnTo>
                    <a:pt x="4195" y="767"/>
                  </a:lnTo>
                  <a:lnTo>
                    <a:pt x="4175" y="753"/>
                  </a:lnTo>
                  <a:lnTo>
                    <a:pt x="4153" y="740"/>
                  </a:lnTo>
                  <a:lnTo>
                    <a:pt x="4132" y="727"/>
                  </a:lnTo>
                  <a:lnTo>
                    <a:pt x="4110" y="715"/>
                  </a:lnTo>
                  <a:lnTo>
                    <a:pt x="4088" y="704"/>
                  </a:lnTo>
                  <a:lnTo>
                    <a:pt x="4065" y="694"/>
                  </a:lnTo>
                  <a:lnTo>
                    <a:pt x="4042" y="685"/>
                  </a:lnTo>
                  <a:lnTo>
                    <a:pt x="4018" y="677"/>
                  </a:lnTo>
                  <a:lnTo>
                    <a:pt x="3995" y="670"/>
                  </a:lnTo>
                  <a:lnTo>
                    <a:pt x="3972" y="664"/>
                  </a:lnTo>
                  <a:lnTo>
                    <a:pt x="3949" y="660"/>
                  </a:lnTo>
                  <a:lnTo>
                    <a:pt x="3926" y="658"/>
                  </a:lnTo>
                  <a:lnTo>
                    <a:pt x="3902" y="658"/>
                  </a:lnTo>
                  <a:lnTo>
                    <a:pt x="3878" y="659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Freeform 332"/>
            <p:cNvSpPr>
              <a:spLocks/>
            </p:cNvSpPr>
            <p:nvPr/>
          </p:nvSpPr>
          <p:spPr bwMode="auto">
            <a:xfrm>
              <a:off x="7541132" y="1880649"/>
              <a:ext cx="440944" cy="134263"/>
            </a:xfrm>
            <a:custGeom>
              <a:avLst/>
              <a:gdLst/>
              <a:ahLst/>
              <a:cxnLst>
                <a:cxn ang="0">
                  <a:pos x="3739" y="194"/>
                </a:cxn>
                <a:cxn ang="0">
                  <a:pos x="3518" y="471"/>
                </a:cxn>
                <a:cxn ang="0">
                  <a:pos x="3367" y="636"/>
                </a:cxn>
                <a:cxn ang="0">
                  <a:pos x="3244" y="757"/>
                </a:cxn>
                <a:cxn ang="0">
                  <a:pos x="3120" y="863"/>
                </a:cxn>
                <a:cxn ang="0">
                  <a:pos x="2998" y="945"/>
                </a:cxn>
                <a:cxn ang="0">
                  <a:pos x="2885" y="961"/>
                </a:cxn>
                <a:cxn ang="0">
                  <a:pos x="2606" y="940"/>
                </a:cxn>
                <a:cxn ang="0">
                  <a:pos x="2373" y="910"/>
                </a:cxn>
                <a:cxn ang="0">
                  <a:pos x="2098" y="861"/>
                </a:cxn>
                <a:cxn ang="0">
                  <a:pos x="1788" y="786"/>
                </a:cxn>
                <a:cxn ang="0">
                  <a:pos x="1452" y="682"/>
                </a:cxn>
                <a:cxn ang="0">
                  <a:pos x="1185" y="596"/>
                </a:cxn>
                <a:cxn ang="0">
                  <a:pos x="1148" y="684"/>
                </a:cxn>
                <a:cxn ang="0">
                  <a:pos x="1112" y="728"/>
                </a:cxn>
                <a:cxn ang="0">
                  <a:pos x="1063" y="762"/>
                </a:cxn>
                <a:cxn ang="0">
                  <a:pos x="996" y="775"/>
                </a:cxn>
                <a:cxn ang="0">
                  <a:pos x="911" y="759"/>
                </a:cxn>
                <a:cxn ang="0">
                  <a:pos x="830" y="729"/>
                </a:cxn>
                <a:cxn ang="0">
                  <a:pos x="777" y="827"/>
                </a:cxn>
                <a:cxn ang="0">
                  <a:pos x="712" y="911"/>
                </a:cxn>
                <a:cxn ang="0">
                  <a:pos x="621" y="994"/>
                </a:cxn>
                <a:cxn ang="0">
                  <a:pos x="500" y="1057"/>
                </a:cxn>
                <a:cxn ang="0">
                  <a:pos x="348" y="1086"/>
                </a:cxn>
                <a:cxn ang="0">
                  <a:pos x="162" y="1062"/>
                </a:cxn>
                <a:cxn ang="0">
                  <a:pos x="9" y="1019"/>
                </a:cxn>
                <a:cxn ang="0">
                  <a:pos x="54" y="1086"/>
                </a:cxn>
                <a:cxn ang="0">
                  <a:pos x="91" y="1123"/>
                </a:cxn>
                <a:cxn ang="0">
                  <a:pos x="139" y="1155"/>
                </a:cxn>
                <a:cxn ang="0">
                  <a:pos x="199" y="1181"/>
                </a:cxn>
                <a:cxn ang="0">
                  <a:pos x="271" y="1199"/>
                </a:cxn>
                <a:cxn ang="0">
                  <a:pos x="358" y="1209"/>
                </a:cxn>
                <a:cxn ang="0">
                  <a:pos x="442" y="1209"/>
                </a:cxn>
                <a:cxn ang="0">
                  <a:pos x="529" y="1205"/>
                </a:cxn>
                <a:cxn ang="0">
                  <a:pos x="600" y="1184"/>
                </a:cxn>
                <a:cxn ang="0">
                  <a:pos x="665" y="1153"/>
                </a:cxn>
                <a:cxn ang="0">
                  <a:pos x="736" y="1103"/>
                </a:cxn>
                <a:cxn ang="0">
                  <a:pos x="810" y="1033"/>
                </a:cxn>
                <a:cxn ang="0">
                  <a:pos x="898" y="1025"/>
                </a:cxn>
                <a:cxn ang="0">
                  <a:pos x="958" y="1026"/>
                </a:cxn>
                <a:cxn ang="0">
                  <a:pos x="1027" y="1014"/>
                </a:cxn>
                <a:cxn ang="0">
                  <a:pos x="1094" y="982"/>
                </a:cxn>
                <a:cxn ang="0">
                  <a:pos x="1154" y="920"/>
                </a:cxn>
                <a:cxn ang="0">
                  <a:pos x="1197" y="824"/>
                </a:cxn>
                <a:cxn ang="0">
                  <a:pos x="1228" y="731"/>
                </a:cxn>
                <a:cxn ang="0">
                  <a:pos x="1513" y="841"/>
                </a:cxn>
                <a:cxn ang="0">
                  <a:pos x="1952" y="1000"/>
                </a:cxn>
                <a:cxn ang="0">
                  <a:pos x="2230" y="1090"/>
                </a:cxn>
                <a:cxn ang="0">
                  <a:pos x="2497" y="1167"/>
                </a:cxn>
                <a:cxn ang="0">
                  <a:pos x="2730" y="1217"/>
                </a:cxn>
                <a:cxn ang="0">
                  <a:pos x="2882" y="1231"/>
                </a:cxn>
                <a:cxn ang="0">
                  <a:pos x="3024" y="1221"/>
                </a:cxn>
                <a:cxn ang="0">
                  <a:pos x="3163" y="1192"/>
                </a:cxn>
                <a:cxn ang="0">
                  <a:pos x="3242" y="1162"/>
                </a:cxn>
                <a:cxn ang="0">
                  <a:pos x="3308" y="1121"/>
                </a:cxn>
                <a:cxn ang="0">
                  <a:pos x="3377" y="1045"/>
                </a:cxn>
                <a:cxn ang="0">
                  <a:pos x="3587" y="811"/>
                </a:cxn>
                <a:cxn ang="0">
                  <a:pos x="3864" y="520"/>
                </a:cxn>
                <a:cxn ang="0">
                  <a:pos x="4089" y="288"/>
                </a:cxn>
                <a:cxn ang="0">
                  <a:pos x="4147" y="217"/>
                </a:cxn>
                <a:cxn ang="0">
                  <a:pos x="4055" y="127"/>
                </a:cxn>
                <a:cxn ang="0">
                  <a:pos x="3962" y="54"/>
                </a:cxn>
              </a:cxnLst>
              <a:rect l="0" t="0" r="r" b="b"/>
              <a:pathLst>
                <a:path w="4153" h="1231">
                  <a:moveTo>
                    <a:pt x="3880" y="0"/>
                  </a:moveTo>
                  <a:lnTo>
                    <a:pt x="3836" y="63"/>
                  </a:lnTo>
                  <a:lnTo>
                    <a:pt x="3789" y="127"/>
                  </a:lnTo>
                  <a:lnTo>
                    <a:pt x="3739" y="194"/>
                  </a:lnTo>
                  <a:lnTo>
                    <a:pt x="3687" y="262"/>
                  </a:lnTo>
                  <a:lnTo>
                    <a:pt x="3632" y="332"/>
                  </a:lnTo>
                  <a:lnTo>
                    <a:pt x="3575" y="401"/>
                  </a:lnTo>
                  <a:lnTo>
                    <a:pt x="3518" y="471"/>
                  </a:lnTo>
                  <a:lnTo>
                    <a:pt x="3458" y="538"/>
                  </a:lnTo>
                  <a:lnTo>
                    <a:pt x="3428" y="571"/>
                  </a:lnTo>
                  <a:lnTo>
                    <a:pt x="3398" y="604"/>
                  </a:lnTo>
                  <a:lnTo>
                    <a:pt x="3367" y="636"/>
                  </a:lnTo>
                  <a:lnTo>
                    <a:pt x="3336" y="668"/>
                  </a:lnTo>
                  <a:lnTo>
                    <a:pt x="3305" y="698"/>
                  </a:lnTo>
                  <a:lnTo>
                    <a:pt x="3275" y="729"/>
                  </a:lnTo>
                  <a:lnTo>
                    <a:pt x="3244" y="757"/>
                  </a:lnTo>
                  <a:lnTo>
                    <a:pt x="3212" y="785"/>
                  </a:lnTo>
                  <a:lnTo>
                    <a:pt x="3181" y="812"/>
                  </a:lnTo>
                  <a:lnTo>
                    <a:pt x="3151" y="837"/>
                  </a:lnTo>
                  <a:lnTo>
                    <a:pt x="3120" y="863"/>
                  </a:lnTo>
                  <a:lnTo>
                    <a:pt x="3089" y="885"/>
                  </a:lnTo>
                  <a:lnTo>
                    <a:pt x="3058" y="907"/>
                  </a:lnTo>
                  <a:lnTo>
                    <a:pt x="3028" y="927"/>
                  </a:lnTo>
                  <a:lnTo>
                    <a:pt x="2998" y="945"/>
                  </a:lnTo>
                  <a:lnTo>
                    <a:pt x="2968" y="962"/>
                  </a:lnTo>
                  <a:lnTo>
                    <a:pt x="2959" y="962"/>
                  </a:lnTo>
                  <a:lnTo>
                    <a:pt x="2930" y="962"/>
                  </a:lnTo>
                  <a:lnTo>
                    <a:pt x="2885" y="961"/>
                  </a:lnTo>
                  <a:lnTo>
                    <a:pt x="2824" y="958"/>
                  </a:lnTo>
                  <a:lnTo>
                    <a:pt x="2747" y="953"/>
                  </a:lnTo>
                  <a:lnTo>
                    <a:pt x="2656" y="945"/>
                  </a:lnTo>
                  <a:lnTo>
                    <a:pt x="2606" y="940"/>
                  </a:lnTo>
                  <a:lnTo>
                    <a:pt x="2553" y="934"/>
                  </a:lnTo>
                  <a:lnTo>
                    <a:pt x="2495" y="927"/>
                  </a:lnTo>
                  <a:lnTo>
                    <a:pt x="2436" y="919"/>
                  </a:lnTo>
                  <a:lnTo>
                    <a:pt x="2373" y="910"/>
                  </a:lnTo>
                  <a:lnTo>
                    <a:pt x="2308" y="900"/>
                  </a:lnTo>
                  <a:lnTo>
                    <a:pt x="2240" y="888"/>
                  </a:lnTo>
                  <a:lnTo>
                    <a:pt x="2171" y="875"/>
                  </a:lnTo>
                  <a:lnTo>
                    <a:pt x="2098" y="861"/>
                  </a:lnTo>
                  <a:lnTo>
                    <a:pt x="2024" y="844"/>
                  </a:lnTo>
                  <a:lnTo>
                    <a:pt x="1947" y="826"/>
                  </a:lnTo>
                  <a:lnTo>
                    <a:pt x="1869" y="807"/>
                  </a:lnTo>
                  <a:lnTo>
                    <a:pt x="1788" y="786"/>
                  </a:lnTo>
                  <a:lnTo>
                    <a:pt x="1707" y="763"/>
                  </a:lnTo>
                  <a:lnTo>
                    <a:pt x="1623" y="739"/>
                  </a:lnTo>
                  <a:lnTo>
                    <a:pt x="1538" y="711"/>
                  </a:lnTo>
                  <a:lnTo>
                    <a:pt x="1452" y="682"/>
                  </a:lnTo>
                  <a:lnTo>
                    <a:pt x="1365" y="651"/>
                  </a:lnTo>
                  <a:lnTo>
                    <a:pt x="1277" y="618"/>
                  </a:lnTo>
                  <a:lnTo>
                    <a:pt x="1188" y="583"/>
                  </a:lnTo>
                  <a:lnTo>
                    <a:pt x="1185" y="596"/>
                  </a:lnTo>
                  <a:lnTo>
                    <a:pt x="1174" y="629"/>
                  </a:lnTo>
                  <a:lnTo>
                    <a:pt x="1166" y="650"/>
                  </a:lnTo>
                  <a:lnTo>
                    <a:pt x="1155" y="673"/>
                  </a:lnTo>
                  <a:lnTo>
                    <a:pt x="1148" y="684"/>
                  </a:lnTo>
                  <a:lnTo>
                    <a:pt x="1141" y="695"/>
                  </a:lnTo>
                  <a:lnTo>
                    <a:pt x="1131" y="706"/>
                  </a:lnTo>
                  <a:lnTo>
                    <a:pt x="1122" y="718"/>
                  </a:lnTo>
                  <a:lnTo>
                    <a:pt x="1112" y="728"/>
                  </a:lnTo>
                  <a:lnTo>
                    <a:pt x="1101" y="738"/>
                  </a:lnTo>
                  <a:lnTo>
                    <a:pt x="1090" y="747"/>
                  </a:lnTo>
                  <a:lnTo>
                    <a:pt x="1077" y="755"/>
                  </a:lnTo>
                  <a:lnTo>
                    <a:pt x="1063" y="762"/>
                  </a:lnTo>
                  <a:lnTo>
                    <a:pt x="1048" y="767"/>
                  </a:lnTo>
                  <a:lnTo>
                    <a:pt x="1032" y="771"/>
                  </a:lnTo>
                  <a:lnTo>
                    <a:pt x="1015" y="774"/>
                  </a:lnTo>
                  <a:lnTo>
                    <a:pt x="996" y="775"/>
                  </a:lnTo>
                  <a:lnTo>
                    <a:pt x="977" y="774"/>
                  </a:lnTo>
                  <a:lnTo>
                    <a:pt x="956" y="771"/>
                  </a:lnTo>
                  <a:lnTo>
                    <a:pt x="934" y="766"/>
                  </a:lnTo>
                  <a:lnTo>
                    <a:pt x="911" y="759"/>
                  </a:lnTo>
                  <a:lnTo>
                    <a:pt x="887" y="750"/>
                  </a:lnTo>
                  <a:lnTo>
                    <a:pt x="861" y="738"/>
                  </a:lnTo>
                  <a:lnTo>
                    <a:pt x="833" y="723"/>
                  </a:lnTo>
                  <a:lnTo>
                    <a:pt x="830" y="729"/>
                  </a:lnTo>
                  <a:lnTo>
                    <a:pt x="822" y="747"/>
                  </a:lnTo>
                  <a:lnTo>
                    <a:pt x="809" y="774"/>
                  </a:lnTo>
                  <a:lnTo>
                    <a:pt x="789" y="808"/>
                  </a:lnTo>
                  <a:lnTo>
                    <a:pt x="777" y="827"/>
                  </a:lnTo>
                  <a:lnTo>
                    <a:pt x="764" y="848"/>
                  </a:lnTo>
                  <a:lnTo>
                    <a:pt x="748" y="869"/>
                  </a:lnTo>
                  <a:lnTo>
                    <a:pt x="731" y="890"/>
                  </a:lnTo>
                  <a:lnTo>
                    <a:pt x="712" y="911"/>
                  </a:lnTo>
                  <a:lnTo>
                    <a:pt x="692" y="932"/>
                  </a:lnTo>
                  <a:lnTo>
                    <a:pt x="670" y="953"/>
                  </a:lnTo>
                  <a:lnTo>
                    <a:pt x="646" y="973"/>
                  </a:lnTo>
                  <a:lnTo>
                    <a:pt x="621" y="994"/>
                  </a:lnTo>
                  <a:lnTo>
                    <a:pt x="594" y="1012"/>
                  </a:lnTo>
                  <a:lnTo>
                    <a:pt x="563" y="1029"/>
                  </a:lnTo>
                  <a:lnTo>
                    <a:pt x="533" y="1044"/>
                  </a:lnTo>
                  <a:lnTo>
                    <a:pt x="500" y="1057"/>
                  </a:lnTo>
                  <a:lnTo>
                    <a:pt x="465" y="1068"/>
                  </a:lnTo>
                  <a:lnTo>
                    <a:pt x="427" y="1077"/>
                  </a:lnTo>
                  <a:lnTo>
                    <a:pt x="388" y="1083"/>
                  </a:lnTo>
                  <a:lnTo>
                    <a:pt x="348" y="1086"/>
                  </a:lnTo>
                  <a:lnTo>
                    <a:pt x="305" y="1085"/>
                  </a:lnTo>
                  <a:lnTo>
                    <a:pt x="259" y="1081"/>
                  </a:lnTo>
                  <a:lnTo>
                    <a:pt x="212" y="1074"/>
                  </a:lnTo>
                  <a:lnTo>
                    <a:pt x="162" y="1062"/>
                  </a:lnTo>
                  <a:lnTo>
                    <a:pt x="111" y="1046"/>
                  </a:lnTo>
                  <a:lnTo>
                    <a:pt x="57" y="1025"/>
                  </a:lnTo>
                  <a:lnTo>
                    <a:pt x="0" y="999"/>
                  </a:lnTo>
                  <a:lnTo>
                    <a:pt x="9" y="1019"/>
                  </a:lnTo>
                  <a:lnTo>
                    <a:pt x="19" y="1038"/>
                  </a:lnTo>
                  <a:lnTo>
                    <a:pt x="32" y="1057"/>
                  </a:lnTo>
                  <a:lnTo>
                    <a:pt x="46" y="1076"/>
                  </a:lnTo>
                  <a:lnTo>
                    <a:pt x="54" y="1086"/>
                  </a:lnTo>
                  <a:lnTo>
                    <a:pt x="62" y="1095"/>
                  </a:lnTo>
                  <a:lnTo>
                    <a:pt x="71" y="1104"/>
                  </a:lnTo>
                  <a:lnTo>
                    <a:pt x="81" y="1113"/>
                  </a:lnTo>
                  <a:lnTo>
                    <a:pt x="91" y="1123"/>
                  </a:lnTo>
                  <a:lnTo>
                    <a:pt x="102" y="1131"/>
                  </a:lnTo>
                  <a:lnTo>
                    <a:pt x="114" y="1139"/>
                  </a:lnTo>
                  <a:lnTo>
                    <a:pt x="126" y="1147"/>
                  </a:lnTo>
                  <a:lnTo>
                    <a:pt x="139" y="1155"/>
                  </a:lnTo>
                  <a:lnTo>
                    <a:pt x="152" y="1162"/>
                  </a:lnTo>
                  <a:lnTo>
                    <a:pt x="168" y="1169"/>
                  </a:lnTo>
                  <a:lnTo>
                    <a:pt x="183" y="1175"/>
                  </a:lnTo>
                  <a:lnTo>
                    <a:pt x="199" y="1181"/>
                  </a:lnTo>
                  <a:lnTo>
                    <a:pt x="216" y="1186"/>
                  </a:lnTo>
                  <a:lnTo>
                    <a:pt x="233" y="1191"/>
                  </a:lnTo>
                  <a:lnTo>
                    <a:pt x="252" y="1195"/>
                  </a:lnTo>
                  <a:lnTo>
                    <a:pt x="271" y="1199"/>
                  </a:lnTo>
                  <a:lnTo>
                    <a:pt x="291" y="1203"/>
                  </a:lnTo>
                  <a:lnTo>
                    <a:pt x="313" y="1205"/>
                  </a:lnTo>
                  <a:lnTo>
                    <a:pt x="335" y="1207"/>
                  </a:lnTo>
                  <a:lnTo>
                    <a:pt x="358" y="1209"/>
                  </a:lnTo>
                  <a:lnTo>
                    <a:pt x="382" y="1209"/>
                  </a:lnTo>
                  <a:lnTo>
                    <a:pt x="406" y="1209"/>
                  </a:lnTo>
                  <a:lnTo>
                    <a:pt x="432" y="1208"/>
                  </a:lnTo>
                  <a:lnTo>
                    <a:pt x="442" y="1209"/>
                  </a:lnTo>
                  <a:lnTo>
                    <a:pt x="467" y="1211"/>
                  </a:lnTo>
                  <a:lnTo>
                    <a:pt x="484" y="1210"/>
                  </a:lnTo>
                  <a:lnTo>
                    <a:pt x="505" y="1208"/>
                  </a:lnTo>
                  <a:lnTo>
                    <a:pt x="529" y="1205"/>
                  </a:lnTo>
                  <a:lnTo>
                    <a:pt x="555" y="1199"/>
                  </a:lnTo>
                  <a:lnTo>
                    <a:pt x="569" y="1195"/>
                  </a:lnTo>
                  <a:lnTo>
                    <a:pt x="585" y="1190"/>
                  </a:lnTo>
                  <a:lnTo>
                    <a:pt x="600" y="1184"/>
                  </a:lnTo>
                  <a:lnTo>
                    <a:pt x="615" y="1178"/>
                  </a:lnTo>
                  <a:lnTo>
                    <a:pt x="631" y="1171"/>
                  </a:lnTo>
                  <a:lnTo>
                    <a:pt x="648" y="1162"/>
                  </a:lnTo>
                  <a:lnTo>
                    <a:pt x="665" y="1153"/>
                  </a:lnTo>
                  <a:lnTo>
                    <a:pt x="682" y="1143"/>
                  </a:lnTo>
                  <a:lnTo>
                    <a:pt x="699" y="1131"/>
                  </a:lnTo>
                  <a:lnTo>
                    <a:pt x="717" y="1118"/>
                  </a:lnTo>
                  <a:lnTo>
                    <a:pt x="736" y="1103"/>
                  </a:lnTo>
                  <a:lnTo>
                    <a:pt x="755" y="1088"/>
                  </a:lnTo>
                  <a:lnTo>
                    <a:pt x="773" y="1071"/>
                  </a:lnTo>
                  <a:lnTo>
                    <a:pt x="792" y="1053"/>
                  </a:lnTo>
                  <a:lnTo>
                    <a:pt x="810" y="1033"/>
                  </a:lnTo>
                  <a:lnTo>
                    <a:pt x="829" y="1011"/>
                  </a:lnTo>
                  <a:lnTo>
                    <a:pt x="844" y="1016"/>
                  </a:lnTo>
                  <a:lnTo>
                    <a:pt x="885" y="1023"/>
                  </a:lnTo>
                  <a:lnTo>
                    <a:pt x="898" y="1025"/>
                  </a:lnTo>
                  <a:lnTo>
                    <a:pt x="912" y="1026"/>
                  </a:lnTo>
                  <a:lnTo>
                    <a:pt x="927" y="1026"/>
                  </a:lnTo>
                  <a:lnTo>
                    <a:pt x="942" y="1026"/>
                  </a:lnTo>
                  <a:lnTo>
                    <a:pt x="958" y="1026"/>
                  </a:lnTo>
                  <a:lnTo>
                    <a:pt x="975" y="1024"/>
                  </a:lnTo>
                  <a:lnTo>
                    <a:pt x="992" y="1022"/>
                  </a:lnTo>
                  <a:lnTo>
                    <a:pt x="1010" y="1018"/>
                  </a:lnTo>
                  <a:lnTo>
                    <a:pt x="1027" y="1014"/>
                  </a:lnTo>
                  <a:lnTo>
                    <a:pt x="1044" y="1008"/>
                  </a:lnTo>
                  <a:lnTo>
                    <a:pt x="1061" y="1001"/>
                  </a:lnTo>
                  <a:lnTo>
                    <a:pt x="1078" y="992"/>
                  </a:lnTo>
                  <a:lnTo>
                    <a:pt x="1094" y="982"/>
                  </a:lnTo>
                  <a:lnTo>
                    <a:pt x="1110" y="968"/>
                  </a:lnTo>
                  <a:lnTo>
                    <a:pt x="1125" y="954"/>
                  </a:lnTo>
                  <a:lnTo>
                    <a:pt x="1141" y="938"/>
                  </a:lnTo>
                  <a:lnTo>
                    <a:pt x="1154" y="920"/>
                  </a:lnTo>
                  <a:lnTo>
                    <a:pt x="1167" y="900"/>
                  </a:lnTo>
                  <a:lnTo>
                    <a:pt x="1178" y="878"/>
                  </a:lnTo>
                  <a:lnTo>
                    <a:pt x="1188" y="853"/>
                  </a:lnTo>
                  <a:lnTo>
                    <a:pt x="1197" y="824"/>
                  </a:lnTo>
                  <a:lnTo>
                    <a:pt x="1204" y="794"/>
                  </a:lnTo>
                  <a:lnTo>
                    <a:pt x="1210" y="761"/>
                  </a:lnTo>
                  <a:lnTo>
                    <a:pt x="1214" y="726"/>
                  </a:lnTo>
                  <a:lnTo>
                    <a:pt x="1228" y="731"/>
                  </a:lnTo>
                  <a:lnTo>
                    <a:pt x="1267" y="747"/>
                  </a:lnTo>
                  <a:lnTo>
                    <a:pt x="1331" y="772"/>
                  </a:lnTo>
                  <a:lnTo>
                    <a:pt x="1413" y="803"/>
                  </a:lnTo>
                  <a:lnTo>
                    <a:pt x="1513" y="841"/>
                  </a:lnTo>
                  <a:lnTo>
                    <a:pt x="1627" y="884"/>
                  </a:lnTo>
                  <a:lnTo>
                    <a:pt x="1752" y="929"/>
                  </a:lnTo>
                  <a:lnTo>
                    <a:pt x="1885" y="976"/>
                  </a:lnTo>
                  <a:lnTo>
                    <a:pt x="1952" y="1000"/>
                  </a:lnTo>
                  <a:lnTo>
                    <a:pt x="2022" y="1024"/>
                  </a:lnTo>
                  <a:lnTo>
                    <a:pt x="2091" y="1046"/>
                  </a:lnTo>
                  <a:lnTo>
                    <a:pt x="2161" y="1069"/>
                  </a:lnTo>
                  <a:lnTo>
                    <a:pt x="2230" y="1090"/>
                  </a:lnTo>
                  <a:lnTo>
                    <a:pt x="2299" y="1111"/>
                  </a:lnTo>
                  <a:lnTo>
                    <a:pt x="2366" y="1132"/>
                  </a:lnTo>
                  <a:lnTo>
                    <a:pt x="2433" y="1150"/>
                  </a:lnTo>
                  <a:lnTo>
                    <a:pt x="2497" y="1167"/>
                  </a:lnTo>
                  <a:lnTo>
                    <a:pt x="2560" y="1183"/>
                  </a:lnTo>
                  <a:lnTo>
                    <a:pt x="2619" y="1196"/>
                  </a:lnTo>
                  <a:lnTo>
                    <a:pt x="2677" y="1208"/>
                  </a:lnTo>
                  <a:lnTo>
                    <a:pt x="2730" y="1217"/>
                  </a:lnTo>
                  <a:lnTo>
                    <a:pt x="2779" y="1224"/>
                  </a:lnTo>
                  <a:lnTo>
                    <a:pt x="2826" y="1229"/>
                  </a:lnTo>
                  <a:lnTo>
                    <a:pt x="2867" y="1231"/>
                  </a:lnTo>
                  <a:lnTo>
                    <a:pt x="2882" y="1231"/>
                  </a:lnTo>
                  <a:lnTo>
                    <a:pt x="2925" y="1230"/>
                  </a:lnTo>
                  <a:lnTo>
                    <a:pt x="2955" y="1228"/>
                  </a:lnTo>
                  <a:lnTo>
                    <a:pt x="2988" y="1225"/>
                  </a:lnTo>
                  <a:lnTo>
                    <a:pt x="3024" y="1221"/>
                  </a:lnTo>
                  <a:lnTo>
                    <a:pt x="3062" y="1215"/>
                  </a:lnTo>
                  <a:lnTo>
                    <a:pt x="3103" y="1207"/>
                  </a:lnTo>
                  <a:lnTo>
                    <a:pt x="3143" y="1197"/>
                  </a:lnTo>
                  <a:lnTo>
                    <a:pt x="3163" y="1192"/>
                  </a:lnTo>
                  <a:lnTo>
                    <a:pt x="3183" y="1185"/>
                  </a:lnTo>
                  <a:lnTo>
                    <a:pt x="3203" y="1178"/>
                  </a:lnTo>
                  <a:lnTo>
                    <a:pt x="3223" y="1171"/>
                  </a:lnTo>
                  <a:lnTo>
                    <a:pt x="3242" y="1162"/>
                  </a:lnTo>
                  <a:lnTo>
                    <a:pt x="3259" y="1153"/>
                  </a:lnTo>
                  <a:lnTo>
                    <a:pt x="3277" y="1143"/>
                  </a:lnTo>
                  <a:lnTo>
                    <a:pt x="3293" y="1133"/>
                  </a:lnTo>
                  <a:lnTo>
                    <a:pt x="3308" y="1121"/>
                  </a:lnTo>
                  <a:lnTo>
                    <a:pt x="3323" y="1108"/>
                  </a:lnTo>
                  <a:lnTo>
                    <a:pt x="3336" y="1094"/>
                  </a:lnTo>
                  <a:lnTo>
                    <a:pt x="3348" y="1080"/>
                  </a:lnTo>
                  <a:lnTo>
                    <a:pt x="3377" y="1045"/>
                  </a:lnTo>
                  <a:lnTo>
                    <a:pt x="3417" y="998"/>
                  </a:lnTo>
                  <a:lnTo>
                    <a:pt x="3466" y="942"/>
                  </a:lnTo>
                  <a:lnTo>
                    <a:pt x="3524" y="880"/>
                  </a:lnTo>
                  <a:lnTo>
                    <a:pt x="3587" y="811"/>
                  </a:lnTo>
                  <a:lnTo>
                    <a:pt x="3655" y="740"/>
                  </a:lnTo>
                  <a:lnTo>
                    <a:pt x="3725" y="666"/>
                  </a:lnTo>
                  <a:lnTo>
                    <a:pt x="3795" y="593"/>
                  </a:lnTo>
                  <a:lnTo>
                    <a:pt x="3864" y="520"/>
                  </a:lnTo>
                  <a:lnTo>
                    <a:pt x="3930" y="453"/>
                  </a:lnTo>
                  <a:lnTo>
                    <a:pt x="3990" y="390"/>
                  </a:lnTo>
                  <a:lnTo>
                    <a:pt x="4043" y="335"/>
                  </a:lnTo>
                  <a:lnTo>
                    <a:pt x="4089" y="288"/>
                  </a:lnTo>
                  <a:lnTo>
                    <a:pt x="4123" y="253"/>
                  </a:lnTo>
                  <a:lnTo>
                    <a:pt x="4145" y="231"/>
                  </a:lnTo>
                  <a:lnTo>
                    <a:pt x="4153" y="223"/>
                  </a:lnTo>
                  <a:lnTo>
                    <a:pt x="4147" y="217"/>
                  </a:lnTo>
                  <a:lnTo>
                    <a:pt x="4132" y="201"/>
                  </a:lnTo>
                  <a:lnTo>
                    <a:pt x="4107" y="175"/>
                  </a:lnTo>
                  <a:lnTo>
                    <a:pt x="4074" y="144"/>
                  </a:lnTo>
                  <a:lnTo>
                    <a:pt x="4055" y="127"/>
                  </a:lnTo>
                  <a:lnTo>
                    <a:pt x="4033" y="109"/>
                  </a:lnTo>
                  <a:lnTo>
                    <a:pt x="4011" y="91"/>
                  </a:lnTo>
                  <a:lnTo>
                    <a:pt x="3987" y="72"/>
                  </a:lnTo>
                  <a:lnTo>
                    <a:pt x="3962" y="54"/>
                  </a:lnTo>
                  <a:lnTo>
                    <a:pt x="3936" y="34"/>
                  </a:lnTo>
                  <a:lnTo>
                    <a:pt x="3908" y="17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333"/>
            <p:cNvSpPr>
              <a:spLocks/>
            </p:cNvSpPr>
            <p:nvPr/>
          </p:nvSpPr>
          <p:spPr bwMode="auto">
            <a:xfrm>
              <a:off x="7575469" y="1811653"/>
              <a:ext cx="56022" cy="87643"/>
            </a:xfrm>
            <a:custGeom>
              <a:avLst/>
              <a:gdLst/>
              <a:ahLst/>
              <a:cxnLst>
                <a:cxn ang="0">
                  <a:pos x="18" y="407"/>
                </a:cxn>
                <a:cxn ang="0">
                  <a:pos x="10" y="428"/>
                </a:cxn>
                <a:cxn ang="0">
                  <a:pos x="4" y="452"/>
                </a:cxn>
                <a:cxn ang="0">
                  <a:pos x="1" y="476"/>
                </a:cxn>
                <a:cxn ang="0">
                  <a:pos x="0" y="501"/>
                </a:cxn>
                <a:cxn ang="0">
                  <a:pos x="2" y="527"/>
                </a:cxn>
                <a:cxn ang="0">
                  <a:pos x="5" y="554"/>
                </a:cxn>
                <a:cxn ang="0">
                  <a:pos x="11" y="580"/>
                </a:cxn>
                <a:cxn ang="0">
                  <a:pos x="19" y="605"/>
                </a:cxn>
                <a:cxn ang="0">
                  <a:pos x="29" y="631"/>
                </a:cxn>
                <a:cxn ang="0">
                  <a:pos x="40" y="655"/>
                </a:cxn>
                <a:cxn ang="0">
                  <a:pos x="54" y="680"/>
                </a:cxn>
                <a:cxn ang="0">
                  <a:pos x="69" y="702"/>
                </a:cxn>
                <a:cxn ang="0">
                  <a:pos x="86" y="723"/>
                </a:cxn>
                <a:cxn ang="0">
                  <a:pos x="104" y="742"/>
                </a:cxn>
                <a:cxn ang="0">
                  <a:pos x="125" y="759"/>
                </a:cxn>
                <a:cxn ang="0">
                  <a:pos x="142" y="770"/>
                </a:cxn>
                <a:cxn ang="0">
                  <a:pos x="158" y="778"/>
                </a:cxn>
                <a:cxn ang="0">
                  <a:pos x="179" y="785"/>
                </a:cxn>
                <a:cxn ang="0">
                  <a:pos x="204" y="791"/>
                </a:cxn>
                <a:cxn ang="0">
                  <a:pos x="232" y="795"/>
                </a:cxn>
                <a:cxn ang="0">
                  <a:pos x="263" y="797"/>
                </a:cxn>
                <a:cxn ang="0">
                  <a:pos x="294" y="796"/>
                </a:cxn>
                <a:cxn ang="0">
                  <a:pos x="327" y="793"/>
                </a:cxn>
                <a:cxn ang="0">
                  <a:pos x="359" y="785"/>
                </a:cxn>
                <a:cxn ang="0">
                  <a:pos x="391" y="774"/>
                </a:cxn>
                <a:cxn ang="0">
                  <a:pos x="423" y="758"/>
                </a:cxn>
                <a:cxn ang="0">
                  <a:pos x="451" y="737"/>
                </a:cxn>
                <a:cxn ang="0">
                  <a:pos x="477" y="710"/>
                </a:cxn>
                <a:cxn ang="0">
                  <a:pos x="499" y="677"/>
                </a:cxn>
                <a:cxn ang="0">
                  <a:pos x="517" y="637"/>
                </a:cxn>
                <a:cxn ang="0">
                  <a:pos x="530" y="591"/>
                </a:cxn>
                <a:cxn ang="0">
                  <a:pos x="509" y="592"/>
                </a:cxn>
                <a:cxn ang="0">
                  <a:pos x="460" y="639"/>
                </a:cxn>
                <a:cxn ang="0">
                  <a:pos x="412" y="677"/>
                </a:cxn>
                <a:cxn ang="0">
                  <a:pos x="376" y="698"/>
                </a:cxn>
                <a:cxn ang="0">
                  <a:pos x="353" y="709"/>
                </a:cxn>
                <a:cxn ang="0">
                  <a:pos x="331" y="718"/>
                </a:cxn>
                <a:cxn ang="0">
                  <a:pos x="309" y="724"/>
                </a:cxn>
                <a:cxn ang="0">
                  <a:pos x="288" y="728"/>
                </a:cxn>
                <a:cxn ang="0">
                  <a:pos x="267" y="729"/>
                </a:cxn>
                <a:cxn ang="0">
                  <a:pos x="246" y="727"/>
                </a:cxn>
                <a:cxn ang="0">
                  <a:pos x="226" y="723"/>
                </a:cxn>
                <a:cxn ang="0">
                  <a:pos x="207" y="716"/>
                </a:cxn>
                <a:cxn ang="0">
                  <a:pos x="189" y="706"/>
                </a:cxn>
                <a:cxn ang="0">
                  <a:pos x="173" y="695"/>
                </a:cxn>
                <a:cxn ang="0">
                  <a:pos x="158" y="682"/>
                </a:cxn>
                <a:cxn ang="0">
                  <a:pos x="138" y="659"/>
                </a:cxn>
                <a:cxn ang="0">
                  <a:pos x="115" y="625"/>
                </a:cxn>
                <a:cxn ang="0">
                  <a:pos x="98" y="589"/>
                </a:cxn>
                <a:cxn ang="0">
                  <a:pos x="86" y="551"/>
                </a:cxn>
                <a:cxn ang="0">
                  <a:pos x="80" y="512"/>
                </a:cxn>
                <a:cxn ang="0">
                  <a:pos x="81" y="477"/>
                </a:cxn>
                <a:cxn ang="0">
                  <a:pos x="85" y="454"/>
                </a:cxn>
                <a:cxn ang="0">
                  <a:pos x="90" y="440"/>
                </a:cxn>
                <a:cxn ang="0">
                  <a:pos x="255" y="21"/>
                </a:cxn>
                <a:cxn ang="0">
                  <a:pos x="23" y="395"/>
                </a:cxn>
              </a:cxnLst>
              <a:rect l="0" t="0" r="r" b="b"/>
              <a:pathLst>
                <a:path w="534" h="797">
                  <a:moveTo>
                    <a:pt x="23" y="395"/>
                  </a:moveTo>
                  <a:lnTo>
                    <a:pt x="18" y="407"/>
                  </a:lnTo>
                  <a:lnTo>
                    <a:pt x="13" y="417"/>
                  </a:lnTo>
                  <a:lnTo>
                    <a:pt x="10" y="428"/>
                  </a:lnTo>
                  <a:lnTo>
                    <a:pt x="6" y="440"/>
                  </a:lnTo>
                  <a:lnTo>
                    <a:pt x="4" y="452"/>
                  </a:lnTo>
                  <a:lnTo>
                    <a:pt x="2" y="464"/>
                  </a:lnTo>
                  <a:lnTo>
                    <a:pt x="1" y="476"/>
                  </a:lnTo>
                  <a:lnTo>
                    <a:pt x="0" y="488"/>
                  </a:lnTo>
                  <a:lnTo>
                    <a:pt x="0" y="501"/>
                  </a:lnTo>
                  <a:lnTo>
                    <a:pt x="1" y="514"/>
                  </a:lnTo>
                  <a:lnTo>
                    <a:pt x="2" y="527"/>
                  </a:lnTo>
                  <a:lnTo>
                    <a:pt x="3" y="541"/>
                  </a:lnTo>
                  <a:lnTo>
                    <a:pt x="5" y="554"/>
                  </a:lnTo>
                  <a:lnTo>
                    <a:pt x="8" y="567"/>
                  </a:lnTo>
                  <a:lnTo>
                    <a:pt x="11" y="580"/>
                  </a:lnTo>
                  <a:lnTo>
                    <a:pt x="15" y="593"/>
                  </a:lnTo>
                  <a:lnTo>
                    <a:pt x="19" y="605"/>
                  </a:lnTo>
                  <a:lnTo>
                    <a:pt x="24" y="618"/>
                  </a:lnTo>
                  <a:lnTo>
                    <a:pt x="29" y="631"/>
                  </a:lnTo>
                  <a:lnTo>
                    <a:pt x="34" y="643"/>
                  </a:lnTo>
                  <a:lnTo>
                    <a:pt x="40" y="655"/>
                  </a:lnTo>
                  <a:lnTo>
                    <a:pt x="47" y="667"/>
                  </a:lnTo>
                  <a:lnTo>
                    <a:pt x="54" y="680"/>
                  </a:lnTo>
                  <a:lnTo>
                    <a:pt x="61" y="691"/>
                  </a:lnTo>
                  <a:lnTo>
                    <a:pt x="69" y="702"/>
                  </a:lnTo>
                  <a:lnTo>
                    <a:pt x="77" y="713"/>
                  </a:lnTo>
                  <a:lnTo>
                    <a:pt x="86" y="723"/>
                  </a:lnTo>
                  <a:lnTo>
                    <a:pt x="95" y="733"/>
                  </a:lnTo>
                  <a:lnTo>
                    <a:pt x="104" y="742"/>
                  </a:lnTo>
                  <a:lnTo>
                    <a:pt x="114" y="751"/>
                  </a:lnTo>
                  <a:lnTo>
                    <a:pt x="125" y="759"/>
                  </a:lnTo>
                  <a:lnTo>
                    <a:pt x="135" y="766"/>
                  </a:lnTo>
                  <a:lnTo>
                    <a:pt x="142" y="770"/>
                  </a:lnTo>
                  <a:lnTo>
                    <a:pt x="149" y="774"/>
                  </a:lnTo>
                  <a:lnTo>
                    <a:pt x="158" y="778"/>
                  </a:lnTo>
                  <a:lnTo>
                    <a:pt x="168" y="782"/>
                  </a:lnTo>
                  <a:lnTo>
                    <a:pt x="179" y="785"/>
                  </a:lnTo>
                  <a:lnTo>
                    <a:pt x="191" y="788"/>
                  </a:lnTo>
                  <a:lnTo>
                    <a:pt x="204" y="791"/>
                  </a:lnTo>
                  <a:lnTo>
                    <a:pt x="218" y="793"/>
                  </a:lnTo>
                  <a:lnTo>
                    <a:pt x="232" y="795"/>
                  </a:lnTo>
                  <a:lnTo>
                    <a:pt x="247" y="796"/>
                  </a:lnTo>
                  <a:lnTo>
                    <a:pt x="263" y="797"/>
                  </a:lnTo>
                  <a:lnTo>
                    <a:pt x="278" y="797"/>
                  </a:lnTo>
                  <a:lnTo>
                    <a:pt x="294" y="796"/>
                  </a:lnTo>
                  <a:lnTo>
                    <a:pt x="311" y="795"/>
                  </a:lnTo>
                  <a:lnTo>
                    <a:pt x="327" y="793"/>
                  </a:lnTo>
                  <a:lnTo>
                    <a:pt x="343" y="789"/>
                  </a:lnTo>
                  <a:lnTo>
                    <a:pt x="359" y="785"/>
                  </a:lnTo>
                  <a:lnTo>
                    <a:pt x="375" y="780"/>
                  </a:lnTo>
                  <a:lnTo>
                    <a:pt x="391" y="774"/>
                  </a:lnTo>
                  <a:lnTo>
                    <a:pt x="408" y="767"/>
                  </a:lnTo>
                  <a:lnTo>
                    <a:pt x="423" y="758"/>
                  </a:lnTo>
                  <a:lnTo>
                    <a:pt x="437" y="748"/>
                  </a:lnTo>
                  <a:lnTo>
                    <a:pt x="451" y="737"/>
                  </a:lnTo>
                  <a:lnTo>
                    <a:pt x="465" y="724"/>
                  </a:lnTo>
                  <a:lnTo>
                    <a:pt x="477" y="710"/>
                  </a:lnTo>
                  <a:lnTo>
                    <a:pt x="489" y="695"/>
                  </a:lnTo>
                  <a:lnTo>
                    <a:pt x="499" y="677"/>
                  </a:lnTo>
                  <a:lnTo>
                    <a:pt x="509" y="658"/>
                  </a:lnTo>
                  <a:lnTo>
                    <a:pt x="517" y="637"/>
                  </a:lnTo>
                  <a:lnTo>
                    <a:pt x="524" y="615"/>
                  </a:lnTo>
                  <a:lnTo>
                    <a:pt x="530" y="591"/>
                  </a:lnTo>
                  <a:lnTo>
                    <a:pt x="534" y="565"/>
                  </a:lnTo>
                  <a:lnTo>
                    <a:pt x="509" y="592"/>
                  </a:lnTo>
                  <a:lnTo>
                    <a:pt x="485" y="616"/>
                  </a:lnTo>
                  <a:lnTo>
                    <a:pt x="460" y="639"/>
                  </a:lnTo>
                  <a:lnTo>
                    <a:pt x="436" y="659"/>
                  </a:lnTo>
                  <a:lnTo>
                    <a:pt x="412" y="677"/>
                  </a:lnTo>
                  <a:lnTo>
                    <a:pt x="388" y="692"/>
                  </a:lnTo>
                  <a:lnTo>
                    <a:pt x="376" y="698"/>
                  </a:lnTo>
                  <a:lnTo>
                    <a:pt x="365" y="704"/>
                  </a:lnTo>
                  <a:lnTo>
                    <a:pt x="353" y="709"/>
                  </a:lnTo>
                  <a:lnTo>
                    <a:pt x="342" y="714"/>
                  </a:lnTo>
                  <a:lnTo>
                    <a:pt x="331" y="718"/>
                  </a:lnTo>
                  <a:lnTo>
                    <a:pt x="320" y="721"/>
                  </a:lnTo>
                  <a:lnTo>
                    <a:pt x="309" y="724"/>
                  </a:lnTo>
                  <a:lnTo>
                    <a:pt x="298" y="726"/>
                  </a:lnTo>
                  <a:lnTo>
                    <a:pt x="288" y="728"/>
                  </a:lnTo>
                  <a:lnTo>
                    <a:pt x="277" y="728"/>
                  </a:lnTo>
                  <a:lnTo>
                    <a:pt x="267" y="729"/>
                  </a:lnTo>
                  <a:lnTo>
                    <a:pt x="256" y="728"/>
                  </a:lnTo>
                  <a:lnTo>
                    <a:pt x="246" y="727"/>
                  </a:lnTo>
                  <a:lnTo>
                    <a:pt x="236" y="725"/>
                  </a:lnTo>
                  <a:lnTo>
                    <a:pt x="226" y="723"/>
                  </a:lnTo>
                  <a:lnTo>
                    <a:pt x="217" y="720"/>
                  </a:lnTo>
                  <a:lnTo>
                    <a:pt x="207" y="716"/>
                  </a:lnTo>
                  <a:lnTo>
                    <a:pt x="198" y="712"/>
                  </a:lnTo>
                  <a:lnTo>
                    <a:pt x="189" y="706"/>
                  </a:lnTo>
                  <a:lnTo>
                    <a:pt x="180" y="701"/>
                  </a:lnTo>
                  <a:lnTo>
                    <a:pt x="173" y="695"/>
                  </a:lnTo>
                  <a:lnTo>
                    <a:pt x="165" y="689"/>
                  </a:lnTo>
                  <a:lnTo>
                    <a:pt x="158" y="682"/>
                  </a:lnTo>
                  <a:lnTo>
                    <a:pt x="151" y="675"/>
                  </a:lnTo>
                  <a:lnTo>
                    <a:pt x="138" y="659"/>
                  </a:lnTo>
                  <a:lnTo>
                    <a:pt x="126" y="643"/>
                  </a:lnTo>
                  <a:lnTo>
                    <a:pt x="115" y="625"/>
                  </a:lnTo>
                  <a:lnTo>
                    <a:pt x="105" y="607"/>
                  </a:lnTo>
                  <a:lnTo>
                    <a:pt x="98" y="589"/>
                  </a:lnTo>
                  <a:lnTo>
                    <a:pt x="91" y="570"/>
                  </a:lnTo>
                  <a:lnTo>
                    <a:pt x="86" y="551"/>
                  </a:lnTo>
                  <a:lnTo>
                    <a:pt x="83" y="531"/>
                  </a:lnTo>
                  <a:lnTo>
                    <a:pt x="80" y="512"/>
                  </a:lnTo>
                  <a:lnTo>
                    <a:pt x="80" y="494"/>
                  </a:lnTo>
                  <a:lnTo>
                    <a:pt x="81" y="477"/>
                  </a:lnTo>
                  <a:lnTo>
                    <a:pt x="83" y="461"/>
                  </a:lnTo>
                  <a:lnTo>
                    <a:pt x="85" y="454"/>
                  </a:lnTo>
                  <a:lnTo>
                    <a:pt x="87" y="446"/>
                  </a:lnTo>
                  <a:lnTo>
                    <a:pt x="90" y="440"/>
                  </a:lnTo>
                  <a:lnTo>
                    <a:pt x="93" y="433"/>
                  </a:lnTo>
                  <a:lnTo>
                    <a:pt x="255" y="21"/>
                  </a:lnTo>
                  <a:lnTo>
                    <a:pt x="216" y="0"/>
                  </a:lnTo>
                  <a:lnTo>
                    <a:pt x="23" y="395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Freeform 334"/>
            <p:cNvSpPr>
              <a:spLocks/>
            </p:cNvSpPr>
            <p:nvPr/>
          </p:nvSpPr>
          <p:spPr bwMode="auto">
            <a:xfrm>
              <a:off x="7535711" y="1862001"/>
              <a:ext cx="46985" cy="1305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31"/>
                </a:cxn>
                <a:cxn ang="0">
                  <a:pos x="3" y="34"/>
                </a:cxn>
                <a:cxn ang="0">
                  <a:pos x="6" y="38"/>
                </a:cxn>
                <a:cxn ang="0">
                  <a:pos x="11" y="42"/>
                </a:cxn>
                <a:cxn ang="0">
                  <a:pos x="23" y="51"/>
                </a:cxn>
                <a:cxn ang="0">
                  <a:pos x="40" y="62"/>
                </a:cxn>
                <a:cxn ang="0">
                  <a:pos x="60" y="73"/>
                </a:cxn>
                <a:cxn ang="0">
                  <a:pos x="85" y="84"/>
                </a:cxn>
                <a:cxn ang="0">
                  <a:pos x="112" y="96"/>
                </a:cxn>
                <a:cxn ang="0">
                  <a:pos x="141" y="105"/>
                </a:cxn>
                <a:cxn ang="0">
                  <a:pos x="157" y="110"/>
                </a:cxn>
                <a:cxn ang="0">
                  <a:pos x="173" y="114"/>
                </a:cxn>
                <a:cxn ang="0">
                  <a:pos x="190" y="117"/>
                </a:cxn>
                <a:cxn ang="0">
                  <a:pos x="208" y="120"/>
                </a:cxn>
                <a:cxn ang="0">
                  <a:pos x="225" y="122"/>
                </a:cxn>
                <a:cxn ang="0">
                  <a:pos x="243" y="123"/>
                </a:cxn>
                <a:cxn ang="0">
                  <a:pos x="262" y="124"/>
                </a:cxn>
                <a:cxn ang="0">
                  <a:pos x="280" y="124"/>
                </a:cxn>
                <a:cxn ang="0">
                  <a:pos x="299" y="123"/>
                </a:cxn>
                <a:cxn ang="0">
                  <a:pos x="318" y="121"/>
                </a:cxn>
                <a:cxn ang="0">
                  <a:pos x="337" y="118"/>
                </a:cxn>
                <a:cxn ang="0">
                  <a:pos x="358" y="114"/>
                </a:cxn>
                <a:cxn ang="0">
                  <a:pos x="377" y="109"/>
                </a:cxn>
                <a:cxn ang="0">
                  <a:pos x="397" y="102"/>
                </a:cxn>
                <a:cxn ang="0">
                  <a:pos x="416" y="95"/>
                </a:cxn>
                <a:cxn ang="0">
                  <a:pos x="435" y="85"/>
                </a:cxn>
                <a:cxn ang="0">
                  <a:pos x="421" y="0"/>
                </a:cxn>
                <a:cxn ang="0">
                  <a:pos x="404" y="8"/>
                </a:cxn>
                <a:cxn ang="0">
                  <a:pos x="388" y="15"/>
                </a:cxn>
                <a:cxn ang="0">
                  <a:pos x="371" y="21"/>
                </a:cxn>
                <a:cxn ang="0">
                  <a:pos x="353" y="26"/>
                </a:cxn>
                <a:cxn ang="0">
                  <a:pos x="335" y="31"/>
                </a:cxn>
                <a:cxn ang="0">
                  <a:pos x="317" y="35"/>
                </a:cxn>
                <a:cxn ang="0">
                  <a:pos x="300" y="38"/>
                </a:cxn>
                <a:cxn ang="0">
                  <a:pos x="282" y="41"/>
                </a:cxn>
                <a:cxn ang="0">
                  <a:pos x="247" y="45"/>
                </a:cxn>
                <a:cxn ang="0">
                  <a:pos x="212" y="47"/>
                </a:cxn>
                <a:cxn ang="0">
                  <a:pos x="178" y="48"/>
                </a:cxn>
                <a:cxn ang="0">
                  <a:pos x="146" y="47"/>
                </a:cxn>
                <a:cxn ang="0">
                  <a:pos x="116" y="45"/>
                </a:cxn>
                <a:cxn ang="0">
                  <a:pos x="89" y="42"/>
                </a:cxn>
                <a:cxn ang="0">
                  <a:pos x="63" y="40"/>
                </a:cxn>
                <a:cxn ang="0">
                  <a:pos x="42" y="36"/>
                </a:cxn>
                <a:cxn ang="0">
                  <a:pos x="11" y="31"/>
                </a:cxn>
                <a:cxn ang="0">
                  <a:pos x="0" y="28"/>
                </a:cxn>
              </a:cxnLst>
              <a:rect l="0" t="0" r="r" b="b"/>
              <a:pathLst>
                <a:path w="435" h="124">
                  <a:moveTo>
                    <a:pt x="0" y="28"/>
                  </a:moveTo>
                  <a:lnTo>
                    <a:pt x="1" y="31"/>
                  </a:lnTo>
                  <a:lnTo>
                    <a:pt x="3" y="34"/>
                  </a:lnTo>
                  <a:lnTo>
                    <a:pt x="6" y="38"/>
                  </a:lnTo>
                  <a:lnTo>
                    <a:pt x="11" y="42"/>
                  </a:lnTo>
                  <a:lnTo>
                    <a:pt x="23" y="51"/>
                  </a:lnTo>
                  <a:lnTo>
                    <a:pt x="40" y="62"/>
                  </a:lnTo>
                  <a:lnTo>
                    <a:pt x="60" y="73"/>
                  </a:lnTo>
                  <a:lnTo>
                    <a:pt x="85" y="84"/>
                  </a:lnTo>
                  <a:lnTo>
                    <a:pt x="112" y="96"/>
                  </a:lnTo>
                  <a:lnTo>
                    <a:pt x="141" y="105"/>
                  </a:lnTo>
                  <a:lnTo>
                    <a:pt x="157" y="110"/>
                  </a:lnTo>
                  <a:lnTo>
                    <a:pt x="173" y="114"/>
                  </a:lnTo>
                  <a:lnTo>
                    <a:pt x="190" y="117"/>
                  </a:lnTo>
                  <a:lnTo>
                    <a:pt x="208" y="120"/>
                  </a:lnTo>
                  <a:lnTo>
                    <a:pt x="225" y="122"/>
                  </a:lnTo>
                  <a:lnTo>
                    <a:pt x="243" y="123"/>
                  </a:lnTo>
                  <a:lnTo>
                    <a:pt x="262" y="124"/>
                  </a:lnTo>
                  <a:lnTo>
                    <a:pt x="280" y="124"/>
                  </a:lnTo>
                  <a:lnTo>
                    <a:pt x="299" y="123"/>
                  </a:lnTo>
                  <a:lnTo>
                    <a:pt x="318" y="121"/>
                  </a:lnTo>
                  <a:lnTo>
                    <a:pt x="337" y="118"/>
                  </a:lnTo>
                  <a:lnTo>
                    <a:pt x="358" y="114"/>
                  </a:lnTo>
                  <a:lnTo>
                    <a:pt x="377" y="109"/>
                  </a:lnTo>
                  <a:lnTo>
                    <a:pt x="397" y="102"/>
                  </a:lnTo>
                  <a:lnTo>
                    <a:pt x="416" y="95"/>
                  </a:lnTo>
                  <a:lnTo>
                    <a:pt x="435" y="85"/>
                  </a:lnTo>
                  <a:lnTo>
                    <a:pt x="421" y="0"/>
                  </a:lnTo>
                  <a:lnTo>
                    <a:pt x="404" y="8"/>
                  </a:lnTo>
                  <a:lnTo>
                    <a:pt x="388" y="15"/>
                  </a:lnTo>
                  <a:lnTo>
                    <a:pt x="371" y="21"/>
                  </a:lnTo>
                  <a:lnTo>
                    <a:pt x="353" y="26"/>
                  </a:lnTo>
                  <a:lnTo>
                    <a:pt x="335" y="31"/>
                  </a:lnTo>
                  <a:lnTo>
                    <a:pt x="317" y="35"/>
                  </a:lnTo>
                  <a:lnTo>
                    <a:pt x="300" y="38"/>
                  </a:lnTo>
                  <a:lnTo>
                    <a:pt x="282" y="41"/>
                  </a:lnTo>
                  <a:lnTo>
                    <a:pt x="247" y="45"/>
                  </a:lnTo>
                  <a:lnTo>
                    <a:pt x="212" y="47"/>
                  </a:lnTo>
                  <a:lnTo>
                    <a:pt x="178" y="48"/>
                  </a:lnTo>
                  <a:lnTo>
                    <a:pt x="146" y="47"/>
                  </a:lnTo>
                  <a:lnTo>
                    <a:pt x="116" y="45"/>
                  </a:lnTo>
                  <a:lnTo>
                    <a:pt x="89" y="42"/>
                  </a:lnTo>
                  <a:lnTo>
                    <a:pt x="63" y="40"/>
                  </a:lnTo>
                  <a:lnTo>
                    <a:pt x="42" y="36"/>
                  </a:lnTo>
                  <a:lnTo>
                    <a:pt x="11" y="3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4" name="Freeform 335"/>
            <p:cNvSpPr>
              <a:spLocks/>
            </p:cNvSpPr>
            <p:nvPr/>
          </p:nvSpPr>
          <p:spPr bwMode="auto">
            <a:xfrm>
              <a:off x="7524868" y="1891837"/>
              <a:ext cx="97586" cy="46618"/>
            </a:xfrm>
            <a:custGeom>
              <a:avLst/>
              <a:gdLst/>
              <a:ahLst/>
              <a:cxnLst>
                <a:cxn ang="0">
                  <a:pos x="5" y="205"/>
                </a:cxn>
                <a:cxn ang="0">
                  <a:pos x="40" y="235"/>
                </a:cxn>
                <a:cxn ang="0">
                  <a:pos x="84" y="269"/>
                </a:cxn>
                <a:cxn ang="0">
                  <a:pos x="121" y="295"/>
                </a:cxn>
                <a:cxn ang="0">
                  <a:pos x="164" y="322"/>
                </a:cxn>
                <a:cxn ang="0">
                  <a:pos x="214" y="349"/>
                </a:cxn>
                <a:cxn ang="0">
                  <a:pos x="268" y="373"/>
                </a:cxn>
                <a:cxn ang="0">
                  <a:pos x="326" y="394"/>
                </a:cxn>
                <a:cxn ang="0">
                  <a:pos x="388" y="410"/>
                </a:cxn>
                <a:cxn ang="0">
                  <a:pos x="454" y="420"/>
                </a:cxn>
                <a:cxn ang="0">
                  <a:pos x="522" y="422"/>
                </a:cxn>
                <a:cxn ang="0">
                  <a:pos x="594" y="415"/>
                </a:cxn>
                <a:cxn ang="0">
                  <a:pos x="666" y="397"/>
                </a:cxn>
                <a:cxn ang="0">
                  <a:pos x="741" y="368"/>
                </a:cxn>
                <a:cxn ang="0">
                  <a:pos x="771" y="352"/>
                </a:cxn>
                <a:cxn ang="0">
                  <a:pos x="802" y="335"/>
                </a:cxn>
                <a:cxn ang="0">
                  <a:pos x="832" y="314"/>
                </a:cxn>
                <a:cxn ang="0">
                  <a:pos x="848" y="298"/>
                </a:cxn>
                <a:cxn ang="0">
                  <a:pos x="865" y="280"/>
                </a:cxn>
                <a:cxn ang="0">
                  <a:pos x="880" y="259"/>
                </a:cxn>
                <a:cxn ang="0">
                  <a:pos x="893" y="234"/>
                </a:cxn>
                <a:cxn ang="0">
                  <a:pos x="904" y="205"/>
                </a:cxn>
                <a:cxn ang="0">
                  <a:pos x="912" y="173"/>
                </a:cxn>
                <a:cxn ang="0">
                  <a:pos x="916" y="136"/>
                </a:cxn>
                <a:cxn ang="0">
                  <a:pos x="917" y="95"/>
                </a:cxn>
                <a:cxn ang="0">
                  <a:pos x="912" y="49"/>
                </a:cxn>
                <a:cxn ang="0">
                  <a:pos x="901" y="0"/>
                </a:cxn>
                <a:cxn ang="0">
                  <a:pos x="828" y="38"/>
                </a:cxn>
                <a:cxn ang="0">
                  <a:pos x="834" y="72"/>
                </a:cxn>
                <a:cxn ang="0">
                  <a:pos x="836" y="104"/>
                </a:cxn>
                <a:cxn ang="0">
                  <a:pos x="836" y="132"/>
                </a:cxn>
                <a:cxn ang="0">
                  <a:pos x="834" y="157"/>
                </a:cxn>
                <a:cxn ang="0">
                  <a:pos x="829" y="178"/>
                </a:cxn>
                <a:cxn ang="0">
                  <a:pos x="822" y="197"/>
                </a:cxn>
                <a:cxn ang="0">
                  <a:pos x="814" y="215"/>
                </a:cxn>
                <a:cxn ang="0">
                  <a:pos x="800" y="235"/>
                </a:cxn>
                <a:cxn ang="0">
                  <a:pos x="780" y="255"/>
                </a:cxn>
                <a:cxn ang="0">
                  <a:pos x="755" y="272"/>
                </a:cxn>
                <a:cxn ang="0">
                  <a:pos x="711" y="293"/>
                </a:cxn>
                <a:cxn ang="0">
                  <a:pos x="645" y="320"/>
                </a:cxn>
                <a:cxn ang="0">
                  <a:pos x="579" y="337"/>
                </a:cxn>
                <a:cxn ang="0">
                  <a:pos x="514" y="347"/>
                </a:cxn>
                <a:cxn ang="0">
                  <a:pos x="452" y="349"/>
                </a:cxn>
                <a:cxn ang="0">
                  <a:pos x="390" y="343"/>
                </a:cxn>
                <a:cxn ang="0">
                  <a:pos x="332" y="333"/>
                </a:cxn>
                <a:cxn ang="0">
                  <a:pos x="277" y="319"/>
                </a:cxn>
                <a:cxn ang="0">
                  <a:pos x="226" y="302"/>
                </a:cxn>
                <a:cxn ang="0">
                  <a:pos x="180" y="283"/>
                </a:cxn>
                <a:cxn ang="0">
                  <a:pos x="137" y="263"/>
                </a:cxn>
                <a:cxn ang="0">
                  <a:pos x="100" y="243"/>
                </a:cxn>
                <a:cxn ang="0">
                  <a:pos x="56" y="216"/>
                </a:cxn>
                <a:cxn ang="0">
                  <a:pos x="20" y="191"/>
                </a:cxn>
                <a:cxn ang="0">
                  <a:pos x="0" y="200"/>
                </a:cxn>
              </a:cxnLst>
              <a:rect l="0" t="0" r="r" b="b"/>
              <a:pathLst>
                <a:path w="917" h="422">
                  <a:moveTo>
                    <a:pt x="0" y="200"/>
                  </a:moveTo>
                  <a:lnTo>
                    <a:pt x="5" y="205"/>
                  </a:lnTo>
                  <a:lnTo>
                    <a:pt x="18" y="218"/>
                  </a:lnTo>
                  <a:lnTo>
                    <a:pt x="40" y="235"/>
                  </a:lnTo>
                  <a:lnTo>
                    <a:pt x="68" y="257"/>
                  </a:lnTo>
                  <a:lnTo>
                    <a:pt x="84" y="269"/>
                  </a:lnTo>
                  <a:lnTo>
                    <a:pt x="102" y="282"/>
                  </a:lnTo>
                  <a:lnTo>
                    <a:pt x="121" y="295"/>
                  </a:lnTo>
                  <a:lnTo>
                    <a:pt x="142" y="309"/>
                  </a:lnTo>
                  <a:lnTo>
                    <a:pt x="164" y="322"/>
                  </a:lnTo>
                  <a:lnTo>
                    <a:pt x="189" y="335"/>
                  </a:lnTo>
                  <a:lnTo>
                    <a:pt x="214" y="349"/>
                  </a:lnTo>
                  <a:lnTo>
                    <a:pt x="240" y="361"/>
                  </a:lnTo>
                  <a:lnTo>
                    <a:pt x="268" y="373"/>
                  </a:lnTo>
                  <a:lnTo>
                    <a:pt x="296" y="384"/>
                  </a:lnTo>
                  <a:lnTo>
                    <a:pt x="326" y="394"/>
                  </a:lnTo>
                  <a:lnTo>
                    <a:pt x="357" y="403"/>
                  </a:lnTo>
                  <a:lnTo>
                    <a:pt x="388" y="410"/>
                  </a:lnTo>
                  <a:lnTo>
                    <a:pt x="420" y="416"/>
                  </a:lnTo>
                  <a:lnTo>
                    <a:pt x="454" y="420"/>
                  </a:lnTo>
                  <a:lnTo>
                    <a:pt x="488" y="422"/>
                  </a:lnTo>
                  <a:lnTo>
                    <a:pt x="522" y="422"/>
                  </a:lnTo>
                  <a:lnTo>
                    <a:pt x="557" y="419"/>
                  </a:lnTo>
                  <a:lnTo>
                    <a:pt x="594" y="415"/>
                  </a:lnTo>
                  <a:lnTo>
                    <a:pt x="630" y="407"/>
                  </a:lnTo>
                  <a:lnTo>
                    <a:pt x="666" y="397"/>
                  </a:lnTo>
                  <a:lnTo>
                    <a:pt x="703" y="384"/>
                  </a:lnTo>
                  <a:lnTo>
                    <a:pt x="741" y="368"/>
                  </a:lnTo>
                  <a:lnTo>
                    <a:pt x="778" y="349"/>
                  </a:lnTo>
                  <a:lnTo>
                    <a:pt x="771" y="352"/>
                  </a:lnTo>
                  <a:lnTo>
                    <a:pt x="780" y="348"/>
                  </a:lnTo>
                  <a:lnTo>
                    <a:pt x="802" y="335"/>
                  </a:lnTo>
                  <a:lnTo>
                    <a:pt x="817" y="326"/>
                  </a:lnTo>
                  <a:lnTo>
                    <a:pt x="832" y="314"/>
                  </a:lnTo>
                  <a:lnTo>
                    <a:pt x="840" y="306"/>
                  </a:lnTo>
                  <a:lnTo>
                    <a:pt x="848" y="298"/>
                  </a:lnTo>
                  <a:lnTo>
                    <a:pt x="856" y="290"/>
                  </a:lnTo>
                  <a:lnTo>
                    <a:pt x="865" y="280"/>
                  </a:lnTo>
                  <a:lnTo>
                    <a:pt x="872" y="270"/>
                  </a:lnTo>
                  <a:lnTo>
                    <a:pt x="880" y="259"/>
                  </a:lnTo>
                  <a:lnTo>
                    <a:pt x="887" y="247"/>
                  </a:lnTo>
                  <a:lnTo>
                    <a:pt x="893" y="234"/>
                  </a:lnTo>
                  <a:lnTo>
                    <a:pt x="899" y="221"/>
                  </a:lnTo>
                  <a:lnTo>
                    <a:pt x="904" y="205"/>
                  </a:lnTo>
                  <a:lnTo>
                    <a:pt x="908" y="189"/>
                  </a:lnTo>
                  <a:lnTo>
                    <a:pt x="912" y="173"/>
                  </a:lnTo>
                  <a:lnTo>
                    <a:pt x="915" y="155"/>
                  </a:lnTo>
                  <a:lnTo>
                    <a:pt x="916" y="136"/>
                  </a:lnTo>
                  <a:lnTo>
                    <a:pt x="917" y="116"/>
                  </a:lnTo>
                  <a:lnTo>
                    <a:pt x="917" y="95"/>
                  </a:lnTo>
                  <a:lnTo>
                    <a:pt x="915" y="73"/>
                  </a:lnTo>
                  <a:lnTo>
                    <a:pt x="912" y="49"/>
                  </a:lnTo>
                  <a:lnTo>
                    <a:pt x="907" y="25"/>
                  </a:lnTo>
                  <a:lnTo>
                    <a:pt x="901" y="0"/>
                  </a:lnTo>
                  <a:lnTo>
                    <a:pt x="823" y="20"/>
                  </a:lnTo>
                  <a:lnTo>
                    <a:pt x="828" y="38"/>
                  </a:lnTo>
                  <a:lnTo>
                    <a:pt x="831" y="56"/>
                  </a:lnTo>
                  <a:lnTo>
                    <a:pt x="834" y="72"/>
                  </a:lnTo>
                  <a:lnTo>
                    <a:pt x="836" y="89"/>
                  </a:lnTo>
                  <a:lnTo>
                    <a:pt x="836" y="104"/>
                  </a:lnTo>
                  <a:lnTo>
                    <a:pt x="837" y="118"/>
                  </a:lnTo>
                  <a:lnTo>
                    <a:pt x="836" y="132"/>
                  </a:lnTo>
                  <a:lnTo>
                    <a:pt x="835" y="145"/>
                  </a:lnTo>
                  <a:lnTo>
                    <a:pt x="834" y="157"/>
                  </a:lnTo>
                  <a:lnTo>
                    <a:pt x="831" y="168"/>
                  </a:lnTo>
                  <a:lnTo>
                    <a:pt x="829" y="178"/>
                  </a:lnTo>
                  <a:lnTo>
                    <a:pt x="825" y="188"/>
                  </a:lnTo>
                  <a:lnTo>
                    <a:pt x="822" y="197"/>
                  </a:lnTo>
                  <a:lnTo>
                    <a:pt x="818" y="206"/>
                  </a:lnTo>
                  <a:lnTo>
                    <a:pt x="814" y="215"/>
                  </a:lnTo>
                  <a:lnTo>
                    <a:pt x="809" y="222"/>
                  </a:lnTo>
                  <a:lnTo>
                    <a:pt x="800" y="235"/>
                  </a:lnTo>
                  <a:lnTo>
                    <a:pt x="790" y="246"/>
                  </a:lnTo>
                  <a:lnTo>
                    <a:pt x="780" y="255"/>
                  </a:lnTo>
                  <a:lnTo>
                    <a:pt x="771" y="262"/>
                  </a:lnTo>
                  <a:lnTo>
                    <a:pt x="755" y="272"/>
                  </a:lnTo>
                  <a:lnTo>
                    <a:pt x="746" y="276"/>
                  </a:lnTo>
                  <a:lnTo>
                    <a:pt x="711" y="293"/>
                  </a:lnTo>
                  <a:lnTo>
                    <a:pt x="678" y="308"/>
                  </a:lnTo>
                  <a:lnTo>
                    <a:pt x="645" y="320"/>
                  </a:lnTo>
                  <a:lnTo>
                    <a:pt x="612" y="330"/>
                  </a:lnTo>
                  <a:lnTo>
                    <a:pt x="579" y="337"/>
                  </a:lnTo>
                  <a:lnTo>
                    <a:pt x="546" y="343"/>
                  </a:lnTo>
                  <a:lnTo>
                    <a:pt x="514" y="347"/>
                  </a:lnTo>
                  <a:lnTo>
                    <a:pt x="483" y="349"/>
                  </a:lnTo>
                  <a:lnTo>
                    <a:pt x="452" y="349"/>
                  </a:lnTo>
                  <a:lnTo>
                    <a:pt x="420" y="347"/>
                  </a:lnTo>
                  <a:lnTo>
                    <a:pt x="390" y="343"/>
                  </a:lnTo>
                  <a:lnTo>
                    <a:pt x="361" y="339"/>
                  </a:lnTo>
                  <a:lnTo>
                    <a:pt x="332" y="333"/>
                  </a:lnTo>
                  <a:lnTo>
                    <a:pt x="304" y="327"/>
                  </a:lnTo>
                  <a:lnTo>
                    <a:pt x="277" y="319"/>
                  </a:lnTo>
                  <a:lnTo>
                    <a:pt x="251" y="311"/>
                  </a:lnTo>
                  <a:lnTo>
                    <a:pt x="226" y="302"/>
                  </a:lnTo>
                  <a:lnTo>
                    <a:pt x="202" y="293"/>
                  </a:lnTo>
                  <a:lnTo>
                    <a:pt x="180" y="283"/>
                  </a:lnTo>
                  <a:lnTo>
                    <a:pt x="157" y="273"/>
                  </a:lnTo>
                  <a:lnTo>
                    <a:pt x="137" y="263"/>
                  </a:lnTo>
                  <a:lnTo>
                    <a:pt x="118" y="253"/>
                  </a:lnTo>
                  <a:lnTo>
                    <a:pt x="100" y="243"/>
                  </a:lnTo>
                  <a:lnTo>
                    <a:pt x="84" y="234"/>
                  </a:lnTo>
                  <a:lnTo>
                    <a:pt x="56" y="216"/>
                  </a:lnTo>
                  <a:lnTo>
                    <a:pt x="35" y="201"/>
                  </a:lnTo>
                  <a:lnTo>
                    <a:pt x="20" y="191"/>
                  </a:lnTo>
                  <a:lnTo>
                    <a:pt x="14" y="185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5" name="Freeform 336"/>
            <p:cNvSpPr>
              <a:spLocks/>
            </p:cNvSpPr>
            <p:nvPr/>
          </p:nvSpPr>
          <p:spPr bwMode="auto">
            <a:xfrm>
              <a:off x="7537518" y="1916080"/>
              <a:ext cx="84936" cy="68995"/>
            </a:xfrm>
            <a:custGeom>
              <a:avLst/>
              <a:gdLst/>
              <a:ahLst/>
              <a:cxnLst>
                <a:cxn ang="0">
                  <a:pos x="671" y="64"/>
                </a:cxn>
                <a:cxn ang="0">
                  <a:pos x="686" y="86"/>
                </a:cxn>
                <a:cxn ang="0">
                  <a:pos x="699" y="110"/>
                </a:cxn>
                <a:cxn ang="0">
                  <a:pos x="708" y="135"/>
                </a:cxn>
                <a:cxn ang="0">
                  <a:pos x="715" y="165"/>
                </a:cxn>
                <a:cxn ang="0">
                  <a:pos x="720" y="198"/>
                </a:cxn>
                <a:cxn ang="0">
                  <a:pos x="722" y="230"/>
                </a:cxn>
                <a:cxn ang="0">
                  <a:pos x="721" y="260"/>
                </a:cxn>
                <a:cxn ang="0">
                  <a:pos x="717" y="298"/>
                </a:cxn>
                <a:cxn ang="0">
                  <a:pos x="710" y="333"/>
                </a:cxn>
                <a:cxn ang="0">
                  <a:pos x="689" y="371"/>
                </a:cxn>
                <a:cxn ang="0">
                  <a:pos x="647" y="425"/>
                </a:cxn>
                <a:cxn ang="0">
                  <a:pos x="598" y="467"/>
                </a:cxn>
                <a:cxn ang="0">
                  <a:pos x="545" y="501"/>
                </a:cxn>
                <a:cxn ang="0">
                  <a:pos x="490" y="528"/>
                </a:cxn>
                <a:cxn ang="0">
                  <a:pos x="431" y="547"/>
                </a:cxn>
                <a:cxn ang="0">
                  <a:pos x="373" y="560"/>
                </a:cxn>
                <a:cxn ang="0">
                  <a:pos x="314" y="568"/>
                </a:cxn>
                <a:cxn ang="0">
                  <a:pos x="257" y="571"/>
                </a:cxn>
                <a:cxn ang="0">
                  <a:pos x="204" y="570"/>
                </a:cxn>
                <a:cxn ang="0">
                  <a:pos x="130" y="565"/>
                </a:cxn>
                <a:cxn ang="0">
                  <a:pos x="54" y="554"/>
                </a:cxn>
                <a:cxn ang="0">
                  <a:pos x="10" y="545"/>
                </a:cxn>
                <a:cxn ang="0">
                  <a:pos x="0" y="564"/>
                </a:cxn>
                <a:cxn ang="0">
                  <a:pos x="26" y="573"/>
                </a:cxn>
                <a:cxn ang="0">
                  <a:pos x="93" y="592"/>
                </a:cxn>
                <a:cxn ang="0">
                  <a:pos x="138" y="602"/>
                </a:cxn>
                <a:cxn ang="0">
                  <a:pos x="191" y="611"/>
                </a:cxn>
                <a:cxn ang="0">
                  <a:pos x="248" y="618"/>
                </a:cxn>
                <a:cxn ang="0">
                  <a:pos x="308" y="622"/>
                </a:cxn>
                <a:cxn ang="0">
                  <a:pos x="372" y="621"/>
                </a:cxn>
                <a:cxn ang="0">
                  <a:pos x="436" y="613"/>
                </a:cxn>
                <a:cxn ang="0">
                  <a:pos x="501" y="599"/>
                </a:cxn>
                <a:cxn ang="0">
                  <a:pos x="565" y="577"/>
                </a:cxn>
                <a:cxn ang="0">
                  <a:pos x="626" y="544"/>
                </a:cxn>
                <a:cxn ang="0">
                  <a:pos x="683" y="500"/>
                </a:cxn>
                <a:cxn ang="0">
                  <a:pos x="734" y="446"/>
                </a:cxn>
                <a:cxn ang="0">
                  <a:pos x="781" y="376"/>
                </a:cxn>
                <a:cxn ang="0">
                  <a:pos x="784" y="369"/>
                </a:cxn>
                <a:cxn ang="0">
                  <a:pos x="794" y="328"/>
                </a:cxn>
                <a:cxn ang="0">
                  <a:pos x="800" y="287"/>
                </a:cxn>
                <a:cxn ang="0">
                  <a:pos x="802" y="236"/>
                </a:cxn>
                <a:cxn ang="0">
                  <a:pos x="799" y="179"/>
                </a:cxn>
                <a:cxn ang="0">
                  <a:pos x="794" y="149"/>
                </a:cxn>
                <a:cxn ang="0">
                  <a:pos x="787" y="117"/>
                </a:cxn>
                <a:cxn ang="0">
                  <a:pos x="776" y="87"/>
                </a:cxn>
                <a:cxn ang="0">
                  <a:pos x="762" y="57"/>
                </a:cxn>
                <a:cxn ang="0">
                  <a:pos x="744" y="28"/>
                </a:cxn>
                <a:cxn ang="0">
                  <a:pos x="722" y="0"/>
                </a:cxn>
              </a:cxnLst>
              <a:rect l="0" t="0" r="r" b="b"/>
              <a:pathLst>
                <a:path w="802" h="622">
                  <a:moveTo>
                    <a:pt x="662" y="53"/>
                  </a:moveTo>
                  <a:lnTo>
                    <a:pt x="671" y="64"/>
                  </a:lnTo>
                  <a:lnTo>
                    <a:pt x="679" y="75"/>
                  </a:lnTo>
                  <a:lnTo>
                    <a:pt x="686" y="86"/>
                  </a:lnTo>
                  <a:lnTo>
                    <a:pt x="693" y="98"/>
                  </a:lnTo>
                  <a:lnTo>
                    <a:pt x="699" y="110"/>
                  </a:lnTo>
                  <a:lnTo>
                    <a:pt x="703" y="123"/>
                  </a:lnTo>
                  <a:lnTo>
                    <a:pt x="708" y="135"/>
                  </a:lnTo>
                  <a:lnTo>
                    <a:pt x="711" y="148"/>
                  </a:lnTo>
                  <a:lnTo>
                    <a:pt x="715" y="165"/>
                  </a:lnTo>
                  <a:lnTo>
                    <a:pt x="718" y="181"/>
                  </a:lnTo>
                  <a:lnTo>
                    <a:pt x="720" y="198"/>
                  </a:lnTo>
                  <a:lnTo>
                    <a:pt x="721" y="214"/>
                  </a:lnTo>
                  <a:lnTo>
                    <a:pt x="722" y="230"/>
                  </a:lnTo>
                  <a:lnTo>
                    <a:pt x="722" y="245"/>
                  </a:lnTo>
                  <a:lnTo>
                    <a:pt x="721" y="260"/>
                  </a:lnTo>
                  <a:lnTo>
                    <a:pt x="720" y="274"/>
                  </a:lnTo>
                  <a:lnTo>
                    <a:pt x="717" y="298"/>
                  </a:lnTo>
                  <a:lnTo>
                    <a:pt x="714" y="318"/>
                  </a:lnTo>
                  <a:lnTo>
                    <a:pt x="710" y="333"/>
                  </a:lnTo>
                  <a:lnTo>
                    <a:pt x="708" y="341"/>
                  </a:lnTo>
                  <a:lnTo>
                    <a:pt x="689" y="371"/>
                  </a:lnTo>
                  <a:lnTo>
                    <a:pt x="669" y="400"/>
                  </a:lnTo>
                  <a:lnTo>
                    <a:pt x="647" y="425"/>
                  </a:lnTo>
                  <a:lnTo>
                    <a:pt x="623" y="447"/>
                  </a:lnTo>
                  <a:lnTo>
                    <a:pt x="598" y="467"/>
                  </a:lnTo>
                  <a:lnTo>
                    <a:pt x="572" y="485"/>
                  </a:lnTo>
                  <a:lnTo>
                    <a:pt x="545" y="501"/>
                  </a:lnTo>
                  <a:lnTo>
                    <a:pt x="518" y="515"/>
                  </a:lnTo>
                  <a:lnTo>
                    <a:pt x="490" y="528"/>
                  </a:lnTo>
                  <a:lnTo>
                    <a:pt x="460" y="539"/>
                  </a:lnTo>
                  <a:lnTo>
                    <a:pt x="431" y="547"/>
                  </a:lnTo>
                  <a:lnTo>
                    <a:pt x="402" y="555"/>
                  </a:lnTo>
                  <a:lnTo>
                    <a:pt x="373" y="560"/>
                  </a:lnTo>
                  <a:lnTo>
                    <a:pt x="344" y="565"/>
                  </a:lnTo>
                  <a:lnTo>
                    <a:pt x="314" y="568"/>
                  </a:lnTo>
                  <a:lnTo>
                    <a:pt x="285" y="570"/>
                  </a:lnTo>
                  <a:lnTo>
                    <a:pt x="257" y="571"/>
                  </a:lnTo>
                  <a:lnTo>
                    <a:pt x="230" y="571"/>
                  </a:lnTo>
                  <a:lnTo>
                    <a:pt x="204" y="570"/>
                  </a:lnTo>
                  <a:lnTo>
                    <a:pt x="178" y="569"/>
                  </a:lnTo>
                  <a:lnTo>
                    <a:pt x="130" y="565"/>
                  </a:lnTo>
                  <a:lnTo>
                    <a:pt x="89" y="560"/>
                  </a:lnTo>
                  <a:lnTo>
                    <a:pt x="54" y="554"/>
                  </a:lnTo>
                  <a:lnTo>
                    <a:pt x="27" y="549"/>
                  </a:lnTo>
                  <a:lnTo>
                    <a:pt x="10" y="545"/>
                  </a:lnTo>
                  <a:lnTo>
                    <a:pt x="3" y="543"/>
                  </a:lnTo>
                  <a:lnTo>
                    <a:pt x="0" y="564"/>
                  </a:lnTo>
                  <a:lnTo>
                    <a:pt x="8" y="566"/>
                  </a:lnTo>
                  <a:lnTo>
                    <a:pt x="26" y="573"/>
                  </a:lnTo>
                  <a:lnTo>
                    <a:pt x="56" y="582"/>
                  </a:lnTo>
                  <a:lnTo>
                    <a:pt x="93" y="592"/>
                  </a:lnTo>
                  <a:lnTo>
                    <a:pt x="115" y="597"/>
                  </a:lnTo>
                  <a:lnTo>
                    <a:pt x="138" y="602"/>
                  </a:lnTo>
                  <a:lnTo>
                    <a:pt x="164" y="607"/>
                  </a:lnTo>
                  <a:lnTo>
                    <a:pt x="191" y="611"/>
                  </a:lnTo>
                  <a:lnTo>
                    <a:pt x="219" y="615"/>
                  </a:lnTo>
                  <a:lnTo>
                    <a:pt x="248" y="618"/>
                  </a:lnTo>
                  <a:lnTo>
                    <a:pt x="277" y="621"/>
                  </a:lnTo>
                  <a:lnTo>
                    <a:pt x="308" y="622"/>
                  </a:lnTo>
                  <a:lnTo>
                    <a:pt x="340" y="622"/>
                  </a:lnTo>
                  <a:lnTo>
                    <a:pt x="372" y="621"/>
                  </a:lnTo>
                  <a:lnTo>
                    <a:pt x="404" y="618"/>
                  </a:lnTo>
                  <a:lnTo>
                    <a:pt x="436" y="613"/>
                  </a:lnTo>
                  <a:lnTo>
                    <a:pt x="469" y="607"/>
                  </a:lnTo>
                  <a:lnTo>
                    <a:pt x="501" y="599"/>
                  </a:lnTo>
                  <a:lnTo>
                    <a:pt x="533" y="589"/>
                  </a:lnTo>
                  <a:lnTo>
                    <a:pt x="565" y="577"/>
                  </a:lnTo>
                  <a:lnTo>
                    <a:pt x="595" y="562"/>
                  </a:lnTo>
                  <a:lnTo>
                    <a:pt x="626" y="544"/>
                  </a:lnTo>
                  <a:lnTo>
                    <a:pt x="655" y="524"/>
                  </a:lnTo>
                  <a:lnTo>
                    <a:pt x="683" y="500"/>
                  </a:lnTo>
                  <a:lnTo>
                    <a:pt x="709" y="475"/>
                  </a:lnTo>
                  <a:lnTo>
                    <a:pt x="734" y="446"/>
                  </a:lnTo>
                  <a:lnTo>
                    <a:pt x="759" y="413"/>
                  </a:lnTo>
                  <a:lnTo>
                    <a:pt x="781" y="376"/>
                  </a:lnTo>
                  <a:lnTo>
                    <a:pt x="783" y="373"/>
                  </a:lnTo>
                  <a:lnTo>
                    <a:pt x="784" y="369"/>
                  </a:lnTo>
                  <a:lnTo>
                    <a:pt x="787" y="357"/>
                  </a:lnTo>
                  <a:lnTo>
                    <a:pt x="794" y="328"/>
                  </a:lnTo>
                  <a:lnTo>
                    <a:pt x="797" y="309"/>
                  </a:lnTo>
                  <a:lnTo>
                    <a:pt x="800" y="287"/>
                  </a:lnTo>
                  <a:lnTo>
                    <a:pt x="802" y="263"/>
                  </a:lnTo>
                  <a:lnTo>
                    <a:pt x="802" y="236"/>
                  </a:lnTo>
                  <a:lnTo>
                    <a:pt x="802" y="208"/>
                  </a:lnTo>
                  <a:lnTo>
                    <a:pt x="799" y="179"/>
                  </a:lnTo>
                  <a:lnTo>
                    <a:pt x="797" y="164"/>
                  </a:lnTo>
                  <a:lnTo>
                    <a:pt x="794" y="149"/>
                  </a:lnTo>
                  <a:lnTo>
                    <a:pt x="791" y="134"/>
                  </a:lnTo>
                  <a:lnTo>
                    <a:pt x="787" y="117"/>
                  </a:lnTo>
                  <a:lnTo>
                    <a:pt x="782" y="102"/>
                  </a:lnTo>
                  <a:lnTo>
                    <a:pt x="776" y="87"/>
                  </a:lnTo>
                  <a:lnTo>
                    <a:pt x="770" y="72"/>
                  </a:lnTo>
                  <a:lnTo>
                    <a:pt x="762" y="57"/>
                  </a:lnTo>
                  <a:lnTo>
                    <a:pt x="754" y="43"/>
                  </a:lnTo>
                  <a:lnTo>
                    <a:pt x="744" y="28"/>
                  </a:lnTo>
                  <a:lnTo>
                    <a:pt x="733" y="14"/>
                  </a:lnTo>
                  <a:lnTo>
                    <a:pt x="722" y="0"/>
                  </a:lnTo>
                  <a:lnTo>
                    <a:pt x="662" y="53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6" name="Freeform 337"/>
            <p:cNvSpPr>
              <a:spLocks/>
            </p:cNvSpPr>
            <p:nvPr/>
          </p:nvSpPr>
          <p:spPr bwMode="auto">
            <a:xfrm>
              <a:off x="7617032" y="1947780"/>
              <a:ext cx="21686" cy="42889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9" y="80"/>
                </a:cxn>
                <a:cxn ang="0">
                  <a:pos x="19" y="84"/>
                </a:cxn>
                <a:cxn ang="0">
                  <a:pos x="29" y="89"/>
                </a:cxn>
                <a:cxn ang="0">
                  <a:pos x="39" y="95"/>
                </a:cxn>
                <a:cxn ang="0">
                  <a:pos x="49" y="101"/>
                </a:cxn>
                <a:cxn ang="0">
                  <a:pos x="59" y="110"/>
                </a:cxn>
                <a:cxn ang="0">
                  <a:pos x="68" y="119"/>
                </a:cxn>
                <a:cxn ang="0">
                  <a:pos x="78" y="128"/>
                </a:cxn>
                <a:cxn ang="0">
                  <a:pos x="86" y="138"/>
                </a:cxn>
                <a:cxn ang="0">
                  <a:pos x="95" y="148"/>
                </a:cxn>
                <a:cxn ang="0">
                  <a:pos x="102" y="160"/>
                </a:cxn>
                <a:cxn ang="0">
                  <a:pos x="109" y="172"/>
                </a:cxn>
                <a:cxn ang="0">
                  <a:pos x="115" y="184"/>
                </a:cxn>
                <a:cxn ang="0">
                  <a:pos x="120" y="198"/>
                </a:cxn>
                <a:cxn ang="0">
                  <a:pos x="124" y="211"/>
                </a:cxn>
                <a:cxn ang="0">
                  <a:pos x="127" y="225"/>
                </a:cxn>
                <a:cxn ang="0">
                  <a:pos x="130" y="250"/>
                </a:cxn>
                <a:cxn ang="0">
                  <a:pos x="133" y="271"/>
                </a:cxn>
                <a:cxn ang="0">
                  <a:pos x="135" y="291"/>
                </a:cxn>
                <a:cxn ang="0">
                  <a:pos x="135" y="311"/>
                </a:cxn>
                <a:cxn ang="0">
                  <a:pos x="132" y="321"/>
                </a:cxn>
                <a:cxn ang="0">
                  <a:pos x="131" y="332"/>
                </a:cxn>
                <a:cxn ang="0">
                  <a:pos x="128" y="342"/>
                </a:cxn>
                <a:cxn ang="0">
                  <a:pos x="125" y="353"/>
                </a:cxn>
                <a:cxn ang="0">
                  <a:pos x="122" y="365"/>
                </a:cxn>
                <a:cxn ang="0">
                  <a:pos x="117" y="378"/>
                </a:cxn>
                <a:cxn ang="0">
                  <a:pos x="111" y="391"/>
                </a:cxn>
                <a:cxn ang="0">
                  <a:pos x="105" y="404"/>
                </a:cxn>
                <a:cxn ang="0">
                  <a:pos x="117" y="397"/>
                </a:cxn>
                <a:cxn ang="0">
                  <a:pos x="128" y="389"/>
                </a:cxn>
                <a:cxn ang="0">
                  <a:pos x="140" y="381"/>
                </a:cxn>
                <a:cxn ang="0">
                  <a:pos x="149" y="371"/>
                </a:cxn>
                <a:cxn ang="0">
                  <a:pos x="158" y="363"/>
                </a:cxn>
                <a:cxn ang="0">
                  <a:pos x="165" y="354"/>
                </a:cxn>
                <a:cxn ang="0">
                  <a:pos x="172" y="344"/>
                </a:cxn>
                <a:cxn ang="0">
                  <a:pos x="178" y="334"/>
                </a:cxn>
                <a:cxn ang="0">
                  <a:pos x="182" y="323"/>
                </a:cxn>
                <a:cxn ang="0">
                  <a:pos x="186" y="311"/>
                </a:cxn>
                <a:cxn ang="0">
                  <a:pos x="189" y="299"/>
                </a:cxn>
                <a:cxn ang="0">
                  <a:pos x="191" y="285"/>
                </a:cxn>
                <a:cxn ang="0">
                  <a:pos x="192" y="271"/>
                </a:cxn>
                <a:cxn ang="0">
                  <a:pos x="191" y="255"/>
                </a:cxn>
                <a:cxn ang="0">
                  <a:pos x="190" y="238"/>
                </a:cxn>
                <a:cxn ang="0">
                  <a:pos x="188" y="220"/>
                </a:cxn>
                <a:cxn ang="0">
                  <a:pos x="185" y="203"/>
                </a:cxn>
                <a:cxn ang="0">
                  <a:pos x="180" y="185"/>
                </a:cxn>
                <a:cxn ang="0">
                  <a:pos x="175" y="168"/>
                </a:cxn>
                <a:cxn ang="0">
                  <a:pos x="169" y="150"/>
                </a:cxn>
                <a:cxn ang="0">
                  <a:pos x="162" y="133"/>
                </a:cxn>
                <a:cxn ang="0">
                  <a:pos x="154" y="117"/>
                </a:cxn>
                <a:cxn ang="0">
                  <a:pos x="144" y="99"/>
                </a:cxn>
                <a:cxn ang="0">
                  <a:pos x="133" y="84"/>
                </a:cxn>
                <a:cxn ang="0">
                  <a:pos x="122" y="69"/>
                </a:cxn>
                <a:cxn ang="0">
                  <a:pos x="110" y="56"/>
                </a:cxn>
                <a:cxn ang="0">
                  <a:pos x="97" y="43"/>
                </a:cxn>
                <a:cxn ang="0">
                  <a:pos x="83" y="31"/>
                </a:cxn>
                <a:cxn ang="0">
                  <a:pos x="68" y="21"/>
                </a:cxn>
                <a:cxn ang="0">
                  <a:pos x="53" y="12"/>
                </a:cxn>
                <a:cxn ang="0">
                  <a:pos x="36" y="5"/>
                </a:cxn>
                <a:cxn ang="0">
                  <a:pos x="18" y="0"/>
                </a:cxn>
                <a:cxn ang="0">
                  <a:pos x="0" y="77"/>
                </a:cxn>
              </a:cxnLst>
              <a:rect l="0" t="0" r="r" b="b"/>
              <a:pathLst>
                <a:path w="192" h="404">
                  <a:moveTo>
                    <a:pt x="0" y="77"/>
                  </a:moveTo>
                  <a:lnTo>
                    <a:pt x="9" y="80"/>
                  </a:lnTo>
                  <a:lnTo>
                    <a:pt x="19" y="84"/>
                  </a:lnTo>
                  <a:lnTo>
                    <a:pt x="29" y="89"/>
                  </a:lnTo>
                  <a:lnTo>
                    <a:pt x="39" y="95"/>
                  </a:lnTo>
                  <a:lnTo>
                    <a:pt x="49" y="101"/>
                  </a:lnTo>
                  <a:lnTo>
                    <a:pt x="59" y="110"/>
                  </a:lnTo>
                  <a:lnTo>
                    <a:pt x="68" y="119"/>
                  </a:lnTo>
                  <a:lnTo>
                    <a:pt x="78" y="128"/>
                  </a:lnTo>
                  <a:lnTo>
                    <a:pt x="86" y="138"/>
                  </a:lnTo>
                  <a:lnTo>
                    <a:pt x="95" y="148"/>
                  </a:lnTo>
                  <a:lnTo>
                    <a:pt x="102" y="160"/>
                  </a:lnTo>
                  <a:lnTo>
                    <a:pt x="109" y="172"/>
                  </a:lnTo>
                  <a:lnTo>
                    <a:pt x="115" y="184"/>
                  </a:lnTo>
                  <a:lnTo>
                    <a:pt x="120" y="198"/>
                  </a:lnTo>
                  <a:lnTo>
                    <a:pt x="124" y="211"/>
                  </a:lnTo>
                  <a:lnTo>
                    <a:pt x="127" y="225"/>
                  </a:lnTo>
                  <a:lnTo>
                    <a:pt x="130" y="250"/>
                  </a:lnTo>
                  <a:lnTo>
                    <a:pt x="133" y="271"/>
                  </a:lnTo>
                  <a:lnTo>
                    <a:pt x="135" y="291"/>
                  </a:lnTo>
                  <a:lnTo>
                    <a:pt x="135" y="311"/>
                  </a:lnTo>
                  <a:lnTo>
                    <a:pt x="132" y="321"/>
                  </a:lnTo>
                  <a:lnTo>
                    <a:pt x="131" y="332"/>
                  </a:lnTo>
                  <a:lnTo>
                    <a:pt x="128" y="342"/>
                  </a:lnTo>
                  <a:lnTo>
                    <a:pt x="125" y="353"/>
                  </a:lnTo>
                  <a:lnTo>
                    <a:pt x="122" y="365"/>
                  </a:lnTo>
                  <a:lnTo>
                    <a:pt x="117" y="378"/>
                  </a:lnTo>
                  <a:lnTo>
                    <a:pt x="111" y="391"/>
                  </a:lnTo>
                  <a:lnTo>
                    <a:pt x="105" y="404"/>
                  </a:lnTo>
                  <a:lnTo>
                    <a:pt x="117" y="397"/>
                  </a:lnTo>
                  <a:lnTo>
                    <a:pt x="128" y="389"/>
                  </a:lnTo>
                  <a:lnTo>
                    <a:pt x="140" y="381"/>
                  </a:lnTo>
                  <a:lnTo>
                    <a:pt x="149" y="371"/>
                  </a:lnTo>
                  <a:lnTo>
                    <a:pt x="158" y="363"/>
                  </a:lnTo>
                  <a:lnTo>
                    <a:pt x="165" y="354"/>
                  </a:lnTo>
                  <a:lnTo>
                    <a:pt x="172" y="344"/>
                  </a:lnTo>
                  <a:lnTo>
                    <a:pt x="178" y="334"/>
                  </a:lnTo>
                  <a:lnTo>
                    <a:pt x="182" y="323"/>
                  </a:lnTo>
                  <a:lnTo>
                    <a:pt x="186" y="311"/>
                  </a:lnTo>
                  <a:lnTo>
                    <a:pt x="189" y="299"/>
                  </a:lnTo>
                  <a:lnTo>
                    <a:pt x="191" y="285"/>
                  </a:lnTo>
                  <a:lnTo>
                    <a:pt x="192" y="271"/>
                  </a:lnTo>
                  <a:lnTo>
                    <a:pt x="191" y="255"/>
                  </a:lnTo>
                  <a:lnTo>
                    <a:pt x="190" y="238"/>
                  </a:lnTo>
                  <a:lnTo>
                    <a:pt x="188" y="220"/>
                  </a:lnTo>
                  <a:lnTo>
                    <a:pt x="185" y="203"/>
                  </a:lnTo>
                  <a:lnTo>
                    <a:pt x="180" y="185"/>
                  </a:lnTo>
                  <a:lnTo>
                    <a:pt x="175" y="168"/>
                  </a:lnTo>
                  <a:lnTo>
                    <a:pt x="169" y="150"/>
                  </a:lnTo>
                  <a:lnTo>
                    <a:pt x="162" y="133"/>
                  </a:lnTo>
                  <a:lnTo>
                    <a:pt x="154" y="117"/>
                  </a:lnTo>
                  <a:lnTo>
                    <a:pt x="144" y="99"/>
                  </a:lnTo>
                  <a:lnTo>
                    <a:pt x="133" y="84"/>
                  </a:lnTo>
                  <a:lnTo>
                    <a:pt x="122" y="69"/>
                  </a:lnTo>
                  <a:lnTo>
                    <a:pt x="110" y="56"/>
                  </a:lnTo>
                  <a:lnTo>
                    <a:pt x="97" y="43"/>
                  </a:lnTo>
                  <a:lnTo>
                    <a:pt x="83" y="31"/>
                  </a:lnTo>
                  <a:lnTo>
                    <a:pt x="68" y="21"/>
                  </a:lnTo>
                  <a:lnTo>
                    <a:pt x="53" y="12"/>
                  </a:lnTo>
                  <a:lnTo>
                    <a:pt x="36" y="5"/>
                  </a:lnTo>
                  <a:lnTo>
                    <a:pt x="18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" name="Freeform 338"/>
            <p:cNvSpPr>
              <a:spLocks/>
            </p:cNvSpPr>
            <p:nvPr/>
          </p:nvSpPr>
          <p:spPr bwMode="auto">
            <a:xfrm>
              <a:off x="8329049" y="1826571"/>
              <a:ext cx="27108" cy="24242"/>
            </a:xfrm>
            <a:custGeom>
              <a:avLst/>
              <a:gdLst/>
              <a:ahLst/>
              <a:cxnLst>
                <a:cxn ang="0">
                  <a:pos x="49" y="195"/>
                </a:cxn>
                <a:cxn ang="0">
                  <a:pos x="54" y="187"/>
                </a:cxn>
                <a:cxn ang="0">
                  <a:pos x="67" y="167"/>
                </a:cxn>
                <a:cxn ang="0">
                  <a:pos x="87" y="139"/>
                </a:cxn>
                <a:cxn ang="0">
                  <a:pos x="114" y="104"/>
                </a:cxn>
                <a:cxn ang="0">
                  <a:pos x="128" y="87"/>
                </a:cxn>
                <a:cxn ang="0">
                  <a:pos x="143" y="70"/>
                </a:cxn>
                <a:cxn ang="0">
                  <a:pos x="160" y="54"/>
                </a:cxn>
                <a:cxn ang="0">
                  <a:pos x="176" y="39"/>
                </a:cxn>
                <a:cxn ang="0">
                  <a:pos x="193" y="25"/>
                </a:cxn>
                <a:cxn ang="0">
                  <a:pos x="210" y="14"/>
                </a:cxn>
                <a:cxn ang="0">
                  <a:pos x="219" y="9"/>
                </a:cxn>
                <a:cxn ang="0">
                  <a:pos x="227" y="5"/>
                </a:cxn>
                <a:cxn ang="0">
                  <a:pos x="236" y="2"/>
                </a:cxn>
                <a:cxn ang="0">
                  <a:pos x="244" y="0"/>
                </a:cxn>
                <a:cxn ang="0">
                  <a:pos x="235" y="0"/>
                </a:cxn>
                <a:cxn ang="0">
                  <a:pos x="212" y="2"/>
                </a:cxn>
                <a:cxn ang="0">
                  <a:pos x="196" y="5"/>
                </a:cxn>
                <a:cxn ang="0">
                  <a:pos x="178" y="9"/>
                </a:cxn>
                <a:cxn ang="0">
                  <a:pos x="159" y="15"/>
                </a:cxn>
                <a:cxn ang="0">
                  <a:pos x="138" y="23"/>
                </a:cxn>
                <a:cxn ang="0">
                  <a:pos x="128" y="29"/>
                </a:cxn>
                <a:cxn ang="0">
                  <a:pos x="117" y="35"/>
                </a:cxn>
                <a:cxn ang="0">
                  <a:pos x="107" y="41"/>
                </a:cxn>
                <a:cxn ang="0">
                  <a:pos x="95" y="49"/>
                </a:cxn>
                <a:cxn ang="0">
                  <a:pos x="85" y="57"/>
                </a:cxn>
                <a:cxn ang="0">
                  <a:pos x="75" y="67"/>
                </a:cxn>
                <a:cxn ang="0">
                  <a:pos x="65" y="77"/>
                </a:cxn>
                <a:cxn ang="0">
                  <a:pos x="55" y="88"/>
                </a:cxn>
                <a:cxn ang="0">
                  <a:pos x="46" y="100"/>
                </a:cxn>
                <a:cxn ang="0">
                  <a:pos x="38" y="113"/>
                </a:cxn>
                <a:cxn ang="0">
                  <a:pos x="30" y="128"/>
                </a:cxn>
                <a:cxn ang="0">
                  <a:pos x="22" y="144"/>
                </a:cxn>
                <a:cxn ang="0">
                  <a:pos x="15" y="161"/>
                </a:cxn>
                <a:cxn ang="0">
                  <a:pos x="9" y="179"/>
                </a:cxn>
                <a:cxn ang="0">
                  <a:pos x="4" y="199"/>
                </a:cxn>
                <a:cxn ang="0">
                  <a:pos x="0" y="219"/>
                </a:cxn>
                <a:cxn ang="0">
                  <a:pos x="49" y="195"/>
                </a:cxn>
              </a:cxnLst>
              <a:rect l="0" t="0" r="r" b="b"/>
              <a:pathLst>
                <a:path w="244" h="219">
                  <a:moveTo>
                    <a:pt x="49" y="195"/>
                  </a:moveTo>
                  <a:lnTo>
                    <a:pt x="54" y="187"/>
                  </a:lnTo>
                  <a:lnTo>
                    <a:pt x="67" y="167"/>
                  </a:lnTo>
                  <a:lnTo>
                    <a:pt x="87" y="139"/>
                  </a:lnTo>
                  <a:lnTo>
                    <a:pt x="114" y="104"/>
                  </a:lnTo>
                  <a:lnTo>
                    <a:pt x="128" y="87"/>
                  </a:lnTo>
                  <a:lnTo>
                    <a:pt x="143" y="70"/>
                  </a:lnTo>
                  <a:lnTo>
                    <a:pt x="160" y="54"/>
                  </a:lnTo>
                  <a:lnTo>
                    <a:pt x="176" y="39"/>
                  </a:lnTo>
                  <a:lnTo>
                    <a:pt x="193" y="25"/>
                  </a:lnTo>
                  <a:lnTo>
                    <a:pt x="210" y="14"/>
                  </a:lnTo>
                  <a:lnTo>
                    <a:pt x="219" y="9"/>
                  </a:lnTo>
                  <a:lnTo>
                    <a:pt x="227" y="5"/>
                  </a:lnTo>
                  <a:lnTo>
                    <a:pt x="236" y="2"/>
                  </a:lnTo>
                  <a:lnTo>
                    <a:pt x="244" y="0"/>
                  </a:lnTo>
                  <a:lnTo>
                    <a:pt x="235" y="0"/>
                  </a:lnTo>
                  <a:lnTo>
                    <a:pt x="212" y="2"/>
                  </a:lnTo>
                  <a:lnTo>
                    <a:pt x="196" y="5"/>
                  </a:lnTo>
                  <a:lnTo>
                    <a:pt x="178" y="9"/>
                  </a:lnTo>
                  <a:lnTo>
                    <a:pt x="159" y="15"/>
                  </a:lnTo>
                  <a:lnTo>
                    <a:pt x="138" y="23"/>
                  </a:lnTo>
                  <a:lnTo>
                    <a:pt x="128" y="29"/>
                  </a:lnTo>
                  <a:lnTo>
                    <a:pt x="117" y="35"/>
                  </a:lnTo>
                  <a:lnTo>
                    <a:pt x="107" y="41"/>
                  </a:lnTo>
                  <a:lnTo>
                    <a:pt x="95" y="49"/>
                  </a:lnTo>
                  <a:lnTo>
                    <a:pt x="85" y="57"/>
                  </a:lnTo>
                  <a:lnTo>
                    <a:pt x="75" y="67"/>
                  </a:lnTo>
                  <a:lnTo>
                    <a:pt x="65" y="77"/>
                  </a:lnTo>
                  <a:lnTo>
                    <a:pt x="55" y="88"/>
                  </a:lnTo>
                  <a:lnTo>
                    <a:pt x="46" y="100"/>
                  </a:lnTo>
                  <a:lnTo>
                    <a:pt x="38" y="113"/>
                  </a:lnTo>
                  <a:lnTo>
                    <a:pt x="30" y="128"/>
                  </a:lnTo>
                  <a:lnTo>
                    <a:pt x="22" y="144"/>
                  </a:lnTo>
                  <a:lnTo>
                    <a:pt x="15" y="161"/>
                  </a:lnTo>
                  <a:lnTo>
                    <a:pt x="9" y="179"/>
                  </a:lnTo>
                  <a:lnTo>
                    <a:pt x="4" y="199"/>
                  </a:lnTo>
                  <a:lnTo>
                    <a:pt x="0" y="219"/>
                  </a:lnTo>
                  <a:lnTo>
                    <a:pt x="49" y="195"/>
                  </a:lnTo>
                  <a:close/>
                </a:path>
              </a:pathLst>
            </a:custGeom>
            <a:solidFill>
              <a:srgbClr val="D78A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" name="Freeform 339"/>
            <p:cNvSpPr>
              <a:spLocks/>
            </p:cNvSpPr>
            <p:nvPr/>
          </p:nvSpPr>
          <p:spPr bwMode="auto">
            <a:xfrm>
              <a:off x="7830275" y="1882514"/>
              <a:ext cx="159029" cy="145451"/>
            </a:xfrm>
            <a:custGeom>
              <a:avLst/>
              <a:gdLst/>
              <a:ahLst/>
              <a:cxnLst>
                <a:cxn ang="0">
                  <a:pos x="660" y="78"/>
                </a:cxn>
                <a:cxn ang="0">
                  <a:pos x="498" y="180"/>
                </a:cxn>
                <a:cxn ang="0">
                  <a:pos x="381" y="241"/>
                </a:cxn>
                <a:cxn ang="0">
                  <a:pos x="323" y="266"/>
                </a:cxn>
                <a:cxn ang="0">
                  <a:pos x="270" y="283"/>
                </a:cxn>
                <a:cxn ang="0">
                  <a:pos x="206" y="295"/>
                </a:cxn>
                <a:cxn ang="0">
                  <a:pos x="128" y="314"/>
                </a:cxn>
                <a:cxn ang="0">
                  <a:pos x="74" y="336"/>
                </a:cxn>
                <a:cxn ang="0">
                  <a:pos x="49" y="354"/>
                </a:cxn>
                <a:cxn ang="0">
                  <a:pos x="29" y="375"/>
                </a:cxn>
                <a:cxn ang="0">
                  <a:pos x="14" y="400"/>
                </a:cxn>
                <a:cxn ang="0">
                  <a:pos x="4" y="432"/>
                </a:cxn>
                <a:cxn ang="0">
                  <a:pos x="0" y="467"/>
                </a:cxn>
                <a:cxn ang="0">
                  <a:pos x="2" y="508"/>
                </a:cxn>
                <a:cxn ang="0">
                  <a:pos x="23" y="535"/>
                </a:cxn>
                <a:cxn ang="0">
                  <a:pos x="90" y="581"/>
                </a:cxn>
                <a:cxn ang="0">
                  <a:pos x="141" y="624"/>
                </a:cxn>
                <a:cxn ang="0">
                  <a:pos x="195" y="679"/>
                </a:cxn>
                <a:cxn ang="0">
                  <a:pos x="245" y="745"/>
                </a:cxn>
                <a:cxn ang="0">
                  <a:pos x="285" y="821"/>
                </a:cxn>
                <a:cxn ang="0">
                  <a:pos x="311" y="905"/>
                </a:cxn>
                <a:cxn ang="0">
                  <a:pos x="315" y="1000"/>
                </a:cxn>
                <a:cxn ang="0">
                  <a:pos x="293" y="1104"/>
                </a:cxn>
                <a:cxn ang="0">
                  <a:pos x="266" y="1184"/>
                </a:cxn>
                <a:cxn ang="0">
                  <a:pos x="296" y="1229"/>
                </a:cxn>
                <a:cxn ang="0">
                  <a:pos x="334" y="1272"/>
                </a:cxn>
                <a:cxn ang="0">
                  <a:pos x="381" y="1307"/>
                </a:cxn>
                <a:cxn ang="0">
                  <a:pos x="406" y="1318"/>
                </a:cxn>
                <a:cxn ang="0">
                  <a:pos x="433" y="1321"/>
                </a:cxn>
                <a:cxn ang="0">
                  <a:pos x="459" y="1316"/>
                </a:cxn>
                <a:cxn ang="0">
                  <a:pos x="487" y="1303"/>
                </a:cxn>
                <a:cxn ang="0">
                  <a:pos x="547" y="1260"/>
                </a:cxn>
                <a:cxn ang="0">
                  <a:pos x="604" y="1204"/>
                </a:cxn>
                <a:cxn ang="0">
                  <a:pos x="681" y="1115"/>
                </a:cxn>
                <a:cxn ang="0">
                  <a:pos x="716" y="1101"/>
                </a:cxn>
                <a:cxn ang="0">
                  <a:pos x="849" y="1067"/>
                </a:cxn>
                <a:cxn ang="0">
                  <a:pos x="975" y="1027"/>
                </a:cxn>
                <a:cxn ang="0">
                  <a:pos x="1080" y="985"/>
                </a:cxn>
                <a:cxn ang="0">
                  <a:pos x="1184" y="933"/>
                </a:cxn>
                <a:cxn ang="0">
                  <a:pos x="1284" y="871"/>
                </a:cxn>
                <a:cxn ang="0">
                  <a:pos x="1373" y="796"/>
                </a:cxn>
                <a:cxn ang="0">
                  <a:pos x="1443" y="710"/>
                </a:cxn>
                <a:cxn ang="0">
                  <a:pos x="1491" y="610"/>
                </a:cxn>
                <a:cxn ang="0">
                  <a:pos x="1509" y="504"/>
                </a:cxn>
                <a:cxn ang="0">
                  <a:pos x="1499" y="402"/>
                </a:cxn>
                <a:cxn ang="0">
                  <a:pos x="1464" y="307"/>
                </a:cxn>
                <a:cxn ang="0">
                  <a:pos x="1408" y="220"/>
                </a:cxn>
                <a:cxn ang="0">
                  <a:pos x="1332" y="144"/>
                </a:cxn>
                <a:cxn ang="0">
                  <a:pos x="1243" y="82"/>
                </a:cxn>
                <a:cxn ang="0">
                  <a:pos x="1140" y="36"/>
                </a:cxn>
                <a:cxn ang="0">
                  <a:pos x="1028" y="7"/>
                </a:cxn>
                <a:cxn ang="0">
                  <a:pos x="910" y="0"/>
                </a:cxn>
                <a:cxn ang="0">
                  <a:pos x="791" y="18"/>
                </a:cxn>
              </a:cxnLst>
              <a:rect l="0" t="0" r="r" b="b"/>
              <a:pathLst>
                <a:path w="1509" h="1321">
                  <a:moveTo>
                    <a:pt x="710" y="42"/>
                  </a:moveTo>
                  <a:lnTo>
                    <a:pt x="697" y="52"/>
                  </a:lnTo>
                  <a:lnTo>
                    <a:pt x="660" y="78"/>
                  </a:lnTo>
                  <a:lnTo>
                    <a:pt x="604" y="114"/>
                  </a:lnTo>
                  <a:lnTo>
                    <a:pt x="536" y="158"/>
                  </a:lnTo>
                  <a:lnTo>
                    <a:pt x="498" y="180"/>
                  </a:lnTo>
                  <a:lnTo>
                    <a:pt x="459" y="201"/>
                  </a:lnTo>
                  <a:lnTo>
                    <a:pt x="420" y="222"/>
                  </a:lnTo>
                  <a:lnTo>
                    <a:pt x="381" y="241"/>
                  </a:lnTo>
                  <a:lnTo>
                    <a:pt x="361" y="250"/>
                  </a:lnTo>
                  <a:lnTo>
                    <a:pt x="342" y="258"/>
                  </a:lnTo>
                  <a:lnTo>
                    <a:pt x="323" y="266"/>
                  </a:lnTo>
                  <a:lnTo>
                    <a:pt x="305" y="272"/>
                  </a:lnTo>
                  <a:lnTo>
                    <a:pt x="287" y="278"/>
                  </a:lnTo>
                  <a:lnTo>
                    <a:pt x="270" y="283"/>
                  </a:lnTo>
                  <a:lnTo>
                    <a:pt x="253" y="288"/>
                  </a:lnTo>
                  <a:lnTo>
                    <a:pt x="237" y="291"/>
                  </a:lnTo>
                  <a:lnTo>
                    <a:pt x="206" y="295"/>
                  </a:lnTo>
                  <a:lnTo>
                    <a:pt x="178" y="301"/>
                  </a:lnTo>
                  <a:lnTo>
                    <a:pt x="152" y="307"/>
                  </a:lnTo>
                  <a:lnTo>
                    <a:pt x="128" y="314"/>
                  </a:lnTo>
                  <a:lnTo>
                    <a:pt x="105" y="322"/>
                  </a:lnTo>
                  <a:lnTo>
                    <a:pt x="84" y="331"/>
                  </a:lnTo>
                  <a:lnTo>
                    <a:pt x="74" y="336"/>
                  </a:lnTo>
                  <a:lnTo>
                    <a:pt x="65" y="341"/>
                  </a:lnTo>
                  <a:lnTo>
                    <a:pt x="57" y="347"/>
                  </a:lnTo>
                  <a:lnTo>
                    <a:pt x="49" y="354"/>
                  </a:lnTo>
                  <a:lnTo>
                    <a:pt x="42" y="360"/>
                  </a:lnTo>
                  <a:lnTo>
                    <a:pt x="35" y="367"/>
                  </a:lnTo>
                  <a:lnTo>
                    <a:pt x="29" y="375"/>
                  </a:lnTo>
                  <a:lnTo>
                    <a:pt x="23" y="383"/>
                  </a:lnTo>
                  <a:lnTo>
                    <a:pt x="18" y="391"/>
                  </a:lnTo>
                  <a:lnTo>
                    <a:pt x="14" y="400"/>
                  </a:lnTo>
                  <a:lnTo>
                    <a:pt x="10" y="410"/>
                  </a:lnTo>
                  <a:lnTo>
                    <a:pt x="7" y="421"/>
                  </a:lnTo>
                  <a:lnTo>
                    <a:pt x="4" y="432"/>
                  </a:lnTo>
                  <a:lnTo>
                    <a:pt x="2" y="443"/>
                  </a:lnTo>
                  <a:lnTo>
                    <a:pt x="1" y="455"/>
                  </a:lnTo>
                  <a:lnTo>
                    <a:pt x="0" y="467"/>
                  </a:lnTo>
                  <a:lnTo>
                    <a:pt x="0" y="480"/>
                  </a:lnTo>
                  <a:lnTo>
                    <a:pt x="1" y="494"/>
                  </a:lnTo>
                  <a:lnTo>
                    <a:pt x="2" y="508"/>
                  </a:lnTo>
                  <a:lnTo>
                    <a:pt x="4" y="523"/>
                  </a:lnTo>
                  <a:lnTo>
                    <a:pt x="9" y="526"/>
                  </a:lnTo>
                  <a:lnTo>
                    <a:pt x="23" y="535"/>
                  </a:lnTo>
                  <a:lnTo>
                    <a:pt x="45" y="549"/>
                  </a:lnTo>
                  <a:lnTo>
                    <a:pt x="73" y="569"/>
                  </a:lnTo>
                  <a:lnTo>
                    <a:pt x="90" y="581"/>
                  </a:lnTo>
                  <a:lnTo>
                    <a:pt x="107" y="594"/>
                  </a:lnTo>
                  <a:lnTo>
                    <a:pt x="124" y="609"/>
                  </a:lnTo>
                  <a:lnTo>
                    <a:pt x="141" y="624"/>
                  </a:lnTo>
                  <a:lnTo>
                    <a:pt x="159" y="641"/>
                  </a:lnTo>
                  <a:lnTo>
                    <a:pt x="177" y="659"/>
                  </a:lnTo>
                  <a:lnTo>
                    <a:pt x="195" y="679"/>
                  </a:lnTo>
                  <a:lnTo>
                    <a:pt x="212" y="700"/>
                  </a:lnTo>
                  <a:lnTo>
                    <a:pt x="229" y="722"/>
                  </a:lnTo>
                  <a:lnTo>
                    <a:pt x="245" y="745"/>
                  </a:lnTo>
                  <a:lnTo>
                    <a:pt x="260" y="768"/>
                  </a:lnTo>
                  <a:lnTo>
                    <a:pt x="273" y="793"/>
                  </a:lnTo>
                  <a:lnTo>
                    <a:pt x="285" y="821"/>
                  </a:lnTo>
                  <a:lnTo>
                    <a:pt x="296" y="848"/>
                  </a:lnTo>
                  <a:lnTo>
                    <a:pt x="304" y="876"/>
                  </a:lnTo>
                  <a:lnTo>
                    <a:pt x="311" y="905"/>
                  </a:lnTo>
                  <a:lnTo>
                    <a:pt x="315" y="936"/>
                  </a:lnTo>
                  <a:lnTo>
                    <a:pt x="316" y="968"/>
                  </a:lnTo>
                  <a:lnTo>
                    <a:pt x="315" y="1000"/>
                  </a:lnTo>
                  <a:lnTo>
                    <a:pt x="311" y="1034"/>
                  </a:lnTo>
                  <a:lnTo>
                    <a:pt x="304" y="1068"/>
                  </a:lnTo>
                  <a:lnTo>
                    <a:pt x="293" y="1104"/>
                  </a:lnTo>
                  <a:lnTo>
                    <a:pt x="279" y="1140"/>
                  </a:lnTo>
                  <a:lnTo>
                    <a:pt x="261" y="1177"/>
                  </a:lnTo>
                  <a:lnTo>
                    <a:pt x="266" y="1184"/>
                  </a:lnTo>
                  <a:lnTo>
                    <a:pt x="278" y="1202"/>
                  </a:lnTo>
                  <a:lnTo>
                    <a:pt x="286" y="1215"/>
                  </a:lnTo>
                  <a:lnTo>
                    <a:pt x="296" y="1229"/>
                  </a:lnTo>
                  <a:lnTo>
                    <a:pt x="307" y="1243"/>
                  </a:lnTo>
                  <a:lnTo>
                    <a:pt x="320" y="1257"/>
                  </a:lnTo>
                  <a:lnTo>
                    <a:pt x="334" y="1272"/>
                  </a:lnTo>
                  <a:lnTo>
                    <a:pt x="348" y="1285"/>
                  </a:lnTo>
                  <a:lnTo>
                    <a:pt x="364" y="1297"/>
                  </a:lnTo>
                  <a:lnTo>
                    <a:pt x="381" y="1307"/>
                  </a:lnTo>
                  <a:lnTo>
                    <a:pt x="389" y="1311"/>
                  </a:lnTo>
                  <a:lnTo>
                    <a:pt x="398" y="1315"/>
                  </a:lnTo>
                  <a:lnTo>
                    <a:pt x="406" y="1318"/>
                  </a:lnTo>
                  <a:lnTo>
                    <a:pt x="415" y="1320"/>
                  </a:lnTo>
                  <a:lnTo>
                    <a:pt x="424" y="1321"/>
                  </a:lnTo>
                  <a:lnTo>
                    <a:pt x="433" y="1321"/>
                  </a:lnTo>
                  <a:lnTo>
                    <a:pt x="441" y="1321"/>
                  </a:lnTo>
                  <a:lnTo>
                    <a:pt x="450" y="1319"/>
                  </a:lnTo>
                  <a:lnTo>
                    <a:pt x="459" y="1316"/>
                  </a:lnTo>
                  <a:lnTo>
                    <a:pt x="468" y="1313"/>
                  </a:lnTo>
                  <a:lnTo>
                    <a:pt x="478" y="1308"/>
                  </a:lnTo>
                  <a:lnTo>
                    <a:pt x="487" y="1303"/>
                  </a:lnTo>
                  <a:lnTo>
                    <a:pt x="508" y="1291"/>
                  </a:lnTo>
                  <a:lnTo>
                    <a:pt x="527" y="1276"/>
                  </a:lnTo>
                  <a:lnTo>
                    <a:pt x="547" y="1260"/>
                  </a:lnTo>
                  <a:lnTo>
                    <a:pt x="567" y="1242"/>
                  </a:lnTo>
                  <a:lnTo>
                    <a:pt x="586" y="1223"/>
                  </a:lnTo>
                  <a:lnTo>
                    <a:pt x="604" y="1204"/>
                  </a:lnTo>
                  <a:lnTo>
                    <a:pt x="636" y="1167"/>
                  </a:lnTo>
                  <a:lnTo>
                    <a:pt x="663" y="1136"/>
                  </a:lnTo>
                  <a:lnTo>
                    <a:pt x="681" y="1115"/>
                  </a:lnTo>
                  <a:lnTo>
                    <a:pt x="687" y="1107"/>
                  </a:lnTo>
                  <a:lnTo>
                    <a:pt x="695" y="1105"/>
                  </a:lnTo>
                  <a:lnTo>
                    <a:pt x="716" y="1101"/>
                  </a:lnTo>
                  <a:lnTo>
                    <a:pt x="750" y="1093"/>
                  </a:lnTo>
                  <a:lnTo>
                    <a:pt x="796" y="1082"/>
                  </a:lnTo>
                  <a:lnTo>
                    <a:pt x="849" y="1067"/>
                  </a:lnTo>
                  <a:lnTo>
                    <a:pt x="909" y="1049"/>
                  </a:lnTo>
                  <a:lnTo>
                    <a:pt x="942" y="1038"/>
                  </a:lnTo>
                  <a:lnTo>
                    <a:pt x="975" y="1027"/>
                  </a:lnTo>
                  <a:lnTo>
                    <a:pt x="1009" y="1014"/>
                  </a:lnTo>
                  <a:lnTo>
                    <a:pt x="1044" y="1000"/>
                  </a:lnTo>
                  <a:lnTo>
                    <a:pt x="1080" y="985"/>
                  </a:lnTo>
                  <a:lnTo>
                    <a:pt x="1115" y="969"/>
                  </a:lnTo>
                  <a:lnTo>
                    <a:pt x="1149" y="951"/>
                  </a:lnTo>
                  <a:lnTo>
                    <a:pt x="1184" y="933"/>
                  </a:lnTo>
                  <a:lnTo>
                    <a:pt x="1219" y="913"/>
                  </a:lnTo>
                  <a:lnTo>
                    <a:pt x="1252" y="893"/>
                  </a:lnTo>
                  <a:lnTo>
                    <a:pt x="1284" y="871"/>
                  </a:lnTo>
                  <a:lnTo>
                    <a:pt x="1315" y="847"/>
                  </a:lnTo>
                  <a:lnTo>
                    <a:pt x="1345" y="823"/>
                  </a:lnTo>
                  <a:lnTo>
                    <a:pt x="1373" y="796"/>
                  </a:lnTo>
                  <a:lnTo>
                    <a:pt x="1398" y="768"/>
                  </a:lnTo>
                  <a:lnTo>
                    <a:pt x="1422" y="740"/>
                  </a:lnTo>
                  <a:lnTo>
                    <a:pt x="1443" y="710"/>
                  </a:lnTo>
                  <a:lnTo>
                    <a:pt x="1462" y="677"/>
                  </a:lnTo>
                  <a:lnTo>
                    <a:pt x="1478" y="644"/>
                  </a:lnTo>
                  <a:lnTo>
                    <a:pt x="1491" y="610"/>
                  </a:lnTo>
                  <a:lnTo>
                    <a:pt x="1500" y="575"/>
                  </a:lnTo>
                  <a:lnTo>
                    <a:pt x="1506" y="539"/>
                  </a:lnTo>
                  <a:lnTo>
                    <a:pt x="1509" y="504"/>
                  </a:lnTo>
                  <a:lnTo>
                    <a:pt x="1509" y="470"/>
                  </a:lnTo>
                  <a:lnTo>
                    <a:pt x="1505" y="436"/>
                  </a:lnTo>
                  <a:lnTo>
                    <a:pt x="1499" y="402"/>
                  </a:lnTo>
                  <a:lnTo>
                    <a:pt x="1490" y="370"/>
                  </a:lnTo>
                  <a:lnTo>
                    <a:pt x="1479" y="338"/>
                  </a:lnTo>
                  <a:lnTo>
                    <a:pt x="1464" y="307"/>
                  </a:lnTo>
                  <a:lnTo>
                    <a:pt x="1447" y="277"/>
                  </a:lnTo>
                  <a:lnTo>
                    <a:pt x="1429" y="248"/>
                  </a:lnTo>
                  <a:lnTo>
                    <a:pt x="1408" y="220"/>
                  </a:lnTo>
                  <a:lnTo>
                    <a:pt x="1385" y="194"/>
                  </a:lnTo>
                  <a:lnTo>
                    <a:pt x="1360" y="169"/>
                  </a:lnTo>
                  <a:lnTo>
                    <a:pt x="1332" y="144"/>
                  </a:lnTo>
                  <a:lnTo>
                    <a:pt x="1304" y="122"/>
                  </a:lnTo>
                  <a:lnTo>
                    <a:pt x="1274" y="101"/>
                  </a:lnTo>
                  <a:lnTo>
                    <a:pt x="1243" y="82"/>
                  </a:lnTo>
                  <a:lnTo>
                    <a:pt x="1210" y="65"/>
                  </a:lnTo>
                  <a:lnTo>
                    <a:pt x="1175" y="49"/>
                  </a:lnTo>
                  <a:lnTo>
                    <a:pt x="1140" y="36"/>
                  </a:lnTo>
                  <a:lnTo>
                    <a:pt x="1104" y="25"/>
                  </a:lnTo>
                  <a:lnTo>
                    <a:pt x="1067" y="14"/>
                  </a:lnTo>
                  <a:lnTo>
                    <a:pt x="1028" y="7"/>
                  </a:lnTo>
                  <a:lnTo>
                    <a:pt x="990" y="3"/>
                  </a:lnTo>
                  <a:lnTo>
                    <a:pt x="951" y="0"/>
                  </a:lnTo>
                  <a:lnTo>
                    <a:pt x="910" y="0"/>
                  </a:lnTo>
                  <a:lnTo>
                    <a:pt x="871" y="3"/>
                  </a:lnTo>
                  <a:lnTo>
                    <a:pt x="831" y="8"/>
                  </a:lnTo>
                  <a:lnTo>
                    <a:pt x="791" y="18"/>
                  </a:lnTo>
                  <a:lnTo>
                    <a:pt x="750" y="28"/>
                  </a:lnTo>
                  <a:lnTo>
                    <a:pt x="710" y="42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" name="Freeform 340"/>
            <p:cNvSpPr>
              <a:spLocks/>
            </p:cNvSpPr>
            <p:nvPr/>
          </p:nvSpPr>
          <p:spPr bwMode="auto">
            <a:xfrm>
              <a:off x="7857383" y="1897432"/>
              <a:ext cx="131922" cy="130534"/>
            </a:xfrm>
            <a:custGeom>
              <a:avLst/>
              <a:gdLst/>
              <a:ahLst/>
              <a:cxnLst>
                <a:cxn ang="0">
                  <a:pos x="1050" y="44"/>
                </a:cxn>
                <a:cxn ang="0">
                  <a:pos x="1047" y="111"/>
                </a:cxn>
                <a:cxn ang="0">
                  <a:pos x="1033" y="180"/>
                </a:cxn>
                <a:cxn ang="0">
                  <a:pos x="986" y="279"/>
                </a:cxn>
                <a:cxn ang="0">
                  <a:pos x="914" y="366"/>
                </a:cxn>
                <a:cxn ang="0">
                  <a:pos x="826" y="441"/>
                </a:cxn>
                <a:cxn ang="0">
                  <a:pos x="726" y="503"/>
                </a:cxn>
                <a:cxn ang="0">
                  <a:pos x="621" y="554"/>
                </a:cxn>
                <a:cxn ang="0">
                  <a:pos x="517" y="597"/>
                </a:cxn>
                <a:cxn ang="0">
                  <a:pos x="392" y="637"/>
                </a:cxn>
                <a:cxn ang="0">
                  <a:pos x="259" y="670"/>
                </a:cxn>
                <a:cxn ang="0">
                  <a:pos x="224" y="681"/>
                </a:cxn>
                <a:cxn ang="0">
                  <a:pos x="173" y="745"/>
                </a:cxn>
                <a:cxn ang="0">
                  <a:pos x="100" y="819"/>
                </a:cxn>
                <a:cxn ang="0">
                  <a:pos x="53" y="858"/>
                </a:cxn>
                <a:cxn ang="0">
                  <a:pos x="45" y="929"/>
                </a:cxn>
                <a:cxn ang="0">
                  <a:pos x="23" y="1003"/>
                </a:cxn>
                <a:cxn ang="0">
                  <a:pos x="5" y="1060"/>
                </a:cxn>
                <a:cxn ang="0">
                  <a:pos x="35" y="1105"/>
                </a:cxn>
                <a:cxn ang="0">
                  <a:pos x="73" y="1148"/>
                </a:cxn>
                <a:cxn ang="0">
                  <a:pos x="120" y="1183"/>
                </a:cxn>
                <a:cxn ang="0">
                  <a:pos x="145" y="1194"/>
                </a:cxn>
                <a:cxn ang="0">
                  <a:pos x="172" y="1197"/>
                </a:cxn>
                <a:cxn ang="0">
                  <a:pos x="198" y="1192"/>
                </a:cxn>
                <a:cxn ang="0">
                  <a:pos x="226" y="1179"/>
                </a:cxn>
                <a:cxn ang="0">
                  <a:pos x="286" y="1136"/>
                </a:cxn>
                <a:cxn ang="0">
                  <a:pos x="343" y="1080"/>
                </a:cxn>
                <a:cxn ang="0">
                  <a:pos x="420" y="991"/>
                </a:cxn>
                <a:cxn ang="0">
                  <a:pos x="455" y="977"/>
                </a:cxn>
                <a:cxn ang="0">
                  <a:pos x="588" y="943"/>
                </a:cxn>
                <a:cxn ang="0">
                  <a:pos x="714" y="903"/>
                </a:cxn>
                <a:cxn ang="0">
                  <a:pos x="819" y="861"/>
                </a:cxn>
                <a:cxn ang="0">
                  <a:pos x="923" y="809"/>
                </a:cxn>
                <a:cxn ang="0">
                  <a:pos x="1023" y="747"/>
                </a:cxn>
                <a:cxn ang="0">
                  <a:pos x="1112" y="672"/>
                </a:cxn>
                <a:cxn ang="0">
                  <a:pos x="1182" y="586"/>
                </a:cxn>
                <a:cxn ang="0">
                  <a:pos x="1230" y="486"/>
                </a:cxn>
                <a:cxn ang="0">
                  <a:pos x="1243" y="434"/>
                </a:cxn>
                <a:cxn ang="0">
                  <a:pos x="1248" y="381"/>
                </a:cxn>
                <a:cxn ang="0">
                  <a:pos x="1246" y="330"/>
                </a:cxn>
                <a:cxn ang="0">
                  <a:pos x="1238" y="280"/>
                </a:cxn>
                <a:cxn ang="0">
                  <a:pos x="1224" y="232"/>
                </a:cxn>
                <a:cxn ang="0">
                  <a:pos x="1204" y="185"/>
                </a:cxn>
                <a:cxn ang="0">
                  <a:pos x="1178" y="140"/>
                </a:cxn>
                <a:cxn ang="0">
                  <a:pos x="1148" y="98"/>
                </a:cxn>
                <a:cxn ang="0">
                  <a:pos x="1114" y="59"/>
                </a:cxn>
                <a:cxn ang="0">
                  <a:pos x="1074" y="22"/>
                </a:cxn>
              </a:cxnLst>
              <a:rect l="0" t="0" r="r" b="b"/>
              <a:pathLst>
                <a:path w="1248" h="1197">
                  <a:moveTo>
                    <a:pt x="1046" y="0"/>
                  </a:moveTo>
                  <a:lnTo>
                    <a:pt x="1049" y="22"/>
                  </a:lnTo>
                  <a:lnTo>
                    <a:pt x="1050" y="44"/>
                  </a:lnTo>
                  <a:lnTo>
                    <a:pt x="1051" y="66"/>
                  </a:lnTo>
                  <a:lnTo>
                    <a:pt x="1050" y="89"/>
                  </a:lnTo>
                  <a:lnTo>
                    <a:pt x="1047" y="111"/>
                  </a:lnTo>
                  <a:lnTo>
                    <a:pt x="1044" y="134"/>
                  </a:lnTo>
                  <a:lnTo>
                    <a:pt x="1039" y="156"/>
                  </a:lnTo>
                  <a:lnTo>
                    <a:pt x="1033" y="180"/>
                  </a:lnTo>
                  <a:lnTo>
                    <a:pt x="1020" y="214"/>
                  </a:lnTo>
                  <a:lnTo>
                    <a:pt x="1004" y="247"/>
                  </a:lnTo>
                  <a:lnTo>
                    <a:pt x="986" y="279"/>
                  </a:lnTo>
                  <a:lnTo>
                    <a:pt x="965" y="310"/>
                  </a:lnTo>
                  <a:lnTo>
                    <a:pt x="941" y="339"/>
                  </a:lnTo>
                  <a:lnTo>
                    <a:pt x="914" y="366"/>
                  </a:lnTo>
                  <a:lnTo>
                    <a:pt x="887" y="392"/>
                  </a:lnTo>
                  <a:lnTo>
                    <a:pt x="857" y="416"/>
                  </a:lnTo>
                  <a:lnTo>
                    <a:pt x="826" y="441"/>
                  </a:lnTo>
                  <a:lnTo>
                    <a:pt x="793" y="463"/>
                  </a:lnTo>
                  <a:lnTo>
                    <a:pt x="760" y="483"/>
                  </a:lnTo>
                  <a:lnTo>
                    <a:pt x="726" y="503"/>
                  </a:lnTo>
                  <a:lnTo>
                    <a:pt x="692" y="521"/>
                  </a:lnTo>
                  <a:lnTo>
                    <a:pt x="656" y="538"/>
                  </a:lnTo>
                  <a:lnTo>
                    <a:pt x="621" y="554"/>
                  </a:lnTo>
                  <a:lnTo>
                    <a:pt x="587" y="570"/>
                  </a:lnTo>
                  <a:lnTo>
                    <a:pt x="552" y="584"/>
                  </a:lnTo>
                  <a:lnTo>
                    <a:pt x="517" y="597"/>
                  </a:lnTo>
                  <a:lnTo>
                    <a:pt x="484" y="608"/>
                  </a:lnTo>
                  <a:lnTo>
                    <a:pt x="452" y="619"/>
                  </a:lnTo>
                  <a:lnTo>
                    <a:pt x="392" y="637"/>
                  </a:lnTo>
                  <a:lnTo>
                    <a:pt x="338" y="652"/>
                  </a:lnTo>
                  <a:lnTo>
                    <a:pt x="293" y="663"/>
                  </a:lnTo>
                  <a:lnTo>
                    <a:pt x="259" y="670"/>
                  </a:lnTo>
                  <a:lnTo>
                    <a:pt x="236" y="674"/>
                  </a:lnTo>
                  <a:lnTo>
                    <a:pt x="229" y="676"/>
                  </a:lnTo>
                  <a:lnTo>
                    <a:pt x="224" y="681"/>
                  </a:lnTo>
                  <a:lnTo>
                    <a:pt x="213" y="697"/>
                  </a:lnTo>
                  <a:lnTo>
                    <a:pt x="195" y="718"/>
                  </a:lnTo>
                  <a:lnTo>
                    <a:pt x="173" y="745"/>
                  </a:lnTo>
                  <a:lnTo>
                    <a:pt x="146" y="774"/>
                  </a:lnTo>
                  <a:lnTo>
                    <a:pt x="116" y="804"/>
                  </a:lnTo>
                  <a:lnTo>
                    <a:pt x="100" y="819"/>
                  </a:lnTo>
                  <a:lnTo>
                    <a:pt x="84" y="834"/>
                  </a:lnTo>
                  <a:lnTo>
                    <a:pt x="68" y="847"/>
                  </a:lnTo>
                  <a:lnTo>
                    <a:pt x="53" y="858"/>
                  </a:lnTo>
                  <a:lnTo>
                    <a:pt x="51" y="882"/>
                  </a:lnTo>
                  <a:lnTo>
                    <a:pt x="49" y="905"/>
                  </a:lnTo>
                  <a:lnTo>
                    <a:pt x="45" y="929"/>
                  </a:lnTo>
                  <a:lnTo>
                    <a:pt x="39" y="953"/>
                  </a:lnTo>
                  <a:lnTo>
                    <a:pt x="32" y="978"/>
                  </a:lnTo>
                  <a:lnTo>
                    <a:pt x="23" y="1003"/>
                  </a:lnTo>
                  <a:lnTo>
                    <a:pt x="13" y="1028"/>
                  </a:lnTo>
                  <a:lnTo>
                    <a:pt x="0" y="1053"/>
                  </a:lnTo>
                  <a:lnTo>
                    <a:pt x="5" y="1060"/>
                  </a:lnTo>
                  <a:lnTo>
                    <a:pt x="17" y="1078"/>
                  </a:lnTo>
                  <a:lnTo>
                    <a:pt x="25" y="1091"/>
                  </a:lnTo>
                  <a:lnTo>
                    <a:pt x="35" y="1105"/>
                  </a:lnTo>
                  <a:lnTo>
                    <a:pt x="46" y="1119"/>
                  </a:lnTo>
                  <a:lnTo>
                    <a:pt x="59" y="1133"/>
                  </a:lnTo>
                  <a:lnTo>
                    <a:pt x="73" y="1148"/>
                  </a:lnTo>
                  <a:lnTo>
                    <a:pt x="87" y="1161"/>
                  </a:lnTo>
                  <a:lnTo>
                    <a:pt x="103" y="1173"/>
                  </a:lnTo>
                  <a:lnTo>
                    <a:pt x="120" y="1183"/>
                  </a:lnTo>
                  <a:lnTo>
                    <a:pt x="128" y="1187"/>
                  </a:lnTo>
                  <a:lnTo>
                    <a:pt x="137" y="1191"/>
                  </a:lnTo>
                  <a:lnTo>
                    <a:pt x="145" y="1194"/>
                  </a:lnTo>
                  <a:lnTo>
                    <a:pt x="154" y="1196"/>
                  </a:lnTo>
                  <a:lnTo>
                    <a:pt x="163" y="1197"/>
                  </a:lnTo>
                  <a:lnTo>
                    <a:pt x="172" y="1197"/>
                  </a:lnTo>
                  <a:lnTo>
                    <a:pt x="180" y="1197"/>
                  </a:lnTo>
                  <a:lnTo>
                    <a:pt x="189" y="1195"/>
                  </a:lnTo>
                  <a:lnTo>
                    <a:pt x="198" y="1192"/>
                  </a:lnTo>
                  <a:lnTo>
                    <a:pt x="207" y="1189"/>
                  </a:lnTo>
                  <a:lnTo>
                    <a:pt x="217" y="1184"/>
                  </a:lnTo>
                  <a:lnTo>
                    <a:pt x="226" y="1179"/>
                  </a:lnTo>
                  <a:lnTo>
                    <a:pt x="247" y="1167"/>
                  </a:lnTo>
                  <a:lnTo>
                    <a:pt x="266" y="1152"/>
                  </a:lnTo>
                  <a:lnTo>
                    <a:pt x="286" y="1136"/>
                  </a:lnTo>
                  <a:lnTo>
                    <a:pt x="306" y="1118"/>
                  </a:lnTo>
                  <a:lnTo>
                    <a:pt x="325" y="1099"/>
                  </a:lnTo>
                  <a:lnTo>
                    <a:pt x="343" y="1080"/>
                  </a:lnTo>
                  <a:lnTo>
                    <a:pt x="375" y="1043"/>
                  </a:lnTo>
                  <a:lnTo>
                    <a:pt x="402" y="1012"/>
                  </a:lnTo>
                  <a:lnTo>
                    <a:pt x="420" y="991"/>
                  </a:lnTo>
                  <a:lnTo>
                    <a:pt x="426" y="983"/>
                  </a:lnTo>
                  <a:lnTo>
                    <a:pt x="434" y="981"/>
                  </a:lnTo>
                  <a:lnTo>
                    <a:pt x="455" y="977"/>
                  </a:lnTo>
                  <a:lnTo>
                    <a:pt x="489" y="969"/>
                  </a:lnTo>
                  <a:lnTo>
                    <a:pt x="535" y="958"/>
                  </a:lnTo>
                  <a:lnTo>
                    <a:pt x="588" y="943"/>
                  </a:lnTo>
                  <a:lnTo>
                    <a:pt x="648" y="925"/>
                  </a:lnTo>
                  <a:lnTo>
                    <a:pt x="681" y="914"/>
                  </a:lnTo>
                  <a:lnTo>
                    <a:pt x="714" y="903"/>
                  </a:lnTo>
                  <a:lnTo>
                    <a:pt x="748" y="890"/>
                  </a:lnTo>
                  <a:lnTo>
                    <a:pt x="783" y="876"/>
                  </a:lnTo>
                  <a:lnTo>
                    <a:pt x="819" y="861"/>
                  </a:lnTo>
                  <a:lnTo>
                    <a:pt x="854" y="845"/>
                  </a:lnTo>
                  <a:lnTo>
                    <a:pt x="888" y="827"/>
                  </a:lnTo>
                  <a:lnTo>
                    <a:pt x="923" y="809"/>
                  </a:lnTo>
                  <a:lnTo>
                    <a:pt x="958" y="789"/>
                  </a:lnTo>
                  <a:lnTo>
                    <a:pt x="991" y="769"/>
                  </a:lnTo>
                  <a:lnTo>
                    <a:pt x="1023" y="747"/>
                  </a:lnTo>
                  <a:lnTo>
                    <a:pt x="1054" y="723"/>
                  </a:lnTo>
                  <a:lnTo>
                    <a:pt x="1084" y="699"/>
                  </a:lnTo>
                  <a:lnTo>
                    <a:pt x="1112" y="672"/>
                  </a:lnTo>
                  <a:lnTo>
                    <a:pt x="1137" y="644"/>
                  </a:lnTo>
                  <a:lnTo>
                    <a:pt x="1161" y="616"/>
                  </a:lnTo>
                  <a:lnTo>
                    <a:pt x="1182" y="586"/>
                  </a:lnTo>
                  <a:lnTo>
                    <a:pt x="1201" y="553"/>
                  </a:lnTo>
                  <a:lnTo>
                    <a:pt x="1217" y="520"/>
                  </a:lnTo>
                  <a:lnTo>
                    <a:pt x="1230" y="486"/>
                  </a:lnTo>
                  <a:lnTo>
                    <a:pt x="1235" y="468"/>
                  </a:lnTo>
                  <a:lnTo>
                    <a:pt x="1239" y="451"/>
                  </a:lnTo>
                  <a:lnTo>
                    <a:pt x="1243" y="434"/>
                  </a:lnTo>
                  <a:lnTo>
                    <a:pt x="1245" y="415"/>
                  </a:lnTo>
                  <a:lnTo>
                    <a:pt x="1247" y="398"/>
                  </a:lnTo>
                  <a:lnTo>
                    <a:pt x="1248" y="381"/>
                  </a:lnTo>
                  <a:lnTo>
                    <a:pt x="1248" y="364"/>
                  </a:lnTo>
                  <a:lnTo>
                    <a:pt x="1248" y="347"/>
                  </a:lnTo>
                  <a:lnTo>
                    <a:pt x="1246" y="330"/>
                  </a:lnTo>
                  <a:lnTo>
                    <a:pt x="1244" y="313"/>
                  </a:lnTo>
                  <a:lnTo>
                    <a:pt x="1242" y="297"/>
                  </a:lnTo>
                  <a:lnTo>
                    <a:pt x="1238" y="280"/>
                  </a:lnTo>
                  <a:lnTo>
                    <a:pt x="1234" y="263"/>
                  </a:lnTo>
                  <a:lnTo>
                    <a:pt x="1230" y="247"/>
                  </a:lnTo>
                  <a:lnTo>
                    <a:pt x="1224" y="232"/>
                  </a:lnTo>
                  <a:lnTo>
                    <a:pt x="1218" y="216"/>
                  </a:lnTo>
                  <a:lnTo>
                    <a:pt x="1211" y="200"/>
                  </a:lnTo>
                  <a:lnTo>
                    <a:pt x="1204" y="185"/>
                  </a:lnTo>
                  <a:lnTo>
                    <a:pt x="1196" y="170"/>
                  </a:lnTo>
                  <a:lnTo>
                    <a:pt x="1187" y="155"/>
                  </a:lnTo>
                  <a:lnTo>
                    <a:pt x="1178" y="140"/>
                  </a:lnTo>
                  <a:lnTo>
                    <a:pt x="1169" y="126"/>
                  </a:lnTo>
                  <a:lnTo>
                    <a:pt x="1159" y="112"/>
                  </a:lnTo>
                  <a:lnTo>
                    <a:pt x="1148" y="98"/>
                  </a:lnTo>
                  <a:lnTo>
                    <a:pt x="1137" y="85"/>
                  </a:lnTo>
                  <a:lnTo>
                    <a:pt x="1126" y="72"/>
                  </a:lnTo>
                  <a:lnTo>
                    <a:pt x="1114" y="59"/>
                  </a:lnTo>
                  <a:lnTo>
                    <a:pt x="1101" y="47"/>
                  </a:lnTo>
                  <a:lnTo>
                    <a:pt x="1088" y="35"/>
                  </a:lnTo>
                  <a:lnTo>
                    <a:pt x="1074" y="22"/>
                  </a:lnTo>
                  <a:lnTo>
                    <a:pt x="1060" y="1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" name="Freeform 341"/>
            <p:cNvSpPr>
              <a:spLocks/>
            </p:cNvSpPr>
            <p:nvPr/>
          </p:nvSpPr>
          <p:spPr bwMode="auto">
            <a:xfrm>
              <a:off x="7960391" y="1854542"/>
              <a:ext cx="345165" cy="261067"/>
            </a:xfrm>
            <a:custGeom>
              <a:avLst/>
              <a:gdLst/>
              <a:ahLst/>
              <a:cxnLst>
                <a:cxn ang="0">
                  <a:pos x="8" y="503"/>
                </a:cxn>
                <a:cxn ang="0">
                  <a:pos x="42" y="619"/>
                </a:cxn>
                <a:cxn ang="0">
                  <a:pos x="98" y="795"/>
                </a:cxn>
                <a:cxn ang="0">
                  <a:pos x="171" y="1001"/>
                </a:cxn>
                <a:cxn ang="0">
                  <a:pos x="252" y="1198"/>
                </a:cxn>
                <a:cxn ang="0">
                  <a:pos x="293" y="1284"/>
                </a:cxn>
                <a:cxn ang="0">
                  <a:pos x="331" y="1363"/>
                </a:cxn>
                <a:cxn ang="0">
                  <a:pos x="359" y="1453"/>
                </a:cxn>
                <a:cxn ang="0">
                  <a:pos x="381" y="1554"/>
                </a:cxn>
                <a:cxn ang="0">
                  <a:pos x="415" y="1774"/>
                </a:cxn>
                <a:cxn ang="0">
                  <a:pos x="439" y="1922"/>
                </a:cxn>
                <a:cxn ang="0">
                  <a:pos x="464" y="2028"/>
                </a:cxn>
                <a:cxn ang="0">
                  <a:pos x="499" y="2125"/>
                </a:cxn>
                <a:cxn ang="0">
                  <a:pos x="547" y="2211"/>
                </a:cxn>
                <a:cxn ang="0">
                  <a:pos x="609" y="2282"/>
                </a:cxn>
                <a:cxn ang="0">
                  <a:pos x="688" y="2334"/>
                </a:cxn>
                <a:cxn ang="0">
                  <a:pos x="780" y="2365"/>
                </a:cxn>
                <a:cxn ang="0">
                  <a:pos x="885" y="2380"/>
                </a:cxn>
                <a:cxn ang="0">
                  <a:pos x="997" y="2382"/>
                </a:cxn>
                <a:cxn ang="0">
                  <a:pos x="1116" y="2372"/>
                </a:cxn>
                <a:cxn ang="0">
                  <a:pos x="1238" y="2355"/>
                </a:cxn>
                <a:cxn ang="0">
                  <a:pos x="1480" y="2307"/>
                </a:cxn>
                <a:cxn ang="0">
                  <a:pos x="1703" y="2261"/>
                </a:cxn>
                <a:cxn ang="0">
                  <a:pos x="1801" y="2246"/>
                </a:cxn>
                <a:cxn ang="0">
                  <a:pos x="1907" y="2239"/>
                </a:cxn>
                <a:cxn ang="0">
                  <a:pos x="2061" y="2245"/>
                </a:cxn>
                <a:cxn ang="0">
                  <a:pos x="2213" y="2255"/>
                </a:cxn>
                <a:cxn ang="0">
                  <a:pos x="2327" y="2254"/>
                </a:cxn>
                <a:cxn ang="0">
                  <a:pos x="2405" y="2245"/>
                </a:cxn>
                <a:cxn ang="0">
                  <a:pos x="2503" y="2222"/>
                </a:cxn>
                <a:cxn ang="0">
                  <a:pos x="2679" y="2148"/>
                </a:cxn>
                <a:cxn ang="0">
                  <a:pos x="2845" y="2044"/>
                </a:cxn>
                <a:cxn ang="0">
                  <a:pos x="2994" y="1915"/>
                </a:cxn>
                <a:cxn ang="0">
                  <a:pos x="3116" y="1771"/>
                </a:cxn>
                <a:cxn ang="0">
                  <a:pos x="3203" y="1617"/>
                </a:cxn>
                <a:cxn ang="0">
                  <a:pos x="3247" y="1464"/>
                </a:cxn>
                <a:cxn ang="0">
                  <a:pos x="3239" y="1317"/>
                </a:cxn>
                <a:cxn ang="0">
                  <a:pos x="3172" y="1186"/>
                </a:cxn>
                <a:cxn ang="0">
                  <a:pos x="3036" y="1077"/>
                </a:cxn>
                <a:cxn ang="0">
                  <a:pos x="2823" y="1000"/>
                </a:cxn>
                <a:cxn ang="0">
                  <a:pos x="2699" y="949"/>
                </a:cxn>
                <a:cxn ang="0">
                  <a:pos x="2545" y="803"/>
                </a:cxn>
                <a:cxn ang="0">
                  <a:pos x="2317" y="588"/>
                </a:cxn>
                <a:cxn ang="0">
                  <a:pos x="2076" y="358"/>
                </a:cxn>
                <a:cxn ang="0">
                  <a:pos x="1875" y="166"/>
                </a:cxn>
                <a:cxn ang="0">
                  <a:pos x="1779" y="72"/>
                </a:cxn>
                <a:cxn ang="0">
                  <a:pos x="1724" y="41"/>
                </a:cxn>
                <a:cxn ang="0">
                  <a:pos x="1656" y="19"/>
                </a:cxn>
                <a:cxn ang="0">
                  <a:pos x="1577" y="6"/>
                </a:cxn>
                <a:cxn ang="0">
                  <a:pos x="1491" y="0"/>
                </a:cxn>
                <a:cxn ang="0">
                  <a:pos x="1403" y="1"/>
                </a:cxn>
                <a:cxn ang="0">
                  <a:pos x="1230" y="15"/>
                </a:cxn>
                <a:cxn ang="0">
                  <a:pos x="1082" y="36"/>
                </a:cxn>
                <a:cxn ang="0">
                  <a:pos x="978" y="57"/>
                </a:cxn>
                <a:cxn ang="0">
                  <a:pos x="794" y="111"/>
                </a:cxn>
                <a:cxn ang="0">
                  <a:pos x="543" y="197"/>
                </a:cxn>
                <a:cxn ang="0">
                  <a:pos x="285" y="298"/>
                </a:cxn>
                <a:cxn ang="0">
                  <a:pos x="173" y="348"/>
                </a:cxn>
                <a:cxn ang="0">
                  <a:pos x="83" y="396"/>
                </a:cxn>
                <a:cxn ang="0">
                  <a:pos x="23" y="441"/>
                </a:cxn>
                <a:cxn ang="0">
                  <a:pos x="0" y="479"/>
                </a:cxn>
              </a:cxnLst>
              <a:rect l="0" t="0" r="r" b="b"/>
              <a:pathLst>
                <a:path w="3250" h="2383">
                  <a:moveTo>
                    <a:pt x="0" y="479"/>
                  </a:moveTo>
                  <a:lnTo>
                    <a:pt x="2" y="485"/>
                  </a:lnTo>
                  <a:lnTo>
                    <a:pt x="8" y="503"/>
                  </a:lnTo>
                  <a:lnTo>
                    <a:pt x="16" y="532"/>
                  </a:lnTo>
                  <a:lnTo>
                    <a:pt x="28" y="572"/>
                  </a:lnTo>
                  <a:lnTo>
                    <a:pt x="42" y="619"/>
                  </a:lnTo>
                  <a:lnTo>
                    <a:pt x="58" y="672"/>
                  </a:lnTo>
                  <a:lnTo>
                    <a:pt x="77" y="732"/>
                  </a:lnTo>
                  <a:lnTo>
                    <a:pt x="98" y="795"/>
                  </a:lnTo>
                  <a:lnTo>
                    <a:pt x="122" y="863"/>
                  </a:lnTo>
                  <a:lnTo>
                    <a:pt x="146" y="931"/>
                  </a:lnTo>
                  <a:lnTo>
                    <a:pt x="171" y="1001"/>
                  </a:lnTo>
                  <a:lnTo>
                    <a:pt x="197" y="1069"/>
                  </a:lnTo>
                  <a:lnTo>
                    <a:pt x="224" y="1136"/>
                  </a:lnTo>
                  <a:lnTo>
                    <a:pt x="252" y="1198"/>
                  </a:lnTo>
                  <a:lnTo>
                    <a:pt x="265" y="1229"/>
                  </a:lnTo>
                  <a:lnTo>
                    <a:pt x="279" y="1257"/>
                  </a:lnTo>
                  <a:lnTo>
                    <a:pt x="293" y="1284"/>
                  </a:lnTo>
                  <a:lnTo>
                    <a:pt x="306" y="1310"/>
                  </a:lnTo>
                  <a:lnTo>
                    <a:pt x="319" y="1335"/>
                  </a:lnTo>
                  <a:lnTo>
                    <a:pt x="331" y="1363"/>
                  </a:lnTo>
                  <a:lnTo>
                    <a:pt x="341" y="1392"/>
                  </a:lnTo>
                  <a:lnTo>
                    <a:pt x="351" y="1422"/>
                  </a:lnTo>
                  <a:lnTo>
                    <a:pt x="359" y="1453"/>
                  </a:lnTo>
                  <a:lnTo>
                    <a:pt x="367" y="1485"/>
                  </a:lnTo>
                  <a:lnTo>
                    <a:pt x="374" y="1520"/>
                  </a:lnTo>
                  <a:lnTo>
                    <a:pt x="381" y="1554"/>
                  </a:lnTo>
                  <a:lnTo>
                    <a:pt x="393" y="1626"/>
                  </a:lnTo>
                  <a:lnTo>
                    <a:pt x="404" y="1699"/>
                  </a:lnTo>
                  <a:lnTo>
                    <a:pt x="415" y="1774"/>
                  </a:lnTo>
                  <a:lnTo>
                    <a:pt x="426" y="1848"/>
                  </a:lnTo>
                  <a:lnTo>
                    <a:pt x="432" y="1884"/>
                  </a:lnTo>
                  <a:lnTo>
                    <a:pt x="439" y="1922"/>
                  </a:lnTo>
                  <a:lnTo>
                    <a:pt x="447" y="1957"/>
                  </a:lnTo>
                  <a:lnTo>
                    <a:pt x="455" y="1992"/>
                  </a:lnTo>
                  <a:lnTo>
                    <a:pt x="464" y="2028"/>
                  </a:lnTo>
                  <a:lnTo>
                    <a:pt x="475" y="2061"/>
                  </a:lnTo>
                  <a:lnTo>
                    <a:pt x="486" y="2093"/>
                  </a:lnTo>
                  <a:lnTo>
                    <a:pt x="499" y="2125"/>
                  </a:lnTo>
                  <a:lnTo>
                    <a:pt x="513" y="2156"/>
                  </a:lnTo>
                  <a:lnTo>
                    <a:pt x="529" y="2184"/>
                  </a:lnTo>
                  <a:lnTo>
                    <a:pt x="547" y="2211"/>
                  </a:lnTo>
                  <a:lnTo>
                    <a:pt x="565" y="2237"/>
                  </a:lnTo>
                  <a:lnTo>
                    <a:pt x="586" y="2260"/>
                  </a:lnTo>
                  <a:lnTo>
                    <a:pt x="609" y="2282"/>
                  </a:lnTo>
                  <a:lnTo>
                    <a:pt x="633" y="2302"/>
                  </a:lnTo>
                  <a:lnTo>
                    <a:pt x="660" y="2320"/>
                  </a:lnTo>
                  <a:lnTo>
                    <a:pt x="688" y="2334"/>
                  </a:lnTo>
                  <a:lnTo>
                    <a:pt x="718" y="2347"/>
                  </a:lnTo>
                  <a:lnTo>
                    <a:pt x="748" y="2357"/>
                  </a:lnTo>
                  <a:lnTo>
                    <a:pt x="780" y="2365"/>
                  </a:lnTo>
                  <a:lnTo>
                    <a:pt x="815" y="2372"/>
                  </a:lnTo>
                  <a:lnTo>
                    <a:pt x="849" y="2377"/>
                  </a:lnTo>
                  <a:lnTo>
                    <a:pt x="885" y="2380"/>
                  </a:lnTo>
                  <a:lnTo>
                    <a:pt x="921" y="2382"/>
                  </a:lnTo>
                  <a:lnTo>
                    <a:pt x="959" y="2383"/>
                  </a:lnTo>
                  <a:lnTo>
                    <a:pt x="997" y="2382"/>
                  </a:lnTo>
                  <a:lnTo>
                    <a:pt x="1036" y="2380"/>
                  </a:lnTo>
                  <a:lnTo>
                    <a:pt x="1075" y="2376"/>
                  </a:lnTo>
                  <a:lnTo>
                    <a:pt x="1116" y="2372"/>
                  </a:lnTo>
                  <a:lnTo>
                    <a:pt x="1156" y="2367"/>
                  </a:lnTo>
                  <a:lnTo>
                    <a:pt x="1197" y="2361"/>
                  </a:lnTo>
                  <a:lnTo>
                    <a:pt x="1238" y="2355"/>
                  </a:lnTo>
                  <a:lnTo>
                    <a:pt x="1319" y="2340"/>
                  </a:lnTo>
                  <a:lnTo>
                    <a:pt x="1401" y="2324"/>
                  </a:lnTo>
                  <a:lnTo>
                    <a:pt x="1480" y="2307"/>
                  </a:lnTo>
                  <a:lnTo>
                    <a:pt x="1558" y="2291"/>
                  </a:lnTo>
                  <a:lnTo>
                    <a:pt x="1632" y="2274"/>
                  </a:lnTo>
                  <a:lnTo>
                    <a:pt x="1703" y="2261"/>
                  </a:lnTo>
                  <a:lnTo>
                    <a:pt x="1737" y="2255"/>
                  </a:lnTo>
                  <a:lnTo>
                    <a:pt x="1769" y="2250"/>
                  </a:lnTo>
                  <a:lnTo>
                    <a:pt x="1801" y="2246"/>
                  </a:lnTo>
                  <a:lnTo>
                    <a:pt x="1830" y="2242"/>
                  </a:lnTo>
                  <a:lnTo>
                    <a:pt x="1869" y="2240"/>
                  </a:lnTo>
                  <a:lnTo>
                    <a:pt x="1907" y="2239"/>
                  </a:lnTo>
                  <a:lnTo>
                    <a:pt x="1946" y="2239"/>
                  </a:lnTo>
                  <a:lnTo>
                    <a:pt x="1984" y="2240"/>
                  </a:lnTo>
                  <a:lnTo>
                    <a:pt x="2061" y="2245"/>
                  </a:lnTo>
                  <a:lnTo>
                    <a:pt x="2137" y="2251"/>
                  </a:lnTo>
                  <a:lnTo>
                    <a:pt x="2174" y="2253"/>
                  </a:lnTo>
                  <a:lnTo>
                    <a:pt x="2213" y="2255"/>
                  </a:lnTo>
                  <a:lnTo>
                    <a:pt x="2251" y="2256"/>
                  </a:lnTo>
                  <a:lnTo>
                    <a:pt x="2289" y="2256"/>
                  </a:lnTo>
                  <a:lnTo>
                    <a:pt x="2327" y="2254"/>
                  </a:lnTo>
                  <a:lnTo>
                    <a:pt x="2367" y="2251"/>
                  </a:lnTo>
                  <a:lnTo>
                    <a:pt x="2386" y="2248"/>
                  </a:lnTo>
                  <a:lnTo>
                    <a:pt x="2405" y="2245"/>
                  </a:lnTo>
                  <a:lnTo>
                    <a:pt x="2424" y="2242"/>
                  </a:lnTo>
                  <a:lnTo>
                    <a:pt x="2443" y="2238"/>
                  </a:lnTo>
                  <a:lnTo>
                    <a:pt x="2503" y="2222"/>
                  </a:lnTo>
                  <a:lnTo>
                    <a:pt x="2562" y="2201"/>
                  </a:lnTo>
                  <a:lnTo>
                    <a:pt x="2621" y="2177"/>
                  </a:lnTo>
                  <a:lnTo>
                    <a:pt x="2679" y="2148"/>
                  </a:lnTo>
                  <a:lnTo>
                    <a:pt x="2736" y="2116"/>
                  </a:lnTo>
                  <a:lnTo>
                    <a:pt x="2792" y="2082"/>
                  </a:lnTo>
                  <a:lnTo>
                    <a:pt x="2845" y="2044"/>
                  </a:lnTo>
                  <a:lnTo>
                    <a:pt x="2898" y="2003"/>
                  </a:lnTo>
                  <a:lnTo>
                    <a:pt x="2947" y="1960"/>
                  </a:lnTo>
                  <a:lnTo>
                    <a:pt x="2994" y="1915"/>
                  </a:lnTo>
                  <a:lnTo>
                    <a:pt x="3038" y="1868"/>
                  </a:lnTo>
                  <a:lnTo>
                    <a:pt x="3079" y="1820"/>
                  </a:lnTo>
                  <a:lnTo>
                    <a:pt x="3116" y="1771"/>
                  </a:lnTo>
                  <a:lnTo>
                    <a:pt x="3149" y="1720"/>
                  </a:lnTo>
                  <a:lnTo>
                    <a:pt x="3179" y="1669"/>
                  </a:lnTo>
                  <a:lnTo>
                    <a:pt x="3203" y="1617"/>
                  </a:lnTo>
                  <a:lnTo>
                    <a:pt x="3223" y="1566"/>
                  </a:lnTo>
                  <a:lnTo>
                    <a:pt x="3238" y="1515"/>
                  </a:lnTo>
                  <a:lnTo>
                    <a:pt x="3247" y="1464"/>
                  </a:lnTo>
                  <a:lnTo>
                    <a:pt x="3250" y="1414"/>
                  </a:lnTo>
                  <a:lnTo>
                    <a:pt x="3248" y="1365"/>
                  </a:lnTo>
                  <a:lnTo>
                    <a:pt x="3239" y="1317"/>
                  </a:lnTo>
                  <a:lnTo>
                    <a:pt x="3224" y="1272"/>
                  </a:lnTo>
                  <a:lnTo>
                    <a:pt x="3201" y="1228"/>
                  </a:lnTo>
                  <a:lnTo>
                    <a:pt x="3172" y="1186"/>
                  </a:lnTo>
                  <a:lnTo>
                    <a:pt x="3134" y="1147"/>
                  </a:lnTo>
                  <a:lnTo>
                    <a:pt x="3089" y="1111"/>
                  </a:lnTo>
                  <a:lnTo>
                    <a:pt x="3036" y="1077"/>
                  </a:lnTo>
                  <a:lnTo>
                    <a:pt x="2973" y="1048"/>
                  </a:lnTo>
                  <a:lnTo>
                    <a:pt x="2903" y="1022"/>
                  </a:lnTo>
                  <a:lnTo>
                    <a:pt x="2823" y="1000"/>
                  </a:lnTo>
                  <a:lnTo>
                    <a:pt x="2733" y="982"/>
                  </a:lnTo>
                  <a:lnTo>
                    <a:pt x="2724" y="974"/>
                  </a:lnTo>
                  <a:lnTo>
                    <a:pt x="2699" y="949"/>
                  </a:lnTo>
                  <a:lnTo>
                    <a:pt x="2659" y="911"/>
                  </a:lnTo>
                  <a:lnTo>
                    <a:pt x="2606" y="862"/>
                  </a:lnTo>
                  <a:lnTo>
                    <a:pt x="2545" y="803"/>
                  </a:lnTo>
                  <a:lnTo>
                    <a:pt x="2475" y="737"/>
                  </a:lnTo>
                  <a:lnTo>
                    <a:pt x="2398" y="664"/>
                  </a:lnTo>
                  <a:lnTo>
                    <a:pt x="2317" y="588"/>
                  </a:lnTo>
                  <a:lnTo>
                    <a:pt x="2236" y="510"/>
                  </a:lnTo>
                  <a:lnTo>
                    <a:pt x="2154" y="433"/>
                  </a:lnTo>
                  <a:lnTo>
                    <a:pt x="2076" y="358"/>
                  </a:lnTo>
                  <a:lnTo>
                    <a:pt x="2001" y="287"/>
                  </a:lnTo>
                  <a:lnTo>
                    <a:pt x="1934" y="222"/>
                  </a:lnTo>
                  <a:lnTo>
                    <a:pt x="1875" y="166"/>
                  </a:lnTo>
                  <a:lnTo>
                    <a:pt x="1828" y="119"/>
                  </a:lnTo>
                  <a:lnTo>
                    <a:pt x="1793" y="85"/>
                  </a:lnTo>
                  <a:lnTo>
                    <a:pt x="1779" y="72"/>
                  </a:lnTo>
                  <a:lnTo>
                    <a:pt x="1761" y="60"/>
                  </a:lnTo>
                  <a:lnTo>
                    <a:pt x="1743" y="50"/>
                  </a:lnTo>
                  <a:lnTo>
                    <a:pt x="1724" y="41"/>
                  </a:lnTo>
                  <a:lnTo>
                    <a:pt x="1702" y="33"/>
                  </a:lnTo>
                  <a:lnTo>
                    <a:pt x="1680" y="25"/>
                  </a:lnTo>
                  <a:lnTo>
                    <a:pt x="1656" y="19"/>
                  </a:lnTo>
                  <a:lnTo>
                    <a:pt x="1630" y="13"/>
                  </a:lnTo>
                  <a:lnTo>
                    <a:pt x="1604" y="9"/>
                  </a:lnTo>
                  <a:lnTo>
                    <a:pt x="1577" y="6"/>
                  </a:lnTo>
                  <a:lnTo>
                    <a:pt x="1549" y="3"/>
                  </a:lnTo>
                  <a:lnTo>
                    <a:pt x="1521" y="1"/>
                  </a:lnTo>
                  <a:lnTo>
                    <a:pt x="1491" y="0"/>
                  </a:lnTo>
                  <a:lnTo>
                    <a:pt x="1462" y="0"/>
                  </a:lnTo>
                  <a:lnTo>
                    <a:pt x="1433" y="0"/>
                  </a:lnTo>
                  <a:lnTo>
                    <a:pt x="1403" y="1"/>
                  </a:lnTo>
                  <a:lnTo>
                    <a:pt x="1343" y="4"/>
                  </a:lnTo>
                  <a:lnTo>
                    <a:pt x="1286" y="8"/>
                  </a:lnTo>
                  <a:lnTo>
                    <a:pt x="1230" y="15"/>
                  </a:lnTo>
                  <a:lnTo>
                    <a:pt x="1176" y="22"/>
                  </a:lnTo>
                  <a:lnTo>
                    <a:pt x="1127" y="29"/>
                  </a:lnTo>
                  <a:lnTo>
                    <a:pt x="1082" y="36"/>
                  </a:lnTo>
                  <a:lnTo>
                    <a:pt x="1044" y="43"/>
                  </a:lnTo>
                  <a:lnTo>
                    <a:pt x="1013" y="49"/>
                  </a:lnTo>
                  <a:lnTo>
                    <a:pt x="978" y="57"/>
                  </a:lnTo>
                  <a:lnTo>
                    <a:pt x="928" y="71"/>
                  </a:lnTo>
                  <a:lnTo>
                    <a:pt x="866" y="89"/>
                  </a:lnTo>
                  <a:lnTo>
                    <a:pt x="794" y="111"/>
                  </a:lnTo>
                  <a:lnTo>
                    <a:pt x="715" y="137"/>
                  </a:lnTo>
                  <a:lnTo>
                    <a:pt x="630" y="166"/>
                  </a:lnTo>
                  <a:lnTo>
                    <a:pt x="543" y="197"/>
                  </a:lnTo>
                  <a:lnTo>
                    <a:pt x="454" y="229"/>
                  </a:lnTo>
                  <a:lnTo>
                    <a:pt x="367" y="263"/>
                  </a:lnTo>
                  <a:lnTo>
                    <a:pt x="285" y="298"/>
                  </a:lnTo>
                  <a:lnTo>
                    <a:pt x="245" y="315"/>
                  </a:lnTo>
                  <a:lnTo>
                    <a:pt x="208" y="332"/>
                  </a:lnTo>
                  <a:lnTo>
                    <a:pt x="173" y="348"/>
                  </a:lnTo>
                  <a:lnTo>
                    <a:pt x="141" y="365"/>
                  </a:lnTo>
                  <a:lnTo>
                    <a:pt x="111" y="381"/>
                  </a:lnTo>
                  <a:lnTo>
                    <a:pt x="83" y="396"/>
                  </a:lnTo>
                  <a:lnTo>
                    <a:pt x="59" y="412"/>
                  </a:lnTo>
                  <a:lnTo>
                    <a:pt x="39" y="427"/>
                  </a:lnTo>
                  <a:lnTo>
                    <a:pt x="23" y="441"/>
                  </a:lnTo>
                  <a:lnTo>
                    <a:pt x="11" y="455"/>
                  </a:lnTo>
                  <a:lnTo>
                    <a:pt x="3" y="467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" name="Freeform 342"/>
            <p:cNvSpPr>
              <a:spLocks/>
            </p:cNvSpPr>
            <p:nvPr/>
          </p:nvSpPr>
          <p:spPr bwMode="auto">
            <a:xfrm>
              <a:off x="8090505" y="1854542"/>
              <a:ext cx="231314" cy="259201"/>
            </a:xfrm>
            <a:custGeom>
              <a:avLst/>
              <a:gdLst/>
              <a:ahLst/>
              <a:cxnLst>
                <a:cxn ang="0">
                  <a:pos x="1893" y="1146"/>
                </a:cxn>
                <a:cxn ang="0">
                  <a:pos x="1746" y="1058"/>
                </a:cxn>
                <a:cxn ang="0">
                  <a:pos x="1598" y="974"/>
                </a:cxn>
                <a:cxn ang="0">
                  <a:pos x="1452" y="885"/>
                </a:cxn>
                <a:cxn ang="0">
                  <a:pos x="1311" y="785"/>
                </a:cxn>
                <a:cxn ang="0">
                  <a:pos x="1242" y="729"/>
                </a:cxn>
                <a:cxn ang="0">
                  <a:pos x="1055" y="557"/>
                </a:cxn>
                <a:cxn ang="0">
                  <a:pos x="809" y="323"/>
                </a:cxn>
                <a:cxn ang="0">
                  <a:pos x="568" y="85"/>
                </a:cxn>
                <a:cxn ang="0">
                  <a:pos x="524" y="53"/>
                </a:cxn>
                <a:cxn ang="0">
                  <a:pos x="468" y="29"/>
                </a:cxn>
                <a:cxn ang="0">
                  <a:pos x="401" y="13"/>
                </a:cxn>
                <a:cxn ang="0">
                  <a:pos x="328" y="4"/>
                </a:cxn>
                <a:cxn ang="0">
                  <a:pos x="249" y="0"/>
                </a:cxn>
                <a:cxn ang="0">
                  <a:pos x="36" y="418"/>
                </a:cxn>
                <a:cxn ang="0">
                  <a:pos x="158" y="442"/>
                </a:cxn>
                <a:cxn ang="0">
                  <a:pos x="294" y="480"/>
                </a:cxn>
                <a:cxn ang="0">
                  <a:pos x="439" y="530"/>
                </a:cxn>
                <a:cxn ang="0">
                  <a:pos x="587" y="595"/>
                </a:cxn>
                <a:cxn ang="0">
                  <a:pos x="732" y="670"/>
                </a:cxn>
                <a:cxn ang="0">
                  <a:pos x="867" y="757"/>
                </a:cxn>
                <a:cxn ang="0">
                  <a:pos x="988" y="854"/>
                </a:cxn>
                <a:cxn ang="0">
                  <a:pos x="1086" y="962"/>
                </a:cxn>
                <a:cxn ang="0">
                  <a:pos x="1159" y="1077"/>
                </a:cxn>
                <a:cxn ang="0">
                  <a:pos x="1198" y="1202"/>
                </a:cxn>
                <a:cxn ang="0">
                  <a:pos x="1201" y="1366"/>
                </a:cxn>
                <a:cxn ang="0">
                  <a:pos x="1164" y="1526"/>
                </a:cxn>
                <a:cxn ang="0">
                  <a:pos x="1092" y="1666"/>
                </a:cxn>
                <a:cxn ang="0">
                  <a:pos x="993" y="1787"/>
                </a:cxn>
                <a:cxn ang="0">
                  <a:pos x="871" y="1894"/>
                </a:cxn>
                <a:cxn ang="0">
                  <a:pos x="732" y="1986"/>
                </a:cxn>
                <a:cxn ang="0">
                  <a:pos x="584" y="2071"/>
                </a:cxn>
                <a:cxn ang="0">
                  <a:pos x="431" y="2147"/>
                </a:cxn>
                <a:cxn ang="0">
                  <a:pos x="182" y="2267"/>
                </a:cxn>
                <a:cxn ang="0">
                  <a:pos x="48" y="2340"/>
                </a:cxn>
                <a:cxn ang="0">
                  <a:pos x="88" y="2362"/>
                </a:cxn>
                <a:cxn ang="0">
                  <a:pos x="251" y="2347"/>
                </a:cxn>
                <a:cxn ang="0">
                  <a:pos x="493" y="2312"/>
                </a:cxn>
                <a:cxn ang="0">
                  <a:pos x="615" y="2298"/>
                </a:cxn>
                <a:cxn ang="0">
                  <a:pos x="725" y="2292"/>
                </a:cxn>
                <a:cxn ang="0">
                  <a:pos x="862" y="2300"/>
                </a:cxn>
                <a:cxn ang="0">
                  <a:pos x="1065" y="2318"/>
                </a:cxn>
                <a:cxn ang="0">
                  <a:pos x="1168" y="2321"/>
                </a:cxn>
                <a:cxn ang="0">
                  <a:pos x="1289" y="2308"/>
                </a:cxn>
                <a:cxn ang="0">
                  <a:pos x="1433" y="2263"/>
                </a:cxn>
                <a:cxn ang="0">
                  <a:pos x="1587" y="2193"/>
                </a:cxn>
                <a:cxn ang="0">
                  <a:pos x="1742" y="2101"/>
                </a:cxn>
                <a:cxn ang="0">
                  <a:pos x="1887" y="1991"/>
                </a:cxn>
                <a:cxn ang="0">
                  <a:pos x="2013" y="1869"/>
                </a:cxn>
                <a:cxn ang="0">
                  <a:pos x="2110" y="1738"/>
                </a:cxn>
                <a:cxn ang="0">
                  <a:pos x="2168" y="1604"/>
                </a:cxn>
                <a:cxn ang="0">
                  <a:pos x="2177" y="1471"/>
                </a:cxn>
                <a:cxn ang="0">
                  <a:pos x="2129" y="1343"/>
                </a:cxn>
                <a:cxn ang="0">
                  <a:pos x="2012" y="1226"/>
                </a:cxn>
              </a:cxnLst>
              <a:rect l="0" t="0" r="r" b="b"/>
              <a:pathLst>
                <a:path w="2180" h="2365">
                  <a:moveTo>
                    <a:pt x="1990" y="1210"/>
                  </a:moveTo>
                  <a:lnTo>
                    <a:pt x="1941" y="1177"/>
                  </a:lnTo>
                  <a:lnTo>
                    <a:pt x="1893" y="1146"/>
                  </a:lnTo>
                  <a:lnTo>
                    <a:pt x="1844" y="1116"/>
                  </a:lnTo>
                  <a:lnTo>
                    <a:pt x="1795" y="1087"/>
                  </a:lnTo>
                  <a:lnTo>
                    <a:pt x="1746" y="1058"/>
                  </a:lnTo>
                  <a:lnTo>
                    <a:pt x="1697" y="1030"/>
                  </a:lnTo>
                  <a:lnTo>
                    <a:pt x="1647" y="1002"/>
                  </a:lnTo>
                  <a:lnTo>
                    <a:pt x="1598" y="974"/>
                  </a:lnTo>
                  <a:lnTo>
                    <a:pt x="1549" y="944"/>
                  </a:lnTo>
                  <a:lnTo>
                    <a:pt x="1500" y="915"/>
                  </a:lnTo>
                  <a:lnTo>
                    <a:pt x="1452" y="885"/>
                  </a:lnTo>
                  <a:lnTo>
                    <a:pt x="1405" y="853"/>
                  </a:lnTo>
                  <a:lnTo>
                    <a:pt x="1357" y="820"/>
                  </a:lnTo>
                  <a:lnTo>
                    <a:pt x="1311" y="785"/>
                  </a:lnTo>
                  <a:lnTo>
                    <a:pt x="1288" y="767"/>
                  </a:lnTo>
                  <a:lnTo>
                    <a:pt x="1265" y="748"/>
                  </a:lnTo>
                  <a:lnTo>
                    <a:pt x="1242" y="729"/>
                  </a:lnTo>
                  <a:lnTo>
                    <a:pt x="1220" y="709"/>
                  </a:lnTo>
                  <a:lnTo>
                    <a:pt x="1138" y="633"/>
                  </a:lnTo>
                  <a:lnTo>
                    <a:pt x="1055" y="557"/>
                  </a:lnTo>
                  <a:lnTo>
                    <a:pt x="973" y="479"/>
                  </a:lnTo>
                  <a:lnTo>
                    <a:pt x="891" y="400"/>
                  </a:lnTo>
                  <a:lnTo>
                    <a:pt x="809" y="323"/>
                  </a:lnTo>
                  <a:lnTo>
                    <a:pt x="729" y="243"/>
                  </a:lnTo>
                  <a:lnTo>
                    <a:pt x="648" y="165"/>
                  </a:lnTo>
                  <a:lnTo>
                    <a:pt x="568" y="85"/>
                  </a:lnTo>
                  <a:lnTo>
                    <a:pt x="555" y="73"/>
                  </a:lnTo>
                  <a:lnTo>
                    <a:pt x="540" y="62"/>
                  </a:lnTo>
                  <a:lnTo>
                    <a:pt x="524" y="53"/>
                  </a:lnTo>
                  <a:lnTo>
                    <a:pt x="506" y="44"/>
                  </a:lnTo>
                  <a:lnTo>
                    <a:pt x="488" y="36"/>
                  </a:lnTo>
                  <a:lnTo>
                    <a:pt x="468" y="29"/>
                  </a:lnTo>
                  <a:lnTo>
                    <a:pt x="447" y="23"/>
                  </a:lnTo>
                  <a:lnTo>
                    <a:pt x="425" y="18"/>
                  </a:lnTo>
                  <a:lnTo>
                    <a:pt x="401" y="13"/>
                  </a:lnTo>
                  <a:lnTo>
                    <a:pt x="377" y="9"/>
                  </a:lnTo>
                  <a:lnTo>
                    <a:pt x="353" y="6"/>
                  </a:lnTo>
                  <a:lnTo>
                    <a:pt x="328" y="4"/>
                  </a:lnTo>
                  <a:lnTo>
                    <a:pt x="303" y="2"/>
                  </a:lnTo>
                  <a:lnTo>
                    <a:pt x="277" y="1"/>
                  </a:lnTo>
                  <a:lnTo>
                    <a:pt x="249" y="0"/>
                  </a:lnTo>
                  <a:lnTo>
                    <a:pt x="223" y="0"/>
                  </a:lnTo>
                  <a:lnTo>
                    <a:pt x="0" y="413"/>
                  </a:lnTo>
                  <a:lnTo>
                    <a:pt x="36" y="418"/>
                  </a:lnTo>
                  <a:lnTo>
                    <a:pt x="74" y="425"/>
                  </a:lnTo>
                  <a:lnTo>
                    <a:pt x="115" y="432"/>
                  </a:lnTo>
                  <a:lnTo>
                    <a:pt x="158" y="442"/>
                  </a:lnTo>
                  <a:lnTo>
                    <a:pt x="201" y="453"/>
                  </a:lnTo>
                  <a:lnTo>
                    <a:pt x="247" y="466"/>
                  </a:lnTo>
                  <a:lnTo>
                    <a:pt x="294" y="480"/>
                  </a:lnTo>
                  <a:lnTo>
                    <a:pt x="341" y="495"/>
                  </a:lnTo>
                  <a:lnTo>
                    <a:pt x="389" y="512"/>
                  </a:lnTo>
                  <a:lnTo>
                    <a:pt x="439" y="530"/>
                  </a:lnTo>
                  <a:lnTo>
                    <a:pt x="488" y="551"/>
                  </a:lnTo>
                  <a:lnTo>
                    <a:pt x="537" y="572"/>
                  </a:lnTo>
                  <a:lnTo>
                    <a:pt x="587" y="595"/>
                  </a:lnTo>
                  <a:lnTo>
                    <a:pt x="635" y="618"/>
                  </a:lnTo>
                  <a:lnTo>
                    <a:pt x="683" y="643"/>
                  </a:lnTo>
                  <a:lnTo>
                    <a:pt x="732" y="670"/>
                  </a:lnTo>
                  <a:lnTo>
                    <a:pt x="778" y="698"/>
                  </a:lnTo>
                  <a:lnTo>
                    <a:pt x="823" y="727"/>
                  </a:lnTo>
                  <a:lnTo>
                    <a:pt x="867" y="757"/>
                  </a:lnTo>
                  <a:lnTo>
                    <a:pt x="909" y="788"/>
                  </a:lnTo>
                  <a:lnTo>
                    <a:pt x="949" y="821"/>
                  </a:lnTo>
                  <a:lnTo>
                    <a:pt x="988" y="854"/>
                  </a:lnTo>
                  <a:lnTo>
                    <a:pt x="1023" y="889"/>
                  </a:lnTo>
                  <a:lnTo>
                    <a:pt x="1056" y="924"/>
                  </a:lnTo>
                  <a:lnTo>
                    <a:pt x="1086" y="962"/>
                  </a:lnTo>
                  <a:lnTo>
                    <a:pt x="1115" y="999"/>
                  </a:lnTo>
                  <a:lnTo>
                    <a:pt x="1139" y="1038"/>
                  </a:lnTo>
                  <a:lnTo>
                    <a:pt x="1159" y="1077"/>
                  </a:lnTo>
                  <a:lnTo>
                    <a:pt x="1176" y="1118"/>
                  </a:lnTo>
                  <a:lnTo>
                    <a:pt x="1189" y="1160"/>
                  </a:lnTo>
                  <a:lnTo>
                    <a:pt x="1198" y="1202"/>
                  </a:lnTo>
                  <a:lnTo>
                    <a:pt x="1203" y="1246"/>
                  </a:lnTo>
                  <a:lnTo>
                    <a:pt x="1204" y="1307"/>
                  </a:lnTo>
                  <a:lnTo>
                    <a:pt x="1201" y="1366"/>
                  </a:lnTo>
                  <a:lnTo>
                    <a:pt x="1192" y="1421"/>
                  </a:lnTo>
                  <a:lnTo>
                    <a:pt x="1180" y="1475"/>
                  </a:lnTo>
                  <a:lnTo>
                    <a:pt x="1164" y="1526"/>
                  </a:lnTo>
                  <a:lnTo>
                    <a:pt x="1144" y="1575"/>
                  </a:lnTo>
                  <a:lnTo>
                    <a:pt x="1120" y="1622"/>
                  </a:lnTo>
                  <a:lnTo>
                    <a:pt x="1092" y="1666"/>
                  </a:lnTo>
                  <a:lnTo>
                    <a:pt x="1062" y="1708"/>
                  </a:lnTo>
                  <a:lnTo>
                    <a:pt x="1029" y="1748"/>
                  </a:lnTo>
                  <a:lnTo>
                    <a:pt x="993" y="1787"/>
                  </a:lnTo>
                  <a:lnTo>
                    <a:pt x="954" y="1824"/>
                  </a:lnTo>
                  <a:lnTo>
                    <a:pt x="913" y="1859"/>
                  </a:lnTo>
                  <a:lnTo>
                    <a:pt x="871" y="1894"/>
                  </a:lnTo>
                  <a:lnTo>
                    <a:pt x="825" y="1926"/>
                  </a:lnTo>
                  <a:lnTo>
                    <a:pt x="780" y="1957"/>
                  </a:lnTo>
                  <a:lnTo>
                    <a:pt x="732" y="1986"/>
                  </a:lnTo>
                  <a:lnTo>
                    <a:pt x="683" y="2015"/>
                  </a:lnTo>
                  <a:lnTo>
                    <a:pt x="634" y="2044"/>
                  </a:lnTo>
                  <a:lnTo>
                    <a:pt x="584" y="2071"/>
                  </a:lnTo>
                  <a:lnTo>
                    <a:pt x="532" y="2097"/>
                  </a:lnTo>
                  <a:lnTo>
                    <a:pt x="481" y="2122"/>
                  </a:lnTo>
                  <a:lnTo>
                    <a:pt x="431" y="2147"/>
                  </a:lnTo>
                  <a:lnTo>
                    <a:pt x="379" y="2172"/>
                  </a:lnTo>
                  <a:lnTo>
                    <a:pt x="280" y="2220"/>
                  </a:lnTo>
                  <a:lnTo>
                    <a:pt x="182" y="2267"/>
                  </a:lnTo>
                  <a:lnTo>
                    <a:pt x="135" y="2292"/>
                  </a:lnTo>
                  <a:lnTo>
                    <a:pt x="91" y="2316"/>
                  </a:lnTo>
                  <a:lnTo>
                    <a:pt x="48" y="2340"/>
                  </a:lnTo>
                  <a:lnTo>
                    <a:pt x="7" y="2365"/>
                  </a:lnTo>
                  <a:lnTo>
                    <a:pt x="48" y="2364"/>
                  </a:lnTo>
                  <a:lnTo>
                    <a:pt x="88" y="2362"/>
                  </a:lnTo>
                  <a:lnTo>
                    <a:pt x="129" y="2360"/>
                  </a:lnTo>
                  <a:lnTo>
                    <a:pt x="170" y="2356"/>
                  </a:lnTo>
                  <a:lnTo>
                    <a:pt x="251" y="2347"/>
                  </a:lnTo>
                  <a:lnTo>
                    <a:pt x="332" y="2336"/>
                  </a:lnTo>
                  <a:lnTo>
                    <a:pt x="412" y="2324"/>
                  </a:lnTo>
                  <a:lnTo>
                    <a:pt x="493" y="2312"/>
                  </a:lnTo>
                  <a:lnTo>
                    <a:pt x="533" y="2307"/>
                  </a:lnTo>
                  <a:lnTo>
                    <a:pt x="574" y="2302"/>
                  </a:lnTo>
                  <a:lnTo>
                    <a:pt x="615" y="2298"/>
                  </a:lnTo>
                  <a:lnTo>
                    <a:pt x="655" y="2295"/>
                  </a:lnTo>
                  <a:lnTo>
                    <a:pt x="690" y="2293"/>
                  </a:lnTo>
                  <a:lnTo>
                    <a:pt x="725" y="2292"/>
                  </a:lnTo>
                  <a:lnTo>
                    <a:pt x="759" y="2293"/>
                  </a:lnTo>
                  <a:lnTo>
                    <a:pt x="793" y="2294"/>
                  </a:lnTo>
                  <a:lnTo>
                    <a:pt x="862" y="2300"/>
                  </a:lnTo>
                  <a:lnTo>
                    <a:pt x="929" y="2306"/>
                  </a:lnTo>
                  <a:lnTo>
                    <a:pt x="998" y="2313"/>
                  </a:lnTo>
                  <a:lnTo>
                    <a:pt x="1065" y="2318"/>
                  </a:lnTo>
                  <a:lnTo>
                    <a:pt x="1099" y="2320"/>
                  </a:lnTo>
                  <a:lnTo>
                    <a:pt x="1134" y="2321"/>
                  </a:lnTo>
                  <a:lnTo>
                    <a:pt x="1168" y="2321"/>
                  </a:lnTo>
                  <a:lnTo>
                    <a:pt x="1203" y="2320"/>
                  </a:lnTo>
                  <a:lnTo>
                    <a:pt x="1244" y="2315"/>
                  </a:lnTo>
                  <a:lnTo>
                    <a:pt x="1289" y="2308"/>
                  </a:lnTo>
                  <a:lnTo>
                    <a:pt x="1335" y="2296"/>
                  </a:lnTo>
                  <a:lnTo>
                    <a:pt x="1382" y="2281"/>
                  </a:lnTo>
                  <a:lnTo>
                    <a:pt x="1433" y="2263"/>
                  </a:lnTo>
                  <a:lnTo>
                    <a:pt x="1483" y="2243"/>
                  </a:lnTo>
                  <a:lnTo>
                    <a:pt x="1535" y="2219"/>
                  </a:lnTo>
                  <a:lnTo>
                    <a:pt x="1587" y="2193"/>
                  </a:lnTo>
                  <a:lnTo>
                    <a:pt x="1639" y="2165"/>
                  </a:lnTo>
                  <a:lnTo>
                    <a:pt x="1691" y="2134"/>
                  </a:lnTo>
                  <a:lnTo>
                    <a:pt x="1742" y="2101"/>
                  </a:lnTo>
                  <a:lnTo>
                    <a:pt x="1791" y="2066"/>
                  </a:lnTo>
                  <a:lnTo>
                    <a:pt x="1840" y="2030"/>
                  </a:lnTo>
                  <a:lnTo>
                    <a:pt x="1887" y="1991"/>
                  </a:lnTo>
                  <a:lnTo>
                    <a:pt x="1931" y="1952"/>
                  </a:lnTo>
                  <a:lnTo>
                    <a:pt x="1974" y="1911"/>
                  </a:lnTo>
                  <a:lnTo>
                    <a:pt x="2013" y="1869"/>
                  </a:lnTo>
                  <a:lnTo>
                    <a:pt x="2049" y="1826"/>
                  </a:lnTo>
                  <a:lnTo>
                    <a:pt x="2082" y="1783"/>
                  </a:lnTo>
                  <a:lnTo>
                    <a:pt x="2110" y="1738"/>
                  </a:lnTo>
                  <a:lnTo>
                    <a:pt x="2134" y="1694"/>
                  </a:lnTo>
                  <a:lnTo>
                    <a:pt x="2154" y="1650"/>
                  </a:lnTo>
                  <a:lnTo>
                    <a:pt x="2168" y="1604"/>
                  </a:lnTo>
                  <a:lnTo>
                    <a:pt x="2177" y="1560"/>
                  </a:lnTo>
                  <a:lnTo>
                    <a:pt x="2180" y="1516"/>
                  </a:lnTo>
                  <a:lnTo>
                    <a:pt x="2177" y="1471"/>
                  </a:lnTo>
                  <a:lnTo>
                    <a:pt x="2168" y="1428"/>
                  </a:lnTo>
                  <a:lnTo>
                    <a:pt x="2152" y="1385"/>
                  </a:lnTo>
                  <a:lnTo>
                    <a:pt x="2129" y="1343"/>
                  </a:lnTo>
                  <a:lnTo>
                    <a:pt x="2098" y="1303"/>
                  </a:lnTo>
                  <a:lnTo>
                    <a:pt x="2059" y="1264"/>
                  </a:lnTo>
                  <a:lnTo>
                    <a:pt x="2012" y="1226"/>
                  </a:lnTo>
                  <a:lnTo>
                    <a:pt x="2001" y="1217"/>
                  </a:lnTo>
                  <a:lnTo>
                    <a:pt x="1990" y="1210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" name="Freeform 343"/>
            <p:cNvSpPr>
              <a:spLocks/>
            </p:cNvSpPr>
            <p:nvPr/>
          </p:nvSpPr>
          <p:spPr bwMode="auto">
            <a:xfrm>
              <a:off x="7958583" y="1867596"/>
              <a:ext cx="117466" cy="95103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6" y="270"/>
                </a:cxn>
                <a:cxn ang="0">
                  <a:pos x="23" y="288"/>
                </a:cxn>
                <a:cxn ang="0">
                  <a:pos x="49" y="317"/>
                </a:cxn>
                <a:cxn ang="0">
                  <a:pos x="85" y="353"/>
                </a:cxn>
                <a:cxn ang="0">
                  <a:pos x="127" y="397"/>
                </a:cxn>
                <a:cxn ang="0">
                  <a:pos x="177" y="446"/>
                </a:cxn>
                <a:cxn ang="0">
                  <a:pos x="230" y="498"/>
                </a:cxn>
                <a:cxn ang="0">
                  <a:pos x="289" y="552"/>
                </a:cxn>
                <a:cxn ang="0">
                  <a:pos x="348" y="608"/>
                </a:cxn>
                <a:cxn ang="0">
                  <a:pos x="410" y="662"/>
                </a:cxn>
                <a:cxn ang="0">
                  <a:pos x="440" y="688"/>
                </a:cxn>
                <a:cxn ang="0">
                  <a:pos x="470" y="714"/>
                </a:cxn>
                <a:cxn ang="0">
                  <a:pos x="500" y="738"/>
                </a:cxn>
                <a:cxn ang="0">
                  <a:pos x="529" y="760"/>
                </a:cxn>
                <a:cxn ang="0">
                  <a:pos x="559" y="781"/>
                </a:cxn>
                <a:cxn ang="0">
                  <a:pos x="587" y="801"/>
                </a:cxn>
                <a:cxn ang="0">
                  <a:pos x="614" y="818"/>
                </a:cxn>
                <a:cxn ang="0">
                  <a:pos x="639" y="835"/>
                </a:cxn>
                <a:cxn ang="0">
                  <a:pos x="664" y="848"/>
                </a:cxn>
                <a:cxn ang="0">
                  <a:pos x="688" y="859"/>
                </a:cxn>
                <a:cxn ang="0">
                  <a:pos x="710" y="867"/>
                </a:cxn>
                <a:cxn ang="0">
                  <a:pos x="729" y="872"/>
                </a:cxn>
                <a:cxn ang="0">
                  <a:pos x="748" y="874"/>
                </a:cxn>
                <a:cxn ang="0">
                  <a:pos x="767" y="869"/>
                </a:cxn>
                <a:cxn ang="0">
                  <a:pos x="785" y="860"/>
                </a:cxn>
                <a:cxn ang="0">
                  <a:pos x="804" y="847"/>
                </a:cxn>
                <a:cxn ang="0">
                  <a:pos x="822" y="828"/>
                </a:cxn>
                <a:cxn ang="0">
                  <a:pos x="840" y="807"/>
                </a:cxn>
                <a:cxn ang="0">
                  <a:pos x="858" y="781"/>
                </a:cxn>
                <a:cxn ang="0">
                  <a:pos x="875" y="753"/>
                </a:cxn>
                <a:cxn ang="0">
                  <a:pos x="892" y="722"/>
                </a:cxn>
                <a:cxn ang="0">
                  <a:pos x="908" y="688"/>
                </a:cxn>
                <a:cxn ang="0">
                  <a:pos x="924" y="652"/>
                </a:cxn>
                <a:cxn ang="0">
                  <a:pos x="940" y="614"/>
                </a:cxn>
                <a:cxn ang="0">
                  <a:pos x="955" y="575"/>
                </a:cxn>
                <a:cxn ang="0">
                  <a:pos x="970" y="534"/>
                </a:cxn>
                <a:cxn ang="0">
                  <a:pos x="985" y="493"/>
                </a:cxn>
                <a:cxn ang="0">
                  <a:pos x="998" y="452"/>
                </a:cxn>
                <a:cxn ang="0">
                  <a:pos x="1023" y="368"/>
                </a:cxn>
                <a:cxn ang="0">
                  <a:pos x="1046" y="286"/>
                </a:cxn>
                <a:cxn ang="0">
                  <a:pos x="1066" y="211"/>
                </a:cxn>
                <a:cxn ang="0">
                  <a:pos x="1082" y="142"/>
                </a:cxn>
                <a:cxn ang="0">
                  <a:pos x="1096" y="84"/>
                </a:cxn>
                <a:cxn ang="0">
                  <a:pos x="1107" y="40"/>
                </a:cxn>
                <a:cxn ang="0">
                  <a:pos x="1113" y="10"/>
                </a:cxn>
                <a:cxn ang="0">
                  <a:pos x="1115" y="0"/>
                </a:cxn>
                <a:cxn ang="0">
                  <a:pos x="0" y="263"/>
                </a:cxn>
              </a:cxnLst>
              <a:rect l="0" t="0" r="r" b="b"/>
              <a:pathLst>
                <a:path w="1115" h="874">
                  <a:moveTo>
                    <a:pt x="0" y="263"/>
                  </a:moveTo>
                  <a:lnTo>
                    <a:pt x="6" y="270"/>
                  </a:lnTo>
                  <a:lnTo>
                    <a:pt x="23" y="288"/>
                  </a:lnTo>
                  <a:lnTo>
                    <a:pt x="49" y="317"/>
                  </a:lnTo>
                  <a:lnTo>
                    <a:pt x="85" y="353"/>
                  </a:lnTo>
                  <a:lnTo>
                    <a:pt x="127" y="397"/>
                  </a:lnTo>
                  <a:lnTo>
                    <a:pt x="177" y="446"/>
                  </a:lnTo>
                  <a:lnTo>
                    <a:pt x="230" y="498"/>
                  </a:lnTo>
                  <a:lnTo>
                    <a:pt x="289" y="552"/>
                  </a:lnTo>
                  <a:lnTo>
                    <a:pt x="348" y="608"/>
                  </a:lnTo>
                  <a:lnTo>
                    <a:pt x="410" y="662"/>
                  </a:lnTo>
                  <a:lnTo>
                    <a:pt x="440" y="688"/>
                  </a:lnTo>
                  <a:lnTo>
                    <a:pt x="470" y="714"/>
                  </a:lnTo>
                  <a:lnTo>
                    <a:pt x="500" y="738"/>
                  </a:lnTo>
                  <a:lnTo>
                    <a:pt x="529" y="760"/>
                  </a:lnTo>
                  <a:lnTo>
                    <a:pt x="559" y="781"/>
                  </a:lnTo>
                  <a:lnTo>
                    <a:pt x="587" y="801"/>
                  </a:lnTo>
                  <a:lnTo>
                    <a:pt x="614" y="818"/>
                  </a:lnTo>
                  <a:lnTo>
                    <a:pt x="639" y="835"/>
                  </a:lnTo>
                  <a:lnTo>
                    <a:pt x="664" y="848"/>
                  </a:lnTo>
                  <a:lnTo>
                    <a:pt x="688" y="859"/>
                  </a:lnTo>
                  <a:lnTo>
                    <a:pt x="710" y="867"/>
                  </a:lnTo>
                  <a:lnTo>
                    <a:pt x="729" y="872"/>
                  </a:lnTo>
                  <a:lnTo>
                    <a:pt x="748" y="874"/>
                  </a:lnTo>
                  <a:lnTo>
                    <a:pt x="767" y="869"/>
                  </a:lnTo>
                  <a:lnTo>
                    <a:pt x="785" y="860"/>
                  </a:lnTo>
                  <a:lnTo>
                    <a:pt x="804" y="847"/>
                  </a:lnTo>
                  <a:lnTo>
                    <a:pt x="822" y="828"/>
                  </a:lnTo>
                  <a:lnTo>
                    <a:pt x="840" y="807"/>
                  </a:lnTo>
                  <a:lnTo>
                    <a:pt x="858" y="781"/>
                  </a:lnTo>
                  <a:lnTo>
                    <a:pt x="875" y="753"/>
                  </a:lnTo>
                  <a:lnTo>
                    <a:pt x="892" y="722"/>
                  </a:lnTo>
                  <a:lnTo>
                    <a:pt x="908" y="688"/>
                  </a:lnTo>
                  <a:lnTo>
                    <a:pt x="924" y="652"/>
                  </a:lnTo>
                  <a:lnTo>
                    <a:pt x="940" y="614"/>
                  </a:lnTo>
                  <a:lnTo>
                    <a:pt x="955" y="575"/>
                  </a:lnTo>
                  <a:lnTo>
                    <a:pt x="970" y="534"/>
                  </a:lnTo>
                  <a:lnTo>
                    <a:pt x="985" y="493"/>
                  </a:lnTo>
                  <a:lnTo>
                    <a:pt x="998" y="452"/>
                  </a:lnTo>
                  <a:lnTo>
                    <a:pt x="1023" y="368"/>
                  </a:lnTo>
                  <a:lnTo>
                    <a:pt x="1046" y="286"/>
                  </a:lnTo>
                  <a:lnTo>
                    <a:pt x="1066" y="211"/>
                  </a:lnTo>
                  <a:lnTo>
                    <a:pt x="1082" y="142"/>
                  </a:lnTo>
                  <a:lnTo>
                    <a:pt x="1096" y="84"/>
                  </a:lnTo>
                  <a:lnTo>
                    <a:pt x="1107" y="40"/>
                  </a:lnTo>
                  <a:lnTo>
                    <a:pt x="1113" y="10"/>
                  </a:lnTo>
                  <a:lnTo>
                    <a:pt x="1115" y="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EFA8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" name="Freeform 369"/>
            <p:cNvSpPr>
              <a:spLocks/>
            </p:cNvSpPr>
            <p:nvPr/>
          </p:nvSpPr>
          <p:spPr bwMode="auto">
            <a:xfrm>
              <a:off x="7931476" y="1886243"/>
              <a:ext cx="112043" cy="82049"/>
            </a:xfrm>
            <a:custGeom>
              <a:avLst/>
              <a:gdLst/>
              <a:ahLst/>
              <a:cxnLst>
                <a:cxn ang="0">
                  <a:pos x="169" y="69"/>
                </a:cxn>
                <a:cxn ang="0">
                  <a:pos x="131" y="125"/>
                </a:cxn>
                <a:cxn ang="0">
                  <a:pos x="96" y="184"/>
                </a:cxn>
                <a:cxn ang="0">
                  <a:pos x="61" y="255"/>
                </a:cxn>
                <a:cxn ang="0">
                  <a:pos x="37" y="315"/>
                </a:cxn>
                <a:cxn ang="0">
                  <a:pos x="23" y="356"/>
                </a:cxn>
                <a:cxn ang="0">
                  <a:pos x="12" y="400"/>
                </a:cxn>
                <a:cxn ang="0">
                  <a:pos x="4" y="443"/>
                </a:cxn>
                <a:cxn ang="0">
                  <a:pos x="0" y="487"/>
                </a:cxn>
                <a:cxn ang="0">
                  <a:pos x="1" y="532"/>
                </a:cxn>
                <a:cxn ang="0">
                  <a:pos x="7" y="547"/>
                </a:cxn>
                <a:cxn ang="0">
                  <a:pos x="30" y="515"/>
                </a:cxn>
                <a:cxn ang="0">
                  <a:pos x="57" y="489"/>
                </a:cxn>
                <a:cxn ang="0">
                  <a:pos x="85" y="471"/>
                </a:cxn>
                <a:cxn ang="0">
                  <a:pos x="108" y="460"/>
                </a:cxn>
                <a:cxn ang="0">
                  <a:pos x="132" y="451"/>
                </a:cxn>
                <a:cxn ang="0">
                  <a:pos x="160" y="445"/>
                </a:cxn>
                <a:cxn ang="0">
                  <a:pos x="190" y="442"/>
                </a:cxn>
                <a:cxn ang="0">
                  <a:pos x="224" y="443"/>
                </a:cxn>
                <a:cxn ang="0">
                  <a:pos x="262" y="448"/>
                </a:cxn>
                <a:cxn ang="0">
                  <a:pos x="302" y="459"/>
                </a:cxn>
                <a:cxn ang="0">
                  <a:pos x="345" y="475"/>
                </a:cxn>
                <a:cxn ang="0">
                  <a:pos x="389" y="495"/>
                </a:cxn>
                <a:cxn ang="0">
                  <a:pos x="454" y="530"/>
                </a:cxn>
                <a:cxn ang="0">
                  <a:pos x="543" y="583"/>
                </a:cxn>
                <a:cxn ang="0">
                  <a:pos x="631" y="637"/>
                </a:cxn>
                <a:cxn ang="0">
                  <a:pos x="699" y="675"/>
                </a:cxn>
                <a:cxn ang="0">
                  <a:pos x="744" y="697"/>
                </a:cxn>
                <a:cxn ang="0">
                  <a:pos x="790" y="716"/>
                </a:cxn>
                <a:cxn ang="0">
                  <a:pos x="837" y="731"/>
                </a:cxn>
                <a:cxn ang="0">
                  <a:pos x="883" y="741"/>
                </a:cxn>
                <a:cxn ang="0">
                  <a:pos x="930" y="746"/>
                </a:cxn>
                <a:cxn ang="0">
                  <a:pos x="979" y="744"/>
                </a:cxn>
                <a:cxn ang="0">
                  <a:pos x="1027" y="736"/>
                </a:cxn>
                <a:cxn ang="0">
                  <a:pos x="1044" y="725"/>
                </a:cxn>
                <a:cxn ang="0">
                  <a:pos x="992" y="701"/>
                </a:cxn>
                <a:cxn ang="0">
                  <a:pos x="900" y="653"/>
                </a:cxn>
                <a:cxn ang="0">
                  <a:pos x="815" y="602"/>
                </a:cxn>
                <a:cxn ang="0">
                  <a:pos x="752" y="562"/>
                </a:cxn>
                <a:cxn ang="0">
                  <a:pos x="688" y="515"/>
                </a:cxn>
                <a:cxn ang="0">
                  <a:pos x="624" y="463"/>
                </a:cxn>
                <a:cxn ang="0">
                  <a:pos x="561" y="406"/>
                </a:cxn>
                <a:cxn ang="0">
                  <a:pos x="501" y="343"/>
                </a:cxn>
                <a:cxn ang="0">
                  <a:pos x="447" y="276"/>
                </a:cxn>
                <a:cxn ang="0">
                  <a:pos x="400" y="203"/>
                </a:cxn>
                <a:cxn ang="0">
                  <a:pos x="361" y="125"/>
                </a:cxn>
                <a:cxn ang="0">
                  <a:pos x="333" y="43"/>
                </a:cxn>
                <a:cxn ang="0">
                  <a:pos x="177" y="58"/>
                </a:cxn>
              </a:cxnLst>
              <a:rect l="0" t="0" r="r" b="b"/>
              <a:pathLst>
                <a:path w="1052" h="746">
                  <a:moveTo>
                    <a:pt x="177" y="58"/>
                  </a:moveTo>
                  <a:lnTo>
                    <a:pt x="169" y="69"/>
                  </a:lnTo>
                  <a:lnTo>
                    <a:pt x="146" y="102"/>
                  </a:lnTo>
                  <a:lnTo>
                    <a:pt x="131" y="125"/>
                  </a:lnTo>
                  <a:lnTo>
                    <a:pt x="115" y="153"/>
                  </a:lnTo>
                  <a:lnTo>
                    <a:pt x="96" y="184"/>
                  </a:lnTo>
                  <a:lnTo>
                    <a:pt x="79" y="218"/>
                  </a:lnTo>
                  <a:lnTo>
                    <a:pt x="61" y="255"/>
                  </a:lnTo>
                  <a:lnTo>
                    <a:pt x="45" y="294"/>
                  </a:lnTo>
                  <a:lnTo>
                    <a:pt x="37" y="315"/>
                  </a:lnTo>
                  <a:lnTo>
                    <a:pt x="30" y="335"/>
                  </a:lnTo>
                  <a:lnTo>
                    <a:pt x="23" y="356"/>
                  </a:lnTo>
                  <a:lnTo>
                    <a:pt x="18" y="377"/>
                  </a:lnTo>
                  <a:lnTo>
                    <a:pt x="12" y="400"/>
                  </a:lnTo>
                  <a:lnTo>
                    <a:pt x="8" y="421"/>
                  </a:lnTo>
                  <a:lnTo>
                    <a:pt x="4" y="443"/>
                  </a:lnTo>
                  <a:lnTo>
                    <a:pt x="2" y="465"/>
                  </a:lnTo>
                  <a:lnTo>
                    <a:pt x="0" y="487"/>
                  </a:lnTo>
                  <a:lnTo>
                    <a:pt x="0" y="509"/>
                  </a:lnTo>
                  <a:lnTo>
                    <a:pt x="1" y="532"/>
                  </a:lnTo>
                  <a:lnTo>
                    <a:pt x="3" y="554"/>
                  </a:lnTo>
                  <a:lnTo>
                    <a:pt x="7" y="547"/>
                  </a:lnTo>
                  <a:lnTo>
                    <a:pt x="20" y="527"/>
                  </a:lnTo>
                  <a:lnTo>
                    <a:pt x="30" y="515"/>
                  </a:lnTo>
                  <a:lnTo>
                    <a:pt x="42" y="502"/>
                  </a:lnTo>
                  <a:lnTo>
                    <a:pt x="57" y="489"/>
                  </a:lnTo>
                  <a:lnTo>
                    <a:pt x="75" y="477"/>
                  </a:lnTo>
                  <a:lnTo>
                    <a:pt x="85" y="471"/>
                  </a:lnTo>
                  <a:lnTo>
                    <a:pt x="95" y="465"/>
                  </a:lnTo>
                  <a:lnTo>
                    <a:pt x="108" y="460"/>
                  </a:lnTo>
                  <a:lnTo>
                    <a:pt x="119" y="455"/>
                  </a:lnTo>
                  <a:lnTo>
                    <a:pt x="132" y="451"/>
                  </a:lnTo>
                  <a:lnTo>
                    <a:pt x="146" y="448"/>
                  </a:lnTo>
                  <a:lnTo>
                    <a:pt x="160" y="445"/>
                  </a:lnTo>
                  <a:lnTo>
                    <a:pt x="175" y="443"/>
                  </a:lnTo>
                  <a:lnTo>
                    <a:pt x="190" y="442"/>
                  </a:lnTo>
                  <a:lnTo>
                    <a:pt x="207" y="442"/>
                  </a:lnTo>
                  <a:lnTo>
                    <a:pt x="224" y="443"/>
                  </a:lnTo>
                  <a:lnTo>
                    <a:pt x="242" y="445"/>
                  </a:lnTo>
                  <a:lnTo>
                    <a:pt x="262" y="448"/>
                  </a:lnTo>
                  <a:lnTo>
                    <a:pt x="281" y="453"/>
                  </a:lnTo>
                  <a:lnTo>
                    <a:pt x="302" y="459"/>
                  </a:lnTo>
                  <a:lnTo>
                    <a:pt x="323" y="466"/>
                  </a:lnTo>
                  <a:lnTo>
                    <a:pt x="345" y="475"/>
                  </a:lnTo>
                  <a:lnTo>
                    <a:pt x="366" y="484"/>
                  </a:lnTo>
                  <a:lnTo>
                    <a:pt x="389" y="495"/>
                  </a:lnTo>
                  <a:lnTo>
                    <a:pt x="411" y="506"/>
                  </a:lnTo>
                  <a:lnTo>
                    <a:pt x="454" y="530"/>
                  </a:lnTo>
                  <a:lnTo>
                    <a:pt x="498" y="557"/>
                  </a:lnTo>
                  <a:lnTo>
                    <a:pt x="543" y="583"/>
                  </a:lnTo>
                  <a:lnTo>
                    <a:pt x="587" y="610"/>
                  </a:lnTo>
                  <a:lnTo>
                    <a:pt x="631" y="637"/>
                  </a:lnTo>
                  <a:lnTo>
                    <a:pt x="677" y="662"/>
                  </a:lnTo>
                  <a:lnTo>
                    <a:pt x="699" y="675"/>
                  </a:lnTo>
                  <a:lnTo>
                    <a:pt x="722" y="687"/>
                  </a:lnTo>
                  <a:lnTo>
                    <a:pt x="744" y="697"/>
                  </a:lnTo>
                  <a:lnTo>
                    <a:pt x="767" y="707"/>
                  </a:lnTo>
                  <a:lnTo>
                    <a:pt x="790" y="716"/>
                  </a:lnTo>
                  <a:lnTo>
                    <a:pt x="814" y="724"/>
                  </a:lnTo>
                  <a:lnTo>
                    <a:pt x="837" y="731"/>
                  </a:lnTo>
                  <a:lnTo>
                    <a:pt x="860" y="737"/>
                  </a:lnTo>
                  <a:lnTo>
                    <a:pt x="883" y="741"/>
                  </a:lnTo>
                  <a:lnTo>
                    <a:pt x="907" y="744"/>
                  </a:lnTo>
                  <a:lnTo>
                    <a:pt x="930" y="746"/>
                  </a:lnTo>
                  <a:lnTo>
                    <a:pt x="955" y="746"/>
                  </a:lnTo>
                  <a:lnTo>
                    <a:pt x="979" y="744"/>
                  </a:lnTo>
                  <a:lnTo>
                    <a:pt x="1003" y="741"/>
                  </a:lnTo>
                  <a:lnTo>
                    <a:pt x="1027" y="736"/>
                  </a:lnTo>
                  <a:lnTo>
                    <a:pt x="1052" y="728"/>
                  </a:lnTo>
                  <a:lnTo>
                    <a:pt x="1044" y="725"/>
                  </a:lnTo>
                  <a:lnTo>
                    <a:pt x="1024" y="716"/>
                  </a:lnTo>
                  <a:lnTo>
                    <a:pt x="992" y="701"/>
                  </a:lnTo>
                  <a:lnTo>
                    <a:pt x="951" y="681"/>
                  </a:lnTo>
                  <a:lnTo>
                    <a:pt x="900" y="653"/>
                  </a:lnTo>
                  <a:lnTo>
                    <a:pt x="845" y="621"/>
                  </a:lnTo>
                  <a:lnTo>
                    <a:pt x="815" y="602"/>
                  </a:lnTo>
                  <a:lnTo>
                    <a:pt x="783" y="583"/>
                  </a:lnTo>
                  <a:lnTo>
                    <a:pt x="752" y="562"/>
                  </a:lnTo>
                  <a:lnTo>
                    <a:pt x="720" y="539"/>
                  </a:lnTo>
                  <a:lnTo>
                    <a:pt x="688" y="515"/>
                  </a:lnTo>
                  <a:lnTo>
                    <a:pt x="655" y="489"/>
                  </a:lnTo>
                  <a:lnTo>
                    <a:pt x="624" y="463"/>
                  </a:lnTo>
                  <a:lnTo>
                    <a:pt x="592" y="435"/>
                  </a:lnTo>
                  <a:lnTo>
                    <a:pt x="561" y="406"/>
                  </a:lnTo>
                  <a:lnTo>
                    <a:pt x="531" y="375"/>
                  </a:lnTo>
                  <a:lnTo>
                    <a:pt x="501" y="343"/>
                  </a:lnTo>
                  <a:lnTo>
                    <a:pt x="474" y="310"/>
                  </a:lnTo>
                  <a:lnTo>
                    <a:pt x="447" y="276"/>
                  </a:lnTo>
                  <a:lnTo>
                    <a:pt x="423" y="240"/>
                  </a:lnTo>
                  <a:lnTo>
                    <a:pt x="400" y="203"/>
                  </a:lnTo>
                  <a:lnTo>
                    <a:pt x="379" y="165"/>
                  </a:lnTo>
                  <a:lnTo>
                    <a:pt x="361" y="125"/>
                  </a:lnTo>
                  <a:lnTo>
                    <a:pt x="345" y="84"/>
                  </a:lnTo>
                  <a:lnTo>
                    <a:pt x="333" y="43"/>
                  </a:lnTo>
                  <a:lnTo>
                    <a:pt x="323" y="0"/>
                  </a:lnTo>
                  <a:lnTo>
                    <a:pt x="177" y="58"/>
                  </a:lnTo>
                  <a:close/>
                </a:path>
              </a:pathLst>
            </a:custGeom>
            <a:solidFill>
              <a:srgbClr val="C445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" name="Freeform 370"/>
            <p:cNvSpPr>
              <a:spLocks/>
            </p:cNvSpPr>
            <p:nvPr/>
          </p:nvSpPr>
          <p:spPr bwMode="auto">
            <a:xfrm>
              <a:off x="8070628" y="2091368"/>
              <a:ext cx="196980" cy="152911"/>
            </a:xfrm>
            <a:custGeom>
              <a:avLst/>
              <a:gdLst/>
              <a:ahLst/>
              <a:cxnLst>
                <a:cxn ang="0">
                  <a:pos x="1709" y="63"/>
                </a:cxn>
                <a:cxn ang="0">
                  <a:pos x="1711" y="157"/>
                </a:cxn>
                <a:cxn ang="0">
                  <a:pos x="1707" y="225"/>
                </a:cxn>
                <a:cxn ang="0">
                  <a:pos x="1699" y="276"/>
                </a:cxn>
                <a:cxn ang="0">
                  <a:pos x="1689" y="330"/>
                </a:cxn>
                <a:cxn ang="0">
                  <a:pos x="1674" y="387"/>
                </a:cxn>
                <a:cxn ang="0">
                  <a:pos x="1655" y="445"/>
                </a:cxn>
                <a:cxn ang="0">
                  <a:pos x="1629" y="503"/>
                </a:cxn>
                <a:cxn ang="0">
                  <a:pos x="1597" y="561"/>
                </a:cxn>
                <a:cxn ang="0">
                  <a:pos x="1557" y="617"/>
                </a:cxn>
                <a:cxn ang="0">
                  <a:pos x="1509" y="671"/>
                </a:cxn>
                <a:cxn ang="0">
                  <a:pos x="1454" y="720"/>
                </a:cxn>
                <a:cxn ang="0">
                  <a:pos x="1387" y="765"/>
                </a:cxn>
                <a:cxn ang="0">
                  <a:pos x="1306" y="809"/>
                </a:cxn>
                <a:cxn ang="0">
                  <a:pos x="1212" y="850"/>
                </a:cxn>
                <a:cxn ang="0">
                  <a:pos x="1107" y="889"/>
                </a:cxn>
                <a:cxn ang="0">
                  <a:pos x="995" y="928"/>
                </a:cxn>
                <a:cxn ang="0">
                  <a:pos x="878" y="965"/>
                </a:cxn>
                <a:cxn ang="0">
                  <a:pos x="698" y="1018"/>
                </a:cxn>
                <a:cxn ang="0">
                  <a:pos x="466" y="1086"/>
                </a:cxn>
                <a:cxn ang="0">
                  <a:pos x="307" y="1135"/>
                </a:cxn>
                <a:cxn ang="0">
                  <a:pos x="215" y="1167"/>
                </a:cxn>
                <a:cxn ang="0">
                  <a:pos x="135" y="1199"/>
                </a:cxn>
                <a:cxn ang="0">
                  <a:pos x="72" y="1231"/>
                </a:cxn>
                <a:cxn ang="0">
                  <a:pos x="27" y="1263"/>
                </a:cxn>
                <a:cxn ang="0">
                  <a:pos x="3" y="1295"/>
                </a:cxn>
                <a:cxn ang="0">
                  <a:pos x="66" y="1392"/>
                </a:cxn>
                <a:cxn ang="0">
                  <a:pos x="86" y="1372"/>
                </a:cxn>
                <a:cxn ang="0">
                  <a:pos x="111" y="1351"/>
                </a:cxn>
                <a:cxn ang="0">
                  <a:pos x="149" y="1322"/>
                </a:cxn>
                <a:cxn ang="0">
                  <a:pos x="201" y="1291"/>
                </a:cxn>
                <a:cxn ang="0">
                  <a:pos x="266" y="1257"/>
                </a:cxn>
                <a:cxn ang="0">
                  <a:pos x="348" y="1222"/>
                </a:cxn>
                <a:cxn ang="0">
                  <a:pos x="445" y="1187"/>
                </a:cxn>
                <a:cxn ang="0">
                  <a:pos x="569" y="1152"/>
                </a:cxn>
                <a:cxn ang="0">
                  <a:pos x="721" y="1112"/>
                </a:cxn>
                <a:cxn ang="0">
                  <a:pos x="891" y="1064"/>
                </a:cxn>
                <a:cxn ang="0">
                  <a:pos x="978" y="1036"/>
                </a:cxn>
                <a:cxn ang="0">
                  <a:pos x="1068" y="1007"/>
                </a:cxn>
                <a:cxn ang="0">
                  <a:pos x="1156" y="975"/>
                </a:cxn>
                <a:cxn ang="0">
                  <a:pos x="1241" y="941"/>
                </a:cxn>
                <a:cxn ang="0">
                  <a:pos x="1324" y="902"/>
                </a:cxn>
                <a:cxn ang="0">
                  <a:pos x="1401" y="862"/>
                </a:cxn>
                <a:cxn ang="0">
                  <a:pos x="1473" y="818"/>
                </a:cxn>
                <a:cxn ang="0">
                  <a:pos x="1538" y="769"/>
                </a:cxn>
                <a:cxn ang="0">
                  <a:pos x="1594" y="718"/>
                </a:cxn>
                <a:cxn ang="0">
                  <a:pos x="1640" y="663"/>
                </a:cxn>
                <a:cxn ang="0">
                  <a:pos x="1713" y="559"/>
                </a:cxn>
                <a:cxn ang="0">
                  <a:pos x="1767" y="473"/>
                </a:cxn>
                <a:cxn ang="0">
                  <a:pos x="1787" y="435"/>
                </a:cxn>
                <a:cxn ang="0">
                  <a:pos x="1804" y="400"/>
                </a:cxn>
                <a:cxn ang="0">
                  <a:pos x="1818" y="364"/>
                </a:cxn>
                <a:cxn ang="0">
                  <a:pos x="1829" y="331"/>
                </a:cxn>
                <a:cxn ang="0">
                  <a:pos x="1836" y="298"/>
                </a:cxn>
                <a:cxn ang="0">
                  <a:pos x="1843" y="264"/>
                </a:cxn>
                <a:cxn ang="0">
                  <a:pos x="1847" y="189"/>
                </a:cxn>
                <a:cxn ang="0">
                  <a:pos x="1845" y="103"/>
                </a:cxn>
                <a:cxn ang="0">
                  <a:pos x="1837" y="0"/>
                </a:cxn>
              </a:cxnLst>
              <a:rect l="0" t="0" r="r" b="b"/>
              <a:pathLst>
                <a:path w="1847" h="1392">
                  <a:moveTo>
                    <a:pt x="1707" y="43"/>
                  </a:moveTo>
                  <a:lnTo>
                    <a:pt x="1709" y="63"/>
                  </a:lnTo>
                  <a:lnTo>
                    <a:pt x="1711" y="118"/>
                  </a:lnTo>
                  <a:lnTo>
                    <a:pt x="1711" y="157"/>
                  </a:lnTo>
                  <a:lnTo>
                    <a:pt x="1709" y="201"/>
                  </a:lnTo>
                  <a:lnTo>
                    <a:pt x="1707" y="225"/>
                  </a:lnTo>
                  <a:lnTo>
                    <a:pt x="1704" y="250"/>
                  </a:lnTo>
                  <a:lnTo>
                    <a:pt x="1699" y="276"/>
                  </a:lnTo>
                  <a:lnTo>
                    <a:pt x="1695" y="303"/>
                  </a:lnTo>
                  <a:lnTo>
                    <a:pt x="1689" y="330"/>
                  </a:lnTo>
                  <a:lnTo>
                    <a:pt x="1682" y="358"/>
                  </a:lnTo>
                  <a:lnTo>
                    <a:pt x="1674" y="387"/>
                  </a:lnTo>
                  <a:lnTo>
                    <a:pt x="1665" y="416"/>
                  </a:lnTo>
                  <a:lnTo>
                    <a:pt x="1655" y="445"/>
                  </a:lnTo>
                  <a:lnTo>
                    <a:pt x="1643" y="474"/>
                  </a:lnTo>
                  <a:lnTo>
                    <a:pt x="1629" y="503"/>
                  </a:lnTo>
                  <a:lnTo>
                    <a:pt x="1614" y="533"/>
                  </a:lnTo>
                  <a:lnTo>
                    <a:pt x="1597" y="561"/>
                  </a:lnTo>
                  <a:lnTo>
                    <a:pt x="1578" y="589"/>
                  </a:lnTo>
                  <a:lnTo>
                    <a:pt x="1557" y="617"/>
                  </a:lnTo>
                  <a:lnTo>
                    <a:pt x="1534" y="643"/>
                  </a:lnTo>
                  <a:lnTo>
                    <a:pt x="1509" y="671"/>
                  </a:lnTo>
                  <a:lnTo>
                    <a:pt x="1483" y="696"/>
                  </a:lnTo>
                  <a:lnTo>
                    <a:pt x="1454" y="720"/>
                  </a:lnTo>
                  <a:lnTo>
                    <a:pt x="1421" y="743"/>
                  </a:lnTo>
                  <a:lnTo>
                    <a:pt x="1387" y="765"/>
                  </a:lnTo>
                  <a:lnTo>
                    <a:pt x="1348" y="787"/>
                  </a:lnTo>
                  <a:lnTo>
                    <a:pt x="1306" y="809"/>
                  </a:lnTo>
                  <a:lnTo>
                    <a:pt x="1260" y="830"/>
                  </a:lnTo>
                  <a:lnTo>
                    <a:pt x="1212" y="850"/>
                  </a:lnTo>
                  <a:lnTo>
                    <a:pt x="1161" y="870"/>
                  </a:lnTo>
                  <a:lnTo>
                    <a:pt x="1107" y="889"/>
                  </a:lnTo>
                  <a:lnTo>
                    <a:pt x="1052" y="908"/>
                  </a:lnTo>
                  <a:lnTo>
                    <a:pt x="995" y="928"/>
                  </a:lnTo>
                  <a:lnTo>
                    <a:pt x="937" y="947"/>
                  </a:lnTo>
                  <a:lnTo>
                    <a:pt x="878" y="965"/>
                  </a:lnTo>
                  <a:lnTo>
                    <a:pt x="818" y="983"/>
                  </a:lnTo>
                  <a:lnTo>
                    <a:pt x="698" y="1018"/>
                  </a:lnTo>
                  <a:lnTo>
                    <a:pt x="580" y="1051"/>
                  </a:lnTo>
                  <a:lnTo>
                    <a:pt x="466" y="1086"/>
                  </a:lnTo>
                  <a:lnTo>
                    <a:pt x="358" y="1118"/>
                  </a:lnTo>
                  <a:lnTo>
                    <a:pt x="307" y="1135"/>
                  </a:lnTo>
                  <a:lnTo>
                    <a:pt x="260" y="1151"/>
                  </a:lnTo>
                  <a:lnTo>
                    <a:pt x="215" y="1167"/>
                  </a:lnTo>
                  <a:lnTo>
                    <a:pt x="174" y="1182"/>
                  </a:lnTo>
                  <a:lnTo>
                    <a:pt x="135" y="1199"/>
                  </a:lnTo>
                  <a:lnTo>
                    <a:pt x="102" y="1215"/>
                  </a:lnTo>
                  <a:lnTo>
                    <a:pt x="72" y="1231"/>
                  </a:lnTo>
                  <a:lnTo>
                    <a:pt x="48" y="1247"/>
                  </a:lnTo>
                  <a:lnTo>
                    <a:pt x="27" y="1263"/>
                  </a:lnTo>
                  <a:lnTo>
                    <a:pt x="12" y="1279"/>
                  </a:lnTo>
                  <a:lnTo>
                    <a:pt x="3" y="1295"/>
                  </a:lnTo>
                  <a:lnTo>
                    <a:pt x="0" y="1311"/>
                  </a:lnTo>
                  <a:lnTo>
                    <a:pt x="66" y="1392"/>
                  </a:lnTo>
                  <a:lnTo>
                    <a:pt x="71" y="1387"/>
                  </a:lnTo>
                  <a:lnTo>
                    <a:pt x="86" y="1372"/>
                  </a:lnTo>
                  <a:lnTo>
                    <a:pt x="97" y="1362"/>
                  </a:lnTo>
                  <a:lnTo>
                    <a:pt x="111" y="1351"/>
                  </a:lnTo>
                  <a:lnTo>
                    <a:pt x="128" y="1337"/>
                  </a:lnTo>
                  <a:lnTo>
                    <a:pt x="149" y="1322"/>
                  </a:lnTo>
                  <a:lnTo>
                    <a:pt x="172" y="1307"/>
                  </a:lnTo>
                  <a:lnTo>
                    <a:pt x="201" y="1291"/>
                  </a:lnTo>
                  <a:lnTo>
                    <a:pt x="231" y="1274"/>
                  </a:lnTo>
                  <a:lnTo>
                    <a:pt x="266" y="1257"/>
                  </a:lnTo>
                  <a:lnTo>
                    <a:pt x="304" y="1239"/>
                  </a:lnTo>
                  <a:lnTo>
                    <a:pt x="348" y="1222"/>
                  </a:lnTo>
                  <a:lnTo>
                    <a:pt x="394" y="1205"/>
                  </a:lnTo>
                  <a:lnTo>
                    <a:pt x="445" y="1187"/>
                  </a:lnTo>
                  <a:lnTo>
                    <a:pt x="503" y="1170"/>
                  </a:lnTo>
                  <a:lnTo>
                    <a:pt x="569" y="1152"/>
                  </a:lnTo>
                  <a:lnTo>
                    <a:pt x="642" y="1133"/>
                  </a:lnTo>
                  <a:lnTo>
                    <a:pt x="721" y="1112"/>
                  </a:lnTo>
                  <a:lnTo>
                    <a:pt x="804" y="1089"/>
                  </a:lnTo>
                  <a:lnTo>
                    <a:pt x="891" y="1064"/>
                  </a:lnTo>
                  <a:lnTo>
                    <a:pt x="935" y="1050"/>
                  </a:lnTo>
                  <a:lnTo>
                    <a:pt x="978" y="1036"/>
                  </a:lnTo>
                  <a:lnTo>
                    <a:pt x="1023" y="1022"/>
                  </a:lnTo>
                  <a:lnTo>
                    <a:pt x="1068" y="1007"/>
                  </a:lnTo>
                  <a:lnTo>
                    <a:pt x="1111" y="992"/>
                  </a:lnTo>
                  <a:lnTo>
                    <a:pt x="1156" y="975"/>
                  </a:lnTo>
                  <a:lnTo>
                    <a:pt x="1199" y="958"/>
                  </a:lnTo>
                  <a:lnTo>
                    <a:pt x="1241" y="941"/>
                  </a:lnTo>
                  <a:lnTo>
                    <a:pt x="1282" y="921"/>
                  </a:lnTo>
                  <a:lnTo>
                    <a:pt x="1324" y="902"/>
                  </a:lnTo>
                  <a:lnTo>
                    <a:pt x="1363" y="882"/>
                  </a:lnTo>
                  <a:lnTo>
                    <a:pt x="1401" y="862"/>
                  </a:lnTo>
                  <a:lnTo>
                    <a:pt x="1439" y="840"/>
                  </a:lnTo>
                  <a:lnTo>
                    <a:pt x="1473" y="818"/>
                  </a:lnTo>
                  <a:lnTo>
                    <a:pt x="1507" y="795"/>
                  </a:lnTo>
                  <a:lnTo>
                    <a:pt x="1538" y="769"/>
                  </a:lnTo>
                  <a:lnTo>
                    <a:pt x="1568" y="744"/>
                  </a:lnTo>
                  <a:lnTo>
                    <a:pt x="1594" y="718"/>
                  </a:lnTo>
                  <a:lnTo>
                    <a:pt x="1619" y="691"/>
                  </a:lnTo>
                  <a:lnTo>
                    <a:pt x="1640" y="663"/>
                  </a:lnTo>
                  <a:lnTo>
                    <a:pt x="1679" y="608"/>
                  </a:lnTo>
                  <a:lnTo>
                    <a:pt x="1713" y="559"/>
                  </a:lnTo>
                  <a:lnTo>
                    <a:pt x="1742" y="514"/>
                  </a:lnTo>
                  <a:lnTo>
                    <a:pt x="1767" y="473"/>
                  </a:lnTo>
                  <a:lnTo>
                    <a:pt x="1777" y="454"/>
                  </a:lnTo>
                  <a:lnTo>
                    <a:pt x="1787" y="435"/>
                  </a:lnTo>
                  <a:lnTo>
                    <a:pt x="1796" y="417"/>
                  </a:lnTo>
                  <a:lnTo>
                    <a:pt x="1804" y="400"/>
                  </a:lnTo>
                  <a:lnTo>
                    <a:pt x="1812" y="381"/>
                  </a:lnTo>
                  <a:lnTo>
                    <a:pt x="1818" y="364"/>
                  </a:lnTo>
                  <a:lnTo>
                    <a:pt x="1824" y="348"/>
                  </a:lnTo>
                  <a:lnTo>
                    <a:pt x="1829" y="331"/>
                  </a:lnTo>
                  <a:lnTo>
                    <a:pt x="1833" y="314"/>
                  </a:lnTo>
                  <a:lnTo>
                    <a:pt x="1836" y="298"/>
                  </a:lnTo>
                  <a:lnTo>
                    <a:pt x="1839" y="281"/>
                  </a:lnTo>
                  <a:lnTo>
                    <a:pt x="1843" y="264"/>
                  </a:lnTo>
                  <a:lnTo>
                    <a:pt x="1846" y="227"/>
                  </a:lnTo>
                  <a:lnTo>
                    <a:pt x="1847" y="189"/>
                  </a:lnTo>
                  <a:lnTo>
                    <a:pt x="1846" y="148"/>
                  </a:lnTo>
                  <a:lnTo>
                    <a:pt x="1845" y="103"/>
                  </a:lnTo>
                  <a:lnTo>
                    <a:pt x="1842" y="54"/>
                  </a:lnTo>
                  <a:lnTo>
                    <a:pt x="1837" y="0"/>
                  </a:lnTo>
                  <a:lnTo>
                    <a:pt x="1707" y="43"/>
                  </a:lnTo>
                  <a:close/>
                </a:path>
              </a:pathLst>
            </a:custGeom>
            <a:solidFill>
              <a:srgbClr val="CBCA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" name="Freeform 371"/>
            <p:cNvSpPr>
              <a:spLocks/>
            </p:cNvSpPr>
            <p:nvPr/>
          </p:nvSpPr>
          <p:spPr bwMode="auto">
            <a:xfrm>
              <a:off x="8137491" y="1781817"/>
              <a:ext cx="278301" cy="305822"/>
            </a:xfrm>
            <a:custGeom>
              <a:avLst/>
              <a:gdLst/>
              <a:ahLst/>
              <a:cxnLst>
                <a:cxn ang="0">
                  <a:pos x="2147" y="1563"/>
                </a:cxn>
                <a:cxn ang="0">
                  <a:pos x="2336" y="1125"/>
                </a:cxn>
                <a:cxn ang="0">
                  <a:pos x="2452" y="819"/>
                </a:cxn>
                <a:cxn ang="0">
                  <a:pos x="2549" y="516"/>
                </a:cxn>
                <a:cxn ang="0">
                  <a:pos x="2603" y="257"/>
                </a:cxn>
                <a:cxn ang="0">
                  <a:pos x="2593" y="76"/>
                </a:cxn>
                <a:cxn ang="0">
                  <a:pos x="2502" y="8"/>
                </a:cxn>
                <a:cxn ang="0">
                  <a:pos x="2323" y="1"/>
                </a:cxn>
                <a:cxn ang="0">
                  <a:pos x="2061" y="23"/>
                </a:cxn>
                <a:cxn ang="0">
                  <a:pos x="1736" y="66"/>
                </a:cxn>
                <a:cxn ang="0">
                  <a:pos x="1370" y="126"/>
                </a:cxn>
                <a:cxn ang="0">
                  <a:pos x="888" y="219"/>
                </a:cxn>
                <a:cxn ang="0">
                  <a:pos x="417" y="322"/>
                </a:cxn>
                <a:cxn ang="0">
                  <a:pos x="76" y="406"/>
                </a:cxn>
                <a:cxn ang="0">
                  <a:pos x="920" y="854"/>
                </a:cxn>
                <a:cxn ang="0">
                  <a:pos x="1073" y="817"/>
                </a:cxn>
                <a:cxn ang="0">
                  <a:pos x="1275" y="769"/>
                </a:cxn>
                <a:cxn ang="0">
                  <a:pos x="1583" y="718"/>
                </a:cxn>
                <a:cxn ang="0">
                  <a:pos x="1732" y="692"/>
                </a:cxn>
                <a:cxn ang="0">
                  <a:pos x="1808" y="666"/>
                </a:cxn>
                <a:cxn ang="0">
                  <a:pos x="1807" y="689"/>
                </a:cxn>
                <a:cxn ang="0">
                  <a:pos x="1684" y="906"/>
                </a:cxn>
                <a:cxn ang="0">
                  <a:pos x="1505" y="1229"/>
                </a:cxn>
                <a:cxn ang="0">
                  <a:pos x="1339" y="1541"/>
                </a:cxn>
                <a:cxn ang="0">
                  <a:pos x="1264" y="1668"/>
                </a:cxn>
                <a:cxn ang="0">
                  <a:pos x="1178" y="1725"/>
                </a:cxn>
                <a:cxn ang="0">
                  <a:pos x="1106" y="1786"/>
                </a:cxn>
                <a:cxn ang="0">
                  <a:pos x="1039" y="1862"/>
                </a:cxn>
                <a:cxn ang="0">
                  <a:pos x="993" y="1952"/>
                </a:cxn>
                <a:cxn ang="0">
                  <a:pos x="982" y="2053"/>
                </a:cxn>
                <a:cxn ang="0">
                  <a:pos x="1021" y="2163"/>
                </a:cxn>
                <a:cxn ang="0">
                  <a:pos x="1060" y="2251"/>
                </a:cxn>
                <a:cxn ang="0">
                  <a:pos x="1053" y="2387"/>
                </a:cxn>
                <a:cxn ang="0">
                  <a:pos x="1059" y="2504"/>
                </a:cxn>
                <a:cxn ang="0">
                  <a:pos x="1083" y="2618"/>
                </a:cxn>
                <a:cxn ang="0">
                  <a:pos x="1134" y="2708"/>
                </a:cxn>
                <a:cxn ang="0">
                  <a:pos x="1219" y="2751"/>
                </a:cxn>
                <a:cxn ang="0">
                  <a:pos x="1345" y="2727"/>
                </a:cxn>
                <a:cxn ang="0">
                  <a:pos x="1457" y="2709"/>
                </a:cxn>
                <a:cxn ang="0">
                  <a:pos x="1534" y="2756"/>
                </a:cxn>
                <a:cxn ang="0">
                  <a:pos x="1587" y="2773"/>
                </a:cxn>
                <a:cxn ang="0">
                  <a:pos x="1647" y="2780"/>
                </a:cxn>
                <a:cxn ang="0">
                  <a:pos x="1712" y="2770"/>
                </a:cxn>
                <a:cxn ang="0">
                  <a:pos x="1781" y="2738"/>
                </a:cxn>
                <a:cxn ang="0">
                  <a:pos x="1856" y="2758"/>
                </a:cxn>
                <a:cxn ang="0">
                  <a:pos x="1930" y="2764"/>
                </a:cxn>
                <a:cxn ang="0">
                  <a:pos x="1982" y="2759"/>
                </a:cxn>
                <a:cxn ang="0">
                  <a:pos x="2034" y="2741"/>
                </a:cxn>
                <a:cxn ang="0">
                  <a:pos x="2081" y="2707"/>
                </a:cxn>
                <a:cxn ang="0">
                  <a:pos x="2131" y="2677"/>
                </a:cxn>
                <a:cxn ang="0">
                  <a:pos x="2203" y="2653"/>
                </a:cxn>
                <a:cxn ang="0">
                  <a:pos x="2266" y="2613"/>
                </a:cxn>
                <a:cxn ang="0">
                  <a:pos x="2306" y="2572"/>
                </a:cxn>
                <a:cxn ang="0">
                  <a:pos x="2341" y="2517"/>
                </a:cxn>
                <a:cxn ang="0">
                  <a:pos x="2381" y="2407"/>
                </a:cxn>
                <a:cxn ang="0">
                  <a:pos x="2417" y="2273"/>
                </a:cxn>
                <a:cxn ang="0">
                  <a:pos x="2426" y="2174"/>
                </a:cxn>
                <a:cxn ang="0">
                  <a:pos x="2413" y="2071"/>
                </a:cxn>
                <a:cxn ang="0">
                  <a:pos x="2371" y="1966"/>
                </a:cxn>
                <a:cxn ang="0">
                  <a:pos x="2290" y="1861"/>
                </a:cxn>
                <a:cxn ang="0">
                  <a:pos x="2162" y="1761"/>
                </a:cxn>
              </a:cxnLst>
              <a:rect l="0" t="0" r="r" b="b"/>
              <a:pathLst>
                <a:path w="2608" h="2780">
                  <a:moveTo>
                    <a:pt x="2079" y="1712"/>
                  </a:moveTo>
                  <a:lnTo>
                    <a:pt x="2087" y="1694"/>
                  </a:lnTo>
                  <a:lnTo>
                    <a:pt x="2111" y="1643"/>
                  </a:lnTo>
                  <a:lnTo>
                    <a:pt x="2147" y="1563"/>
                  </a:lnTo>
                  <a:lnTo>
                    <a:pt x="2195" y="1459"/>
                  </a:lnTo>
                  <a:lnTo>
                    <a:pt x="2248" y="1335"/>
                  </a:lnTo>
                  <a:lnTo>
                    <a:pt x="2306" y="1197"/>
                  </a:lnTo>
                  <a:lnTo>
                    <a:pt x="2336" y="1125"/>
                  </a:lnTo>
                  <a:lnTo>
                    <a:pt x="2366" y="1049"/>
                  </a:lnTo>
                  <a:lnTo>
                    <a:pt x="2395" y="973"/>
                  </a:lnTo>
                  <a:lnTo>
                    <a:pt x="2424" y="896"/>
                  </a:lnTo>
                  <a:lnTo>
                    <a:pt x="2452" y="819"/>
                  </a:lnTo>
                  <a:lnTo>
                    <a:pt x="2480" y="741"/>
                  </a:lnTo>
                  <a:lnTo>
                    <a:pt x="2505" y="664"/>
                  </a:lnTo>
                  <a:lnTo>
                    <a:pt x="2528" y="590"/>
                  </a:lnTo>
                  <a:lnTo>
                    <a:pt x="2549" y="516"/>
                  </a:lnTo>
                  <a:lnTo>
                    <a:pt x="2567" y="447"/>
                  </a:lnTo>
                  <a:lnTo>
                    <a:pt x="2583" y="379"/>
                  </a:lnTo>
                  <a:lnTo>
                    <a:pt x="2595" y="316"/>
                  </a:lnTo>
                  <a:lnTo>
                    <a:pt x="2603" y="257"/>
                  </a:lnTo>
                  <a:lnTo>
                    <a:pt x="2608" y="203"/>
                  </a:lnTo>
                  <a:lnTo>
                    <a:pt x="2608" y="155"/>
                  </a:lnTo>
                  <a:lnTo>
                    <a:pt x="2603" y="111"/>
                  </a:lnTo>
                  <a:lnTo>
                    <a:pt x="2593" y="76"/>
                  </a:lnTo>
                  <a:lnTo>
                    <a:pt x="2578" y="47"/>
                  </a:lnTo>
                  <a:lnTo>
                    <a:pt x="2557" y="26"/>
                  </a:lnTo>
                  <a:lnTo>
                    <a:pt x="2531" y="14"/>
                  </a:lnTo>
                  <a:lnTo>
                    <a:pt x="2502" y="8"/>
                  </a:lnTo>
                  <a:lnTo>
                    <a:pt x="2467" y="3"/>
                  </a:lnTo>
                  <a:lnTo>
                    <a:pt x="2424" y="1"/>
                  </a:lnTo>
                  <a:lnTo>
                    <a:pt x="2377" y="0"/>
                  </a:lnTo>
                  <a:lnTo>
                    <a:pt x="2323" y="1"/>
                  </a:lnTo>
                  <a:lnTo>
                    <a:pt x="2265" y="5"/>
                  </a:lnTo>
                  <a:lnTo>
                    <a:pt x="2201" y="10"/>
                  </a:lnTo>
                  <a:lnTo>
                    <a:pt x="2133" y="16"/>
                  </a:lnTo>
                  <a:lnTo>
                    <a:pt x="2061" y="23"/>
                  </a:lnTo>
                  <a:lnTo>
                    <a:pt x="1984" y="32"/>
                  </a:lnTo>
                  <a:lnTo>
                    <a:pt x="1904" y="42"/>
                  </a:lnTo>
                  <a:lnTo>
                    <a:pt x="1822" y="54"/>
                  </a:lnTo>
                  <a:lnTo>
                    <a:pt x="1736" y="66"/>
                  </a:lnTo>
                  <a:lnTo>
                    <a:pt x="1648" y="80"/>
                  </a:lnTo>
                  <a:lnTo>
                    <a:pt x="1557" y="94"/>
                  </a:lnTo>
                  <a:lnTo>
                    <a:pt x="1464" y="110"/>
                  </a:lnTo>
                  <a:lnTo>
                    <a:pt x="1370" y="126"/>
                  </a:lnTo>
                  <a:lnTo>
                    <a:pt x="1275" y="144"/>
                  </a:lnTo>
                  <a:lnTo>
                    <a:pt x="1178" y="162"/>
                  </a:lnTo>
                  <a:lnTo>
                    <a:pt x="1082" y="180"/>
                  </a:lnTo>
                  <a:lnTo>
                    <a:pt x="888" y="219"/>
                  </a:lnTo>
                  <a:lnTo>
                    <a:pt x="696" y="259"/>
                  </a:lnTo>
                  <a:lnTo>
                    <a:pt x="601" y="281"/>
                  </a:lnTo>
                  <a:lnTo>
                    <a:pt x="508" y="301"/>
                  </a:lnTo>
                  <a:lnTo>
                    <a:pt x="417" y="322"/>
                  </a:lnTo>
                  <a:lnTo>
                    <a:pt x="328" y="343"/>
                  </a:lnTo>
                  <a:lnTo>
                    <a:pt x="241" y="364"/>
                  </a:lnTo>
                  <a:lnTo>
                    <a:pt x="157" y="385"/>
                  </a:lnTo>
                  <a:lnTo>
                    <a:pt x="76" y="406"/>
                  </a:lnTo>
                  <a:lnTo>
                    <a:pt x="0" y="427"/>
                  </a:lnTo>
                  <a:lnTo>
                    <a:pt x="852" y="871"/>
                  </a:lnTo>
                  <a:lnTo>
                    <a:pt x="885" y="863"/>
                  </a:lnTo>
                  <a:lnTo>
                    <a:pt x="920" y="854"/>
                  </a:lnTo>
                  <a:lnTo>
                    <a:pt x="958" y="845"/>
                  </a:lnTo>
                  <a:lnTo>
                    <a:pt x="995" y="836"/>
                  </a:lnTo>
                  <a:lnTo>
                    <a:pt x="1034" y="827"/>
                  </a:lnTo>
                  <a:lnTo>
                    <a:pt x="1073" y="817"/>
                  </a:lnTo>
                  <a:lnTo>
                    <a:pt x="1114" y="806"/>
                  </a:lnTo>
                  <a:lnTo>
                    <a:pt x="1155" y="796"/>
                  </a:lnTo>
                  <a:lnTo>
                    <a:pt x="1215" y="782"/>
                  </a:lnTo>
                  <a:lnTo>
                    <a:pt x="1275" y="769"/>
                  </a:lnTo>
                  <a:lnTo>
                    <a:pt x="1332" y="758"/>
                  </a:lnTo>
                  <a:lnTo>
                    <a:pt x="1388" y="748"/>
                  </a:lnTo>
                  <a:lnTo>
                    <a:pt x="1490" y="731"/>
                  </a:lnTo>
                  <a:lnTo>
                    <a:pt x="1583" y="718"/>
                  </a:lnTo>
                  <a:lnTo>
                    <a:pt x="1625" y="711"/>
                  </a:lnTo>
                  <a:lnTo>
                    <a:pt x="1665" y="705"/>
                  </a:lnTo>
                  <a:lnTo>
                    <a:pt x="1700" y="699"/>
                  </a:lnTo>
                  <a:lnTo>
                    <a:pt x="1732" y="692"/>
                  </a:lnTo>
                  <a:lnTo>
                    <a:pt x="1761" y="685"/>
                  </a:lnTo>
                  <a:lnTo>
                    <a:pt x="1787" y="676"/>
                  </a:lnTo>
                  <a:lnTo>
                    <a:pt x="1798" y="671"/>
                  </a:lnTo>
                  <a:lnTo>
                    <a:pt x="1808" y="666"/>
                  </a:lnTo>
                  <a:lnTo>
                    <a:pt x="1818" y="661"/>
                  </a:lnTo>
                  <a:lnTo>
                    <a:pt x="1826" y="656"/>
                  </a:lnTo>
                  <a:lnTo>
                    <a:pt x="1821" y="665"/>
                  </a:lnTo>
                  <a:lnTo>
                    <a:pt x="1807" y="689"/>
                  </a:lnTo>
                  <a:lnTo>
                    <a:pt x="1786" y="727"/>
                  </a:lnTo>
                  <a:lnTo>
                    <a:pt x="1756" y="777"/>
                  </a:lnTo>
                  <a:lnTo>
                    <a:pt x="1722" y="838"/>
                  </a:lnTo>
                  <a:lnTo>
                    <a:pt x="1684" y="906"/>
                  </a:lnTo>
                  <a:lnTo>
                    <a:pt x="1642" y="982"/>
                  </a:lnTo>
                  <a:lnTo>
                    <a:pt x="1596" y="1061"/>
                  </a:lnTo>
                  <a:lnTo>
                    <a:pt x="1551" y="1145"/>
                  </a:lnTo>
                  <a:lnTo>
                    <a:pt x="1505" y="1229"/>
                  </a:lnTo>
                  <a:lnTo>
                    <a:pt x="1459" y="1312"/>
                  </a:lnTo>
                  <a:lnTo>
                    <a:pt x="1416" y="1394"/>
                  </a:lnTo>
                  <a:lnTo>
                    <a:pt x="1376" y="1470"/>
                  </a:lnTo>
                  <a:lnTo>
                    <a:pt x="1339" y="1541"/>
                  </a:lnTo>
                  <a:lnTo>
                    <a:pt x="1309" y="1603"/>
                  </a:lnTo>
                  <a:lnTo>
                    <a:pt x="1285" y="1657"/>
                  </a:lnTo>
                  <a:lnTo>
                    <a:pt x="1279" y="1660"/>
                  </a:lnTo>
                  <a:lnTo>
                    <a:pt x="1264" y="1668"/>
                  </a:lnTo>
                  <a:lnTo>
                    <a:pt x="1241" y="1682"/>
                  </a:lnTo>
                  <a:lnTo>
                    <a:pt x="1211" y="1701"/>
                  </a:lnTo>
                  <a:lnTo>
                    <a:pt x="1195" y="1712"/>
                  </a:lnTo>
                  <a:lnTo>
                    <a:pt x="1178" y="1725"/>
                  </a:lnTo>
                  <a:lnTo>
                    <a:pt x="1160" y="1738"/>
                  </a:lnTo>
                  <a:lnTo>
                    <a:pt x="1142" y="1754"/>
                  </a:lnTo>
                  <a:lnTo>
                    <a:pt x="1124" y="1769"/>
                  </a:lnTo>
                  <a:lnTo>
                    <a:pt x="1106" y="1786"/>
                  </a:lnTo>
                  <a:lnTo>
                    <a:pt x="1089" y="1804"/>
                  </a:lnTo>
                  <a:lnTo>
                    <a:pt x="1071" y="1822"/>
                  </a:lnTo>
                  <a:lnTo>
                    <a:pt x="1054" y="1842"/>
                  </a:lnTo>
                  <a:lnTo>
                    <a:pt x="1039" y="1862"/>
                  </a:lnTo>
                  <a:lnTo>
                    <a:pt x="1025" y="1884"/>
                  </a:lnTo>
                  <a:lnTo>
                    <a:pt x="1013" y="1906"/>
                  </a:lnTo>
                  <a:lnTo>
                    <a:pt x="1002" y="1929"/>
                  </a:lnTo>
                  <a:lnTo>
                    <a:pt x="993" y="1952"/>
                  </a:lnTo>
                  <a:lnTo>
                    <a:pt x="987" y="1976"/>
                  </a:lnTo>
                  <a:lnTo>
                    <a:pt x="982" y="2001"/>
                  </a:lnTo>
                  <a:lnTo>
                    <a:pt x="981" y="2027"/>
                  </a:lnTo>
                  <a:lnTo>
                    <a:pt x="982" y="2053"/>
                  </a:lnTo>
                  <a:lnTo>
                    <a:pt x="987" y="2079"/>
                  </a:lnTo>
                  <a:lnTo>
                    <a:pt x="995" y="2106"/>
                  </a:lnTo>
                  <a:lnTo>
                    <a:pt x="1006" y="2134"/>
                  </a:lnTo>
                  <a:lnTo>
                    <a:pt x="1021" y="2163"/>
                  </a:lnTo>
                  <a:lnTo>
                    <a:pt x="1040" y="2191"/>
                  </a:lnTo>
                  <a:lnTo>
                    <a:pt x="1064" y="2219"/>
                  </a:lnTo>
                  <a:lnTo>
                    <a:pt x="1063" y="2228"/>
                  </a:lnTo>
                  <a:lnTo>
                    <a:pt x="1060" y="2251"/>
                  </a:lnTo>
                  <a:lnTo>
                    <a:pt x="1057" y="2288"/>
                  </a:lnTo>
                  <a:lnTo>
                    <a:pt x="1054" y="2334"/>
                  </a:lnTo>
                  <a:lnTo>
                    <a:pt x="1053" y="2359"/>
                  </a:lnTo>
                  <a:lnTo>
                    <a:pt x="1053" y="2387"/>
                  </a:lnTo>
                  <a:lnTo>
                    <a:pt x="1053" y="2416"/>
                  </a:lnTo>
                  <a:lnTo>
                    <a:pt x="1054" y="2445"/>
                  </a:lnTo>
                  <a:lnTo>
                    <a:pt x="1056" y="2474"/>
                  </a:lnTo>
                  <a:lnTo>
                    <a:pt x="1059" y="2504"/>
                  </a:lnTo>
                  <a:lnTo>
                    <a:pt x="1063" y="2533"/>
                  </a:lnTo>
                  <a:lnTo>
                    <a:pt x="1068" y="2563"/>
                  </a:lnTo>
                  <a:lnTo>
                    <a:pt x="1074" y="2591"/>
                  </a:lnTo>
                  <a:lnTo>
                    <a:pt x="1083" y="2618"/>
                  </a:lnTo>
                  <a:lnTo>
                    <a:pt x="1093" y="2643"/>
                  </a:lnTo>
                  <a:lnTo>
                    <a:pt x="1105" y="2667"/>
                  </a:lnTo>
                  <a:lnTo>
                    <a:pt x="1118" y="2689"/>
                  </a:lnTo>
                  <a:lnTo>
                    <a:pt x="1134" y="2708"/>
                  </a:lnTo>
                  <a:lnTo>
                    <a:pt x="1151" y="2723"/>
                  </a:lnTo>
                  <a:lnTo>
                    <a:pt x="1171" y="2736"/>
                  </a:lnTo>
                  <a:lnTo>
                    <a:pt x="1193" y="2745"/>
                  </a:lnTo>
                  <a:lnTo>
                    <a:pt x="1219" y="2751"/>
                  </a:lnTo>
                  <a:lnTo>
                    <a:pt x="1246" y="2752"/>
                  </a:lnTo>
                  <a:lnTo>
                    <a:pt x="1276" y="2748"/>
                  </a:lnTo>
                  <a:lnTo>
                    <a:pt x="1309" y="2740"/>
                  </a:lnTo>
                  <a:lnTo>
                    <a:pt x="1345" y="2727"/>
                  </a:lnTo>
                  <a:lnTo>
                    <a:pt x="1385" y="2708"/>
                  </a:lnTo>
                  <a:lnTo>
                    <a:pt x="1428" y="2683"/>
                  </a:lnTo>
                  <a:lnTo>
                    <a:pt x="1435" y="2690"/>
                  </a:lnTo>
                  <a:lnTo>
                    <a:pt x="1457" y="2709"/>
                  </a:lnTo>
                  <a:lnTo>
                    <a:pt x="1472" y="2720"/>
                  </a:lnTo>
                  <a:lnTo>
                    <a:pt x="1490" y="2732"/>
                  </a:lnTo>
                  <a:lnTo>
                    <a:pt x="1511" y="2744"/>
                  </a:lnTo>
                  <a:lnTo>
                    <a:pt x="1534" y="2756"/>
                  </a:lnTo>
                  <a:lnTo>
                    <a:pt x="1547" y="2761"/>
                  </a:lnTo>
                  <a:lnTo>
                    <a:pt x="1560" y="2766"/>
                  </a:lnTo>
                  <a:lnTo>
                    <a:pt x="1573" y="2770"/>
                  </a:lnTo>
                  <a:lnTo>
                    <a:pt x="1587" y="2773"/>
                  </a:lnTo>
                  <a:lnTo>
                    <a:pt x="1601" y="2776"/>
                  </a:lnTo>
                  <a:lnTo>
                    <a:pt x="1616" y="2779"/>
                  </a:lnTo>
                  <a:lnTo>
                    <a:pt x="1631" y="2780"/>
                  </a:lnTo>
                  <a:lnTo>
                    <a:pt x="1647" y="2780"/>
                  </a:lnTo>
                  <a:lnTo>
                    <a:pt x="1663" y="2779"/>
                  </a:lnTo>
                  <a:lnTo>
                    <a:pt x="1679" y="2777"/>
                  </a:lnTo>
                  <a:lnTo>
                    <a:pt x="1695" y="2774"/>
                  </a:lnTo>
                  <a:lnTo>
                    <a:pt x="1712" y="2770"/>
                  </a:lnTo>
                  <a:lnTo>
                    <a:pt x="1729" y="2764"/>
                  </a:lnTo>
                  <a:lnTo>
                    <a:pt x="1746" y="2757"/>
                  </a:lnTo>
                  <a:lnTo>
                    <a:pt x="1763" y="2748"/>
                  </a:lnTo>
                  <a:lnTo>
                    <a:pt x="1781" y="2738"/>
                  </a:lnTo>
                  <a:lnTo>
                    <a:pt x="1791" y="2741"/>
                  </a:lnTo>
                  <a:lnTo>
                    <a:pt x="1817" y="2749"/>
                  </a:lnTo>
                  <a:lnTo>
                    <a:pt x="1835" y="2754"/>
                  </a:lnTo>
                  <a:lnTo>
                    <a:pt x="1856" y="2758"/>
                  </a:lnTo>
                  <a:lnTo>
                    <a:pt x="1879" y="2761"/>
                  </a:lnTo>
                  <a:lnTo>
                    <a:pt x="1903" y="2764"/>
                  </a:lnTo>
                  <a:lnTo>
                    <a:pt x="1917" y="2764"/>
                  </a:lnTo>
                  <a:lnTo>
                    <a:pt x="1930" y="2764"/>
                  </a:lnTo>
                  <a:lnTo>
                    <a:pt x="1943" y="2764"/>
                  </a:lnTo>
                  <a:lnTo>
                    <a:pt x="1956" y="2763"/>
                  </a:lnTo>
                  <a:lnTo>
                    <a:pt x="1969" y="2761"/>
                  </a:lnTo>
                  <a:lnTo>
                    <a:pt x="1982" y="2759"/>
                  </a:lnTo>
                  <a:lnTo>
                    <a:pt x="1996" y="2756"/>
                  </a:lnTo>
                  <a:lnTo>
                    <a:pt x="2009" y="2752"/>
                  </a:lnTo>
                  <a:lnTo>
                    <a:pt x="2021" y="2747"/>
                  </a:lnTo>
                  <a:lnTo>
                    <a:pt x="2034" y="2741"/>
                  </a:lnTo>
                  <a:lnTo>
                    <a:pt x="2046" y="2734"/>
                  </a:lnTo>
                  <a:lnTo>
                    <a:pt x="2059" y="2726"/>
                  </a:lnTo>
                  <a:lnTo>
                    <a:pt x="2070" y="2717"/>
                  </a:lnTo>
                  <a:lnTo>
                    <a:pt x="2081" y="2707"/>
                  </a:lnTo>
                  <a:lnTo>
                    <a:pt x="2091" y="2696"/>
                  </a:lnTo>
                  <a:lnTo>
                    <a:pt x="2101" y="2683"/>
                  </a:lnTo>
                  <a:lnTo>
                    <a:pt x="2109" y="2682"/>
                  </a:lnTo>
                  <a:lnTo>
                    <a:pt x="2131" y="2677"/>
                  </a:lnTo>
                  <a:lnTo>
                    <a:pt x="2146" y="2674"/>
                  </a:lnTo>
                  <a:lnTo>
                    <a:pt x="2163" y="2669"/>
                  </a:lnTo>
                  <a:lnTo>
                    <a:pt x="2182" y="2662"/>
                  </a:lnTo>
                  <a:lnTo>
                    <a:pt x="2203" y="2653"/>
                  </a:lnTo>
                  <a:lnTo>
                    <a:pt x="2224" y="2642"/>
                  </a:lnTo>
                  <a:lnTo>
                    <a:pt x="2245" y="2629"/>
                  </a:lnTo>
                  <a:lnTo>
                    <a:pt x="2255" y="2622"/>
                  </a:lnTo>
                  <a:lnTo>
                    <a:pt x="2266" y="2613"/>
                  </a:lnTo>
                  <a:lnTo>
                    <a:pt x="2276" y="2604"/>
                  </a:lnTo>
                  <a:lnTo>
                    <a:pt x="2286" y="2594"/>
                  </a:lnTo>
                  <a:lnTo>
                    <a:pt x="2296" y="2584"/>
                  </a:lnTo>
                  <a:lnTo>
                    <a:pt x="2306" y="2572"/>
                  </a:lnTo>
                  <a:lnTo>
                    <a:pt x="2315" y="2560"/>
                  </a:lnTo>
                  <a:lnTo>
                    <a:pt x="2324" y="2547"/>
                  </a:lnTo>
                  <a:lnTo>
                    <a:pt x="2333" y="2532"/>
                  </a:lnTo>
                  <a:lnTo>
                    <a:pt x="2341" y="2517"/>
                  </a:lnTo>
                  <a:lnTo>
                    <a:pt x="2348" y="2501"/>
                  </a:lnTo>
                  <a:lnTo>
                    <a:pt x="2355" y="2484"/>
                  </a:lnTo>
                  <a:lnTo>
                    <a:pt x="2368" y="2448"/>
                  </a:lnTo>
                  <a:lnTo>
                    <a:pt x="2381" y="2407"/>
                  </a:lnTo>
                  <a:lnTo>
                    <a:pt x="2395" y="2365"/>
                  </a:lnTo>
                  <a:lnTo>
                    <a:pt x="2407" y="2320"/>
                  </a:lnTo>
                  <a:lnTo>
                    <a:pt x="2413" y="2297"/>
                  </a:lnTo>
                  <a:lnTo>
                    <a:pt x="2417" y="2273"/>
                  </a:lnTo>
                  <a:lnTo>
                    <a:pt x="2421" y="2249"/>
                  </a:lnTo>
                  <a:lnTo>
                    <a:pt x="2424" y="2224"/>
                  </a:lnTo>
                  <a:lnTo>
                    <a:pt x="2426" y="2199"/>
                  </a:lnTo>
                  <a:lnTo>
                    <a:pt x="2426" y="2174"/>
                  </a:lnTo>
                  <a:lnTo>
                    <a:pt x="2425" y="2149"/>
                  </a:lnTo>
                  <a:lnTo>
                    <a:pt x="2423" y="2122"/>
                  </a:lnTo>
                  <a:lnTo>
                    <a:pt x="2419" y="2097"/>
                  </a:lnTo>
                  <a:lnTo>
                    <a:pt x="2413" y="2071"/>
                  </a:lnTo>
                  <a:lnTo>
                    <a:pt x="2406" y="2045"/>
                  </a:lnTo>
                  <a:lnTo>
                    <a:pt x="2396" y="2019"/>
                  </a:lnTo>
                  <a:lnTo>
                    <a:pt x="2385" y="1992"/>
                  </a:lnTo>
                  <a:lnTo>
                    <a:pt x="2371" y="1966"/>
                  </a:lnTo>
                  <a:lnTo>
                    <a:pt x="2355" y="1939"/>
                  </a:lnTo>
                  <a:lnTo>
                    <a:pt x="2336" y="1913"/>
                  </a:lnTo>
                  <a:lnTo>
                    <a:pt x="2314" y="1888"/>
                  </a:lnTo>
                  <a:lnTo>
                    <a:pt x="2290" y="1861"/>
                  </a:lnTo>
                  <a:lnTo>
                    <a:pt x="2263" y="1835"/>
                  </a:lnTo>
                  <a:lnTo>
                    <a:pt x="2233" y="1810"/>
                  </a:lnTo>
                  <a:lnTo>
                    <a:pt x="2199" y="1785"/>
                  </a:lnTo>
                  <a:lnTo>
                    <a:pt x="2162" y="1761"/>
                  </a:lnTo>
                  <a:lnTo>
                    <a:pt x="2122" y="1735"/>
                  </a:lnTo>
                  <a:lnTo>
                    <a:pt x="2079" y="1712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" name="Freeform 372"/>
            <p:cNvSpPr>
              <a:spLocks/>
            </p:cNvSpPr>
            <p:nvPr/>
          </p:nvSpPr>
          <p:spPr bwMode="auto">
            <a:xfrm>
              <a:off x="8249535" y="2001858"/>
              <a:ext cx="10842" cy="46618"/>
            </a:xfrm>
            <a:custGeom>
              <a:avLst/>
              <a:gdLst/>
              <a:ahLst/>
              <a:cxnLst>
                <a:cxn ang="0">
                  <a:pos x="107" y="426"/>
                </a:cxn>
                <a:cxn ang="0">
                  <a:pos x="98" y="404"/>
                </a:cxn>
                <a:cxn ang="0">
                  <a:pos x="91" y="383"/>
                </a:cxn>
                <a:cxn ang="0">
                  <a:pos x="85" y="363"/>
                </a:cxn>
                <a:cxn ang="0">
                  <a:pos x="79" y="343"/>
                </a:cxn>
                <a:cxn ang="0">
                  <a:pos x="75" y="323"/>
                </a:cxn>
                <a:cxn ang="0">
                  <a:pos x="72" y="304"/>
                </a:cxn>
                <a:cxn ang="0">
                  <a:pos x="69" y="285"/>
                </a:cxn>
                <a:cxn ang="0">
                  <a:pos x="67" y="265"/>
                </a:cxn>
                <a:cxn ang="0">
                  <a:pos x="66" y="247"/>
                </a:cxn>
                <a:cxn ang="0">
                  <a:pos x="65" y="229"/>
                </a:cxn>
                <a:cxn ang="0">
                  <a:pos x="66" y="212"/>
                </a:cxn>
                <a:cxn ang="0">
                  <a:pos x="66" y="195"/>
                </a:cxn>
                <a:cxn ang="0">
                  <a:pos x="69" y="162"/>
                </a:cxn>
                <a:cxn ang="0">
                  <a:pos x="74" y="131"/>
                </a:cxn>
                <a:cxn ang="0">
                  <a:pos x="80" y="104"/>
                </a:cxn>
                <a:cxn ang="0">
                  <a:pos x="86" y="79"/>
                </a:cxn>
                <a:cxn ang="0">
                  <a:pos x="93" y="57"/>
                </a:cxn>
                <a:cxn ang="0">
                  <a:pos x="99" y="39"/>
                </a:cxn>
                <a:cxn ang="0">
                  <a:pos x="111" y="12"/>
                </a:cxn>
                <a:cxn ang="0">
                  <a:pos x="116" y="0"/>
                </a:cxn>
                <a:cxn ang="0">
                  <a:pos x="105" y="9"/>
                </a:cxn>
                <a:cxn ang="0">
                  <a:pos x="80" y="32"/>
                </a:cxn>
                <a:cxn ang="0">
                  <a:pos x="64" y="48"/>
                </a:cxn>
                <a:cxn ang="0">
                  <a:pos x="48" y="68"/>
                </a:cxn>
                <a:cxn ang="0">
                  <a:pos x="40" y="79"/>
                </a:cxn>
                <a:cxn ang="0">
                  <a:pos x="32" y="91"/>
                </a:cxn>
                <a:cxn ang="0">
                  <a:pos x="25" y="104"/>
                </a:cxn>
                <a:cxn ang="0">
                  <a:pos x="19" y="117"/>
                </a:cxn>
                <a:cxn ang="0">
                  <a:pos x="13" y="131"/>
                </a:cxn>
                <a:cxn ang="0">
                  <a:pos x="8" y="147"/>
                </a:cxn>
                <a:cxn ang="0">
                  <a:pos x="4" y="163"/>
                </a:cxn>
                <a:cxn ang="0">
                  <a:pos x="1" y="179"/>
                </a:cxn>
                <a:cxn ang="0">
                  <a:pos x="0" y="196"/>
                </a:cxn>
                <a:cxn ang="0">
                  <a:pos x="0" y="213"/>
                </a:cxn>
                <a:cxn ang="0">
                  <a:pos x="1" y="232"/>
                </a:cxn>
                <a:cxn ang="0">
                  <a:pos x="4" y="250"/>
                </a:cxn>
                <a:cxn ang="0">
                  <a:pos x="9" y="270"/>
                </a:cxn>
                <a:cxn ang="0">
                  <a:pos x="16" y="291"/>
                </a:cxn>
                <a:cxn ang="0">
                  <a:pos x="25" y="312"/>
                </a:cxn>
                <a:cxn ang="0">
                  <a:pos x="37" y="333"/>
                </a:cxn>
                <a:cxn ang="0">
                  <a:pos x="51" y="355"/>
                </a:cxn>
                <a:cxn ang="0">
                  <a:pos x="67" y="378"/>
                </a:cxn>
                <a:cxn ang="0">
                  <a:pos x="85" y="401"/>
                </a:cxn>
                <a:cxn ang="0">
                  <a:pos x="107" y="426"/>
                </a:cxn>
              </a:cxnLst>
              <a:rect l="0" t="0" r="r" b="b"/>
              <a:pathLst>
                <a:path w="116" h="426">
                  <a:moveTo>
                    <a:pt x="107" y="426"/>
                  </a:moveTo>
                  <a:lnTo>
                    <a:pt x="98" y="404"/>
                  </a:lnTo>
                  <a:lnTo>
                    <a:pt x="91" y="383"/>
                  </a:lnTo>
                  <a:lnTo>
                    <a:pt x="85" y="363"/>
                  </a:lnTo>
                  <a:lnTo>
                    <a:pt x="79" y="343"/>
                  </a:lnTo>
                  <a:lnTo>
                    <a:pt x="75" y="323"/>
                  </a:lnTo>
                  <a:lnTo>
                    <a:pt x="72" y="304"/>
                  </a:lnTo>
                  <a:lnTo>
                    <a:pt x="69" y="285"/>
                  </a:lnTo>
                  <a:lnTo>
                    <a:pt x="67" y="265"/>
                  </a:lnTo>
                  <a:lnTo>
                    <a:pt x="66" y="247"/>
                  </a:lnTo>
                  <a:lnTo>
                    <a:pt x="65" y="229"/>
                  </a:lnTo>
                  <a:lnTo>
                    <a:pt x="66" y="212"/>
                  </a:lnTo>
                  <a:lnTo>
                    <a:pt x="66" y="195"/>
                  </a:lnTo>
                  <a:lnTo>
                    <a:pt x="69" y="162"/>
                  </a:lnTo>
                  <a:lnTo>
                    <a:pt x="74" y="131"/>
                  </a:lnTo>
                  <a:lnTo>
                    <a:pt x="80" y="104"/>
                  </a:lnTo>
                  <a:lnTo>
                    <a:pt x="86" y="79"/>
                  </a:lnTo>
                  <a:lnTo>
                    <a:pt x="93" y="57"/>
                  </a:lnTo>
                  <a:lnTo>
                    <a:pt x="99" y="39"/>
                  </a:lnTo>
                  <a:lnTo>
                    <a:pt x="111" y="12"/>
                  </a:lnTo>
                  <a:lnTo>
                    <a:pt x="116" y="0"/>
                  </a:lnTo>
                  <a:lnTo>
                    <a:pt x="105" y="9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48" y="68"/>
                  </a:lnTo>
                  <a:lnTo>
                    <a:pt x="40" y="79"/>
                  </a:lnTo>
                  <a:lnTo>
                    <a:pt x="32" y="91"/>
                  </a:lnTo>
                  <a:lnTo>
                    <a:pt x="25" y="104"/>
                  </a:lnTo>
                  <a:lnTo>
                    <a:pt x="19" y="117"/>
                  </a:lnTo>
                  <a:lnTo>
                    <a:pt x="13" y="131"/>
                  </a:lnTo>
                  <a:lnTo>
                    <a:pt x="8" y="147"/>
                  </a:lnTo>
                  <a:lnTo>
                    <a:pt x="4" y="163"/>
                  </a:lnTo>
                  <a:lnTo>
                    <a:pt x="1" y="179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1" y="232"/>
                  </a:lnTo>
                  <a:lnTo>
                    <a:pt x="4" y="250"/>
                  </a:lnTo>
                  <a:lnTo>
                    <a:pt x="9" y="270"/>
                  </a:lnTo>
                  <a:lnTo>
                    <a:pt x="16" y="291"/>
                  </a:lnTo>
                  <a:lnTo>
                    <a:pt x="25" y="312"/>
                  </a:lnTo>
                  <a:lnTo>
                    <a:pt x="37" y="333"/>
                  </a:lnTo>
                  <a:lnTo>
                    <a:pt x="51" y="355"/>
                  </a:lnTo>
                  <a:lnTo>
                    <a:pt x="67" y="378"/>
                  </a:lnTo>
                  <a:lnTo>
                    <a:pt x="85" y="401"/>
                  </a:lnTo>
                  <a:lnTo>
                    <a:pt x="107" y="426"/>
                  </a:lnTo>
                  <a:close/>
                </a:path>
              </a:pathLst>
            </a:custGeom>
            <a:solidFill>
              <a:srgbClr val="D28D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" name="Freeform 373"/>
            <p:cNvSpPr>
              <a:spLocks/>
            </p:cNvSpPr>
            <p:nvPr/>
          </p:nvSpPr>
          <p:spPr bwMode="auto">
            <a:xfrm>
              <a:off x="8249535" y="1949646"/>
              <a:ext cx="146380" cy="137993"/>
            </a:xfrm>
            <a:custGeom>
              <a:avLst/>
              <a:gdLst/>
              <a:ahLst/>
              <a:cxnLst>
                <a:cxn ang="0">
                  <a:pos x="1039" y="207"/>
                </a:cxn>
                <a:cxn ang="0">
                  <a:pos x="1109" y="277"/>
                </a:cxn>
                <a:cxn ang="0">
                  <a:pos x="1167" y="364"/>
                </a:cxn>
                <a:cxn ang="0">
                  <a:pos x="1209" y="460"/>
                </a:cxn>
                <a:cxn ang="0">
                  <a:pos x="1234" y="563"/>
                </a:cxn>
                <a:cxn ang="0">
                  <a:pos x="1241" y="666"/>
                </a:cxn>
                <a:cxn ang="0">
                  <a:pos x="1225" y="769"/>
                </a:cxn>
                <a:cxn ang="0">
                  <a:pos x="1173" y="891"/>
                </a:cxn>
                <a:cxn ang="0">
                  <a:pos x="1123" y="966"/>
                </a:cxn>
                <a:cxn ang="0">
                  <a:pos x="1064" y="1024"/>
                </a:cxn>
                <a:cxn ang="0">
                  <a:pos x="999" y="1047"/>
                </a:cxn>
                <a:cxn ang="0">
                  <a:pos x="930" y="1021"/>
                </a:cxn>
                <a:cxn ang="0">
                  <a:pos x="876" y="1039"/>
                </a:cxn>
                <a:cxn ang="0">
                  <a:pos x="827" y="1074"/>
                </a:cxn>
                <a:cxn ang="0">
                  <a:pos x="777" y="1068"/>
                </a:cxn>
                <a:cxn ang="0">
                  <a:pos x="728" y="1033"/>
                </a:cxn>
                <a:cxn ang="0">
                  <a:pos x="657" y="947"/>
                </a:cxn>
                <a:cxn ang="0">
                  <a:pos x="615" y="946"/>
                </a:cxn>
                <a:cxn ang="0">
                  <a:pos x="591" y="1048"/>
                </a:cxn>
                <a:cxn ang="0">
                  <a:pos x="547" y="1091"/>
                </a:cxn>
                <a:cxn ang="0">
                  <a:pos x="492" y="1086"/>
                </a:cxn>
                <a:cxn ang="0">
                  <a:pos x="428" y="1044"/>
                </a:cxn>
                <a:cxn ang="0">
                  <a:pos x="365" y="973"/>
                </a:cxn>
                <a:cxn ang="0">
                  <a:pos x="307" y="887"/>
                </a:cxn>
                <a:cxn ang="0">
                  <a:pos x="281" y="1008"/>
                </a:cxn>
                <a:cxn ang="0">
                  <a:pos x="242" y="1072"/>
                </a:cxn>
                <a:cxn ang="0">
                  <a:pos x="192" y="1087"/>
                </a:cxn>
                <a:cxn ang="0">
                  <a:pos x="135" y="1065"/>
                </a:cxn>
                <a:cxn ang="0">
                  <a:pos x="77" y="1013"/>
                </a:cxn>
                <a:cxn ang="0">
                  <a:pos x="0" y="914"/>
                </a:cxn>
                <a:cxn ang="0">
                  <a:pos x="16" y="1043"/>
                </a:cxn>
                <a:cxn ang="0">
                  <a:pos x="45" y="1124"/>
                </a:cxn>
                <a:cxn ang="0">
                  <a:pos x="90" y="1187"/>
                </a:cxn>
                <a:cxn ang="0">
                  <a:pos x="157" y="1219"/>
                </a:cxn>
                <a:cxn ang="0">
                  <a:pos x="251" y="1210"/>
                </a:cxn>
                <a:cxn ang="0">
                  <a:pos x="374" y="1152"/>
                </a:cxn>
                <a:cxn ang="0">
                  <a:pos x="457" y="1213"/>
                </a:cxn>
                <a:cxn ang="0">
                  <a:pos x="533" y="1242"/>
                </a:cxn>
                <a:cxn ang="0">
                  <a:pos x="609" y="1248"/>
                </a:cxn>
                <a:cxn ang="0">
                  <a:pos x="692" y="1226"/>
                </a:cxn>
                <a:cxn ang="0">
                  <a:pos x="781" y="1223"/>
                </a:cxn>
                <a:cxn ang="0">
                  <a:pos x="876" y="1233"/>
                </a:cxn>
                <a:cxn ang="0">
                  <a:pos x="942" y="1225"/>
                </a:cxn>
                <a:cxn ang="0">
                  <a:pos x="1005" y="1195"/>
                </a:cxn>
                <a:cxn ang="0">
                  <a:pos x="1055" y="1151"/>
                </a:cxn>
                <a:cxn ang="0">
                  <a:pos x="1149" y="1122"/>
                </a:cxn>
                <a:cxn ang="0">
                  <a:pos x="1222" y="1073"/>
                </a:cxn>
                <a:cxn ang="0">
                  <a:pos x="1270" y="1016"/>
                </a:cxn>
                <a:cxn ang="0">
                  <a:pos x="1314" y="917"/>
                </a:cxn>
                <a:cxn ang="0">
                  <a:pos x="1363" y="742"/>
                </a:cxn>
                <a:cxn ang="0">
                  <a:pos x="1371" y="618"/>
                </a:cxn>
                <a:cxn ang="0">
                  <a:pos x="1342" y="488"/>
                </a:cxn>
                <a:cxn ang="0">
                  <a:pos x="1260" y="357"/>
                </a:cxn>
                <a:cxn ang="0">
                  <a:pos x="1108" y="230"/>
                </a:cxn>
                <a:cxn ang="0">
                  <a:pos x="1037" y="155"/>
                </a:cxn>
                <a:cxn ang="0">
                  <a:pos x="1103" y="11"/>
                </a:cxn>
              </a:cxnLst>
              <a:rect l="0" t="0" r="r" b="b"/>
              <a:pathLst>
                <a:path w="1372" h="1249">
                  <a:moveTo>
                    <a:pt x="968" y="0"/>
                  </a:moveTo>
                  <a:lnTo>
                    <a:pt x="990" y="175"/>
                  </a:lnTo>
                  <a:lnTo>
                    <a:pt x="1007" y="185"/>
                  </a:lnTo>
                  <a:lnTo>
                    <a:pt x="1023" y="195"/>
                  </a:lnTo>
                  <a:lnTo>
                    <a:pt x="1039" y="207"/>
                  </a:lnTo>
                  <a:lnTo>
                    <a:pt x="1054" y="220"/>
                  </a:lnTo>
                  <a:lnTo>
                    <a:pt x="1068" y="233"/>
                  </a:lnTo>
                  <a:lnTo>
                    <a:pt x="1082" y="247"/>
                  </a:lnTo>
                  <a:lnTo>
                    <a:pt x="1096" y="262"/>
                  </a:lnTo>
                  <a:lnTo>
                    <a:pt x="1109" y="277"/>
                  </a:lnTo>
                  <a:lnTo>
                    <a:pt x="1122" y="293"/>
                  </a:lnTo>
                  <a:lnTo>
                    <a:pt x="1134" y="310"/>
                  </a:lnTo>
                  <a:lnTo>
                    <a:pt x="1146" y="327"/>
                  </a:lnTo>
                  <a:lnTo>
                    <a:pt x="1157" y="345"/>
                  </a:lnTo>
                  <a:lnTo>
                    <a:pt x="1167" y="364"/>
                  </a:lnTo>
                  <a:lnTo>
                    <a:pt x="1177" y="382"/>
                  </a:lnTo>
                  <a:lnTo>
                    <a:pt x="1186" y="401"/>
                  </a:lnTo>
                  <a:lnTo>
                    <a:pt x="1194" y="421"/>
                  </a:lnTo>
                  <a:lnTo>
                    <a:pt x="1202" y="440"/>
                  </a:lnTo>
                  <a:lnTo>
                    <a:pt x="1209" y="460"/>
                  </a:lnTo>
                  <a:lnTo>
                    <a:pt x="1216" y="481"/>
                  </a:lnTo>
                  <a:lnTo>
                    <a:pt x="1221" y="501"/>
                  </a:lnTo>
                  <a:lnTo>
                    <a:pt x="1226" y="522"/>
                  </a:lnTo>
                  <a:lnTo>
                    <a:pt x="1231" y="542"/>
                  </a:lnTo>
                  <a:lnTo>
                    <a:pt x="1234" y="563"/>
                  </a:lnTo>
                  <a:lnTo>
                    <a:pt x="1237" y="583"/>
                  </a:lnTo>
                  <a:lnTo>
                    <a:pt x="1239" y="604"/>
                  </a:lnTo>
                  <a:lnTo>
                    <a:pt x="1240" y="625"/>
                  </a:lnTo>
                  <a:lnTo>
                    <a:pt x="1241" y="646"/>
                  </a:lnTo>
                  <a:lnTo>
                    <a:pt x="1241" y="666"/>
                  </a:lnTo>
                  <a:lnTo>
                    <a:pt x="1239" y="686"/>
                  </a:lnTo>
                  <a:lnTo>
                    <a:pt x="1237" y="706"/>
                  </a:lnTo>
                  <a:lnTo>
                    <a:pt x="1235" y="725"/>
                  </a:lnTo>
                  <a:lnTo>
                    <a:pt x="1231" y="744"/>
                  </a:lnTo>
                  <a:lnTo>
                    <a:pt x="1225" y="769"/>
                  </a:lnTo>
                  <a:lnTo>
                    <a:pt x="1216" y="797"/>
                  </a:lnTo>
                  <a:lnTo>
                    <a:pt x="1204" y="827"/>
                  </a:lnTo>
                  <a:lnTo>
                    <a:pt x="1190" y="858"/>
                  </a:lnTo>
                  <a:lnTo>
                    <a:pt x="1182" y="874"/>
                  </a:lnTo>
                  <a:lnTo>
                    <a:pt x="1173" y="891"/>
                  </a:lnTo>
                  <a:lnTo>
                    <a:pt x="1164" y="907"/>
                  </a:lnTo>
                  <a:lnTo>
                    <a:pt x="1155" y="922"/>
                  </a:lnTo>
                  <a:lnTo>
                    <a:pt x="1145" y="938"/>
                  </a:lnTo>
                  <a:lnTo>
                    <a:pt x="1133" y="952"/>
                  </a:lnTo>
                  <a:lnTo>
                    <a:pt x="1123" y="966"/>
                  </a:lnTo>
                  <a:lnTo>
                    <a:pt x="1112" y="980"/>
                  </a:lnTo>
                  <a:lnTo>
                    <a:pt x="1100" y="992"/>
                  </a:lnTo>
                  <a:lnTo>
                    <a:pt x="1088" y="1004"/>
                  </a:lnTo>
                  <a:lnTo>
                    <a:pt x="1076" y="1014"/>
                  </a:lnTo>
                  <a:lnTo>
                    <a:pt x="1064" y="1024"/>
                  </a:lnTo>
                  <a:lnTo>
                    <a:pt x="1051" y="1032"/>
                  </a:lnTo>
                  <a:lnTo>
                    <a:pt x="1038" y="1038"/>
                  </a:lnTo>
                  <a:lnTo>
                    <a:pt x="1025" y="1043"/>
                  </a:lnTo>
                  <a:lnTo>
                    <a:pt x="1012" y="1046"/>
                  </a:lnTo>
                  <a:lnTo>
                    <a:pt x="999" y="1047"/>
                  </a:lnTo>
                  <a:lnTo>
                    <a:pt x="985" y="1046"/>
                  </a:lnTo>
                  <a:lnTo>
                    <a:pt x="971" y="1043"/>
                  </a:lnTo>
                  <a:lnTo>
                    <a:pt x="957" y="1038"/>
                  </a:lnTo>
                  <a:lnTo>
                    <a:pt x="944" y="1030"/>
                  </a:lnTo>
                  <a:lnTo>
                    <a:pt x="930" y="1021"/>
                  </a:lnTo>
                  <a:lnTo>
                    <a:pt x="917" y="1007"/>
                  </a:lnTo>
                  <a:lnTo>
                    <a:pt x="903" y="992"/>
                  </a:lnTo>
                  <a:lnTo>
                    <a:pt x="894" y="1009"/>
                  </a:lnTo>
                  <a:lnTo>
                    <a:pt x="886" y="1026"/>
                  </a:lnTo>
                  <a:lnTo>
                    <a:pt x="876" y="1039"/>
                  </a:lnTo>
                  <a:lnTo>
                    <a:pt x="867" y="1050"/>
                  </a:lnTo>
                  <a:lnTo>
                    <a:pt x="858" y="1058"/>
                  </a:lnTo>
                  <a:lnTo>
                    <a:pt x="847" y="1065"/>
                  </a:lnTo>
                  <a:lnTo>
                    <a:pt x="837" y="1070"/>
                  </a:lnTo>
                  <a:lnTo>
                    <a:pt x="827" y="1074"/>
                  </a:lnTo>
                  <a:lnTo>
                    <a:pt x="817" y="1075"/>
                  </a:lnTo>
                  <a:lnTo>
                    <a:pt x="807" y="1075"/>
                  </a:lnTo>
                  <a:lnTo>
                    <a:pt x="797" y="1074"/>
                  </a:lnTo>
                  <a:lnTo>
                    <a:pt x="787" y="1071"/>
                  </a:lnTo>
                  <a:lnTo>
                    <a:pt x="777" y="1068"/>
                  </a:lnTo>
                  <a:lnTo>
                    <a:pt x="767" y="1063"/>
                  </a:lnTo>
                  <a:lnTo>
                    <a:pt x="757" y="1056"/>
                  </a:lnTo>
                  <a:lnTo>
                    <a:pt x="747" y="1049"/>
                  </a:lnTo>
                  <a:lnTo>
                    <a:pt x="737" y="1041"/>
                  </a:lnTo>
                  <a:lnTo>
                    <a:pt x="728" y="1033"/>
                  </a:lnTo>
                  <a:lnTo>
                    <a:pt x="717" y="1024"/>
                  </a:lnTo>
                  <a:lnTo>
                    <a:pt x="708" y="1013"/>
                  </a:lnTo>
                  <a:lnTo>
                    <a:pt x="690" y="992"/>
                  </a:lnTo>
                  <a:lnTo>
                    <a:pt x="673" y="969"/>
                  </a:lnTo>
                  <a:lnTo>
                    <a:pt x="657" y="947"/>
                  </a:lnTo>
                  <a:lnTo>
                    <a:pt x="642" y="925"/>
                  </a:lnTo>
                  <a:lnTo>
                    <a:pt x="629" y="905"/>
                  </a:lnTo>
                  <a:lnTo>
                    <a:pt x="618" y="886"/>
                  </a:lnTo>
                  <a:lnTo>
                    <a:pt x="617" y="918"/>
                  </a:lnTo>
                  <a:lnTo>
                    <a:pt x="615" y="946"/>
                  </a:lnTo>
                  <a:lnTo>
                    <a:pt x="612" y="971"/>
                  </a:lnTo>
                  <a:lnTo>
                    <a:pt x="608" y="994"/>
                  </a:lnTo>
                  <a:lnTo>
                    <a:pt x="603" y="1014"/>
                  </a:lnTo>
                  <a:lnTo>
                    <a:pt x="598" y="1033"/>
                  </a:lnTo>
                  <a:lnTo>
                    <a:pt x="591" y="1048"/>
                  </a:lnTo>
                  <a:lnTo>
                    <a:pt x="584" y="1061"/>
                  </a:lnTo>
                  <a:lnTo>
                    <a:pt x="575" y="1072"/>
                  </a:lnTo>
                  <a:lnTo>
                    <a:pt x="566" y="1080"/>
                  </a:lnTo>
                  <a:lnTo>
                    <a:pt x="557" y="1087"/>
                  </a:lnTo>
                  <a:lnTo>
                    <a:pt x="547" y="1091"/>
                  </a:lnTo>
                  <a:lnTo>
                    <a:pt x="537" y="1094"/>
                  </a:lnTo>
                  <a:lnTo>
                    <a:pt x="526" y="1094"/>
                  </a:lnTo>
                  <a:lnTo>
                    <a:pt x="515" y="1093"/>
                  </a:lnTo>
                  <a:lnTo>
                    <a:pt x="504" y="1090"/>
                  </a:lnTo>
                  <a:lnTo>
                    <a:pt x="492" y="1086"/>
                  </a:lnTo>
                  <a:lnTo>
                    <a:pt x="480" y="1080"/>
                  </a:lnTo>
                  <a:lnTo>
                    <a:pt x="467" y="1073"/>
                  </a:lnTo>
                  <a:lnTo>
                    <a:pt x="455" y="1065"/>
                  </a:lnTo>
                  <a:lnTo>
                    <a:pt x="442" y="1055"/>
                  </a:lnTo>
                  <a:lnTo>
                    <a:pt x="428" y="1044"/>
                  </a:lnTo>
                  <a:lnTo>
                    <a:pt x="416" y="1032"/>
                  </a:lnTo>
                  <a:lnTo>
                    <a:pt x="403" y="1019"/>
                  </a:lnTo>
                  <a:lnTo>
                    <a:pt x="390" y="1004"/>
                  </a:lnTo>
                  <a:lnTo>
                    <a:pt x="377" y="989"/>
                  </a:lnTo>
                  <a:lnTo>
                    <a:pt x="365" y="973"/>
                  </a:lnTo>
                  <a:lnTo>
                    <a:pt x="353" y="957"/>
                  </a:lnTo>
                  <a:lnTo>
                    <a:pt x="341" y="940"/>
                  </a:lnTo>
                  <a:lnTo>
                    <a:pt x="329" y="923"/>
                  </a:lnTo>
                  <a:lnTo>
                    <a:pt x="318" y="905"/>
                  </a:lnTo>
                  <a:lnTo>
                    <a:pt x="307" y="887"/>
                  </a:lnTo>
                  <a:lnTo>
                    <a:pt x="303" y="916"/>
                  </a:lnTo>
                  <a:lnTo>
                    <a:pt x="298" y="943"/>
                  </a:lnTo>
                  <a:lnTo>
                    <a:pt x="293" y="967"/>
                  </a:lnTo>
                  <a:lnTo>
                    <a:pt x="288" y="988"/>
                  </a:lnTo>
                  <a:lnTo>
                    <a:pt x="281" y="1008"/>
                  </a:lnTo>
                  <a:lnTo>
                    <a:pt x="274" y="1025"/>
                  </a:lnTo>
                  <a:lnTo>
                    <a:pt x="267" y="1040"/>
                  </a:lnTo>
                  <a:lnTo>
                    <a:pt x="259" y="1053"/>
                  </a:lnTo>
                  <a:lnTo>
                    <a:pt x="251" y="1063"/>
                  </a:lnTo>
                  <a:lnTo>
                    <a:pt x="242" y="1072"/>
                  </a:lnTo>
                  <a:lnTo>
                    <a:pt x="232" y="1078"/>
                  </a:lnTo>
                  <a:lnTo>
                    <a:pt x="223" y="1083"/>
                  </a:lnTo>
                  <a:lnTo>
                    <a:pt x="213" y="1086"/>
                  </a:lnTo>
                  <a:lnTo>
                    <a:pt x="202" y="1087"/>
                  </a:lnTo>
                  <a:lnTo>
                    <a:pt x="192" y="1087"/>
                  </a:lnTo>
                  <a:lnTo>
                    <a:pt x="181" y="1085"/>
                  </a:lnTo>
                  <a:lnTo>
                    <a:pt x="170" y="1082"/>
                  </a:lnTo>
                  <a:lnTo>
                    <a:pt x="157" y="1078"/>
                  </a:lnTo>
                  <a:lnTo>
                    <a:pt x="146" y="1072"/>
                  </a:lnTo>
                  <a:lnTo>
                    <a:pt x="135" y="1065"/>
                  </a:lnTo>
                  <a:lnTo>
                    <a:pt x="123" y="1057"/>
                  </a:lnTo>
                  <a:lnTo>
                    <a:pt x="111" y="1047"/>
                  </a:lnTo>
                  <a:lnTo>
                    <a:pt x="100" y="1037"/>
                  </a:lnTo>
                  <a:lnTo>
                    <a:pt x="88" y="1026"/>
                  </a:lnTo>
                  <a:lnTo>
                    <a:pt x="77" y="1013"/>
                  </a:lnTo>
                  <a:lnTo>
                    <a:pt x="65" y="1001"/>
                  </a:lnTo>
                  <a:lnTo>
                    <a:pt x="54" y="987"/>
                  </a:lnTo>
                  <a:lnTo>
                    <a:pt x="43" y="973"/>
                  </a:lnTo>
                  <a:lnTo>
                    <a:pt x="20" y="944"/>
                  </a:lnTo>
                  <a:lnTo>
                    <a:pt x="0" y="914"/>
                  </a:lnTo>
                  <a:lnTo>
                    <a:pt x="2" y="951"/>
                  </a:lnTo>
                  <a:lnTo>
                    <a:pt x="6" y="988"/>
                  </a:lnTo>
                  <a:lnTo>
                    <a:pt x="9" y="1006"/>
                  </a:lnTo>
                  <a:lnTo>
                    <a:pt x="12" y="1025"/>
                  </a:lnTo>
                  <a:lnTo>
                    <a:pt x="16" y="1043"/>
                  </a:lnTo>
                  <a:lnTo>
                    <a:pt x="20" y="1060"/>
                  </a:lnTo>
                  <a:lnTo>
                    <a:pt x="26" y="1077"/>
                  </a:lnTo>
                  <a:lnTo>
                    <a:pt x="32" y="1093"/>
                  </a:lnTo>
                  <a:lnTo>
                    <a:pt x="38" y="1109"/>
                  </a:lnTo>
                  <a:lnTo>
                    <a:pt x="45" y="1124"/>
                  </a:lnTo>
                  <a:lnTo>
                    <a:pt x="52" y="1138"/>
                  </a:lnTo>
                  <a:lnTo>
                    <a:pt x="61" y="1153"/>
                  </a:lnTo>
                  <a:lnTo>
                    <a:pt x="70" y="1165"/>
                  </a:lnTo>
                  <a:lnTo>
                    <a:pt x="80" y="1176"/>
                  </a:lnTo>
                  <a:lnTo>
                    <a:pt x="90" y="1187"/>
                  </a:lnTo>
                  <a:lnTo>
                    <a:pt x="102" y="1196"/>
                  </a:lnTo>
                  <a:lnTo>
                    <a:pt x="114" y="1204"/>
                  </a:lnTo>
                  <a:lnTo>
                    <a:pt x="128" y="1210"/>
                  </a:lnTo>
                  <a:lnTo>
                    <a:pt x="142" y="1215"/>
                  </a:lnTo>
                  <a:lnTo>
                    <a:pt x="157" y="1219"/>
                  </a:lnTo>
                  <a:lnTo>
                    <a:pt x="175" y="1220"/>
                  </a:lnTo>
                  <a:lnTo>
                    <a:pt x="192" y="1221"/>
                  </a:lnTo>
                  <a:lnTo>
                    <a:pt x="211" y="1219"/>
                  </a:lnTo>
                  <a:lnTo>
                    <a:pt x="230" y="1216"/>
                  </a:lnTo>
                  <a:lnTo>
                    <a:pt x="251" y="1210"/>
                  </a:lnTo>
                  <a:lnTo>
                    <a:pt x="273" y="1203"/>
                  </a:lnTo>
                  <a:lnTo>
                    <a:pt x="296" y="1194"/>
                  </a:lnTo>
                  <a:lnTo>
                    <a:pt x="321" y="1182"/>
                  </a:lnTo>
                  <a:lnTo>
                    <a:pt x="347" y="1168"/>
                  </a:lnTo>
                  <a:lnTo>
                    <a:pt x="374" y="1152"/>
                  </a:lnTo>
                  <a:lnTo>
                    <a:pt x="381" y="1159"/>
                  </a:lnTo>
                  <a:lnTo>
                    <a:pt x="403" y="1178"/>
                  </a:lnTo>
                  <a:lnTo>
                    <a:pt x="418" y="1189"/>
                  </a:lnTo>
                  <a:lnTo>
                    <a:pt x="436" y="1201"/>
                  </a:lnTo>
                  <a:lnTo>
                    <a:pt x="457" y="1213"/>
                  </a:lnTo>
                  <a:lnTo>
                    <a:pt x="480" y="1225"/>
                  </a:lnTo>
                  <a:lnTo>
                    <a:pt x="493" y="1230"/>
                  </a:lnTo>
                  <a:lnTo>
                    <a:pt x="506" y="1235"/>
                  </a:lnTo>
                  <a:lnTo>
                    <a:pt x="519" y="1239"/>
                  </a:lnTo>
                  <a:lnTo>
                    <a:pt x="533" y="1242"/>
                  </a:lnTo>
                  <a:lnTo>
                    <a:pt x="547" y="1245"/>
                  </a:lnTo>
                  <a:lnTo>
                    <a:pt x="562" y="1248"/>
                  </a:lnTo>
                  <a:lnTo>
                    <a:pt x="577" y="1249"/>
                  </a:lnTo>
                  <a:lnTo>
                    <a:pt x="593" y="1249"/>
                  </a:lnTo>
                  <a:lnTo>
                    <a:pt x="609" y="1248"/>
                  </a:lnTo>
                  <a:lnTo>
                    <a:pt x="625" y="1246"/>
                  </a:lnTo>
                  <a:lnTo>
                    <a:pt x="641" y="1243"/>
                  </a:lnTo>
                  <a:lnTo>
                    <a:pt x="658" y="1239"/>
                  </a:lnTo>
                  <a:lnTo>
                    <a:pt x="675" y="1233"/>
                  </a:lnTo>
                  <a:lnTo>
                    <a:pt x="692" y="1226"/>
                  </a:lnTo>
                  <a:lnTo>
                    <a:pt x="709" y="1217"/>
                  </a:lnTo>
                  <a:lnTo>
                    <a:pt x="727" y="1207"/>
                  </a:lnTo>
                  <a:lnTo>
                    <a:pt x="737" y="1210"/>
                  </a:lnTo>
                  <a:lnTo>
                    <a:pt x="763" y="1218"/>
                  </a:lnTo>
                  <a:lnTo>
                    <a:pt x="781" y="1223"/>
                  </a:lnTo>
                  <a:lnTo>
                    <a:pt x="802" y="1227"/>
                  </a:lnTo>
                  <a:lnTo>
                    <a:pt x="825" y="1230"/>
                  </a:lnTo>
                  <a:lnTo>
                    <a:pt x="849" y="1233"/>
                  </a:lnTo>
                  <a:lnTo>
                    <a:pt x="863" y="1233"/>
                  </a:lnTo>
                  <a:lnTo>
                    <a:pt x="876" y="1233"/>
                  </a:lnTo>
                  <a:lnTo>
                    <a:pt x="889" y="1233"/>
                  </a:lnTo>
                  <a:lnTo>
                    <a:pt x="902" y="1232"/>
                  </a:lnTo>
                  <a:lnTo>
                    <a:pt x="915" y="1230"/>
                  </a:lnTo>
                  <a:lnTo>
                    <a:pt x="928" y="1228"/>
                  </a:lnTo>
                  <a:lnTo>
                    <a:pt x="942" y="1225"/>
                  </a:lnTo>
                  <a:lnTo>
                    <a:pt x="955" y="1221"/>
                  </a:lnTo>
                  <a:lnTo>
                    <a:pt x="967" y="1216"/>
                  </a:lnTo>
                  <a:lnTo>
                    <a:pt x="980" y="1210"/>
                  </a:lnTo>
                  <a:lnTo>
                    <a:pt x="992" y="1203"/>
                  </a:lnTo>
                  <a:lnTo>
                    <a:pt x="1005" y="1195"/>
                  </a:lnTo>
                  <a:lnTo>
                    <a:pt x="1016" y="1186"/>
                  </a:lnTo>
                  <a:lnTo>
                    <a:pt x="1027" y="1176"/>
                  </a:lnTo>
                  <a:lnTo>
                    <a:pt x="1037" y="1165"/>
                  </a:lnTo>
                  <a:lnTo>
                    <a:pt x="1047" y="1152"/>
                  </a:lnTo>
                  <a:lnTo>
                    <a:pt x="1055" y="1151"/>
                  </a:lnTo>
                  <a:lnTo>
                    <a:pt x="1077" y="1146"/>
                  </a:lnTo>
                  <a:lnTo>
                    <a:pt x="1092" y="1143"/>
                  </a:lnTo>
                  <a:lnTo>
                    <a:pt x="1109" y="1138"/>
                  </a:lnTo>
                  <a:lnTo>
                    <a:pt x="1128" y="1131"/>
                  </a:lnTo>
                  <a:lnTo>
                    <a:pt x="1149" y="1122"/>
                  </a:lnTo>
                  <a:lnTo>
                    <a:pt x="1170" y="1111"/>
                  </a:lnTo>
                  <a:lnTo>
                    <a:pt x="1191" y="1098"/>
                  </a:lnTo>
                  <a:lnTo>
                    <a:pt x="1201" y="1091"/>
                  </a:lnTo>
                  <a:lnTo>
                    <a:pt x="1212" y="1082"/>
                  </a:lnTo>
                  <a:lnTo>
                    <a:pt x="1222" y="1073"/>
                  </a:lnTo>
                  <a:lnTo>
                    <a:pt x="1232" y="1063"/>
                  </a:lnTo>
                  <a:lnTo>
                    <a:pt x="1242" y="1053"/>
                  </a:lnTo>
                  <a:lnTo>
                    <a:pt x="1252" y="1041"/>
                  </a:lnTo>
                  <a:lnTo>
                    <a:pt x="1261" y="1029"/>
                  </a:lnTo>
                  <a:lnTo>
                    <a:pt x="1270" y="1016"/>
                  </a:lnTo>
                  <a:lnTo>
                    <a:pt x="1279" y="1001"/>
                  </a:lnTo>
                  <a:lnTo>
                    <a:pt x="1287" y="986"/>
                  </a:lnTo>
                  <a:lnTo>
                    <a:pt x="1294" y="970"/>
                  </a:lnTo>
                  <a:lnTo>
                    <a:pt x="1301" y="953"/>
                  </a:lnTo>
                  <a:lnTo>
                    <a:pt x="1314" y="917"/>
                  </a:lnTo>
                  <a:lnTo>
                    <a:pt x="1327" y="876"/>
                  </a:lnTo>
                  <a:lnTo>
                    <a:pt x="1341" y="834"/>
                  </a:lnTo>
                  <a:lnTo>
                    <a:pt x="1353" y="789"/>
                  </a:lnTo>
                  <a:lnTo>
                    <a:pt x="1359" y="766"/>
                  </a:lnTo>
                  <a:lnTo>
                    <a:pt x="1363" y="742"/>
                  </a:lnTo>
                  <a:lnTo>
                    <a:pt x="1367" y="718"/>
                  </a:lnTo>
                  <a:lnTo>
                    <a:pt x="1370" y="693"/>
                  </a:lnTo>
                  <a:lnTo>
                    <a:pt x="1372" y="668"/>
                  </a:lnTo>
                  <a:lnTo>
                    <a:pt x="1372" y="643"/>
                  </a:lnTo>
                  <a:lnTo>
                    <a:pt x="1371" y="618"/>
                  </a:lnTo>
                  <a:lnTo>
                    <a:pt x="1369" y="591"/>
                  </a:lnTo>
                  <a:lnTo>
                    <a:pt x="1365" y="566"/>
                  </a:lnTo>
                  <a:lnTo>
                    <a:pt x="1359" y="540"/>
                  </a:lnTo>
                  <a:lnTo>
                    <a:pt x="1352" y="514"/>
                  </a:lnTo>
                  <a:lnTo>
                    <a:pt x="1342" y="488"/>
                  </a:lnTo>
                  <a:lnTo>
                    <a:pt x="1331" y="461"/>
                  </a:lnTo>
                  <a:lnTo>
                    <a:pt x="1317" y="435"/>
                  </a:lnTo>
                  <a:lnTo>
                    <a:pt x="1301" y="408"/>
                  </a:lnTo>
                  <a:lnTo>
                    <a:pt x="1282" y="382"/>
                  </a:lnTo>
                  <a:lnTo>
                    <a:pt x="1260" y="357"/>
                  </a:lnTo>
                  <a:lnTo>
                    <a:pt x="1236" y="330"/>
                  </a:lnTo>
                  <a:lnTo>
                    <a:pt x="1209" y="304"/>
                  </a:lnTo>
                  <a:lnTo>
                    <a:pt x="1179" y="279"/>
                  </a:lnTo>
                  <a:lnTo>
                    <a:pt x="1145" y="254"/>
                  </a:lnTo>
                  <a:lnTo>
                    <a:pt x="1108" y="230"/>
                  </a:lnTo>
                  <a:lnTo>
                    <a:pt x="1068" y="204"/>
                  </a:lnTo>
                  <a:lnTo>
                    <a:pt x="1025" y="181"/>
                  </a:lnTo>
                  <a:lnTo>
                    <a:pt x="1026" y="178"/>
                  </a:lnTo>
                  <a:lnTo>
                    <a:pt x="1030" y="169"/>
                  </a:lnTo>
                  <a:lnTo>
                    <a:pt x="1037" y="155"/>
                  </a:lnTo>
                  <a:lnTo>
                    <a:pt x="1046" y="135"/>
                  </a:lnTo>
                  <a:lnTo>
                    <a:pt x="1057" y="111"/>
                  </a:lnTo>
                  <a:lnTo>
                    <a:pt x="1071" y="82"/>
                  </a:lnTo>
                  <a:lnTo>
                    <a:pt x="1086" y="48"/>
                  </a:lnTo>
                  <a:lnTo>
                    <a:pt x="1103" y="11"/>
                  </a:lnTo>
                  <a:lnTo>
                    <a:pt x="1071" y="7"/>
                  </a:lnTo>
                  <a:lnTo>
                    <a:pt x="1038" y="3"/>
                  </a:lnTo>
                  <a:lnTo>
                    <a:pt x="1004" y="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" name="Freeform 374"/>
            <p:cNvSpPr>
              <a:spLocks/>
            </p:cNvSpPr>
            <p:nvPr/>
          </p:nvSpPr>
          <p:spPr bwMode="auto">
            <a:xfrm>
              <a:off x="8280256" y="1781817"/>
              <a:ext cx="135536" cy="175289"/>
            </a:xfrm>
            <a:custGeom>
              <a:avLst/>
              <a:gdLst/>
              <a:ahLst/>
              <a:cxnLst>
                <a:cxn ang="0">
                  <a:pos x="1173" y="13"/>
                </a:cxn>
                <a:cxn ang="0">
                  <a:pos x="1139" y="7"/>
                </a:cxn>
                <a:cxn ang="0">
                  <a:pos x="1072" y="1"/>
                </a:cxn>
                <a:cxn ang="0">
                  <a:pos x="957" y="0"/>
                </a:cxn>
                <a:cxn ang="0">
                  <a:pos x="818" y="4"/>
                </a:cxn>
                <a:cxn ang="0">
                  <a:pos x="661" y="15"/>
                </a:cxn>
                <a:cxn ang="0">
                  <a:pos x="489" y="31"/>
                </a:cxn>
                <a:cxn ang="0">
                  <a:pos x="308" y="52"/>
                </a:cxn>
                <a:cxn ang="0">
                  <a:pos x="122" y="78"/>
                </a:cxn>
                <a:cxn ang="0">
                  <a:pos x="0" y="137"/>
                </a:cxn>
                <a:cxn ang="0">
                  <a:pos x="96" y="328"/>
                </a:cxn>
                <a:cxn ang="0">
                  <a:pos x="156" y="314"/>
                </a:cxn>
                <a:cxn ang="0">
                  <a:pos x="259" y="291"/>
                </a:cxn>
                <a:cxn ang="0">
                  <a:pos x="392" y="266"/>
                </a:cxn>
                <a:cxn ang="0">
                  <a:pos x="502" y="252"/>
                </a:cxn>
                <a:cxn ang="0">
                  <a:pos x="577" y="246"/>
                </a:cxn>
                <a:cxn ang="0">
                  <a:pos x="649" y="243"/>
                </a:cxn>
                <a:cxn ang="0">
                  <a:pos x="720" y="244"/>
                </a:cxn>
                <a:cxn ang="0">
                  <a:pos x="784" y="251"/>
                </a:cxn>
                <a:cxn ang="0">
                  <a:pos x="840" y="264"/>
                </a:cxn>
                <a:cxn ang="0">
                  <a:pos x="890" y="285"/>
                </a:cxn>
                <a:cxn ang="0">
                  <a:pos x="927" y="313"/>
                </a:cxn>
                <a:cxn ang="0">
                  <a:pos x="951" y="351"/>
                </a:cxn>
                <a:cxn ang="0">
                  <a:pos x="964" y="405"/>
                </a:cxn>
                <a:cxn ang="0">
                  <a:pos x="967" y="475"/>
                </a:cxn>
                <a:cxn ang="0">
                  <a:pos x="961" y="557"/>
                </a:cxn>
                <a:cxn ang="0">
                  <a:pos x="947" y="648"/>
                </a:cxn>
                <a:cxn ang="0">
                  <a:pos x="927" y="747"/>
                </a:cxn>
                <a:cxn ang="0">
                  <a:pos x="902" y="850"/>
                </a:cxn>
                <a:cxn ang="0">
                  <a:pos x="874" y="954"/>
                </a:cxn>
                <a:cxn ang="0">
                  <a:pos x="827" y="1108"/>
                </a:cxn>
                <a:cxn ang="0">
                  <a:pos x="766" y="1294"/>
                </a:cxn>
                <a:cxn ang="0">
                  <a:pos x="714" y="1439"/>
                </a:cxn>
                <a:cxn ang="0">
                  <a:pos x="682" y="1522"/>
                </a:cxn>
                <a:cxn ang="0">
                  <a:pos x="787" y="1600"/>
                </a:cxn>
                <a:cxn ang="0">
                  <a:pos x="864" y="1430"/>
                </a:cxn>
                <a:cxn ang="0">
                  <a:pos x="958" y="1208"/>
                </a:cxn>
                <a:cxn ang="0">
                  <a:pos x="1058" y="958"/>
                </a:cxn>
                <a:cxn ang="0">
                  <a:pos x="1106" y="828"/>
                </a:cxn>
                <a:cxn ang="0">
                  <a:pos x="1151" y="698"/>
                </a:cxn>
                <a:cxn ang="0">
                  <a:pos x="1190" y="573"/>
                </a:cxn>
                <a:cxn ang="0">
                  <a:pos x="1222" y="453"/>
                </a:cxn>
                <a:cxn ang="0">
                  <a:pos x="1246" y="342"/>
                </a:cxn>
                <a:cxn ang="0">
                  <a:pos x="1262" y="242"/>
                </a:cxn>
                <a:cxn ang="0">
                  <a:pos x="1264" y="158"/>
                </a:cxn>
                <a:cxn ang="0">
                  <a:pos x="1253" y="90"/>
                </a:cxn>
                <a:cxn ang="0">
                  <a:pos x="1228" y="42"/>
                </a:cxn>
                <a:cxn ang="0">
                  <a:pos x="1187" y="16"/>
                </a:cxn>
              </a:cxnLst>
              <a:rect l="0" t="0" r="r" b="b"/>
              <a:pathLst>
                <a:path w="1264" h="1600">
                  <a:moveTo>
                    <a:pt x="1187" y="16"/>
                  </a:moveTo>
                  <a:lnTo>
                    <a:pt x="1173" y="13"/>
                  </a:lnTo>
                  <a:lnTo>
                    <a:pt x="1157" y="10"/>
                  </a:lnTo>
                  <a:lnTo>
                    <a:pt x="1139" y="7"/>
                  </a:lnTo>
                  <a:lnTo>
                    <a:pt x="1118" y="4"/>
                  </a:lnTo>
                  <a:lnTo>
                    <a:pt x="1072" y="1"/>
                  </a:lnTo>
                  <a:lnTo>
                    <a:pt x="1018" y="0"/>
                  </a:lnTo>
                  <a:lnTo>
                    <a:pt x="957" y="0"/>
                  </a:lnTo>
                  <a:lnTo>
                    <a:pt x="891" y="1"/>
                  </a:lnTo>
                  <a:lnTo>
                    <a:pt x="818" y="4"/>
                  </a:lnTo>
                  <a:lnTo>
                    <a:pt x="742" y="9"/>
                  </a:lnTo>
                  <a:lnTo>
                    <a:pt x="661" y="15"/>
                  </a:lnTo>
                  <a:lnTo>
                    <a:pt x="577" y="22"/>
                  </a:lnTo>
                  <a:lnTo>
                    <a:pt x="489" y="31"/>
                  </a:lnTo>
                  <a:lnTo>
                    <a:pt x="399" y="41"/>
                  </a:lnTo>
                  <a:lnTo>
                    <a:pt x="308" y="52"/>
                  </a:lnTo>
                  <a:lnTo>
                    <a:pt x="215" y="65"/>
                  </a:lnTo>
                  <a:lnTo>
                    <a:pt x="122" y="78"/>
                  </a:lnTo>
                  <a:lnTo>
                    <a:pt x="30" y="93"/>
                  </a:lnTo>
                  <a:lnTo>
                    <a:pt x="0" y="137"/>
                  </a:lnTo>
                  <a:lnTo>
                    <a:pt x="88" y="330"/>
                  </a:lnTo>
                  <a:lnTo>
                    <a:pt x="96" y="328"/>
                  </a:lnTo>
                  <a:lnTo>
                    <a:pt x="119" y="323"/>
                  </a:lnTo>
                  <a:lnTo>
                    <a:pt x="156" y="314"/>
                  </a:lnTo>
                  <a:lnTo>
                    <a:pt x="203" y="303"/>
                  </a:lnTo>
                  <a:lnTo>
                    <a:pt x="259" y="291"/>
                  </a:lnTo>
                  <a:lnTo>
                    <a:pt x="323" y="279"/>
                  </a:lnTo>
                  <a:lnTo>
                    <a:pt x="392" y="266"/>
                  </a:lnTo>
                  <a:lnTo>
                    <a:pt x="465" y="256"/>
                  </a:lnTo>
                  <a:lnTo>
                    <a:pt x="502" y="252"/>
                  </a:lnTo>
                  <a:lnTo>
                    <a:pt x="539" y="248"/>
                  </a:lnTo>
                  <a:lnTo>
                    <a:pt x="577" y="246"/>
                  </a:lnTo>
                  <a:lnTo>
                    <a:pt x="613" y="244"/>
                  </a:lnTo>
                  <a:lnTo>
                    <a:pt x="649" y="243"/>
                  </a:lnTo>
                  <a:lnTo>
                    <a:pt x="684" y="243"/>
                  </a:lnTo>
                  <a:lnTo>
                    <a:pt x="720" y="244"/>
                  </a:lnTo>
                  <a:lnTo>
                    <a:pt x="752" y="247"/>
                  </a:lnTo>
                  <a:lnTo>
                    <a:pt x="784" y="251"/>
                  </a:lnTo>
                  <a:lnTo>
                    <a:pt x="813" y="257"/>
                  </a:lnTo>
                  <a:lnTo>
                    <a:pt x="840" y="264"/>
                  </a:lnTo>
                  <a:lnTo>
                    <a:pt x="867" y="274"/>
                  </a:lnTo>
                  <a:lnTo>
                    <a:pt x="890" y="285"/>
                  </a:lnTo>
                  <a:lnTo>
                    <a:pt x="910" y="298"/>
                  </a:lnTo>
                  <a:lnTo>
                    <a:pt x="927" y="313"/>
                  </a:lnTo>
                  <a:lnTo>
                    <a:pt x="941" y="330"/>
                  </a:lnTo>
                  <a:lnTo>
                    <a:pt x="951" y="351"/>
                  </a:lnTo>
                  <a:lnTo>
                    <a:pt x="959" y="376"/>
                  </a:lnTo>
                  <a:lnTo>
                    <a:pt x="964" y="405"/>
                  </a:lnTo>
                  <a:lnTo>
                    <a:pt x="967" y="439"/>
                  </a:lnTo>
                  <a:lnTo>
                    <a:pt x="967" y="475"/>
                  </a:lnTo>
                  <a:lnTo>
                    <a:pt x="965" y="514"/>
                  </a:lnTo>
                  <a:lnTo>
                    <a:pt x="961" y="557"/>
                  </a:lnTo>
                  <a:lnTo>
                    <a:pt x="955" y="602"/>
                  </a:lnTo>
                  <a:lnTo>
                    <a:pt x="947" y="648"/>
                  </a:lnTo>
                  <a:lnTo>
                    <a:pt x="938" y="697"/>
                  </a:lnTo>
                  <a:lnTo>
                    <a:pt x="927" y="747"/>
                  </a:lnTo>
                  <a:lnTo>
                    <a:pt x="915" y="797"/>
                  </a:lnTo>
                  <a:lnTo>
                    <a:pt x="902" y="850"/>
                  </a:lnTo>
                  <a:lnTo>
                    <a:pt x="889" y="901"/>
                  </a:lnTo>
                  <a:lnTo>
                    <a:pt x="874" y="954"/>
                  </a:lnTo>
                  <a:lnTo>
                    <a:pt x="859" y="1006"/>
                  </a:lnTo>
                  <a:lnTo>
                    <a:pt x="827" y="1108"/>
                  </a:lnTo>
                  <a:lnTo>
                    <a:pt x="796" y="1204"/>
                  </a:lnTo>
                  <a:lnTo>
                    <a:pt x="766" y="1294"/>
                  </a:lnTo>
                  <a:lnTo>
                    <a:pt x="738" y="1373"/>
                  </a:lnTo>
                  <a:lnTo>
                    <a:pt x="714" y="1439"/>
                  </a:lnTo>
                  <a:lnTo>
                    <a:pt x="695" y="1490"/>
                  </a:lnTo>
                  <a:lnTo>
                    <a:pt x="682" y="1522"/>
                  </a:lnTo>
                  <a:lnTo>
                    <a:pt x="678" y="1533"/>
                  </a:lnTo>
                  <a:lnTo>
                    <a:pt x="787" y="1600"/>
                  </a:lnTo>
                  <a:lnTo>
                    <a:pt x="822" y="1523"/>
                  </a:lnTo>
                  <a:lnTo>
                    <a:pt x="864" y="1430"/>
                  </a:lnTo>
                  <a:lnTo>
                    <a:pt x="910" y="1324"/>
                  </a:lnTo>
                  <a:lnTo>
                    <a:pt x="958" y="1208"/>
                  </a:lnTo>
                  <a:lnTo>
                    <a:pt x="1009" y="1086"/>
                  </a:lnTo>
                  <a:lnTo>
                    <a:pt x="1058" y="958"/>
                  </a:lnTo>
                  <a:lnTo>
                    <a:pt x="1082" y="892"/>
                  </a:lnTo>
                  <a:lnTo>
                    <a:pt x="1106" y="828"/>
                  </a:lnTo>
                  <a:lnTo>
                    <a:pt x="1129" y="762"/>
                  </a:lnTo>
                  <a:lnTo>
                    <a:pt x="1151" y="698"/>
                  </a:lnTo>
                  <a:lnTo>
                    <a:pt x="1171" y="634"/>
                  </a:lnTo>
                  <a:lnTo>
                    <a:pt x="1190" y="573"/>
                  </a:lnTo>
                  <a:lnTo>
                    <a:pt x="1207" y="511"/>
                  </a:lnTo>
                  <a:lnTo>
                    <a:pt x="1222" y="453"/>
                  </a:lnTo>
                  <a:lnTo>
                    <a:pt x="1235" y="396"/>
                  </a:lnTo>
                  <a:lnTo>
                    <a:pt x="1246" y="342"/>
                  </a:lnTo>
                  <a:lnTo>
                    <a:pt x="1255" y="291"/>
                  </a:lnTo>
                  <a:lnTo>
                    <a:pt x="1262" y="242"/>
                  </a:lnTo>
                  <a:lnTo>
                    <a:pt x="1264" y="198"/>
                  </a:lnTo>
                  <a:lnTo>
                    <a:pt x="1264" y="158"/>
                  </a:lnTo>
                  <a:lnTo>
                    <a:pt x="1260" y="121"/>
                  </a:lnTo>
                  <a:lnTo>
                    <a:pt x="1253" y="90"/>
                  </a:lnTo>
                  <a:lnTo>
                    <a:pt x="1242" y="63"/>
                  </a:lnTo>
                  <a:lnTo>
                    <a:pt x="1228" y="42"/>
                  </a:lnTo>
                  <a:lnTo>
                    <a:pt x="1209" y="26"/>
                  </a:lnTo>
                  <a:lnTo>
                    <a:pt x="1187" y="16"/>
                  </a:lnTo>
                  <a:close/>
                </a:path>
              </a:pathLst>
            </a:custGeom>
            <a:solidFill>
              <a:srgbClr val="DF9E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" name="Freeform 375"/>
            <p:cNvSpPr>
              <a:spLocks/>
            </p:cNvSpPr>
            <p:nvPr/>
          </p:nvSpPr>
          <p:spPr bwMode="auto">
            <a:xfrm>
              <a:off x="8142913" y="1778087"/>
              <a:ext cx="173486" cy="123074"/>
            </a:xfrm>
            <a:custGeom>
              <a:avLst/>
              <a:gdLst/>
              <a:ahLst/>
              <a:cxnLst>
                <a:cxn ang="0">
                  <a:pos x="517" y="225"/>
                </a:cxn>
                <a:cxn ang="0">
                  <a:pos x="674" y="177"/>
                </a:cxn>
                <a:cxn ang="0">
                  <a:pos x="904" y="110"/>
                </a:cxn>
                <a:cxn ang="0">
                  <a:pos x="1142" y="46"/>
                </a:cxn>
                <a:cxn ang="0">
                  <a:pos x="1276" y="14"/>
                </a:cxn>
                <a:cxn ang="0">
                  <a:pos x="1351" y="2"/>
                </a:cxn>
                <a:cxn ang="0">
                  <a:pos x="1395" y="1"/>
                </a:cxn>
                <a:cxn ang="0">
                  <a:pos x="1423" y="13"/>
                </a:cxn>
                <a:cxn ang="0">
                  <a:pos x="1428" y="22"/>
                </a:cxn>
                <a:cxn ang="0">
                  <a:pos x="1419" y="49"/>
                </a:cxn>
                <a:cxn ang="0">
                  <a:pos x="1399" y="91"/>
                </a:cxn>
                <a:cxn ang="0">
                  <a:pos x="1391" y="122"/>
                </a:cxn>
                <a:cxn ang="0">
                  <a:pos x="1386" y="159"/>
                </a:cxn>
                <a:cxn ang="0">
                  <a:pos x="1387" y="205"/>
                </a:cxn>
                <a:cxn ang="0">
                  <a:pos x="1395" y="259"/>
                </a:cxn>
                <a:cxn ang="0">
                  <a:pos x="1412" y="321"/>
                </a:cxn>
                <a:cxn ang="0">
                  <a:pos x="1452" y="429"/>
                </a:cxn>
                <a:cxn ang="0">
                  <a:pos x="1510" y="557"/>
                </a:cxn>
                <a:cxn ang="0">
                  <a:pos x="1600" y="725"/>
                </a:cxn>
                <a:cxn ang="0">
                  <a:pos x="1631" y="780"/>
                </a:cxn>
                <a:cxn ang="0">
                  <a:pos x="1631" y="815"/>
                </a:cxn>
                <a:cxn ang="0">
                  <a:pos x="1623" y="854"/>
                </a:cxn>
                <a:cxn ang="0">
                  <a:pos x="1601" y="894"/>
                </a:cxn>
                <a:cxn ang="0">
                  <a:pos x="1581" y="913"/>
                </a:cxn>
                <a:cxn ang="0">
                  <a:pos x="1556" y="930"/>
                </a:cxn>
                <a:cxn ang="0">
                  <a:pos x="1514" y="947"/>
                </a:cxn>
                <a:cxn ang="0">
                  <a:pos x="1450" y="959"/>
                </a:cxn>
                <a:cxn ang="0">
                  <a:pos x="1392" y="959"/>
                </a:cxn>
                <a:cxn ang="0">
                  <a:pos x="1322" y="946"/>
                </a:cxn>
                <a:cxn ang="0">
                  <a:pos x="1289" y="944"/>
                </a:cxn>
                <a:cxn ang="0">
                  <a:pos x="1127" y="999"/>
                </a:cxn>
                <a:cxn ang="0">
                  <a:pos x="994" y="1037"/>
                </a:cxn>
                <a:cxn ang="0">
                  <a:pos x="840" y="1074"/>
                </a:cxn>
                <a:cxn ang="0">
                  <a:pos x="675" y="1103"/>
                </a:cxn>
                <a:cxn ang="0">
                  <a:pos x="509" y="1120"/>
                </a:cxn>
                <a:cxn ang="0">
                  <a:pos x="352" y="1115"/>
                </a:cxn>
                <a:cxn ang="0">
                  <a:pos x="214" y="1083"/>
                </a:cxn>
                <a:cxn ang="0">
                  <a:pos x="105" y="1020"/>
                </a:cxn>
                <a:cxn ang="0">
                  <a:pos x="36" y="916"/>
                </a:cxn>
                <a:cxn ang="0">
                  <a:pos x="5" y="797"/>
                </a:cxn>
                <a:cxn ang="0">
                  <a:pos x="2" y="692"/>
                </a:cxn>
                <a:cxn ang="0">
                  <a:pos x="22" y="599"/>
                </a:cxn>
                <a:cxn ang="0">
                  <a:pos x="62" y="517"/>
                </a:cxn>
                <a:cxn ang="0">
                  <a:pos x="115" y="448"/>
                </a:cxn>
                <a:cxn ang="0">
                  <a:pos x="179" y="388"/>
                </a:cxn>
                <a:cxn ang="0">
                  <a:pos x="249" y="339"/>
                </a:cxn>
                <a:cxn ang="0">
                  <a:pos x="319" y="299"/>
                </a:cxn>
                <a:cxn ang="0">
                  <a:pos x="387" y="269"/>
                </a:cxn>
                <a:cxn ang="0">
                  <a:pos x="482" y="236"/>
                </a:cxn>
              </a:cxnLst>
              <a:rect l="0" t="0" r="r" b="b"/>
              <a:pathLst>
                <a:path w="1632" h="1121">
                  <a:moveTo>
                    <a:pt x="482" y="236"/>
                  </a:moveTo>
                  <a:lnTo>
                    <a:pt x="491" y="233"/>
                  </a:lnTo>
                  <a:lnTo>
                    <a:pt x="517" y="225"/>
                  </a:lnTo>
                  <a:lnTo>
                    <a:pt x="557" y="213"/>
                  </a:lnTo>
                  <a:lnTo>
                    <a:pt x="610" y="196"/>
                  </a:lnTo>
                  <a:lnTo>
                    <a:pt x="674" y="177"/>
                  </a:lnTo>
                  <a:lnTo>
                    <a:pt x="745" y="155"/>
                  </a:lnTo>
                  <a:lnTo>
                    <a:pt x="823" y="133"/>
                  </a:lnTo>
                  <a:lnTo>
                    <a:pt x="904" y="110"/>
                  </a:lnTo>
                  <a:lnTo>
                    <a:pt x="984" y="87"/>
                  </a:lnTo>
                  <a:lnTo>
                    <a:pt x="1065" y="66"/>
                  </a:lnTo>
                  <a:lnTo>
                    <a:pt x="1142" y="46"/>
                  </a:lnTo>
                  <a:lnTo>
                    <a:pt x="1213" y="28"/>
                  </a:lnTo>
                  <a:lnTo>
                    <a:pt x="1246" y="21"/>
                  </a:lnTo>
                  <a:lnTo>
                    <a:pt x="1276" y="14"/>
                  </a:lnTo>
                  <a:lnTo>
                    <a:pt x="1304" y="9"/>
                  </a:lnTo>
                  <a:lnTo>
                    <a:pt x="1330" y="5"/>
                  </a:lnTo>
                  <a:lnTo>
                    <a:pt x="1351" y="2"/>
                  </a:lnTo>
                  <a:lnTo>
                    <a:pt x="1370" y="0"/>
                  </a:lnTo>
                  <a:lnTo>
                    <a:pt x="1384" y="0"/>
                  </a:lnTo>
                  <a:lnTo>
                    <a:pt x="1395" y="1"/>
                  </a:lnTo>
                  <a:lnTo>
                    <a:pt x="1410" y="6"/>
                  </a:lnTo>
                  <a:lnTo>
                    <a:pt x="1420" y="10"/>
                  </a:lnTo>
                  <a:lnTo>
                    <a:pt x="1423" y="13"/>
                  </a:lnTo>
                  <a:lnTo>
                    <a:pt x="1426" y="16"/>
                  </a:lnTo>
                  <a:lnTo>
                    <a:pt x="1427" y="19"/>
                  </a:lnTo>
                  <a:lnTo>
                    <a:pt x="1428" y="22"/>
                  </a:lnTo>
                  <a:lnTo>
                    <a:pt x="1427" y="29"/>
                  </a:lnTo>
                  <a:lnTo>
                    <a:pt x="1424" y="38"/>
                  </a:lnTo>
                  <a:lnTo>
                    <a:pt x="1419" y="49"/>
                  </a:lnTo>
                  <a:lnTo>
                    <a:pt x="1413" y="61"/>
                  </a:lnTo>
                  <a:lnTo>
                    <a:pt x="1406" y="75"/>
                  </a:lnTo>
                  <a:lnTo>
                    <a:pt x="1399" y="91"/>
                  </a:lnTo>
                  <a:lnTo>
                    <a:pt x="1396" y="101"/>
                  </a:lnTo>
                  <a:lnTo>
                    <a:pt x="1393" y="111"/>
                  </a:lnTo>
                  <a:lnTo>
                    <a:pt x="1391" y="122"/>
                  </a:lnTo>
                  <a:lnTo>
                    <a:pt x="1389" y="133"/>
                  </a:lnTo>
                  <a:lnTo>
                    <a:pt x="1387" y="146"/>
                  </a:lnTo>
                  <a:lnTo>
                    <a:pt x="1386" y="159"/>
                  </a:lnTo>
                  <a:lnTo>
                    <a:pt x="1385" y="174"/>
                  </a:lnTo>
                  <a:lnTo>
                    <a:pt x="1386" y="189"/>
                  </a:lnTo>
                  <a:lnTo>
                    <a:pt x="1387" y="205"/>
                  </a:lnTo>
                  <a:lnTo>
                    <a:pt x="1389" y="222"/>
                  </a:lnTo>
                  <a:lnTo>
                    <a:pt x="1391" y="240"/>
                  </a:lnTo>
                  <a:lnTo>
                    <a:pt x="1395" y="259"/>
                  </a:lnTo>
                  <a:lnTo>
                    <a:pt x="1400" y="279"/>
                  </a:lnTo>
                  <a:lnTo>
                    <a:pt x="1406" y="300"/>
                  </a:lnTo>
                  <a:lnTo>
                    <a:pt x="1412" y="321"/>
                  </a:lnTo>
                  <a:lnTo>
                    <a:pt x="1419" y="343"/>
                  </a:lnTo>
                  <a:lnTo>
                    <a:pt x="1434" y="385"/>
                  </a:lnTo>
                  <a:lnTo>
                    <a:pt x="1452" y="429"/>
                  </a:lnTo>
                  <a:lnTo>
                    <a:pt x="1471" y="473"/>
                  </a:lnTo>
                  <a:lnTo>
                    <a:pt x="1490" y="515"/>
                  </a:lnTo>
                  <a:lnTo>
                    <a:pt x="1510" y="557"/>
                  </a:lnTo>
                  <a:lnTo>
                    <a:pt x="1530" y="597"/>
                  </a:lnTo>
                  <a:lnTo>
                    <a:pt x="1568" y="668"/>
                  </a:lnTo>
                  <a:lnTo>
                    <a:pt x="1600" y="725"/>
                  </a:lnTo>
                  <a:lnTo>
                    <a:pt x="1622" y="762"/>
                  </a:lnTo>
                  <a:lnTo>
                    <a:pt x="1630" y="775"/>
                  </a:lnTo>
                  <a:lnTo>
                    <a:pt x="1631" y="780"/>
                  </a:lnTo>
                  <a:lnTo>
                    <a:pt x="1632" y="794"/>
                  </a:lnTo>
                  <a:lnTo>
                    <a:pt x="1632" y="804"/>
                  </a:lnTo>
                  <a:lnTo>
                    <a:pt x="1631" y="815"/>
                  </a:lnTo>
                  <a:lnTo>
                    <a:pt x="1630" y="827"/>
                  </a:lnTo>
                  <a:lnTo>
                    <a:pt x="1627" y="840"/>
                  </a:lnTo>
                  <a:lnTo>
                    <a:pt x="1623" y="854"/>
                  </a:lnTo>
                  <a:lnTo>
                    <a:pt x="1618" y="867"/>
                  </a:lnTo>
                  <a:lnTo>
                    <a:pt x="1610" y="881"/>
                  </a:lnTo>
                  <a:lnTo>
                    <a:pt x="1601" y="894"/>
                  </a:lnTo>
                  <a:lnTo>
                    <a:pt x="1595" y="901"/>
                  </a:lnTo>
                  <a:lnTo>
                    <a:pt x="1589" y="907"/>
                  </a:lnTo>
                  <a:lnTo>
                    <a:pt x="1581" y="913"/>
                  </a:lnTo>
                  <a:lnTo>
                    <a:pt x="1573" y="919"/>
                  </a:lnTo>
                  <a:lnTo>
                    <a:pt x="1565" y="924"/>
                  </a:lnTo>
                  <a:lnTo>
                    <a:pt x="1556" y="930"/>
                  </a:lnTo>
                  <a:lnTo>
                    <a:pt x="1546" y="935"/>
                  </a:lnTo>
                  <a:lnTo>
                    <a:pt x="1536" y="939"/>
                  </a:lnTo>
                  <a:lnTo>
                    <a:pt x="1514" y="947"/>
                  </a:lnTo>
                  <a:lnTo>
                    <a:pt x="1493" y="953"/>
                  </a:lnTo>
                  <a:lnTo>
                    <a:pt x="1471" y="957"/>
                  </a:lnTo>
                  <a:lnTo>
                    <a:pt x="1450" y="959"/>
                  </a:lnTo>
                  <a:lnTo>
                    <a:pt x="1429" y="960"/>
                  </a:lnTo>
                  <a:lnTo>
                    <a:pt x="1410" y="960"/>
                  </a:lnTo>
                  <a:lnTo>
                    <a:pt x="1392" y="959"/>
                  </a:lnTo>
                  <a:lnTo>
                    <a:pt x="1375" y="957"/>
                  </a:lnTo>
                  <a:lnTo>
                    <a:pt x="1345" y="951"/>
                  </a:lnTo>
                  <a:lnTo>
                    <a:pt x="1322" y="946"/>
                  </a:lnTo>
                  <a:lnTo>
                    <a:pt x="1306" y="941"/>
                  </a:lnTo>
                  <a:lnTo>
                    <a:pt x="1301" y="939"/>
                  </a:lnTo>
                  <a:lnTo>
                    <a:pt x="1289" y="944"/>
                  </a:lnTo>
                  <a:lnTo>
                    <a:pt x="1254" y="956"/>
                  </a:lnTo>
                  <a:lnTo>
                    <a:pt x="1199" y="976"/>
                  </a:lnTo>
                  <a:lnTo>
                    <a:pt x="1127" y="999"/>
                  </a:lnTo>
                  <a:lnTo>
                    <a:pt x="1086" y="1011"/>
                  </a:lnTo>
                  <a:lnTo>
                    <a:pt x="1042" y="1024"/>
                  </a:lnTo>
                  <a:lnTo>
                    <a:pt x="994" y="1037"/>
                  </a:lnTo>
                  <a:lnTo>
                    <a:pt x="944" y="1049"/>
                  </a:lnTo>
                  <a:lnTo>
                    <a:pt x="893" y="1062"/>
                  </a:lnTo>
                  <a:lnTo>
                    <a:pt x="840" y="1074"/>
                  </a:lnTo>
                  <a:lnTo>
                    <a:pt x="786" y="1085"/>
                  </a:lnTo>
                  <a:lnTo>
                    <a:pt x="730" y="1094"/>
                  </a:lnTo>
                  <a:lnTo>
                    <a:pt x="675" y="1103"/>
                  </a:lnTo>
                  <a:lnTo>
                    <a:pt x="619" y="1111"/>
                  </a:lnTo>
                  <a:lnTo>
                    <a:pt x="563" y="1116"/>
                  </a:lnTo>
                  <a:lnTo>
                    <a:pt x="509" y="1120"/>
                  </a:lnTo>
                  <a:lnTo>
                    <a:pt x="454" y="1121"/>
                  </a:lnTo>
                  <a:lnTo>
                    <a:pt x="402" y="1119"/>
                  </a:lnTo>
                  <a:lnTo>
                    <a:pt x="352" y="1115"/>
                  </a:lnTo>
                  <a:lnTo>
                    <a:pt x="303" y="1108"/>
                  </a:lnTo>
                  <a:lnTo>
                    <a:pt x="257" y="1097"/>
                  </a:lnTo>
                  <a:lnTo>
                    <a:pt x="214" y="1083"/>
                  </a:lnTo>
                  <a:lnTo>
                    <a:pt x="173" y="1066"/>
                  </a:lnTo>
                  <a:lnTo>
                    <a:pt x="137" y="1045"/>
                  </a:lnTo>
                  <a:lnTo>
                    <a:pt x="105" y="1020"/>
                  </a:lnTo>
                  <a:lnTo>
                    <a:pt x="78" y="990"/>
                  </a:lnTo>
                  <a:lnTo>
                    <a:pt x="54" y="955"/>
                  </a:lnTo>
                  <a:lnTo>
                    <a:pt x="36" y="916"/>
                  </a:lnTo>
                  <a:lnTo>
                    <a:pt x="22" y="875"/>
                  </a:lnTo>
                  <a:lnTo>
                    <a:pt x="12" y="835"/>
                  </a:lnTo>
                  <a:lnTo>
                    <a:pt x="5" y="797"/>
                  </a:lnTo>
                  <a:lnTo>
                    <a:pt x="1" y="761"/>
                  </a:lnTo>
                  <a:lnTo>
                    <a:pt x="0" y="726"/>
                  </a:lnTo>
                  <a:lnTo>
                    <a:pt x="2" y="692"/>
                  </a:lnTo>
                  <a:lnTo>
                    <a:pt x="6" y="659"/>
                  </a:lnTo>
                  <a:lnTo>
                    <a:pt x="13" y="629"/>
                  </a:lnTo>
                  <a:lnTo>
                    <a:pt x="22" y="599"/>
                  </a:lnTo>
                  <a:lnTo>
                    <a:pt x="33" y="571"/>
                  </a:lnTo>
                  <a:lnTo>
                    <a:pt x="46" y="543"/>
                  </a:lnTo>
                  <a:lnTo>
                    <a:pt x="62" y="517"/>
                  </a:lnTo>
                  <a:lnTo>
                    <a:pt x="78" y="493"/>
                  </a:lnTo>
                  <a:lnTo>
                    <a:pt x="96" y="470"/>
                  </a:lnTo>
                  <a:lnTo>
                    <a:pt x="115" y="448"/>
                  </a:lnTo>
                  <a:lnTo>
                    <a:pt x="135" y="426"/>
                  </a:lnTo>
                  <a:lnTo>
                    <a:pt x="157" y="407"/>
                  </a:lnTo>
                  <a:lnTo>
                    <a:pt x="179" y="388"/>
                  </a:lnTo>
                  <a:lnTo>
                    <a:pt x="202" y="371"/>
                  </a:lnTo>
                  <a:lnTo>
                    <a:pt x="225" y="354"/>
                  </a:lnTo>
                  <a:lnTo>
                    <a:pt x="249" y="339"/>
                  </a:lnTo>
                  <a:lnTo>
                    <a:pt x="272" y="325"/>
                  </a:lnTo>
                  <a:lnTo>
                    <a:pt x="296" y="312"/>
                  </a:lnTo>
                  <a:lnTo>
                    <a:pt x="319" y="299"/>
                  </a:lnTo>
                  <a:lnTo>
                    <a:pt x="343" y="288"/>
                  </a:lnTo>
                  <a:lnTo>
                    <a:pt x="365" y="278"/>
                  </a:lnTo>
                  <a:lnTo>
                    <a:pt x="387" y="269"/>
                  </a:lnTo>
                  <a:lnTo>
                    <a:pt x="408" y="260"/>
                  </a:lnTo>
                  <a:lnTo>
                    <a:pt x="447" y="246"/>
                  </a:lnTo>
                  <a:lnTo>
                    <a:pt x="482" y="236"/>
                  </a:lnTo>
                  <a:close/>
                </a:path>
              </a:pathLst>
            </a:custGeom>
            <a:solidFill>
              <a:srgbClr val="E35E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" name="Freeform 376"/>
            <p:cNvSpPr>
              <a:spLocks/>
            </p:cNvSpPr>
            <p:nvPr/>
          </p:nvSpPr>
          <p:spPr bwMode="auto">
            <a:xfrm>
              <a:off x="8142913" y="1835894"/>
              <a:ext cx="173486" cy="65266"/>
            </a:xfrm>
            <a:custGeom>
              <a:avLst/>
              <a:gdLst/>
              <a:ahLst/>
              <a:cxnLst>
                <a:cxn ang="0">
                  <a:pos x="1627" y="249"/>
                </a:cxn>
                <a:cxn ang="0">
                  <a:pos x="1604" y="211"/>
                </a:cxn>
                <a:cxn ang="0">
                  <a:pos x="1565" y="141"/>
                </a:cxn>
                <a:cxn ang="0">
                  <a:pos x="1518" y="51"/>
                </a:cxn>
                <a:cxn ang="0">
                  <a:pos x="1488" y="12"/>
                </a:cxn>
                <a:cxn ang="0">
                  <a:pos x="1475" y="37"/>
                </a:cxn>
                <a:cxn ang="0">
                  <a:pos x="1454" y="61"/>
                </a:cxn>
                <a:cxn ang="0">
                  <a:pos x="1432" y="77"/>
                </a:cxn>
                <a:cxn ang="0">
                  <a:pos x="1414" y="87"/>
                </a:cxn>
                <a:cxn ang="0">
                  <a:pos x="1383" y="98"/>
                </a:cxn>
                <a:cxn ang="0">
                  <a:pos x="1340" y="108"/>
                </a:cxn>
                <a:cxn ang="0">
                  <a:pos x="1298" y="111"/>
                </a:cxn>
                <a:cxn ang="0">
                  <a:pos x="1261" y="110"/>
                </a:cxn>
                <a:cxn ang="0">
                  <a:pos x="1214" y="103"/>
                </a:cxn>
                <a:cxn ang="0">
                  <a:pos x="1176" y="93"/>
                </a:cxn>
                <a:cxn ang="0">
                  <a:pos x="1160" y="94"/>
                </a:cxn>
                <a:cxn ang="0">
                  <a:pos x="1090" y="119"/>
                </a:cxn>
                <a:cxn ang="0">
                  <a:pos x="963" y="159"/>
                </a:cxn>
                <a:cxn ang="0">
                  <a:pos x="841" y="194"/>
                </a:cxn>
                <a:cxn ang="0">
                  <a:pos x="751" y="216"/>
                </a:cxn>
                <a:cxn ang="0">
                  <a:pos x="657" y="235"/>
                </a:cxn>
                <a:cxn ang="0">
                  <a:pos x="559" y="252"/>
                </a:cxn>
                <a:cxn ang="0">
                  <a:pos x="461" y="264"/>
                </a:cxn>
                <a:cxn ang="0">
                  <a:pos x="365" y="270"/>
                </a:cxn>
                <a:cxn ang="0">
                  <a:pos x="271" y="269"/>
                </a:cxn>
                <a:cxn ang="0">
                  <a:pos x="183" y="260"/>
                </a:cxn>
                <a:cxn ang="0">
                  <a:pos x="103" y="241"/>
                </a:cxn>
                <a:cxn ang="0">
                  <a:pos x="32" y="212"/>
                </a:cxn>
                <a:cxn ang="0">
                  <a:pos x="0" y="215"/>
                </a:cxn>
                <a:cxn ang="0">
                  <a:pos x="3" y="263"/>
                </a:cxn>
                <a:cxn ang="0">
                  <a:pos x="12" y="313"/>
                </a:cxn>
                <a:cxn ang="0">
                  <a:pos x="26" y="367"/>
                </a:cxn>
                <a:cxn ang="0">
                  <a:pos x="54" y="434"/>
                </a:cxn>
                <a:cxn ang="0">
                  <a:pos x="105" y="499"/>
                </a:cxn>
                <a:cxn ang="0">
                  <a:pos x="173" y="545"/>
                </a:cxn>
                <a:cxn ang="0">
                  <a:pos x="257" y="576"/>
                </a:cxn>
                <a:cxn ang="0">
                  <a:pos x="352" y="594"/>
                </a:cxn>
                <a:cxn ang="0">
                  <a:pos x="454" y="600"/>
                </a:cxn>
                <a:cxn ang="0">
                  <a:pos x="563" y="595"/>
                </a:cxn>
                <a:cxn ang="0">
                  <a:pos x="675" y="582"/>
                </a:cxn>
                <a:cxn ang="0">
                  <a:pos x="786" y="564"/>
                </a:cxn>
                <a:cxn ang="0">
                  <a:pos x="893" y="541"/>
                </a:cxn>
                <a:cxn ang="0">
                  <a:pos x="994" y="516"/>
                </a:cxn>
                <a:cxn ang="0">
                  <a:pos x="1086" y="490"/>
                </a:cxn>
                <a:cxn ang="0">
                  <a:pos x="1199" y="455"/>
                </a:cxn>
                <a:cxn ang="0">
                  <a:pos x="1289" y="423"/>
                </a:cxn>
                <a:cxn ang="0">
                  <a:pos x="1306" y="420"/>
                </a:cxn>
                <a:cxn ang="0">
                  <a:pos x="1345" y="430"/>
                </a:cxn>
                <a:cxn ang="0">
                  <a:pos x="1392" y="438"/>
                </a:cxn>
                <a:cxn ang="0">
                  <a:pos x="1429" y="439"/>
                </a:cxn>
                <a:cxn ang="0">
                  <a:pos x="1471" y="436"/>
                </a:cxn>
                <a:cxn ang="0">
                  <a:pos x="1514" y="426"/>
                </a:cxn>
                <a:cxn ang="0">
                  <a:pos x="1546" y="414"/>
                </a:cxn>
                <a:cxn ang="0">
                  <a:pos x="1565" y="403"/>
                </a:cxn>
                <a:cxn ang="0">
                  <a:pos x="1581" y="392"/>
                </a:cxn>
                <a:cxn ang="0">
                  <a:pos x="1595" y="380"/>
                </a:cxn>
                <a:cxn ang="0">
                  <a:pos x="1610" y="360"/>
                </a:cxn>
                <a:cxn ang="0">
                  <a:pos x="1623" y="333"/>
                </a:cxn>
                <a:cxn ang="0">
                  <a:pos x="1630" y="306"/>
                </a:cxn>
                <a:cxn ang="0">
                  <a:pos x="1632" y="283"/>
                </a:cxn>
                <a:cxn ang="0">
                  <a:pos x="1631" y="259"/>
                </a:cxn>
              </a:cxnLst>
              <a:rect l="0" t="0" r="r" b="b"/>
              <a:pathLst>
                <a:path w="1632" h="600">
                  <a:moveTo>
                    <a:pt x="1630" y="254"/>
                  </a:moveTo>
                  <a:lnTo>
                    <a:pt x="1627" y="249"/>
                  </a:lnTo>
                  <a:lnTo>
                    <a:pt x="1618" y="234"/>
                  </a:lnTo>
                  <a:lnTo>
                    <a:pt x="1604" y="211"/>
                  </a:lnTo>
                  <a:lnTo>
                    <a:pt x="1586" y="179"/>
                  </a:lnTo>
                  <a:lnTo>
                    <a:pt x="1565" y="141"/>
                  </a:lnTo>
                  <a:lnTo>
                    <a:pt x="1542" y="98"/>
                  </a:lnTo>
                  <a:lnTo>
                    <a:pt x="1518" y="51"/>
                  </a:lnTo>
                  <a:lnTo>
                    <a:pt x="1493" y="0"/>
                  </a:lnTo>
                  <a:lnTo>
                    <a:pt x="1488" y="12"/>
                  </a:lnTo>
                  <a:lnTo>
                    <a:pt x="1482" y="25"/>
                  </a:lnTo>
                  <a:lnTo>
                    <a:pt x="1475" y="37"/>
                  </a:lnTo>
                  <a:lnTo>
                    <a:pt x="1465" y="50"/>
                  </a:lnTo>
                  <a:lnTo>
                    <a:pt x="1454" y="61"/>
                  </a:lnTo>
                  <a:lnTo>
                    <a:pt x="1439" y="72"/>
                  </a:lnTo>
                  <a:lnTo>
                    <a:pt x="1432" y="77"/>
                  </a:lnTo>
                  <a:lnTo>
                    <a:pt x="1423" y="82"/>
                  </a:lnTo>
                  <a:lnTo>
                    <a:pt x="1414" y="87"/>
                  </a:lnTo>
                  <a:lnTo>
                    <a:pt x="1405" y="91"/>
                  </a:lnTo>
                  <a:lnTo>
                    <a:pt x="1383" y="98"/>
                  </a:lnTo>
                  <a:lnTo>
                    <a:pt x="1361" y="104"/>
                  </a:lnTo>
                  <a:lnTo>
                    <a:pt x="1340" y="108"/>
                  </a:lnTo>
                  <a:lnTo>
                    <a:pt x="1319" y="110"/>
                  </a:lnTo>
                  <a:lnTo>
                    <a:pt x="1298" y="111"/>
                  </a:lnTo>
                  <a:lnTo>
                    <a:pt x="1279" y="111"/>
                  </a:lnTo>
                  <a:lnTo>
                    <a:pt x="1261" y="110"/>
                  </a:lnTo>
                  <a:lnTo>
                    <a:pt x="1244" y="108"/>
                  </a:lnTo>
                  <a:lnTo>
                    <a:pt x="1214" y="103"/>
                  </a:lnTo>
                  <a:lnTo>
                    <a:pt x="1191" y="97"/>
                  </a:lnTo>
                  <a:lnTo>
                    <a:pt x="1176" y="93"/>
                  </a:lnTo>
                  <a:lnTo>
                    <a:pt x="1171" y="91"/>
                  </a:lnTo>
                  <a:lnTo>
                    <a:pt x="1160" y="94"/>
                  </a:lnTo>
                  <a:lnTo>
                    <a:pt x="1133" y="104"/>
                  </a:lnTo>
                  <a:lnTo>
                    <a:pt x="1090" y="119"/>
                  </a:lnTo>
                  <a:lnTo>
                    <a:pt x="1033" y="138"/>
                  </a:lnTo>
                  <a:lnTo>
                    <a:pt x="963" y="159"/>
                  </a:lnTo>
                  <a:lnTo>
                    <a:pt x="883" y="181"/>
                  </a:lnTo>
                  <a:lnTo>
                    <a:pt x="841" y="194"/>
                  </a:lnTo>
                  <a:lnTo>
                    <a:pt x="797" y="205"/>
                  </a:lnTo>
                  <a:lnTo>
                    <a:pt x="751" y="216"/>
                  </a:lnTo>
                  <a:lnTo>
                    <a:pt x="704" y="226"/>
                  </a:lnTo>
                  <a:lnTo>
                    <a:pt x="657" y="235"/>
                  </a:lnTo>
                  <a:lnTo>
                    <a:pt x="608" y="244"/>
                  </a:lnTo>
                  <a:lnTo>
                    <a:pt x="559" y="252"/>
                  </a:lnTo>
                  <a:lnTo>
                    <a:pt x="510" y="259"/>
                  </a:lnTo>
                  <a:lnTo>
                    <a:pt x="461" y="264"/>
                  </a:lnTo>
                  <a:lnTo>
                    <a:pt x="412" y="268"/>
                  </a:lnTo>
                  <a:lnTo>
                    <a:pt x="365" y="270"/>
                  </a:lnTo>
                  <a:lnTo>
                    <a:pt x="317" y="271"/>
                  </a:lnTo>
                  <a:lnTo>
                    <a:pt x="271" y="269"/>
                  </a:lnTo>
                  <a:lnTo>
                    <a:pt x="227" y="266"/>
                  </a:lnTo>
                  <a:lnTo>
                    <a:pt x="183" y="260"/>
                  </a:lnTo>
                  <a:lnTo>
                    <a:pt x="142" y="252"/>
                  </a:lnTo>
                  <a:lnTo>
                    <a:pt x="103" y="241"/>
                  </a:lnTo>
                  <a:lnTo>
                    <a:pt x="67" y="228"/>
                  </a:lnTo>
                  <a:lnTo>
                    <a:pt x="32" y="212"/>
                  </a:lnTo>
                  <a:lnTo>
                    <a:pt x="1" y="192"/>
                  </a:lnTo>
                  <a:lnTo>
                    <a:pt x="0" y="215"/>
                  </a:lnTo>
                  <a:lnTo>
                    <a:pt x="1" y="239"/>
                  </a:lnTo>
                  <a:lnTo>
                    <a:pt x="3" y="263"/>
                  </a:lnTo>
                  <a:lnTo>
                    <a:pt x="7" y="288"/>
                  </a:lnTo>
                  <a:lnTo>
                    <a:pt x="12" y="313"/>
                  </a:lnTo>
                  <a:lnTo>
                    <a:pt x="18" y="341"/>
                  </a:lnTo>
                  <a:lnTo>
                    <a:pt x="26" y="367"/>
                  </a:lnTo>
                  <a:lnTo>
                    <a:pt x="36" y="395"/>
                  </a:lnTo>
                  <a:lnTo>
                    <a:pt x="54" y="434"/>
                  </a:lnTo>
                  <a:lnTo>
                    <a:pt x="78" y="469"/>
                  </a:lnTo>
                  <a:lnTo>
                    <a:pt x="105" y="499"/>
                  </a:lnTo>
                  <a:lnTo>
                    <a:pt x="137" y="524"/>
                  </a:lnTo>
                  <a:lnTo>
                    <a:pt x="173" y="545"/>
                  </a:lnTo>
                  <a:lnTo>
                    <a:pt x="214" y="562"/>
                  </a:lnTo>
                  <a:lnTo>
                    <a:pt x="257" y="576"/>
                  </a:lnTo>
                  <a:lnTo>
                    <a:pt x="303" y="587"/>
                  </a:lnTo>
                  <a:lnTo>
                    <a:pt x="352" y="594"/>
                  </a:lnTo>
                  <a:lnTo>
                    <a:pt x="402" y="598"/>
                  </a:lnTo>
                  <a:lnTo>
                    <a:pt x="454" y="600"/>
                  </a:lnTo>
                  <a:lnTo>
                    <a:pt x="509" y="599"/>
                  </a:lnTo>
                  <a:lnTo>
                    <a:pt x="563" y="595"/>
                  </a:lnTo>
                  <a:lnTo>
                    <a:pt x="619" y="590"/>
                  </a:lnTo>
                  <a:lnTo>
                    <a:pt x="675" y="582"/>
                  </a:lnTo>
                  <a:lnTo>
                    <a:pt x="730" y="573"/>
                  </a:lnTo>
                  <a:lnTo>
                    <a:pt x="786" y="564"/>
                  </a:lnTo>
                  <a:lnTo>
                    <a:pt x="840" y="553"/>
                  </a:lnTo>
                  <a:lnTo>
                    <a:pt x="893" y="541"/>
                  </a:lnTo>
                  <a:lnTo>
                    <a:pt x="944" y="528"/>
                  </a:lnTo>
                  <a:lnTo>
                    <a:pt x="994" y="516"/>
                  </a:lnTo>
                  <a:lnTo>
                    <a:pt x="1042" y="503"/>
                  </a:lnTo>
                  <a:lnTo>
                    <a:pt x="1086" y="490"/>
                  </a:lnTo>
                  <a:lnTo>
                    <a:pt x="1127" y="478"/>
                  </a:lnTo>
                  <a:lnTo>
                    <a:pt x="1199" y="455"/>
                  </a:lnTo>
                  <a:lnTo>
                    <a:pt x="1254" y="435"/>
                  </a:lnTo>
                  <a:lnTo>
                    <a:pt x="1289" y="423"/>
                  </a:lnTo>
                  <a:lnTo>
                    <a:pt x="1301" y="418"/>
                  </a:lnTo>
                  <a:lnTo>
                    <a:pt x="1306" y="420"/>
                  </a:lnTo>
                  <a:lnTo>
                    <a:pt x="1322" y="425"/>
                  </a:lnTo>
                  <a:lnTo>
                    <a:pt x="1345" y="430"/>
                  </a:lnTo>
                  <a:lnTo>
                    <a:pt x="1375" y="436"/>
                  </a:lnTo>
                  <a:lnTo>
                    <a:pt x="1392" y="438"/>
                  </a:lnTo>
                  <a:lnTo>
                    <a:pt x="1410" y="439"/>
                  </a:lnTo>
                  <a:lnTo>
                    <a:pt x="1429" y="439"/>
                  </a:lnTo>
                  <a:lnTo>
                    <a:pt x="1450" y="438"/>
                  </a:lnTo>
                  <a:lnTo>
                    <a:pt x="1471" y="436"/>
                  </a:lnTo>
                  <a:lnTo>
                    <a:pt x="1493" y="432"/>
                  </a:lnTo>
                  <a:lnTo>
                    <a:pt x="1514" y="426"/>
                  </a:lnTo>
                  <a:lnTo>
                    <a:pt x="1536" y="418"/>
                  </a:lnTo>
                  <a:lnTo>
                    <a:pt x="1546" y="414"/>
                  </a:lnTo>
                  <a:lnTo>
                    <a:pt x="1556" y="409"/>
                  </a:lnTo>
                  <a:lnTo>
                    <a:pt x="1565" y="403"/>
                  </a:lnTo>
                  <a:lnTo>
                    <a:pt x="1573" y="398"/>
                  </a:lnTo>
                  <a:lnTo>
                    <a:pt x="1581" y="392"/>
                  </a:lnTo>
                  <a:lnTo>
                    <a:pt x="1589" y="386"/>
                  </a:lnTo>
                  <a:lnTo>
                    <a:pt x="1595" y="380"/>
                  </a:lnTo>
                  <a:lnTo>
                    <a:pt x="1601" y="373"/>
                  </a:lnTo>
                  <a:lnTo>
                    <a:pt x="1610" y="360"/>
                  </a:lnTo>
                  <a:lnTo>
                    <a:pt x="1618" y="346"/>
                  </a:lnTo>
                  <a:lnTo>
                    <a:pt x="1623" y="333"/>
                  </a:lnTo>
                  <a:lnTo>
                    <a:pt x="1627" y="319"/>
                  </a:lnTo>
                  <a:lnTo>
                    <a:pt x="1630" y="306"/>
                  </a:lnTo>
                  <a:lnTo>
                    <a:pt x="1631" y="294"/>
                  </a:lnTo>
                  <a:lnTo>
                    <a:pt x="1632" y="283"/>
                  </a:lnTo>
                  <a:lnTo>
                    <a:pt x="1632" y="273"/>
                  </a:lnTo>
                  <a:lnTo>
                    <a:pt x="1631" y="259"/>
                  </a:lnTo>
                  <a:lnTo>
                    <a:pt x="1630" y="254"/>
                  </a:lnTo>
                  <a:close/>
                </a:path>
              </a:pathLst>
            </a:custGeom>
            <a:solidFill>
              <a:srgbClr val="B147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" name="Freeform 377"/>
            <p:cNvSpPr>
              <a:spLocks/>
            </p:cNvSpPr>
            <p:nvPr/>
          </p:nvSpPr>
          <p:spPr bwMode="auto">
            <a:xfrm>
              <a:off x="8030870" y="1854542"/>
              <a:ext cx="144571" cy="121209"/>
            </a:xfrm>
            <a:custGeom>
              <a:avLst/>
              <a:gdLst/>
              <a:ahLst/>
              <a:cxnLst>
                <a:cxn ang="0">
                  <a:pos x="4" y="1095"/>
                </a:cxn>
                <a:cxn ang="0">
                  <a:pos x="23" y="1042"/>
                </a:cxn>
                <a:cxn ang="0">
                  <a:pos x="59" y="948"/>
                </a:cxn>
                <a:cxn ang="0">
                  <a:pos x="107" y="829"/>
                </a:cxn>
                <a:cxn ang="0">
                  <a:pos x="165" y="696"/>
                </a:cxn>
                <a:cxn ang="0">
                  <a:pos x="227" y="562"/>
                </a:cxn>
                <a:cxn ang="0">
                  <a:pos x="274" y="470"/>
                </a:cxn>
                <a:cxn ang="0">
                  <a:pos x="306" y="414"/>
                </a:cxn>
                <a:cxn ang="0">
                  <a:pos x="336" y="368"/>
                </a:cxn>
                <a:cxn ang="0">
                  <a:pos x="365" y="330"/>
                </a:cxn>
                <a:cxn ang="0">
                  <a:pos x="407" y="287"/>
                </a:cxn>
                <a:cxn ang="0">
                  <a:pos x="471" y="231"/>
                </a:cxn>
                <a:cxn ang="0">
                  <a:pos x="538" y="177"/>
                </a:cxn>
                <a:cxn ang="0">
                  <a:pos x="605" y="126"/>
                </a:cxn>
                <a:cxn ang="0">
                  <a:pos x="695" y="62"/>
                </a:cxn>
                <a:cxn ang="0">
                  <a:pos x="774" y="7"/>
                </a:cxn>
                <a:cxn ang="0">
                  <a:pos x="803" y="4"/>
                </a:cxn>
                <a:cxn ang="0">
                  <a:pos x="886" y="25"/>
                </a:cxn>
                <a:cxn ang="0">
                  <a:pos x="966" y="48"/>
                </a:cxn>
                <a:cxn ang="0">
                  <a:pos x="1060" y="80"/>
                </a:cxn>
                <a:cxn ang="0">
                  <a:pos x="1133" y="108"/>
                </a:cxn>
                <a:cxn ang="0">
                  <a:pos x="1181" y="130"/>
                </a:cxn>
                <a:cxn ang="0">
                  <a:pos x="1228" y="155"/>
                </a:cxn>
                <a:cxn ang="0">
                  <a:pos x="1274" y="181"/>
                </a:cxn>
                <a:cxn ang="0">
                  <a:pos x="1316" y="210"/>
                </a:cxn>
                <a:cxn ang="0">
                  <a:pos x="1353" y="240"/>
                </a:cxn>
                <a:cxn ang="0">
                  <a:pos x="1361" y="257"/>
                </a:cxn>
                <a:cxn ang="0">
                  <a:pos x="1294" y="271"/>
                </a:cxn>
                <a:cxn ang="0">
                  <a:pos x="1206" y="295"/>
                </a:cxn>
                <a:cxn ang="0">
                  <a:pos x="1132" y="318"/>
                </a:cxn>
                <a:cxn ang="0">
                  <a:pos x="1047" y="347"/>
                </a:cxn>
                <a:cxn ang="0">
                  <a:pos x="953" y="384"/>
                </a:cxn>
                <a:cxn ang="0">
                  <a:pos x="853" y="430"/>
                </a:cxn>
                <a:cxn ang="0">
                  <a:pos x="746" y="483"/>
                </a:cxn>
                <a:cxn ang="0">
                  <a:pos x="634" y="547"/>
                </a:cxn>
                <a:cxn ang="0">
                  <a:pos x="518" y="621"/>
                </a:cxn>
                <a:cxn ang="0">
                  <a:pos x="401" y="707"/>
                </a:cxn>
                <a:cxn ang="0">
                  <a:pos x="285" y="803"/>
                </a:cxn>
                <a:cxn ang="0">
                  <a:pos x="169" y="912"/>
                </a:cxn>
                <a:cxn ang="0">
                  <a:pos x="56" y="1035"/>
                </a:cxn>
              </a:cxnLst>
              <a:rect l="0" t="0" r="r" b="b"/>
              <a:pathLst>
                <a:path w="1370" h="1102">
                  <a:moveTo>
                    <a:pt x="0" y="1102"/>
                  </a:moveTo>
                  <a:lnTo>
                    <a:pt x="4" y="1095"/>
                  </a:lnTo>
                  <a:lnTo>
                    <a:pt x="11" y="1074"/>
                  </a:lnTo>
                  <a:lnTo>
                    <a:pt x="23" y="1042"/>
                  </a:lnTo>
                  <a:lnTo>
                    <a:pt x="39" y="1000"/>
                  </a:lnTo>
                  <a:lnTo>
                    <a:pt x="59" y="948"/>
                  </a:lnTo>
                  <a:lnTo>
                    <a:pt x="82" y="891"/>
                  </a:lnTo>
                  <a:lnTo>
                    <a:pt x="107" y="829"/>
                  </a:lnTo>
                  <a:lnTo>
                    <a:pt x="135" y="763"/>
                  </a:lnTo>
                  <a:lnTo>
                    <a:pt x="165" y="696"/>
                  </a:lnTo>
                  <a:lnTo>
                    <a:pt x="195" y="628"/>
                  </a:lnTo>
                  <a:lnTo>
                    <a:pt x="227" y="562"/>
                  </a:lnTo>
                  <a:lnTo>
                    <a:pt x="258" y="499"/>
                  </a:lnTo>
                  <a:lnTo>
                    <a:pt x="274" y="470"/>
                  </a:lnTo>
                  <a:lnTo>
                    <a:pt x="291" y="442"/>
                  </a:lnTo>
                  <a:lnTo>
                    <a:pt x="306" y="414"/>
                  </a:lnTo>
                  <a:lnTo>
                    <a:pt x="321" y="390"/>
                  </a:lnTo>
                  <a:lnTo>
                    <a:pt x="336" y="368"/>
                  </a:lnTo>
                  <a:lnTo>
                    <a:pt x="351" y="347"/>
                  </a:lnTo>
                  <a:lnTo>
                    <a:pt x="365" y="330"/>
                  </a:lnTo>
                  <a:lnTo>
                    <a:pt x="379" y="315"/>
                  </a:lnTo>
                  <a:lnTo>
                    <a:pt x="407" y="287"/>
                  </a:lnTo>
                  <a:lnTo>
                    <a:pt x="439" y="259"/>
                  </a:lnTo>
                  <a:lnTo>
                    <a:pt x="471" y="231"/>
                  </a:lnTo>
                  <a:lnTo>
                    <a:pt x="504" y="204"/>
                  </a:lnTo>
                  <a:lnTo>
                    <a:pt x="538" y="177"/>
                  </a:lnTo>
                  <a:lnTo>
                    <a:pt x="572" y="152"/>
                  </a:lnTo>
                  <a:lnTo>
                    <a:pt x="605" y="126"/>
                  </a:lnTo>
                  <a:lnTo>
                    <a:pt x="637" y="103"/>
                  </a:lnTo>
                  <a:lnTo>
                    <a:pt x="695" y="62"/>
                  </a:lnTo>
                  <a:lnTo>
                    <a:pt x="742" y="29"/>
                  </a:lnTo>
                  <a:lnTo>
                    <a:pt x="774" y="7"/>
                  </a:lnTo>
                  <a:lnTo>
                    <a:pt x="785" y="0"/>
                  </a:lnTo>
                  <a:lnTo>
                    <a:pt x="803" y="4"/>
                  </a:lnTo>
                  <a:lnTo>
                    <a:pt x="852" y="16"/>
                  </a:lnTo>
                  <a:lnTo>
                    <a:pt x="886" y="25"/>
                  </a:lnTo>
                  <a:lnTo>
                    <a:pt x="924" y="36"/>
                  </a:lnTo>
                  <a:lnTo>
                    <a:pt x="966" y="48"/>
                  </a:lnTo>
                  <a:lnTo>
                    <a:pt x="1012" y="63"/>
                  </a:lnTo>
                  <a:lnTo>
                    <a:pt x="1060" y="80"/>
                  </a:lnTo>
                  <a:lnTo>
                    <a:pt x="1108" y="98"/>
                  </a:lnTo>
                  <a:lnTo>
                    <a:pt x="1133" y="108"/>
                  </a:lnTo>
                  <a:lnTo>
                    <a:pt x="1157" y="119"/>
                  </a:lnTo>
                  <a:lnTo>
                    <a:pt x="1181" y="130"/>
                  </a:lnTo>
                  <a:lnTo>
                    <a:pt x="1205" y="142"/>
                  </a:lnTo>
                  <a:lnTo>
                    <a:pt x="1228" y="155"/>
                  </a:lnTo>
                  <a:lnTo>
                    <a:pt x="1251" y="168"/>
                  </a:lnTo>
                  <a:lnTo>
                    <a:pt x="1274" y="181"/>
                  </a:lnTo>
                  <a:lnTo>
                    <a:pt x="1295" y="195"/>
                  </a:lnTo>
                  <a:lnTo>
                    <a:pt x="1316" y="210"/>
                  </a:lnTo>
                  <a:lnTo>
                    <a:pt x="1335" y="225"/>
                  </a:lnTo>
                  <a:lnTo>
                    <a:pt x="1353" y="240"/>
                  </a:lnTo>
                  <a:lnTo>
                    <a:pt x="1370" y="256"/>
                  </a:lnTo>
                  <a:lnTo>
                    <a:pt x="1361" y="257"/>
                  </a:lnTo>
                  <a:lnTo>
                    <a:pt x="1335" y="262"/>
                  </a:lnTo>
                  <a:lnTo>
                    <a:pt x="1294" y="271"/>
                  </a:lnTo>
                  <a:lnTo>
                    <a:pt x="1238" y="286"/>
                  </a:lnTo>
                  <a:lnTo>
                    <a:pt x="1206" y="295"/>
                  </a:lnTo>
                  <a:lnTo>
                    <a:pt x="1170" y="306"/>
                  </a:lnTo>
                  <a:lnTo>
                    <a:pt x="1132" y="318"/>
                  </a:lnTo>
                  <a:lnTo>
                    <a:pt x="1090" y="332"/>
                  </a:lnTo>
                  <a:lnTo>
                    <a:pt x="1047" y="347"/>
                  </a:lnTo>
                  <a:lnTo>
                    <a:pt x="1002" y="365"/>
                  </a:lnTo>
                  <a:lnTo>
                    <a:pt x="953" y="384"/>
                  </a:lnTo>
                  <a:lnTo>
                    <a:pt x="904" y="405"/>
                  </a:lnTo>
                  <a:lnTo>
                    <a:pt x="853" y="430"/>
                  </a:lnTo>
                  <a:lnTo>
                    <a:pt x="799" y="455"/>
                  </a:lnTo>
                  <a:lnTo>
                    <a:pt x="746" y="483"/>
                  </a:lnTo>
                  <a:lnTo>
                    <a:pt x="690" y="514"/>
                  </a:lnTo>
                  <a:lnTo>
                    <a:pt x="634" y="547"/>
                  </a:lnTo>
                  <a:lnTo>
                    <a:pt x="577" y="583"/>
                  </a:lnTo>
                  <a:lnTo>
                    <a:pt x="518" y="621"/>
                  </a:lnTo>
                  <a:lnTo>
                    <a:pt x="461" y="662"/>
                  </a:lnTo>
                  <a:lnTo>
                    <a:pt x="401" y="707"/>
                  </a:lnTo>
                  <a:lnTo>
                    <a:pt x="343" y="753"/>
                  </a:lnTo>
                  <a:lnTo>
                    <a:pt x="285" y="803"/>
                  </a:lnTo>
                  <a:lnTo>
                    <a:pt x="227" y="856"/>
                  </a:lnTo>
                  <a:lnTo>
                    <a:pt x="169" y="912"/>
                  </a:lnTo>
                  <a:lnTo>
                    <a:pt x="112" y="973"/>
                  </a:lnTo>
                  <a:lnTo>
                    <a:pt x="56" y="1035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C4452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7" name="Freeform 378"/>
            <p:cNvSpPr>
              <a:spLocks/>
            </p:cNvSpPr>
            <p:nvPr/>
          </p:nvSpPr>
          <p:spPr bwMode="auto">
            <a:xfrm>
              <a:off x="7712812" y="1543127"/>
              <a:ext cx="106622" cy="119345"/>
            </a:xfrm>
            <a:custGeom>
              <a:avLst/>
              <a:gdLst/>
              <a:ahLst/>
              <a:cxnLst>
                <a:cxn ang="0">
                  <a:pos x="956" y="210"/>
                </a:cxn>
                <a:cxn ang="0">
                  <a:pos x="936" y="178"/>
                </a:cxn>
                <a:cxn ang="0">
                  <a:pos x="908" y="140"/>
                </a:cxn>
                <a:cxn ang="0">
                  <a:pos x="881" y="113"/>
                </a:cxn>
                <a:cxn ang="0">
                  <a:pos x="849" y="85"/>
                </a:cxn>
                <a:cxn ang="0">
                  <a:pos x="811" y="58"/>
                </a:cxn>
                <a:cxn ang="0">
                  <a:pos x="767" y="34"/>
                </a:cxn>
                <a:cxn ang="0">
                  <a:pos x="716" y="16"/>
                </a:cxn>
                <a:cxn ang="0">
                  <a:pos x="659" y="4"/>
                </a:cxn>
                <a:cxn ang="0">
                  <a:pos x="594" y="0"/>
                </a:cxn>
                <a:cxn ang="0">
                  <a:pos x="523" y="7"/>
                </a:cxn>
                <a:cxn ang="0">
                  <a:pos x="444" y="25"/>
                </a:cxn>
                <a:cxn ang="0">
                  <a:pos x="359" y="57"/>
                </a:cxn>
                <a:cxn ang="0">
                  <a:pos x="265" y="104"/>
                </a:cxn>
                <a:cxn ang="0">
                  <a:pos x="167" y="167"/>
                </a:cxn>
                <a:cxn ang="0">
                  <a:pos x="92" y="242"/>
                </a:cxn>
                <a:cxn ang="0">
                  <a:pos x="39" y="326"/>
                </a:cxn>
                <a:cxn ang="0">
                  <a:pos x="10" y="415"/>
                </a:cxn>
                <a:cxn ang="0">
                  <a:pos x="0" y="508"/>
                </a:cxn>
                <a:cxn ang="0">
                  <a:pos x="8" y="602"/>
                </a:cxn>
                <a:cxn ang="0">
                  <a:pos x="33" y="694"/>
                </a:cxn>
                <a:cxn ang="0">
                  <a:pos x="73" y="782"/>
                </a:cxn>
                <a:cxn ang="0">
                  <a:pos x="124" y="865"/>
                </a:cxn>
                <a:cxn ang="0">
                  <a:pos x="186" y="937"/>
                </a:cxn>
                <a:cxn ang="0">
                  <a:pos x="257" y="999"/>
                </a:cxn>
                <a:cxn ang="0">
                  <a:pos x="335" y="1046"/>
                </a:cxn>
                <a:cxn ang="0">
                  <a:pos x="418" y="1076"/>
                </a:cxn>
                <a:cxn ang="0">
                  <a:pos x="503" y="1088"/>
                </a:cxn>
                <a:cxn ang="0">
                  <a:pos x="589" y="1078"/>
                </a:cxn>
                <a:cxn ang="0">
                  <a:pos x="675" y="1044"/>
                </a:cxn>
                <a:cxn ang="0">
                  <a:pos x="756" y="987"/>
                </a:cxn>
                <a:cxn ang="0">
                  <a:pos x="825" y="923"/>
                </a:cxn>
                <a:cxn ang="0">
                  <a:pos x="880" y="858"/>
                </a:cxn>
                <a:cxn ang="0">
                  <a:pos x="924" y="790"/>
                </a:cxn>
                <a:cxn ang="0">
                  <a:pos x="956" y="723"/>
                </a:cxn>
                <a:cxn ang="0">
                  <a:pos x="979" y="655"/>
                </a:cxn>
                <a:cxn ang="0">
                  <a:pos x="994" y="590"/>
                </a:cxn>
                <a:cxn ang="0">
                  <a:pos x="1001" y="526"/>
                </a:cxn>
                <a:cxn ang="0">
                  <a:pos x="1003" y="466"/>
                </a:cxn>
                <a:cxn ang="0">
                  <a:pos x="1001" y="409"/>
                </a:cxn>
                <a:cxn ang="0">
                  <a:pos x="995" y="359"/>
                </a:cxn>
                <a:cxn ang="0">
                  <a:pos x="987" y="315"/>
                </a:cxn>
                <a:cxn ang="0">
                  <a:pos x="973" y="261"/>
                </a:cxn>
                <a:cxn ang="0">
                  <a:pos x="960" y="220"/>
                </a:cxn>
              </a:cxnLst>
              <a:rect l="0" t="0" r="r" b="b"/>
              <a:pathLst>
                <a:path w="1003" h="1088">
                  <a:moveTo>
                    <a:pt x="958" y="214"/>
                  </a:moveTo>
                  <a:lnTo>
                    <a:pt x="956" y="210"/>
                  </a:lnTo>
                  <a:lnTo>
                    <a:pt x="948" y="197"/>
                  </a:lnTo>
                  <a:lnTo>
                    <a:pt x="936" y="178"/>
                  </a:lnTo>
                  <a:lnTo>
                    <a:pt x="918" y="153"/>
                  </a:lnTo>
                  <a:lnTo>
                    <a:pt x="908" y="140"/>
                  </a:lnTo>
                  <a:lnTo>
                    <a:pt x="894" y="127"/>
                  </a:lnTo>
                  <a:lnTo>
                    <a:pt x="881" y="113"/>
                  </a:lnTo>
                  <a:lnTo>
                    <a:pt x="866" y="99"/>
                  </a:lnTo>
                  <a:lnTo>
                    <a:pt x="849" y="85"/>
                  </a:lnTo>
                  <a:lnTo>
                    <a:pt x="831" y="71"/>
                  </a:lnTo>
                  <a:lnTo>
                    <a:pt x="811" y="58"/>
                  </a:lnTo>
                  <a:lnTo>
                    <a:pt x="790" y="46"/>
                  </a:lnTo>
                  <a:lnTo>
                    <a:pt x="767" y="34"/>
                  </a:lnTo>
                  <a:lnTo>
                    <a:pt x="742" y="24"/>
                  </a:lnTo>
                  <a:lnTo>
                    <a:pt x="716" y="16"/>
                  </a:lnTo>
                  <a:lnTo>
                    <a:pt x="688" y="9"/>
                  </a:lnTo>
                  <a:lnTo>
                    <a:pt x="659" y="4"/>
                  </a:lnTo>
                  <a:lnTo>
                    <a:pt x="628" y="1"/>
                  </a:lnTo>
                  <a:lnTo>
                    <a:pt x="594" y="0"/>
                  </a:lnTo>
                  <a:lnTo>
                    <a:pt x="560" y="2"/>
                  </a:lnTo>
                  <a:lnTo>
                    <a:pt x="523" y="7"/>
                  </a:lnTo>
                  <a:lnTo>
                    <a:pt x="485" y="14"/>
                  </a:lnTo>
                  <a:lnTo>
                    <a:pt x="444" y="25"/>
                  </a:lnTo>
                  <a:lnTo>
                    <a:pt x="403" y="40"/>
                  </a:lnTo>
                  <a:lnTo>
                    <a:pt x="359" y="57"/>
                  </a:lnTo>
                  <a:lnTo>
                    <a:pt x="312" y="79"/>
                  </a:lnTo>
                  <a:lnTo>
                    <a:pt x="265" y="104"/>
                  </a:lnTo>
                  <a:lnTo>
                    <a:pt x="215" y="133"/>
                  </a:lnTo>
                  <a:lnTo>
                    <a:pt x="167" y="167"/>
                  </a:lnTo>
                  <a:lnTo>
                    <a:pt x="126" y="204"/>
                  </a:lnTo>
                  <a:lnTo>
                    <a:pt x="92" y="242"/>
                  </a:lnTo>
                  <a:lnTo>
                    <a:pt x="62" y="283"/>
                  </a:lnTo>
                  <a:lnTo>
                    <a:pt x="39" y="326"/>
                  </a:lnTo>
                  <a:lnTo>
                    <a:pt x="22" y="370"/>
                  </a:lnTo>
                  <a:lnTo>
                    <a:pt x="10" y="415"/>
                  </a:lnTo>
                  <a:lnTo>
                    <a:pt x="2" y="461"/>
                  </a:lnTo>
                  <a:lnTo>
                    <a:pt x="0" y="508"/>
                  </a:lnTo>
                  <a:lnTo>
                    <a:pt x="2" y="555"/>
                  </a:lnTo>
                  <a:lnTo>
                    <a:pt x="8" y="602"/>
                  </a:lnTo>
                  <a:lnTo>
                    <a:pt x="19" y="648"/>
                  </a:lnTo>
                  <a:lnTo>
                    <a:pt x="33" y="694"/>
                  </a:lnTo>
                  <a:lnTo>
                    <a:pt x="51" y="739"/>
                  </a:lnTo>
                  <a:lnTo>
                    <a:pt x="73" y="782"/>
                  </a:lnTo>
                  <a:lnTo>
                    <a:pt x="97" y="824"/>
                  </a:lnTo>
                  <a:lnTo>
                    <a:pt x="124" y="865"/>
                  </a:lnTo>
                  <a:lnTo>
                    <a:pt x="154" y="902"/>
                  </a:lnTo>
                  <a:lnTo>
                    <a:pt x="186" y="937"/>
                  </a:lnTo>
                  <a:lnTo>
                    <a:pt x="221" y="969"/>
                  </a:lnTo>
                  <a:lnTo>
                    <a:pt x="257" y="999"/>
                  </a:lnTo>
                  <a:lnTo>
                    <a:pt x="295" y="1024"/>
                  </a:lnTo>
                  <a:lnTo>
                    <a:pt x="335" y="1046"/>
                  </a:lnTo>
                  <a:lnTo>
                    <a:pt x="376" y="1063"/>
                  </a:lnTo>
                  <a:lnTo>
                    <a:pt x="418" y="1076"/>
                  </a:lnTo>
                  <a:lnTo>
                    <a:pt x="460" y="1084"/>
                  </a:lnTo>
                  <a:lnTo>
                    <a:pt x="503" y="1088"/>
                  </a:lnTo>
                  <a:lnTo>
                    <a:pt x="546" y="1086"/>
                  </a:lnTo>
                  <a:lnTo>
                    <a:pt x="589" y="1078"/>
                  </a:lnTo>
                  <a:lnTo>
                    <a:pt x="633" y="1064"/>
                  </a:lnTo>
                  <a:lnTo>
                    <a:pt x="675" y="1044"/>
                  </a:lnTo>
                  <a:lnTo>
                    <a:pt x="717" y="1018"/>
                  </a:lnTo>
                  <a:lnTo>
                    <a:pt x="756" y="987"/>
                  </a:lnTo>
                  <a:lnTo>
                    <a:pt x="793" y="955"/>
                  </a:lnTo>
                  <a:lnTo>
                    <a:pt x="825" y="923"/>
                  </a:lnTo>
                  <a:lnTo>
                    <a:pt x="854" y="891"/>
                  </a:lnTo>
                  <a:lnTo>
                    <a:pt x="880" y="858"/>
                  </a:lnTo>
                  <a:lnTo>
                    <a:pt x="904" y="824"/>
                  </a:lnTo>
                  <a:lnTo>
                    <a:pt x="924" y="790"/>
                  </a:lnTo>
                  <a:lnTo>
                    <a:pt x="941" y="757"/>
                  </a:lnTo>
                  <a:lnTo>
                    <a:pt x="956" y="723"/>
                  </a:lnTo>
                  <a:lnTo>
                    <a:pt x="969" y="689"/>
                  </a:lnTo>
                  <a:lnTo>
                    <a:pt x="979" y="655"/>
                  </a:lnTo>
                  <a:lnTo>
                    <a:pt x="987" y="622"/>
                  </a:lnTo>
                  <a:lnTo>
                    <a:pt x="994" y="590"/>
                  </a:lnTo>
                  <a:lnTo>
                    <a:pt x="998" y="557"/>
                  </a:lnTo>
                  <a:lnTo>
                    <a:pt x="1001" y="526"/>
                  </a:lnTo>
                  <a:lnTo>
                    <a:pt x="1003" y="495"/>
                  </a:lnTo>
                  <a:lnTo>
                    <a:pt x="1003" y="466"/>
                  </a:lnTo>
                  <a:lnTo>
                    <a:pt x="1002" y="437"/>
                  </a:lnTo>
                  <a:lnTo>
                    <a:pt x="1001" y="409"/>
                  </a:lnTo>
                  <a:lnTo>
                    <a:pt x="998" y="384"/>
                  </a:lnTo>
                  <a:lnTo>
                    <a:pt x="995" y="359"/>
                  </a:lnTo>
                  <a:lnTo>
                    <a:pt x="991" y="336"/>
                  </a:lnTo>
                  <a:lnTo>
                    <a:pt x="987" y="315"/>
                  </a:lnTo>
                  <a:lnTo>
                    <a:pt x="982" y="294"/>
                  </a:lnTo>
                  <a:lnTo>
                    <a:pt x="973" y="261"/>
                  </a:lnTo>
                  <a:lnTo>
                    <a:pt x="966" y="235"/>
                  </a:lnTo>
                  <a:lnTo>
                    <a:pt x="960" y="220"/>
                  </a:lnTo>
                  <a:lnTo>
                    <a:pt x="958" y="214"/>
                  </a:lnTo>
                  <a:close/>
                </a:path>
              </a:pathLst>
            </a:custGeom>
            <a:solidFill>
              <a:srgbClr val="EFA9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8" name="Freeform 379"/>
            <p:cNvSpPr>
              <a:spLocks/>
            </p:cNvSpPr>
            <p:nvPr/>
          </p:nvSpPr>
          <p:spPr bwMode="auto">
            <a:xfrm>
              <a:off x="7730883" y="1582286"/>
              <a:ext cx="37951" cy="39159"/>
            </a:xfrm>
            <a:custGeom>
              <a:avLst/>
              <a:gdLst/>
              <a:ahLst/>
              <a:cxnLst>
                <a:cxn ang="0">
                  <a:pos x="355" y="192"/>
                </a:cxn>
                <a:cxn ang="0">
                  <a:pos x="347" y="181"/>
                </a:cxn>
                <a:cxn ang="0">
                  <a:pos x="327" y="152"/>
                </a:cxn>
                <a:cxn ang="0">
                  <a:pos x="312" y="133"/>
                </a:cxn>
                <a:cxn ang="0">
                  <a:pos x="294" y="113"/>
                </a:cxn>
                <a:cxn ang="0">
                  <a:pos x="274" y="91"/>
                </a:cxn>
                <a:cxn ang="0">
                  <a:pos x="252" y="70"/>
                </a:cxn>
                <a:cxn ang="0">
                  <a:pos x="239" y="60"/>
                </a:cxn>
                <a:cxn ang="0">
                  <a:pos x="227" y="50"/>
                </a:cxn>
                <a:cxn ang="0">
                  <a:pos x="213" y="41"/>
                </a:cxn>
                <a:cxn ang="0">
                  <a:pos x="200" y="32"/>
                </a:cxn>
                <a:cxn ang="0">
                  <a:pos x="185" y="25"/>
                </a:cxn>
                <a:cxn ang="0">
                  <a:pos x="170" y="18"/>
                </a:cxn>
                <a:cxn ang="0">
                  <a:pos x="155" y="12"/>
                </a:cxn>
                <a:cxn ang="0">
                  <a:pos x="139" y="7"/>
                </a:cxn>
                <a:cxn ang="0">
                  <a:pos x="123" y="3"/>
                </a:cxn>
                <a:cxn ang="0">
                  <a:pos x="107" y="1"/>
                </a:cxn>
                <a:cxn ang="0">
                  <a:pos x="90" y="0"/>
                </a:cxn>
                <a:cxn ang="0">
                  <a:pos x="73" y="1"/>
                </a:cxn>
                <a:cxn ang="0">
                  <a:pos x="55" y="4"/>
                </a:cxn>
                <a:cxn ang="0">
                  <a:pos x="36" y="8"/>
                </a:cxn>
                <a:cxn ang="0">
                  <a:pos x="18" y="14"/>
                </a:cxn>
                <a:cxn ang="0">
                  <a:pos x="0" y="22"/>
                </a:cxn>
                <a:cxn ang="0">
                  <a:pos x="13" y="25"/>
                </a:cxn>
                <a:cxn ang="0">
                  <a:pos x="47" y="35"/>
                </a:cxn>
                <a:cxn ang="0">
                  <a:pos x="69" y="43"/>
                </a:cxn>
                <a:cxn ang="0">
                  <a:pos x="94" y="54"/>
                </a:cxn>
                <a:cxn ang="0">
                  <a:pos x="108" y="60"/>
                </a:cxn>
                <a:cxn ang="0">
                  <a:pos x="121" y="67"/>
                </a:cxn>
                <a:cxn ang="0">
                  <a:pos x="135" y="75"/>
                </a:cxn>
                <a:cxn ang="0">
                  <a:pos x="149" y="85"/>
                </a:cxn>
                <a:cxn ang="0">
                  <a:pos x="162" y="94"/>
                </a:cxn>
                <a:cxn ang="0">
                  <a:pos x="176" y="104"/>
                </a:cxn>
                <a:cxn ang="0">
                  <a:pos x="191" y="115"/>
                </a:cxn>
                <a:cxn ang="0">
                  <a:pos x="204" y="127"/>
                </a:cxn>
                <a:cxn ang="0">
                  <a:pos x="217" y="140"/>
                </a:cxn>
                <a:cxn ang="0">
                  <a:pos x="229" y="153"/>
                </a:cxn>
                <a:cxn ang="0">
                  <a:pos x="240" y="168"/>
                </a:cxn>
                <a:cxn ang="0">
                  <a:pos x="251" y="183"/>
                </a:cxn>
                <a:cxn ang="0">
                  <a:pos x="261" y="200"/>
                </a:cxn>
                <a:cxn ang="0">
                  <a:pos x="270" y="219"/>
                </a:cxn>
                <a:cxn ang="0">
                  <a:pos x="278" y="237"/>
                </a:cxn>
                <a:cxn ang="0">
                  <a:pos x="285" y="257"/>
                </a:cxn>
                <a:cxn ang="0">
                  <a:pos x="290" y="278"/>
                </a:cxn>
                <a:cxn ang="0">
                  <a:pos x="294" y="300"/>
                </a:cxn>
                <a:cxn ang="0">
                  <a:pos x="296" y="323"/>
                </a:cxn>
                <a:cxn ang="0">
                  <a:pos x="297" y="348"/>
                </a:cxn>
                <a:cxn ang="0">
                  <a:pos x="300" y="346"/>
                </a:cxn>
                <a:cxn ang="0">
                  <a:pos x="308" y="339"/>
                </a:cxn>
                <a:cxn ang="0">
                  <a:pos x="313" y="334"/>
                </a:cxn>
                <a:cxn ang="0">
                  <a:pos x="320" y="328"/>
                </a:cxn>
                <a:cxn ang="0">
                  <a:pos x="326" y="321"/>
                </a:cxn>
                <a:cxn ang="0">
                  <a:pos x="332" y="312"/>
                </a:cxn>
                <a:cxn ang="0">
                  <a:pos x="337" y="303"/>
                </a:cxn>
                <a:cxn ang="0">
                  <a:pos x="343" y="291"/>
                </a:cxn>
                <a:cxn ang="0">
                  <a:pos x="348" y="279"/>
                </a:cxn>
                <a:cxn ang="0">
                  <a:pos x="352" y="264"/>
                </a:cxn>
                <a:cxn ang="0">
                  <a:pos x="354" y="249"/>
                </a:cxn>
                <a:cxn ang="0">
                  <a:pos x="356" y="232"/>
                </a:cxn>
                <a:cxn ang="0">
                  <a:pos x="356" y="213"/>
                </a:cxn>
                <a:cxn ang="0">
                  <a:pos x="355" y="192"/>
                </a:cxn>
              </a:cxnLst>
              <a:rect l="0" t="0" r="r" b="b"/>
              <a:pathLst>
                <a:path w="356" h="348">
                  <a:moveTo>
                    <a:pt x="355" y="192"/>
                  </a:moveTo>
                  <a:lnTo>
                    <a:pt x="347" y="181"/>
                  </a:lnTo>
                  <a:lnTo>
                    <a:pt x="327" y="152"/>
                  </a:lnTo>
                  <a:lnTo>
                    <a:pt x="312" y="133"/>
                  </a:lnTo>
                  <a:lnTo>
                    <a:pt x="294" y="113"/>
                  </a:lnTo>
                  <a:lnTo>
                    <a:pt x="274" y="91"/>
                  </a:lnTo>
                  <a:lnTo>
                    <a:pt x="252" y="70"/>
                  </a:lnTo>
                  <a:lnTo>
                    <a:pt x="239" y="60"/>
                  </a:lnTo>
                  <a:lnTo>
                    <a:pt x="227" y="50"/>
                  </a:lnTo>
                  <a:lnTo>
                    <a:pt x="213" y="41"/>
                  </a:lnTo>
                  <a:lnTo>
                    <a:pt x="200" y="32"/>
                  </a:lnTo>
                  <a:lnTo>
                    <a:pt x="185" y="25"/>
                  </a:lnTo>
                  <a:lnTo>
                    <a:pt x="170" y="18"/>
                  </a:lnTo>
                  <a:lnTo>
                    <a:pt x="155" y="12"/>
                  </a:lnTo>
                  <a:lnTo>
                    <a:pt x="139" y="7"/>
                  </a:lnTo>
                  <a:lnTo>
                    <a:pt x="123" y="3"/>
                  </a:lnTo>
                  <a:lnTo>
                    <a:pt x="107" y="1"/>
                  </a:lnTo>
                  <a:lnTo>
                    <a:pt x="90" y="0"/>
                  </a:lnTo>
                  <a:lnTo>
                    <a:pt x="73" y="1"/>
                  </a:lnTo>
                  <a:lnTo>
                    <a:pt x="55" y="4"/>
                  </a:lnTo>
                  <a:lnTo>
                    <a:pt x="36" y="8"/>
                  </a:lnTo>
                  <a:lnTo>
                    <a:pt x="18" y="14"/>
                  </a:lnTo>
                  <a:lnTo>
                    <a:pt x="0" y="22"/>
                  </a:lnTo>
                  <a:lnTo>
                    <a:pt x="13" y="25"/>
                  </a:lnTo>
                  <a:lnTo>
                    <a:pt x="47" y="35"/>
                  </a:lnTo>
                  <a:lnTo>
                    <a:pt x="69" y="43"/>
                  </a:lnTo>
                  <a:lnTo>
                    <a:pt x="94" y="54"/>
                  </a:lnTo>
                  <a:lnTo>
                    <a:pt x="108" y="60"/>
                  </a:lnTo>
                  <a:lnTo>
                    <a:pt x="121" y="67"/>
                  </a:lnTo>
                  <a:lnTo>
                    <a:pt x="135" y="75"/>
                  </a:lnTo>
                  <a:lnTo>
                    <a:pt x="149" y="85"/>
                  </a:lnTo>
                  <a:lnTo>
                    <a:pt x="162" y="94"/>
                  </a:lnTo>
                  <a:lnTo>
                    <a:pt x="176" y="104"/>
                  </a:lnTo>
                  <a:lnTo>
                    <a:pt x="191" y="115"/>
                  </a:lnTo>
                  <a:lnTo>
                    <a:pt x="204" y="127"/>
                  </a:lnTo>
                  <a:lnTo>
                    <a:pt x="217" y="140"/>
                  </a:lnTo>
                  <a:lnTo>
                    <a:pt x="229" y="153"/>
                  </a:lnTo>
                  <a:lnTo>
                    <a:pt x="240" y="168"/>
                  </a:lnTo>
                  <a:lnTo>
                    <a:pt x="251" y="183"/>
                  </a:lnTo>
                  <a:lnTo>
                    <a:pt x="261" y="200"/>
                  </a:lnTo>
                  <a:lnTo>
                    <a:pt x="270" y="219"/>
                  </a:lnTo>
                  <a:lnTo>
                    <a:pt x="278" y="237"/>
                  </a:lnTo>
                  <a:lnTo>
                    <a:pt x="285" y="257"/>
                  </a:lnTo>
                  <a:lnTo>
                    <a:pt x="290" y="278"/>
                  </a:lnTo>
                  <a:lnTo>
                    <a:pt x="294" y="300"/>
                  </a:lnTo>
                  <a:lnTo>
                    <a:pt x="296" y="323"/>
                  </a:lnTo>
                  <a:lnTo>
                    <a:pt x="297" y="348"/>
                  </a:lnTo>
                  <a:lnTo>
                    <a:pt x="300" y="346"/>
                  </a:lnTo>
                  <a:lnTo>
                    <a:pt x="308" y="339"/>
                  </a:lnTo>
                  <a:lnTo>
                    <a:pt x="313" y="334"/>
                  </a:lnTo>
                  <a:lnTo>
                    <a:pt x="320" y="328"/>
                  </a:lnTo>
                  <a:lnTo>
                    <a:pt x="326" y="321"/>
                  </a:lnTo>
                  <a:lnTo>
                    <a:pt x="332" y="312"/>
                  </a:lnTo>
                  <a:lnTo>
                    <a:pt x="337" y="303"/>
                  </a:lnTo>
                  <a:lnTo>
                    <a:pt x="343" y="291"/>
                  </a:lnTo>
                  <a:lnTo>
                    <a:pt x="348" y="279"/>
                  </a:lnTo>
                  <a:lnTo>
                    <a:pt x="352" y="264"/>
                  </a:lnTo>
                  <a:lnTo>
                    <a:pt x="354" y="249"/>
                  </a:lnTo>
                  <a:lnTo>
                    <a:pt x="356" y="232"/>
                  </a:lnTo>
                  <a:lnTo>
                    <a:pt x="356" y="213"/>
                  </a:lnTo>
                  <a:lnTo>
                    <a:pt x="355" y="192"/>
                  </a:lnTo>
                  <a:close/>
                </a:path>
              </a:pathLst>
            </a:custGeom>
            <a:solidFill>
              <a:srgbClr val="C079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9" name="Freeform 380"/>
            <p:cNvSpPr>
              <a:spLocks/>
            </p:cNvSpPr>
            <p:nvPr/>
          </p:nvSpPr>
          <p:spPr bwMode="auto">
            <a:xfrm>
              <a:off x="8189899" y="1586016"/>
              <a:ext cx="117466" cy="143586"/>
            </a:xfrm>
            <a:custGeom>
              <a:avLst/>
              <a:gdLst/>
              <a:ahLst/>
              <a:cxnLst>
                <a:cxn ang="0">
                  <a:pos x="170" y="132"/>
                </a:cxn>
                <a:cxn ang="0">
                  <a:pos x="219" y="96"/>
                </a:cxn>
                <a:cxn ang="0">
                  <a:pos x="248" y="78"/>
                </a:cxn>
                <a:cxn ang="0">
                  <a:pos x="283" y="60"/>
                </a:cxn>
                <a:cxn ang="0">
                  <a:pos x="324" y="41"/>
                </a:cxn>
                <a:cxn ang="0">
                  <a:pos x="369" y="26"/>
                </a:cxn>
                <a:cxn ang="0">
                  <a:pos x="418" y="13"/>
                </a:cxn>
                <a:cxn ang="0">
                  <a:pos x="474" y="4"/>
                </a:cxn>
                <a:cxn ang="0">
                  <a:pos x="533" y="0"/>
                </a:cxn>
                <a:cxn ang="0">
                  <a:pos x="597" y="3"/>
                </a:cxn>
                <a:cxn ang="0">
                  <a:pos x="665" y="12"/>
                </a:cxn>
                <a:cxn ang="0">
                  <a:pos x="737" y="30"/>
                </a:cxn>
                <a:cxn ang="0">
                  <a:pos x="813" y="58"/>
                </a:cxn>
                <a:cxn ang="0">
                  <a:pos x="891" y="97"/>
                </a:cxn>
                <a:cxn ang="0">
                  <a:pos x="958" y="151"/>
                </a:cxn>
                <a:cxn ang="0">
                  <a:pos x="1015" y="221"/>
                </a:cxn>
                <a:cxn ang="0">
                  <a:pos x="1058" y="302"/>
                </a:cxn>
                <a:cxn ang="0">
                  <a:pos x="1090" y="394"/>
                </a:cxn>
                <a:cxn ang="0">
                  <a:pos x="1110" y="492"/>
                </a:cxn>
                <a:cxn ang="0">
                  <a:pos x="1119" y="595"/>
                </a:cxn>
                <a:cxn ang="0">
                  <a:pos x="1116" y="698"/>
                </a:cxn>
                <a:cxn ang="0">
                  <a:pos x="1101" y="803"/>
                </a:cxn>
                <a:cxn ang="0">
                  <a:pos x="1075" y="904"/>
                </a:cxn>
                <a:cxn ang="0">
                  <a:pos x="1038" y="999"/>
                </a:cxn>
                <a:cxn ang="0">
                  <a:pos x="988" y="1086"/>
                </a:cxn>
                <a:cxn ang="0">
                  <a:pos x="928" y="1162"/>
                </a:cxn>
                <a:cxn ang="0">
                  <a:pos x="856" y="1225"/>
                </a:cxn>
                <a:cxn ang="0">
                  <a:pos x="774" y="1273"/>
                </a:cxn>
                <a:cxn ang="0">
                  <a:pos x="679" y="1302"/>
                </a:cxn>
                <a:cxn ang="0">
                  <a:pos x="577" y="1312"/>
                </a:cxn>
                <a:cxn ang="0">
                  <a:pos x="484" y="1311"/>
                </a:cxn>
                <a:cxn ang="0">
                  <a:pos x="400" y="1303"/>
                </a:cxn>
                <a:cxn ang="0">
                  <a:pos x="327" y="1288"/>
                </a:cxn>
                <a:cxn ang="0">
                  <a:pos x="263" y="1268"/>
                </a:cxn>
                <a:cxn ang="0">
                  <a:pos x="208" y="1242"/>
                </a:cxn>
                <a:cxn ang="0">
                  <a:pos x="160" y="1214"/>
                </a:cxn>
                <a:cxn ang="0">
                  <a:pos x="121" y="1184"/>
                </a:cxn>
                <a:cxn ang="0">
                  <a:pos x="89" y="1153"/>
                </a:cxn>
                <a:cxn ang="0">
                  <a:pos x="63" y="1122"/>
                </a:cxn>
                <a:cxn ang="0">
                  <a:pos x="42" y="1091"/>
                </a:cxn>
                <a:cxn ang="0">
                  <a:pos x="26" y="1063"/>
                </a:cxn>
                <a:cxn ang="0">
                  <a:pos x="10" y="1028"/>
                </a:cxn>
                <a:cxn ang="0">
                  <a:pos x="1" y="999"/>
                </a:cxn>
                <a:cxn ang="0">
                  <a:pos x="157" y="143"/>
                </a:cxn>
              </a:cxnLst>
              <a:rect l="0" t="0" r="r" b="b"/>
              <a:pathLst>
                <a:path w="1119" h="1313">
                  <a:moveTo>
                    <a:pt x="157" y="143"/>
                  </a:moveTo>
                  <a:lnTo>
                    <a:pt x="170" y="132"/>
                  </a:lnTo>
                  <a:lnTo>
                    <a:pt x="207" y="104"/>
                  </a:lnTo>
                  <a:lnTo>
                    <a:pt x="219" y="96"/>
                  </a:lnTo>
                  <a:lnTo>
                    <a:pt x="233" y="87"/>
                  </a:lnTo>
                  <a:lnTo>
                    <a:pt x="248" y="78"/>
                  </a:lnTo>
                  <a:lnTo>
                    <a:pt x="265" y="69"/>
                  </a:lnTo>
                  <a:lnTo>
                    <a:pt x="283" y="60"/>
                  </a:lnTo>
                  <a:lnTo>
                    <a:pt x="302" y="51"/>
                  </a:lnTo>
                  <a:lnTo>
                    <a:pt x="324" y="41"/>
                  </a:lnTo>
                  <a:lnTo>
                    <a:pt x="346" y="33"/>
                  </a:lnTo>
                  <a:lnTo>
                    <a:pt x="369" y="26"/>
                  </a:lnTo>
                  <a:lnTo>
                    <a:pt x="393" y="19"/>
                  </a:lnTo>
                  <a:lnTo>
                    <a:pt x="418" y="13"/>
                  </a:lnTo>
                  <a:lnTo>
                    <a:pt x="445" y="8"/>
                  </a:lnTo>
                  <a:lnTo>
                    <a:pt x="474" y="4"/>
                  </a:lnTo>
                  <a:lnTo>
                    <a:pt x="503" y="2"/>
                  </a:lnTo>
                  <a:lnTo>
                    <a:pt x="533" y="0"/>
                  </a:lnTo>
                  <a:lnTo>
                    <a:pt x="564" y="1"/>
                  </a:lnTo>
                  <a:lnTo>
                    <a:pt x="597" y="3"/>
                  </a:lnTo>
                  <a:lnTo>
                    <a:pt x="630" y="7"/>
                  </a:lnTo>
                  <a:lnTo>
                    <a:pt x="665" y="12"/>
                  </a:lnTo>
                  <a:lnTo>
                    <a:pt x="700" y="20"/>
                  </a:lnTo>
                  <a:lnTo>
                    <a:pt x="737" y="30"/>
                  </a:lnTo>
                  <a:lnTo>
                    <a:pt x="775" y="43"/>
                  </a:lnTo>
                  <a:lnTo>
                    <a:pt x="813" y="58"/>
                  </a:lnTo>
                  <a:lnTo>
                    <a:pt x="852" y="76"/>
                  </a:lnTo>
                  <a:lnTo>
                    <a:pt x="891" y="97"/>
                  </a:lnTo>
                  <a:lnTo>
                    <a:pt x="926" y="122"/>
                  </a:lnTo>
                  <a:lnTo>
                    <a:pt x="958" y="151"/>
                  </a:lnTo>
                  <a:lnTo>
                    <a:pt x="988" y="185"/>
                  </a:lnTo>
                  <a:lnTo>
                    <a:pt x="1015" y="221"/>
                  </a:lnTo>
                  <a:lnTo>
                    <a:pt x="1038" y="260"/>
                  </a:lnTo>
                  <a:lnTo>
                    <a:pt x="1058" y="302"/>
                  </a:lnTo>
                  <a:lnTo>
                    <a:pt x="1076" y="347"/>
                  </a:lnTo>
                  <a:lnTo>
                    <a:pt x="1090" y="394"/>
                  </a:lnTo>
                  <a:lnTo>
                    <a:pt x="1102" y="442"/>
                  </a:lnTo>
                  <a:lnTo>
                    <a:pt x="1110" y="492"/>
                  </a:lnTo>
                  <a:lnTo>
                    <a:pt x="1116" y="542"/>
                  </a:lnTo>
                  <a:lnTo>
                    <a:pt x="1119" y="595"/>
                  </a:lnTo>
                  <a:lnTo>
                    <a:pt x="1119" y="646"/>
                  </a:lnTo>
                  <a:lnTo>
                    <a:pt x="1116" y="698"/>
                  </a:lnTo>
                  <a:lnTo>
                    <a:pt x="1110" y="751"/>
                  </a:lnTo>
                  <a:lnTo>
                    <a:pt x="1101" y="803"/>
                  </a:lnTo>
                  <a:lnTo>
                    <a:pt x="1090" y="854"/>
                  </a:lnTo>
                  <a:lnTo>
                    <a:pt x="1075" y="904"/>
                  </a:lnTo>
                  <a:lnTo>
                    <a:pt x="1058" y="952"/>
                  </a:lnTo>
                  <a:lnTo>
                    <a:pt x="1038" y="999"/>
                  </a:lnTo>
                  <a:lnTo>
                    <a:pt x="1015" y="1044"/>
                  </a:lnTo>
                  <a:lnTo>
                    <a:pt x="988" y="1086"/>
                  </a:lnTo>
                  <a:lnTo>
                    <a:pt x="959" y="1126"/>
                  </a:lnTo>
                  <a:lnTo>
                    <a:pt x="928" y="1162"/>
                  </a:lnTo>
                  <a:lnTo>
                    <a:pt x="894" y="1195"/>
                  </a:lnTo>
                  <a:lnTo>
                    <a:pt x="856" y="1225"/>
                  </a:lnTo>
                  <a:lnTo>
                    <a:pt x="816" y="1251"/>
                  </a:lnTo>
                  <a:lnTo>
                    <a:pt x="774" y="1273"/>
                  </a:lnTo>
                  <a:lnTo>
                    <a:pt x="727" y="1290"/>
                  </a:lnTo>
                  <a:lnTo>
                    <a:pt x="679" y="1302"/>
                  </a:lnTo>
                  <a:lnTo>
                    <a:pt x="628" y="1309"/>
                  </a:lnTo>
                  <a:lnTo>
                    <a:pt x="577" y="1312"/>
                  </a:lnTo>
                  <a:lnTo>
                    <a:pt x="529" y="1313"/>
                  </a:lnTo>
                  <a:lnTo>
                    <a:pt x="484" y="1311"/>
                  </a:lnTo>
                  <a:lnTo>
                    <a:pt x="440" y="1308"/>
                  </a:lnTo>
                  <a:lnTo>
                    <a:pt x="400" y="1303"/>
                  </a:lnTo>
                  <a:lnTo>
                    <a:pt x="362" y="1296"/>
                  </a:lnTo>
                  <a:lnTo>
                    <a:pt x="327" y="1288"/>
                  </a:lnTo>
                  <a:lnTo>
                    <a:pt x="293" y="1279"/>
                  </a:lnTo>
                  <a:lnTo>
                    <a:pt x="263" y="1268"/>
                  </a:lnTo>
                  <a:lnTo>
                    <a:pt x="234" y="1256"/>
                  </a:lnTo>
                  <a:lnTo>
                    <a:pt x="208" y="1242"/>
                  </a:lnTo>
                  <a:lnTo>
                    <a:pt x="184" y="1229"/>
                  </a:lnTo>
                  <a:lnTo>
                    <a:pt x="160" y="1214"/>
                  </a:lnTo>
                  <a:lnTo>
                    <a:pt x="140" y="1200"/>
                  </a:lnTo>
                  <a:lnTo>
                    <a:pt x="121" y="1184"/>
                  </a:lnTo>
                  <a:lnTo>
                    <a:pt x="104" y="1169"/>
                  </a:lnTo>
                  <a:lnTo>
                    <a:pt x="89" y="1153"/>
                  </a:lnTo>
                  <a:lnTo>
                    <a:pt x="75" y="1137"/>
                  </a:lnTo>
                  <a:lnTo>
                    <a:pt x="63" y="1122"/>
                  </a:lnTo>
                  <a:lnTo>
                    <a:pt x="52" y="1105"/>
                  </a:lnTo>
                  <a:lnTo>
                    <a:pt x="42" y="1091"/>
                  </a:lnTo>
                  <a:lnTo>
                    <a:pt x="33" y="1076"/>
                  </a:lnTo>
                  <a:lnTo>
                    <a:pt x="26" y="1063"/>
                  </a:lnTo>
                  <a:lnTo>
                    <a:pt x="19" y="1050"/>
                  </a:lnTo>
                  <a:lnTo>
                    <a:pt x="10" y="1028"/>
                  </a:lnTo>
                  <a:lnTo>
                    <a:pt x="4" y="1010"/>
                  </a:lnTo>
                  <a:lnTo>
                    <a:pt x="1" y="999"/>
                  </a:lnTo>
                  <a:lnTo>
                    <a:pt x="0" y="995"/>
                  </a:lnTo>
                  <a:lnTo>
                    <a:pt x="157" y="143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0" name="Freeform 381"/>
            <p:cNvSpPr>
              <a:spLocks/>
            </p:cNvSpPr>
            <p:nvPr/>
          </p:nvSpPr>
          <p:spPr bwMode="auto">
            <a:xfrm>
              <a:off x="8189899" y="1617717"/>
              <a:ext cx="117466" cy="111886"/>
            </a:xfrm>
            <a:custGeom>
              <a:avLst/>
              <a:gdLst/>
              <a:ahLst/>
              <a:cxnLst>
                <a:cxn ang="0">
                  <a:pos x="1051" y="32"/>
                </a:cxn>
                <a:cxn ang="0">
                  <a:pos x="1048" y="93"/>
                </a:cxn>
                <a:cxn ang="0">
                  <a:pos x="1040" y="154"/>
                </a:cxn>
                <a:cxn ang="0">
                  <a:pos x="1029" y="215"/>
                </a:cxn>
                <a:cxn ang="0">
                  <a:pos x="1014" y="273"/>
                </a:cxn>
                <a:cxn ang="0">
                  <a:pos x="994" y="332"/>
                </a:cxn>
                <a:cxn ang="0">
                  <a:pos x="972" y="386"/>
                </a:cxn>
                <a:cxn ang="0">
                  <a:pos x="945" y="440"/>
                </a:cxn>
                <a:cxn ang="0">
                  <a:pos x="914" y="488"/>
                </a:cxn>
                <a:cxn ang="0">
                  <a:pos x="880" y="534"/>
                </a:cxn>
                <a:cxn ang="0">
                  <a:pos x="840" y="576"/>
                </a:cxn>
                <a:cxn ang="0">
                  <a:pos x="798" y="612"/>
                </a:cxn>
                <a:cxn ang="0">
                  <a:pos x="752" y="643"/>
                </a:cxn>
                <a:cxn ang="0">
                  <a:pos x="702" y="668"/>
                </a:cxn>
                <a:cxn ang="0">
                  <a:pos x="648" y="687"/>
                </a:cxn>
                <a:cxn ang="0">
                  <a:pos x="590" y="699"/>
                </a:cxn>
                <a:cxn ang="0">
                  <a:pos x="533" y="705"/>
                </a:cxn>
                <a:cxn ang="0">
                  <a:pos x="482" y="707"/>
                </a:cxn>
                <a:cxn ang="0">
                  <a:pos x="434" y="707"/>
                </a:cxn>
                <a:cxn ang="0">
                  <a:pos x="389" y="704"/>
                </a:cxn>
                <a:cxn ang="0">
                  <a:pos x="347" y="699"/>
                </a:cxn>
                <a:cxn ang="0">
                  <a:pos x="306" y="693"/>
                </a:cxn>
                <a:cxn ang="0">
                  <a:pos x="269" y="685"/>
                </a:cxn>
                <a:cxn ang="0">
                  <a:pos x="235" y="675"/>
                </a:cxn>
                <a:cxn ang="0">
                  <a:pos x="188" y="659"/>
                </a:cxn>
                <a:cxn ang="0">
                  <a:pos x="132" y="633"/>
                </a:cxn>
                <a:cxn ang="0">
                  <a:pos x="85" y="604"/>
                </a:cxn>
                <a:cxn ang="0">
                  <a:pos x="46" y="572"/>
                </a:cxn>
                <a:cxn ang="0">
                  <a:pos x="0" y="709"/>
                </a:cxn>
                <a:cxn ang="0">
                  <a:pos x="4" y="724"/>
                </a:cxn>
                <a:cxn ang="0">
                  <a:pos x="19" y="764"/>
                </a:cxn>
                <a:cxn ang="0">
                  <a:pos x="33" y="790"/>
                </a:cxn>
                <a:cxn ang="0">
                  <a:pos x="52" y="819"/>
                </a:cxn>
                <a:cxn ang="0">
                  <a:pos x="75" y="851"/>
                </a:cxn>
                <a:cxn ang="0">
                  <a:pos x="104" y="883"/>
                </a:cxn>
                <a:cxn ang="0">
                  <a:pos x="140" y="914"/>
                </a:cxn>
                <a:cxn ang="0">
                  <a:pos x="184" y="943"/>
                </a:cxn>
                <a:cxn ang="0">
                  <a:pos x="234" y="970"/>
                </a:cxn>
                <a:cxn ang="0">
                  <a:pos x="293" y="993"/>
                </a:cxn>
                <a:cxn ang="0">
                  <a:pos x="362" y="1010"/>
                </a:cxn>
                <a:cxn ang="0">
                  <a:pos x="440" y="1022"/>
                </a:cxn>
                <a:cxn ang="0">
                  <a:pos x="529" y="1027"/>
                </a:cxn>
                <a:cxn ang="0">
                  <a:pos x="628" y="1023"/>
                </a:cxn>
                <a:cxn ang="0">
                  <a:pos x="708" y="1009"/>
                </a:cxn>
                <a:cxn ang="0">
                  <a:pos x="781" y="984"/>
                </a:cxn>
                <a:cxn ang="0">
                  <a:pos x="846" y="946"/>
                </a:cxn>
                <a:cxn ang="0">
                  <a:pos x="906" y="898"/>
                </a:cxn>
                <a:cxn ang="0">
                  <a:pos x="957" y="843"/>
                </a:cxn>
                <a:cxn ang="0">
                  <a:pos x="1001" y="778"/>
                </a:cxn>
                <a:cxn ang="0">
                  <a:pos x="1040" y="709"/>
                </a:cxn>
                <a:cxn ang="0">
                  <a:pos x="1070" y="633"/>
                </a:cxn>
                <a:cxn ang="0">
                  <a:pos x="1093" y="554"/>
                </a:cxn>
                <a:cxn ang="0">
                  <a:pos x="1109" y="473"/>
                </a:cxn>
                <a:cxn ang="0">
                  <a:pos x="1117" y="389"/>
                </a:cxn>
                <a:cxn ang="0">
                  <a:pos x="1119" y="307"/>
                </a:cxn>
                <a:cxn ang="0">
                  <a:pos x="1113" y="225"/>
                </a:cxn>
                <a:cxn ang="0">
                  <a:pos x="1099" y="146"/>
                </a:cxn>
                <a:cxn ang="0">
                  <a:pos x="1079" y="71"/>
                </a:cxn>
                <a:cxn ang="0">
                  <a:pos x="1051" y="0"/>
                </a:cxn>
              </a:cxnLst>
              <a:rect l="0" t="0" r="r" b="b"/>
              <a:pathLst>
                <a:path w="1119" h="1027">
                  <a:moveTo>
                    <a:pt x="1051" y="0"/>
                  </a:moveTo>
                  <a:lnTo>
                    <a:pt x="1051" y="32"/>
                  </a:lnTo>
                  <a:lnTo>
                    <a:pt x="1050" y="62"/>
                  </a:lnTo>
                  <a:lnTo>
                    <a:pt x="1048" y="93"/>
                  </a:lnTo>
                  <a:lnTo>
                    <a:pt x="1045" y="123"/>
                  </a:lnTo>
                  <a:lnTo>
                    <a:pt x="1040" y="154"/>
                  </a:lnTo>
                  <a:lnTo>
                    <a:pt x="1035" y="185"/>
                  </a:lnTo>
                  <a:lnTo>
                    <a:pt x="1029" y="215"/>
                  </a:lnTo>
                  <a:lnTo>
                    <a:pt x="1022" y="244"/>
                  </a:lnTo>
                  <a:lnTo>
                    <a:pt x="1014" y="273"/>
                  </a:lnTo>
                  <a:lnTo>
                    <a:pt x="1004" y="303"/>
                  </a:lnTo>
                  <a:lnTo>
                    <a:pt x="994" y="332"/>
                  </a:lnTo>
                  <a:lnTo>
                    <a:pt x="983" y="359"/>
                  </a:lnTo>
                  <a:lnTo>
                    <a:pt x="972" y="386"/>
                  </a:lnTo>
                  <a:lnTo>
                    <a:pt x="959" y="413"/>
                  </a:lnTo>
                  <a:lnTo>
                    <a:pt x="945" y="440"/>
                  </a:lnTo>
                  <a:lnTo>
                    <a:pt x="930" y="464"/>
                  </a:lnTo>
                  <a:lnTo>
                    <a:pt x="914" y="488"/>
                  </a:lnTo>
                  <a:lnTo>
                    <a:pt x="897" y="512"/>
                  </a:lnTo>
                  <a:lnTo>
                    <a:pt x="880" y="534"/>
                  </a:lnTo>
                  <a:lnTo>
                    <a:pt x="860" y="555"/>
                  </a:lnTo>
                  <a:lnTo>
                    <a:pt x="840" y="576"/>
                  </a:lnTo>
                  <a:lnTo>
                    <a:pt x="820" y="594"/>
                  </a:lnTo>
                  <a:lnTo>
                    <a:pt x="798" y="612"/>
                  </a:lnTo>
                  <a:lnTo>
                    <a:pt x="776" y="628"/>
                  </a:lnTo>
                  <a:lnTo>
                    <a:pt x="752" y="643"/>
                  </a:lnTo>
                  <a:lnTo>
                    <a:pt x="727" y="656"/>
                  </a:lnTo>
                  <a:lnTo>
                    <a:pt x="702" y="668"/>
                  </a:lnTo>
                  <a:lnTo>
                    <a:pt x="675" y="678"/>
                  </a:lnTo>
                  <a:lnTo>
                    <a:pt x="648" y="687"/>
                  </a:lnTo>
                  <a:lnTo>
                    <a:pt x="620" y="694"/>
                  </a:lnTo>
                  <a:lnTo>
                    <a:pt x="590" y="699"/>
                  </a:lnTo>
                  <a:lnTo>
                    <a:pt x="560" y="703"/>
                  </a:lnTo>
                  <a:lnTo>
                    <a:pt x="533" y="705"/>
                  </a:lnTo>
                  <a:lnTo>
                    <a:pt x="507" y="706"/>
                  </a:lnTo>
                  <a:lnTo>
                    <a:pt x="482" y="707"/>
                  </a:lnTo>
                  <a:lnTo>
                    <a:pt x="458" y="707"/>
                  </a:lnTo>
                  <a:lnTo>
                    <a:pt x="434" y="707"/>
                  </a:lnTo>
                  <a:lnTo>
                    <a:pt x="411" y="706"/>
                  </a:lnTo>
                  <a:lnTo>
                    <a:pt x="389" y="704"/>
                  </a:lnTo>
                  <a:lnTo>
                    <a:pt x="367" y="702"/>
                  </a:lnTo>
                  <a:lnTo>
                    <a:pt x="347" y="699"/>
                  </a:lnTo>
                  <a:lnTo>
                    <a:pt x="327" y="696"/>
                  </a:lnTo>
                  <a:lnTo>
                    <a:pt x="306" y="693"/>
                  </a:lnTo>
                  <a:lnTo>
                    <a:pt x="287" y="689"/>
                  </a:lnTo>
                  <a:lnTo>
                    <a:pt x="269" y="685"/>
                  </a:lnTo>
                  <a:lnTo>
                    <a:pt x="252" y="680"/>
                  </a:lnTo>
                  <a:lnTo>
                    <a:pt x="235" y="675"/>
                  </a:lnTo>
                  <a:lnTo>
                    <a:pt x="218" y="670"/>
                  </a:lnTo>
                  <a:lnTo>
                    <a:pt x="188" y="659"/>
                  </a:lnTo>
                  <a:lnTo>
                    <a:pt x="158" y="646"/>
                  </a:lnTo>
                  <a:lnTo>
                    <a:pt x="132" y="633"/>
                  </a:lnTo>
                  <a:lnTo>
                    <a:pt x="107" y="619"/>
                  </a:lnTo>
                  <a:lnTo>
                    <a:pt x="85" y="604"/>
                  </a:lnTo>
                  <a:lnTo>
                    <a:pt x="65" y="588"/>
                  </a:lnTo>
                  <a:lnTo>
                    <a:pt x="46" y="572"/>
                  </a:lnTo>
                  <a:lnTo>
                    <a:pt x="28" y="555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24"/>
                  </a:lnTo>
                  <a:lnTo>
                    <a:pt x="10" y="742"/>
                  </a:lnTo>
                  <a:lnTo>
                    <a:pt x="19" y="764"/>
                  </a:lnTo>
                  <a:lnTo>
                    <a:pt x="26" y="777"/>
                  </a:lnTo>
                  <a:lnTo>
                    <a:pt x="33" y="790"/>
                  </a:lnTo>
                  <a:lnTo>
                    <a:pt x="42" y="805"/>
                  </a:lnTo>
                  <a:lnTo>
                    <a:pt x="52" y="819"/>
                  </a:lnTo>
                  <a:lnTo>
                    <a:pt x="63" y="836"/>
                  </a:lnTo>
                  <a:lnTo>
                    <a:pt x="75" y="851"/>
                  </a:lnTo>
                  <a:lnTo>
                    <a:pt x="89" y="867"/>
                  </a:lnTo>
                  <a:lnTo>
                    <a:pt x="104" y="883"/>
                  </a:lnTo>
                  <a:lnTo>
                    <a:pt x="121" y="898"/>
                  </a:lnTo>
                  <a:lnTo>
                    <a:pt x="140" y="914"/>
                  </a:lnTo>
                  <a:lnTo>
                    <a:pt x="160" y="928"/>
                  </a:lnTo>
                  <a:lnTo>
                    <a:pt x="184" y="943"/>
                  </a:lnTo>
                  <a:lnTo>
                    <a:pt x="208" y="956"/>
                  </a:lnTo>
                  <a:lnTo>
                    <a:pt x="234" y="970"/>
                  </a:lnTo>
                  <a:lnTo>
                    <a:pt x="263" y="982"/>
                  </a:lnTo>
                  <a:lnTo>
                    <a:pt x="293" y="993"/>
                  </a:lnTo>
                  <a:lnTo>
                    <a:pt x="327" y="1002"/>
                  </a:lnTo>
                  <a:lnTo>
                    <a:pt x="362" y="1010"/>
                  </a:lnTo>
                  <a:lnTo>
                    <a:pt x="400" y="1017"/>
                  </a:lnTo>
                  <a:lnTo>
                    <a:pt x="440" y="1022"/>
                  </a:lnTo>
                  <a:lnTo>
                    <a:pt x="484" y="1025"/>
                  </a:lnTo>
                  <a:lnTo>
                    <a:pt x="529" y="1027"/>
                  </a:lnTo>
                  <a:lnTo>
                    <a:pt x="577" y="1026"/>
                  </a:lnTo>
                  <a:lnTo>
                    <a:pt x="628" y="1023"/>
                  </a:lnTo>
                  <a:lnTo>
                    <a:pt x="669" y="1018"/>
                  </a:lnTo>
                  <a:lnTo>
                    <a:pt x="708" y="1009"/>
                  </a:lnTo>
                  <a:lnTo>
                    <a:pt x="746" y="998"/>
                  </a:lnTo>
                  <a:lnTo>
                    <a:pt x="781" y="984"/>
                  </a:lnTo>
                  <a:lnTo>
                    <a:pt x="815" y="965"/>
                  </a:lnTo>
                  <a:lnTo>
                    <a:pt x="846" y="946"/>
                  </a:lnTo>
                  <a:lnTo>
                    <a:pt x="877" y="923"/>
                  </a:lnTo>
                  <a:lnTo>
                    <a:pt x="906" y="898"/>
                  </a:lnTo>
                  <a:lnTo>
                    <a:pt x="932" y="872"/>
                  </a:lnTo>
                  <a:lnTo>
                    <a:pt x="957" y="843"/>
                  </a:lnTo>
                  <a:lnTo>
                    <a:pt x="980" y="811"/>
                  </a:lnTo>
                  <a:lnTo>
                    <a:pt x="1001" y="778"/>
                  </a:lnTo>
                  <a:lnTo>
                    <a:pt x="1022" y="744"/>
                  </a:lnTo>
                  <a:lnTo>
                    <a:pt x="1040" y="709"/>
                  </a:lnTo>
                  <a:lnTo>
                    <a:pt x="1056" y="671"/>
                  </a:lnTo>
                  <a:lnTo>
                    <a:pt x="1070" y="633"/>
                  </a:lnTo>
                  <a:lnTo>
                    <a:pt x="1082" y="594"/>
                  </a:lnTo>
                  <a:lnTo>
                    <a:pt x="1093" y="554"/>
                  </a:lnTo>
                  <a:lnTo>
                    <a:pt x="1102" y="513"/>
                  </a:lnTo>
                  <a:lnTo>
                    <a:pt x="1109" y="473"/>
                  </a:lnTo>
                  <a:lnTo>
                    <a:pt x="1114" y="431"/>
                  </a:lnTo>
                  <a:lnTo>
                    <a:pt x="1117" y="389"/>
                  </a:lnTo>
                  <a:lnTo>
                    <a:pt x="1119" y="348"/>
                  </a:lnTo>
                  <a:lnTo>
                    <a:pt x="1119" y="307"/>
                  </a:lnTo>
                  <a:lnTo>
                    <a:pt x="1116" y="266"/>
                  </a:lnTo>
                  <a:lnTo>
                    <a:pt x="1113" y="225"/>
                  </a:lnTo>
                  <a:lnTo>
                    <a:pt x="1107" y="186"/>
                  </a:lnTo>
                  <a:lnTo>
                    <a:pt x="1099" y="146"/>
                  </a:lnTo>
                  <a:lnTo>
                    <a:pt x="1090" y="108"/>
                  </a:lnTo>
                  <a:lnTo>
                    <a:pt x="1079" y="71"/>
                  </a:lnTo>
                  <a:lnTo>
                    <a:pt x="1066" y="36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1" name="Freeform 382"/>
            <p:cNvSpPr>
              <a:spLocks/>
            </p:cNvSpPr>
            <p:nvPr/>
          </p:nvSpPr>
          <p:spPr bwMode="auto">
            <a:xfrm>
              <a:off x="7741726" y="1269006"/>
              <a:ext cx="491544" cy="637749"/>
            </a:xfrm>
            <a:custGeom>
              <a:avLst/>
              <a:gdLst/>
              <a:ahLst/>
              <a:cxnLst>
                <a:cxn ang="0">
                  <a:pos x="869" y="1187"/>
                </a:cxn>
                <a:cxn ang="0">
                  <a:pos x="748" y="1519"/>
                </a:cxn>
                <a:cxn ang="0">
                  <a:pos x="628" y="1850"/>
                </a:cxn>
                <a:cxn ang="0">
                  <a:pos x="509" y="2181"/>
                </a:cxn>
                <a:cxn ang="0">
                  <a:pos x="419" y="2425"/>
                </a:cxn>
                <a:cxn ang="0">
                  <a:pos x="339" y="2638"/>
                </a:cxn>
                <a:cxn ang="0">
                  <a:pos x="260" y="2853"/>
                </a:cxn>
                <a:cxn ang="0">
                  <a:pos x="187" y="3069"/>
                </a:cxn>
                <a:cxn ang="0">
                  <a:pos x="115" y="3309"/>
                </a:cxn>
                <a:cxn ang="0">
                  <a:pos x="54" y="3552"/>
                </a:cxn>
                <a:cxn ang="0">
                  <a:pos x="14" y="3787"/>
                </a:cxn>
                <a:cxn ang="0">
                  <a:pos x="0" y="4017"/>
                </a:cxn>
                <a:cxn ang="0">
                  <a:pos x="20" y="4239"/>
                </a:cxn>
                <a:cxn ang="0">
                  <a:pos x="80" y="4457"/>
                </a:cxn>
                <a:cxn ang="0">
                  <a:pos x="188" y="4668"/>
                </a:cxn>
                <a:cxn ang="0">
                  <a:pos x="349" y="4876"/>
                </a:cxn>
                <a:cxn ang="0">
                  <a:pos x="524" y="5042"/>
                </a:cxn>
                <a:cxn ang="0">
                  <a:pos x="710" y="5188"/>
                </a:cxn>
                <a:cxn ang="0">
                  <a:pos x="914" y="5325"/>
                </a:cxn>
                <a:cxn ang="0">
                  <a:pos x="1134" y="5450"/>
                </a:cxn>
                <a:cxn ang="0">
                  <a:pos x="1362" y="5560"/>
                </a:cxn>
                <a:cxn ang="0">
                  <a:pos x="1592" y="5652"/>
                </a:cxn>
                <a:cxn ang="0">
                  <a:pos x="1823" y="5723"/>
                </a:cxn>
                <a:cxn ang="0">
                  <a:pos x="2048" y="5773"/>
                </a:cxn>
                <a:cxn ang="0">
                  <a:pos x="2296" y="5798"/>
                </a:cxn>
                <a:cxn ang="0">
                  <a:pos x="2580" y="5791"/>
                </a:cxn>
                <a:cxn ang="0">
                  <a:pos x="2881" y="5748"/>
                </a:cxn>
                <a:cxn ang="0">
                  <a:pos x="3189" y="5663"/>
                </a:cxn>
                <a:cxn ang="0">
                  <a:pos x="3495" y="5534"/>
                </a:cxn>
                <a:cxn ang="0">
                  <a:pos x="3790" y="5355"/>
                </a:cxn>
                <a:cxn ang="0">
                  <a:pos x="4064" y="5123"/>
                </a:cxn>
                <a:cxn ang="0">
                  <a:pos x="4307" y="4835"/>
                </a:cxn>
                <a:cxn ang="0">
                  <a:pos x="4494" y="4469"/>
                </a:cxn>
                <a:cxn ang="0">
                  <a:pos x="4593" y="4003"/>
                </a:cxn>
                <a:cxn ang="0">
                  <a:pos x="4621" y="3477"/>
                </a:cxn>
                <a:cxn ang="0">
                  <a:pos x="4597" y="2927"/>
                </a:cxn>
                <a:cxn ang="0">
                  <a:pos x="4540" y="2395"/>
                </a:cxn>
                <a:cxn ang="0">
                  <a:pos x="4469" y="1920"/>
                </a:cxn>
                <a:cxn ang="0">
                  <a:pos x="4381" y="1398"/>
                </a:cxn>
                <a:cxn ang="0">
                  <a:pos x="4358" y="1227"/>
                </a:cxn>
                <a:cxn ang="0">
                  <a:pos x="4312" y="1073"/>
                </a:cxn>
                <a:cxn ang="0">
                  <a:pos x="4216" y="885"/>
                </a:cxn>
                <a:cxn ang="0">
                  <a:pos x="4073" y="682"/>
                </a:cxn>
                <a:cxn ang="0">
                  <a:pos x="3886" y="478"/>
                </a:cxn>
                <a:cxn ang="0">
                  <a:pos x="3654" y="292"/>
                </a:cxn>
                <a:cxn ang="0">
                  <a:pos x="3381" y="139"/>
                </a:cxn>
                <a:cxn ang="0">
                  <a:pos x="3069" y="37"/>
                </a:cxn>
                <a:cxn ang="0">
                  <a:pos x="2720" y="0"/>
                </a:cxn>
                <a:cxn ang="0">
                  <a:pos x="2382" y="15"/>
                </a:cxn>
                <a:cxn ang="0">
                  <a:pos x="2074" y="70"/>
                </a:cxn>
                <a:cxn ang="0">
                  <a:pos x="1797" y="160"/>
                </a:cxn>
                <a:cxn ang="0">
                  <a:pos x="1553" y="281"/>
                </a:cxn>
                <a:cxn ang="0">
                  <a:pos x="1344" y="429"/>
                </a:cxn>
                <a:cxn ang="0">
                  <a:pos x="1171" y="599"/>
                </a:cxn>
                <a:cxn ang="0">
                  <a:pos x="1035" y="788"/>
                </a:cxn>
              </a:cxnLst>
              <a:rect l="0" t="0" r="r" b="b"/>
              <a:pathLst>
                <a:path w="4621" h="5799">
                  <a:moveTo>
                    <a:pt x="960" y="939"/>
                  </a:moveTo>
                  <a:lnTo>
                    <a:pt x="930" y="1022"/>
                  </a:lnTo>
                  <a:lnTo>
                    <a:pt x="899" y="1105"/>
                  </a:lnTo>
                  <a:lnTo>
                    <a:pt x="869" y="1187"/>
                  </a:lnTo>
                  <a:lnTo>
                    <a:pt x="839" y="1270"/>
                  </a:lnTo>
                  <a:lnTo>
                    <a:pt x="809" y="1353"/>
                  </a:lnTo>
                  <a:lnTo>
                    <a:pt x="779" y="1435"/>
                  </a:lnTo>
                  <a:lnTo>
                    <a:pt x="748" y="1519"/>
                  </a:lnTo>
                  <a:lnTo>
                    <a:pt x="718" y="1602"/>
                  </a:lnTo>
                  <a:lnTo>
                    <a:pt x="688" y="1684"/>
                  </a:lnTo>
                  <a:lnTo>
                    <a:pt x="658" y="1767"/>
                  </a:lnTo>
                  <a:lnTo>
                    <a:pt x="628" y="1850"/>
                  </a:lnTo>
                  <a:lnTo>
                    <a:pt x="598" y="1933"/>
                  </a:lnTo>
                  <a:lnTo>
                    <a:pt x="568" y="2016"/>
                  </a:lnTo>
                  <a:lnTo>
                    <a:pt x="538" y="2098"/>
                  </a:lnTo>
                  <a:lnTo>
                    <a:pt x="509" y="2181"/>
                  </a:lnTo>
                  <a:lnTo>
                    <a:pt x="478" y="2264"/>
                  </a:lnTo>
                  <a:lnTo>
                    <a:pt x="459" y="2318"/>
                  </a:lnTo>
                  <a:lnTo>
                    <a:pt x="439" y="2371"/>
                  </a:lnTo>
                  <a:lnTo>
                    <a:pt x="419" y="2425"/>
                  </a:lnTo>
                  <a:lnTo>
                    <a:pt x="400" y="2478"/>
                  </a:lnTo>
                  <a:lnTo>
                    <a:pt x="380" y="2531"/>
                  </a:lnTo>
                  <a:lnTo>
                    <a:pt x="359" y="2585"/>
                  </a:lnTo>
                  <a:lnTo>
                    <a:pt x="339" y="2638"/>
                  </a:lnTo>
                  <a:lnTo>
                    <a:pt x="319" y="2692"/>
                  </a:lnTo>
                  <a:lnTo>
                    <a:pt x="299" y="2745"/>
                  </a:lnTo>
                  <a:lnTo>
                    <a:pt x="280" y="2799"/>
                  </a:lnTo>
                  <a:lnTo>
                    <a:pt x="260" y="2853"/>
                  </a:lnTo>
                  <a:lnTo>
                    <a:pt x="242" y="2906"/>
                  </a:lnTo>
                  <a:lnTo>
                    <a:pt x="223" y="2961"/>
                  </a:lnTo>
                  <a:lnTo>
                    <a:pt x="204" y="3014"/>
                  </a:lnTo>
                  <a:lnTo>
                    <a:pt x="187" y="3069"/>
                  </a:lnTo>
                  <a:lnTo>
                    <a:pt x="170" y="3123"/>
                  </a:lnTo>
                  <a:lnTo>
                    <a:pt x="151" y="3185"/>
                  </a:lnTo>
                  <a:lnTo>
                    <a:pt x="133" y="3248"/>
                  </a:lnTo>
                  <a:lnTo>
                    <a:pt x="115" y="3309"/>
                  </a:lnTo>
                  <a:lnTo>
                    <a:pt x="99" y="3371"/>
                  </a:lnTo>
                  <a:lnTo>
                    <a:pt x="82" y="3431"/>
                  </a:lnTo>
                  <a:lnTo>
                    <a:pt x="67" y="3492"/>
                  </a:lnTo>
                  <a:lnTo>
                    <a:pt x="54" y="3552"/>
                  </a:lnTo>
                  <a:lnTo>
                    <a:pt x="42" y="3612"/>
                  </a:lnTo>
                  <a:lnTo>
                    <a:pt x="31" y="3670"/>
                  </a:lnTo>
                  <a:lnTo>
                    <a:pt x="21" y="3729"/>
                  </a:lnTo>
                  <a:lnTo>
                    <a:pt x="14" y="3787"/>
                  </a:lnTo>
                  <a:lnTo>
                    <a:pt x="8" y="3845"/>
                  </a:lnTo>
                  <a:lnTo>
                    <a:pt x="3" y="3903"/>
                  </a:lnTo>
                  <a:lnTo>
                    <a:pt x="1" y="3959"/>
                  </a:lnTo>
                  <a:lnTo>
                    <a:pt x="0" y="4017"/>
                  </a:lnTo>
                  <a:lnTo>
                    <a:pt x="2" y="4072"/>
                  </a:lnTo>
                  <a:lnTo>
                    <a:pt x="6" y="4128"/>
                  </a:lnTo>
                  <a:lnTo>
                    <a:pt x="12" y="4184"/>
                  </a:lnTo>
                  <a:lnTo>
                    <a:pt x="20" y="4239"/>
                  </a:lnTo>
                  <a:lnTo>
                    <a:pt x="31" y="4294"/>
                  </a:lnTo>
                  <a:lnTo>
                    <a:pt x="45" y="4348"/>
                  </a:lnTo>
                  <a:lnTo>
                    <a:pt x="61" y="4402"/>
                  </a:lnTo>
                  <a:lnTo>
                    <a:pt x="80" y="4457"/>
                  </a:lnTo>
                  <a:lnTo>
                    <a:pt x="104" y="4510"/>
                  </a:lnTo>
                  <a:lnTo>
                    <a:pt x="129" y="4563"/>
                  </a:lnTo>
                  <a:lnTo>
                    <a:pt x="157" y="4616"/>
                  </a:lnTo>
                  <a:lnTo>
                    <a:pt x="188" y="4668"/>
                  </a:lnTo>
                  <a:lnTo>
                    <a:pt x="224" y="4721"/>
                  </a:lnTo>
                  <a:lnTo>
                    <a:pt x="262" y="4773"/>
                  </a:lnTo>
                  <a:lnTo>
                    <a:pt x="304" y="4825"/>
                  </a:lnTo>
                  <a:lnTo>
                    <a:pt x="349" y="4876"/>
                  </a:lnTo>
                  <a:lnTo>
                    <a:pt x="400" y="4927"/>
                  </a:lnTo>
                  <a:lnTo>
                    <a:pt x="439" y="4966"/>
                  </a:lnTo>
                  <a:lnTo>
                    <a:pt x="480" y="5004"/>
                  </a:lnTo>
                  <a:lnTo>
                    <a:pt x="524" y="5042"/>
                  </a:lnTo>
                  <a:lnTo>
                    <a:pt x="568" y="5080"/>
                  </a:lnTo>
                  <a:lnTo>
                    <a:pt x="614" y="5117"/>
                  </a:lnTo>
                  <a:lnTo>
                    <a:pt x="662" y="5153"/>
                  </a:lnTo>
                  <a:lnTo>
                    <a:pt x="710" y="5188"/>
                  </a:lnTo>
                  <a:lnTo>
                    <a:pt x="759" y="5224"/>
                  </a:lnTo>
                  <a:lnTo>
                    <a:pt x="811" y="5259"/>
                  </a:lnTo>
                  <a:lnTo>
                    <a:pt x="862" y="5292"/>
                  </a:lnTo>
                  <a:lnTo>
                    <a:pt x="914" y="5325"/>
                  </a:lnTo>
                  <a:lnTo>
                    <a:pt x="969" y="5358"/>
                  </a:lnTo>
                  <a:lnTo>
                    <a:pt x="1023" y="5390"/>
                  </a:lnTo>
                  <a:lnTo>
                    <a:pt x="1078" y="5420"/>
                  </a:lnTo>
                  <a:lnTo>
                    <a:pt x="1134" y="5450"/>
                  </a:lnTo>
                  <a:lnTo>
                    <a:pt x="1190" y="5480"/>
                  </a:lnTo>
                  <a:lnTo>
                    <a:pt x="1247" y="5507"/>
                  </a:lnTo>
                  <a:lnTo>
                    <a:pt x="1304" y="5534"/>
                  </a:lnTo>
                  <a:lnTo>
                    <a:pt x="1362" y="5560"/>
                  </a:lnTo>
                  <a:lnTo>
                    <a:pt x="1419" y="5584"/>
                  </a:lnTo>
                  <a:lnTo>
                    <a:pt x="1477" y="5608"/>
                  </a:lnTo>
                  <a:lnTo>
                    <a:pt x="1535" y="5631"/>
                  </a:lnTo>
                  <a:lnTo>
                    <a:pt x="1592" y="5652"/>
                  </a:lnTo>
                  <a:lnTo>
                    <a:pt x="1651" y="5672"/>
                  </a:lnTo>
                  <a:lnTo>
                    <a:pt x="1708" y="5690"/>
                  </a:lnTo>
                  <a:lnTo>
                    <a:pt x="1766" y="5708"/>
                  </a:lnTo>
                  <a:lnTo>
                    <a:pt x="1823" y="5723"/>
                  </a:lnTo>
                  <a:lnTo>
                    <a:pt x="1879" y="5738"/>
                  </a:lnTo>
                  <a:lnTo>
                    <a:pt x="1936" y="5751"/>
                  </a:lnTo>
                  <a:lnTo>
                    <a:pt x="1992" y="5763"/>
                  </a:lnTo>
                  <a:lnTo>
                    <a:pt x="2048" y="5773"/>
                  </a:lnTo>
                  <a:lnTo>
                    <a:pt x="2102" y="5781"/>
                  </a:lnTo>
                  <a:lnTo>
                    <a:pt x="2164" y="5788"/>
                  </a:lnTo>
                  <a:lnTo>
                    <a:pt x="2230" y="5794"/>
                  </a:lnTo>
                  <a:lnTo>
                    <a:pt x="2296" y="5798"/>
                  </a:lnTo>
                  <a:lnTo>
                    <a:pt x="2366" y="5799"/>
                  </a:lnTo>
                  <a:lnTo>
                    <a:pt x="2435" y="5799"/>
                  </a:lnTo>
                  <a:lnTo>
                    <a:pt x="2507" y="5796"/>
                  </a:lnTo>
                  <a:lnTo>
                    <a:pt x="2580" y="5791"/>
                  </a:lnTo>
                  <a:lnTo>
                    <a:pt x="2654" y="5784"/>
                  </a:lnTo>
                  <a:lnTo>
                    <a:pt x="2729" y="5775"/>
                  </a:lnTo>
                  <a:lnTo>
                    <a:pt x="2804" y="5763"/>
                  </a:lnTo>
                  <a:lnTo>
                    <a:pt x="2881" y="5748"/>
                  </a:lnTo>
                  <a:lnTo>
                    <a:pt x="2957" y="5730"/>
                  </a:lnTo>
                  <a:lnTo>
                    <a:pt x="3035" y="5711"/>
                  </a:lnTo>
                  <a:lnTo>
                    <a:pt x="3111" y="5688"/>
                  </a:lnTo>
                  <a:lnTo>
                    <a:pt x="3189" y="5663"/>
                  </a:lnTo>
                  <a:lnTo>
                    <a:pt x="3266" y="5635"/>
                  </a:lnTo>
                  <a:lnTo>
                    <a:pt x="3343" y="5604"/>
                  </a:lnTo>
                  <a:lnTo>
                    <a:pt x="3420" y="5570"/>
                  </a:lnTo>
                  <a:lnTo>
                    <a:pt x="3495" y="5534"/>
                  </a:lnTo>
                  <a:lnTo>
                    <a:pt x="3571" y="5494"/>
                  </a:lnTo>
                  <a:lnTo>
                    <a:pt x="3645" y="5450"/>
                  </a:lnTo>
                  <a:lnTo>
                    <a:pt x="3719" y="5404"/>
                  </a:lnTo>
                  <a:lnTo>
                    <a:pt x="3790" y="5355"/>
                  </a:lnTo>
                  <a:lnTo>
                    <a:pt x="3862" y="5302"/>
                  </a:lnTo>
                  <a:lnTo>
                    <a:pt x="3930" y="5246"/>
                  </a:lnTo>
                  <a:lnTo>
                    <a:pt x="3999" y="5186"/>
                  </a:lnTo>
                  <a:lnTo>
                    <a:pt x="4064" y="5123"/>
                  </a:lnTo>
                  <a:lnTo>
                    <a:pt x="4129" y="5056"/>
                  </a:lnTo>
                  <a:lnTo>
                    <a:pt x="4190" y="4986"/>
                  </a:lnTo>
                  <a:lnTo>
                    <a:pt x="4249" y="4912"/>
                  </a:lnTo>
                  <a:lnTo>
                    <a:pt x="4307" y="4835"/>
                  </a:lnTo>
                  <a:lnTo>
                    <a:pt x="4362" y="4753"/>
                  </a:lnTo>
                  <a:lnTo>
                    <a:pt x="4413" y="4665"/>
                  </a:lnTo>
                  <a:lnTo>
                    <a:pt x="4456" y="4571"/>
                  </a:lnTo>
                  <a:lnTo>
                    <a:pt x="4494" y="4469"/>
                  </a:lnTo>
                  <a:lnTo>
                    <a:pt x="4526" y="4360"/>
                  </a:lnTo>
                  <a:lnTo>
                    <a:pt x="4554" y="4246"/>
                  </a:lnTo>
                  <a:lnTo>
                    <a:pt x="4576" y="4127"/>
                  </a:lnTo>
                  <a:lnTo>
                    <a:pt x="4593" y="4003"/>
                  </a:lnTo>
                  <a:lnTo>
                    <a:pt x="4606" y="3877"/>
                  </a:lnTo>
                  <a:lnTo>
                    <a:pt x="4615" y="3746"/>
                  </a:lnTo>
                  <a:lnTo>
                    <a:pt x="4619" y="3613"/>
                  </a:lnTo>
                  <a:lnTo>
                    <a:pt x="4621" y="3477"/>
                  </a:lnTo>
                  <a:lnTo>
                    <a:pt x="4619" y="3341"/>
                  </a:lnTo>
                  <a:lnTo>
                    <a:pt x="4614" y="3203"/>
                  </a:lnTo>
                  <a:lnTo>
                    <a:pt x="4606" y="3065"/>
                  </a:lnTo>
                  <a:lnTo>
                    <a:pt x="4597" y="2927"/>
                  </a:lnTo>
                  <a:lnTo>
                    <a:pt x="4585" y="2791"/>
                  </a:lnTo>
                  <a:lnTo>
                    <a:pt x="4571" y="2657"/>
                  </a:lnTo>
                  <a:lnTo>
                    <a:pt x="4556" y="2525"/>
                  </a:lnTo>
                  <a:lnTo>
                    <a:pt x="4540" y="2395"/>
                  </a:lnTo>
                  <a:lnTo>
                    <a:pt x="4522" y="2270"/>
                  </a:lnTo>
                  <a:lnTo>
                    <a:pt x="4505" y="2149"/>
                  </a:lnTo>
                  <a:lnTo>
                    <a:pt x="4487" y="2032"/>
                  </a:lnTo>
                  <a:lnTo>
                    <a:pt x="4469" y="1920"/>
                  </a:lnTo>
                  <a:lnTo>
                    <a:pt x="4452" y="1814"/>
                  </a:lnTo>
                  <a:lnTo>
                    <a:pt x="4420" y="1624"/>
                  </a:lnTo>
                  <a:lnTo>
                    <a:pt x="4393" y="1465"/>
                  </a:lnTo>
                  <a:lnTo>
                    <a:pt x="4381" y="1398"/>
                  </a:lnTo>
                  <a:lnTo>
                    <a:pt x="4372" y="1341"/>
                  </a:lnTo>
                  <a:lnTo>
                    <a:pt x="4365" y="1294"/>
                  </a:lnTo>
                  <a:lnTo>
                    <a:pt x="4362" y="1259"/>
                  </a:lnTo>
                  <a:lnTo>
                    <a:pt x="4358" y="1227"/>
                  </a:lnTo>
                  <a:lnTo>
                    <a:pt x="4351" y="1192"/>
                  </a:lnTo>
                  <a:lnTo>
                    <a:pt x="4341" y="1155"/>
                  </a:lnTo>
                  <a:lnTo>
                    <a:pt x="4328" y="1115"/>
                  </a:lnTo>
                  <a:lnTo>
                    <a:pt x="4312" y="1073"/>
                  </a:lnTo>
                  <a:lnTo>
                    <a:pt x="4293" y="1028"/>
                  </a:lnTo>
                  <a:lnTo>
                    <a:pt x="4270" y="982"/>
                  </a:lnTo>
                  <a:lnTo>
                    <a:pt x="4244" y="934"/>
                  </a:lnTo>
                  <a:lnTo>
                    <a:pt x="4216" y="885"/>
                  </a:lnTo>
                  <a:lnTo>
                    <a:pt x="4185" y="835"/>
                  </a:lnTo>
                  <a:lnTo>
                    <a:pt x="4151" y="784"/>
                  </a:lnTo>
                  <a:lnTo>
                    <a:pt x="4114" y="733"/>
                  </a:lnTo>
                  <a:lnTo>
                    <a:pt x="4073" y="682"/>
                  </a:lnTo>
                  <a:lnTo>
                    <a:pt x="4031" y="629"/>
                  </a:lnTo>
                  <a:lnTo>
                    <a:pt x="3986" y="579"/>
                  </a:lnTo>
                  <a:lnTo>
                    <a:pt x="3937" y="528"/>
                  </a:lnTo>
                  <a:lnTo>
                    <a:pt x="3886" y="478"/>
                  </a:lnTo>
                  <a:lnTo>
                    <a:pt x="3831" y="429"/>
                  </a:lnTo>
                  <a:lnTo>
                    <a:pt x="3775" y="381"/>
                  </a:lnTo>
                  <a:lnTo>
                    <a:pt x="3717" y="336"/>
                  </a:lnTo>
                  <a:lnTo>
                    <a:pt x="3654" y="292"/>
                  </a:lnTo>
                  <a:lnTo>
                    <a:pt x="3590" y="249"/>
                  </a:lnTo>
                  <a:lnTo>
                    <a:pt x="3523" y="210"/>
                  </a:lnTo>
                  <a:lnTo>
                    <a:pt x="3454" y="173"/>
                  </a:lnTo>
                  <a:lnTo>
                    <a:pt x="3381" y="139"/>
                  </a:lnTo>
                  <a:lnTo>
                    <a:pt x="3307" y="108"/>
                  </a:lnTo>
                  <a:lnTo>
                    <a:pt x="3230" y="80"/>
                  </a:lnTo>
                  <a:lnTo>
                    <a:pt x="3151" y="57"/>
                  </a:lnTo>
                  <a:lnTo>
                    <a:pt x="3069" y="37"/>
                  </a:lnTo>
                  <a:lnTo>
                    <a:pt x="2984" y="21"/>
                  </a:lnTo>
                  <a:lnTo>
                    <a:pt x="2899" y="10"/>
                  </a:lnTo>
                  <a:lnTo>
                    <a:pt x="2810" y="3"/>
                  </a:lnTo>
                  <a:lnTo>
                    <a:pt x="2720" y="0"/>
                  </a:lnTo>
                  <a:lnTo>
                    <a:pt x="2633" y="0"/>
                  </a:lnTo>
                  <a:lnTo>
                    <a:pt x="2548" y="3"/>
                  </a:lnTo>
                  <a:lnTo>
                    <a:pt x="2465" y="8"/>
                  </a:lnTo>
                  <a:lnTo>
                    <a:pt x="2382" y="15"/>
                  </a:lnTo>
                  <a:lnTo>
                    <a:pt x="2302" y="25"/>
                  </a:lnTo>
                  <a:lnTo>
                    <a:pt x="2224" y="38"/>
                  </a:lnTo>
                  <a:lnTo>
                    <a:pt x="2148" y="53"/>
                  </a:lnTo>
                  <a:lnTo>
                    <a:pt x="2074" y="70"/>
                  </a:lnTo>
                  <a:lnTo>
                    <a:pt x="2001" y="89"/>
                  </a:lnTo>
                  <a:lnTo>
                    <a:pt x="1932" y="110"/>
                  </a:lnTo>
                  <a:lnTo>
                    <a:pt x="1863" y="135"/>
                  </a:lnTo>
                  <a:lnTo>
                    <a:pt x="1797" y="160"/>
                  </a:lnTo>
                  <a:lnTo>
                    <a:pt x="1733" y="187"/>
                  </a:lnTo>
                  <a:lnTo>
                    <a:pt x="1671" y="217"/>
                  </a:lnTo>
                  <a:lnTo>
                    <a:pt x="1610" y="248"/>
                  </a:lnTo>
                  <a:lnTo>
                    <a:pt x="1553" y="281"/>
                  </a:lnTo>
                  <a:lnTo>
                    <a:pt x="1498" y="316"/>
                  </a:lnTo>
                  <a:lnTo>
                    <a:pt x="1444" y="352"/>
                  </a:lnTo>
                  <a:lnTo>
                    <a:pt x="1393" y="389"/>
                  </a:lnTo>
                  <a:lnTo>
                    <a:pt x="1344" y="429"/>
                  </a:lnTo>
                  <a:lnTo>
                    <a:pt x="1297" y="470"/>
                  </a:lnTo>
                  <a:lnTo>
                    <a:pt x="1253" y="511"/>
                  </a:lnTo>
                  <a:lnTo>
                    <a:pt x="1211" y="555"/>
                  </a:lnTo>
                  <a:lnTo>
                    <a:pt x="1171" y="599"/>
                  </a:lnTo>
                  <a:lnTo>
                    <a:pt x="1133" y="645"/>
                  </a:lnTo>
                  <a:lnTo>
                    <a:pt x="1099" y="692"/>
                  </a:lnTo>
                  <a:lnTo>
                    <a:pt x="1066" y="739"/>
                  </a:lnTo>
                  <a:lnTo>
                    <a:pt x="1035" y="788"/>
                  </a:lnTo>
                  <a:lnTo>
                    <a:pt x="1008" y="838"/>
                  </a:lnTo>
                  <a:lnTo>
                    <a:pt x="983" y="888"/>
                  </a:lnTo>
                  <a:lnTo>
                    <a:pt x="960" y="939"/>
                  </a:lnTo>
                  <a:close/>
                </a:path>
              </a:pathLst>
            </a:custGeom>
            <a:solidFill>
              <a:srgbClr val="F2B49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2" name="Freeform 383"/>
            <p:cNvSpPr>
              <a:spLocks/>
            </p:cNvSpPr>
            <p:nvPr/>
          </p:nvSpPr>
          <p:spPr bwMode="auto">
            <a:xfrm>
              <a:off x="7929670" y="1269006"/>
              <a:ext cx="303601" cy="637749"/>
            </a:xfrm>
            <a:custGeom>
              <a:avLst/>
              <a:gdLst/>
              <a:ahLst/>
              <a:cxnLst>
                <a:cxn ang="0">
                  <a:pos x="2577" y="1155"/>
                </a:cxn>
                <a:cxn ang="0">
                  <a:pos x="2506" y="982"/>
                </a:cxn>
                <a:cxn ang="0">
                  <a:pos x="2387" y="784"/>
                </a:cxn>
                <a:cxn ang="0">
                  <a:pos x="2222" y="579"/>
                </a:cxn>
                <a:cxn ang="0">
                  <a:pos x="2011" y="381"/>
                </a:cxn>
                <a:cxn ang="0">
                  <a:pos x="1759" y="210"/>
                </a:cxn>
                <a:cxn ang="0">
                  <a:pos x="1466" y="80"/>
                </a:cxn>
                <a:cxn ang="0">
                  <a:pos x="1135" y="10"/>
                </a:cxn>
                <a:cxn ang="0">
                  <a:pos x="957" y="0"/>
                </a:cxn>
                <a:cxn ang="0">
                  <a:pos x="843" y="1"/>
                </a:cxn>
                <a:cxn ang="0">
                  <a:pos x="999" y="79"/>
                </a:cxn>
                <a:cxn ang="0">
                  <a:pos x="1220" y="211"/>
                </a:cxn>
                <a:cxn ang="0">
                  <a:pos x="1414" y="365"/>
                </a:cxn>
                <a:cxn ang="0">
                  <a:pos x="1577" y="533"/>
                </a:cxn>
                <a:cxn ang="0">
                  <a:pos x="1709" y="704"/>
                </a:cxn>
                <a:cxn ang="0">
                  <a:pos x="1810" y="868"/>
                </a:cxn>
                <a:cxn ang="0">
                  <a:pos x="1877" y="1017"/>
                </a:cxn>
                <a:cxn ang="0">
                  <a:pos x="1910" y="1141"/>
                </a:cxn>
                <a:cxn ang="0">
                  <a:pos x="1933" y="1306"/>
                </a:cxn>
                <a:cxn ang="0">
                  <a:pos x="2020" y="1828"/>
                </a:cxn>
                <a:cxn ang="0">
                  <a:pos x="2091" y="2305"/>
                </a:cxn>
                <a:cxn ang="0">
                  <a:pos x="2148" y="2837"/>
                </a:cxn>
                <a:cxn ang="0">
                  <a:pos x="2172" y="3386"/>
                </a:cxn>
                <a:cxn ang="0">
                  <a:pos x="2144" y="3912"/>
                </a:cxn>
                <a:cxn ang="0">
                  <a:pos x="2045" y="4377"/>
                </a:cxn>
                <a:cxn ang="0">
                  <a:pos x="1867" y="4730"/>
                </a:cxn>
                <a:cxn ang="0">
                  <a:pos x="1668" y="4979"/>
                </a:cxn>
                <a:cxn ang="0">
                  <a:pos x="1444" y="5185"/>
                </a:cxn>
                <a:cxn ang="0">
                  <a:pos x="1203" y="5355"/>
                </a:cxn>
                <a:cxn ang="0">
                  <a:pos x="951" y="5488"/>
                </a:cxn>
                <a:cxn ang="0">
                  <a:pos x="694" y="5587"/>
                </a:cxn>
                <a:cxn ang="0">
                  <a:pos x="435" y="5656"/>
                </a:cxn>
                <a:cxn ang="0">
                  <a:pos x="182" y="5695"/>
                </a:cxn>
                <a:cxn ang="0">
                  <a:pos x="43" y="5719"/>
                </a:cxn>
                <a:cxn ang="0">
                  <a:pos x="213" y="5760"/>
                </a:cxn>
                <a:cxn ang="0">
                  <a:pos x="400" y="5788"/>
                </a:cxn>
                <a:cxn ang="0">
                  <a:pos x="671" y="5799"/>
                </a:cxn>
                <a:cxn ang="0">
                  <a:pos x="965" y="5775"/>
                </a:cxn>
                <a:cxn ang="0">
                  <a:pos x="1271" y="5711"/>
                </a:cxn>
                <a:cxn ang="0">
                  <a:pos x="1579" y="5604"/>
                </a:cxn>
                <a:cxn ang="0">
                  <a:pos x="1881" y="5450"/>
                </a:cxn>
                <a:cxn ang="0">
                  <a:pos x="2166" y="5246"/>
                </a:cxn>
                <a:cxn ang="0">
                  <a:pos x="2426" y="4986"/>
                </a:cxn>
                <a:cxn ang="0">
                  <a:pos x="2649" y="4665"/>
                </a:cxn>
                <a:cxn ang="0">
                  <a:pos x="2790" y="4246"/>
                </a:cxn>
                <a:cxn ang="0">
                  <a:pos x="2851" y="3746"/>
                </a:cxn>
                <a:cxn ang="0">
                  <a:pos x="2850" y="3203"/>
                </a:cxn>
                <a:cxn ang="0">
                  <a:pos x="2807" y="2657"/>
                </a:cxn>
                <a:cxn ang="0">
                  <a:pos x="2741" y="2149"/>
                </a:cxn>
                <a:cxn ang="0">
                  <a:pos x="2656" y="1624"/>
                </a:cxn>
                <a:cxn ang="0">
                  <a:pos x="2601" y="1294"/>
                </a:cxn>
              </a:cxnLst>
              <a:rect l="0" t="0" r="r" b="b"/>
              <a:pathLst>
                <a:path w="2857" h="5799">
                  <a:moveTo>
                    <a:pt x="2598" y="1259"/>
                  </a:moveTo>
                  <a:lnTo>
                    <a:pt x="2594" y="1227"/>
                  </a:lnTo>
                  <a:lnTo>
                    <a:pt x="2587" y="1192"/>
                  </a:lnTo>
                  <a:lnTo>
                    <a:pt x="2577" y="1155"/>
                  </a:lnTo>
                  <a:lnTo>
                    <a:pt x="2564" y="1115"/>
                  </a:lnTo>
                  <a:lnTo>
                    <a:pt x="2548" y="1073"/>
                  </a:lnTo>
                  <a:lnTo>
                    <a:pt x="2529" y="1028"/>
                  </a:lnTo>
                  <a:lnTo>
                    <a:pt x="2506" y="982"/>
                  </a:lnTo>
                  <a:lnTo>
                    <a:pt x="2480" y="934"/>
                  </a:lnTo>
                  <a:lnTo>
                    <a:pt x="2452" y="885"/>
                  </a:lnTo>
                  <a:lnTo>
                    <a:pt x="2421" y="835"/>
                  </a:lnTo>
                  <a:lnTo>
                    <a:pt x="2387" y="784"/>
                  </a:lnTo>
                  <a:lnTo>
                    <a:pt x="2350" y="733"/>
                  </a:lnTo>
                  <a:lnTo>
                    <a:pt x="2309" y="682"/>
                  </a:lnTo>
                  <a:lnTo>
                    <a:pt x="2267" y="629"/>
                  </a:lnTo>
                  <a:lnTo>
                    <a:pt x="2222" y="579"/>
                  </a:lnTo>
                  <a:lnTo>
                    <a:pt x="2173" y="528"/>
                  </a:lnTo>
                  <a:lnTo>
                    <a:pt x="2122" y="478"/>
                  </a:lnTo>
                  <a:lnTo>
                    <a:pt x="2067" y="429"/>
                  </a:lnTo>
                  <a:lnTo>
                    <a:pt x="2011" y="381"/>
                  </a:lnTo>
                  <a:lnTo>
                    <a:pt x="1953" y="336"/>
                  </a:lnTo>
                  <a:lnTo>
                    <a:pt x="1890" y="292"/>
                  </a:lnTo>
                  <a:lnTo>
                    <a:pt x="1826" y="249"/>
                  </a:lnTo>
                  <a:lnTo>
                    <a:pt x="1759" y="210"/>
                  </a:lnTo>
                  <a:lnTo>
                    <a:pt x="1690" y="173"/>
                  </a:lnTo>
                  <a:lnTo>
                    <a:pt x="1617" y="139"/>
                  </a:lnTo>
                  <a:lnTo>
                    <a:pt x="1543" y="108"/>
                  </a:lnTo>
                  <a:lnTo>
                    <a:pt x="1466" y="80"/>
                  </a:lnTo>
                  <a:lnTo>
                    <a:pt x="1387" y="57"/>
                  </a:lnTo>
                  <a:lnTo>
                    <a:pt x="1305" y="37"/>
                  </a:lnTo>
                  <a:lnTo>
                    <a:pt x="1220" y="21"/>
                  </a:lnTo>
                  <a:lnTo>
                    <a:pt x="1135" y="10"/>
                  </a:lnTo>
                  <a:lnTo>
                    <a:pt x="1046" y="3"/>
                  </a:lnTo>
                  <a:lnTo>
                    <a:pt x="1016" y="2"/>
                  </a:lnTo>
                  <a:lnTo>
                    <a:pt x="987" y="1"/>
                  </a:lnTo>
                  <a:lnTo>
                    <a:pt x="957" y="0"/>
                  </a:lnTo>
                  <a:lnTo>
                    <a:pt x="928" y="0"/>
                  </a:lnTo>
                  <a:lnTo>
                    <a:pt x="900" y="0"/>
                  </a:lnTo>
                  <a:lnTo>
                    <a:pt x="871" y="0"/>
                  </a:lnTo>
                  <a:lnTo>
                    <a:pt x="843" y="1"/>
                  </a:lnTo>
                  <a:lnTo>
                    <a:pt x="814" y="1"/>
                  </a:lnTo>
                  <a:lnTo>
                    <a:pt x="878" y="25"/>
                  </a:lnTo>
                  <a:lnTo>
                    <a:pt x="939" y="51"/>
                  </a:lnTo>
                  <a:lnTo>
                    <a:pt x="999" y="79"/>
                  </a:lnTo>
                  <a:lnTo>
                    <a:pt x="1057" y="110"/>
                  </a:lnTo>
                  <a:lnTo>
                    <a:pt x="1114" y="143"/>
                  </a:lnTo>
                  <a:lnTo>
                    <a:pt x="1168" y="176"/>
                  </a:lnTo>
                  <a:lnTo>
                    <a:pt x="1220" y="211"/>
                  </a:lnTo>
                  <a:lnTo>
                    <a:pt x="1272" y="248"/>
                  </a:lnTo>
                  <a:lnTo>
                    <a:pt x="1321" y="287"/>
                  </a:lnTo>
                  <a:lnTo>
                    <a:pt x="1368" y="326"/>
                  </a:lnTo>
                  <a:lnTo>
                    <a:pt x="1414" y="365"/>
                  </a:lnTo>
                  <a:lnTo>
                    <a:pt x="1457" y="407"/>
                  </a:lnTo>
                  <a:lnTo>
                    <a:pt x="1499" y="448"/>
                  </a:lnTo>
                  <a:lnTo>
                    <a:pt x="1539" y="490"/>
                  </a:lnTo>
                  <a:lnTo>
                    <a:pt x="1577" y="533"/>
                  </a:lnTo>
                  <a:lnTo>
                    <a:pt x="1613" y="576"/>
                  </a:lnTo>
                  <a:lnTo>
                    <a:pt x="1646" y="618"/>
                  </a:lnTo>
                  <a:lnTo>
                    <a:pt x="1679" y="661"/>
                  </a:lnTo>
                  <a:lnTo>
                    <a:pt x="1709" y="704"/>
                  </a:lnTo>
                  <a:lnTo>
                    <a:pt x="1737" y="745"/>
                  </a:lnTo>
                  <a:lnTo>
                    <a:pt x="1763" y="787"/>
                  </a:lnTo>
                  <a:lnTo>
                    <a:pt x="1787" y="828"/>
                  </a:lnTo>
                  <a:lnTo>
                    <a:pt x="1810" y="868"/>
                  </a:lnTo>
                  <a:lnTo>
                    <a:pt x="1830" y="907"/>
                  </a:lnTo>
                  <a:lnTo>
                    <a:pt x="1848" y="946"/>
                  </a:lnTo>
                  <a:lnTo>
                    <a:pt x="1863" y="982"/>
                  </a:lnTo>
                  <a:lnTo>
                    <a:pt x="1877" y="1017"/>
                  </a:lnTo>
                  <a:lnTo>
                    <a:pt x="1888" y="1051"/>
                  </a:lnTo>
                  <a:lnTo>
                    <a:pt x="1898" y="1083"/>
                  </a:lnTo>
                  <a:lnTo>
                    <a:pt x="1905" y="1113"/>
                  </a:lnTo>
                  <a:lnTo>
                    <a:pt x="1910" y="1141"/>
                  </a:lnTo>
                  <a:lnTo>
                    <a:pt x="1913" y="1167"/>
                  </a:lnTo>
                  <a:lnTo>
                    <a:pt x="1916" y="1203"/>
                  </a:lnTo>
                  <a:lnTo>
                    <a:pt x="1923" y="1250"/>
                  </a:lnTo>
                  <a:lnTo>
                    <a:pt x="1933" y="1306"/>
                  </a:lnTo>
                  <a:lnTo>
                    <a:pt x="1944" y="1373"/>
                  </a:lnTo>
                  <a:lnTo>
                    <a:pt x="1971" y="1532"/>
                  </a:lnTo>
                  <a:lnTo>
                    <a:pt x="2003" y="1722"/>
                  </a:lnTo>
                  <a:lnTo>
                    <a:pt x="2020" y="1828"/>
                  </a:lnTo>
                  <a:lnTo>
                    <a:pt x="2038" y="1940"/>
                  </a:lnTo>
                  <a:lnTo>
                    <a:pt x="2056" y="2057"/>
                  </a:lnTo>
                  <a:lnTo>
                    <a:pt x="2074" y="2179"/>
                  </a:lnTo>
                  <a:lnTo>
                    <a:pt x="2091" y="2305"/>
                  </a:lnTo>
                  <a:lnTo>
                    <a:pt x="2107" y="2434"/>
                  </a:lnTo>
                  <a:lnTo>
                    <a:pt x="2122" y="2566"/>
                  </a:lnTo>
                  <a:lnTo>
                    <a:pt x="2136" y="2701"/>
                  </a:lnTo>
                  <a:lnTo>
                    <a:pt x="2148" y="2837"/>
                  </a:lnTo>
                  <a:lnTo>
                    <a:pt x="2157" y="2974"/>
                  </a:lnTo>
                  <a:lnTo>
                    <a:pt x="2165" y="3112"/>
                  </a:lnTo>
                  <a:lnTo>
                    <a:pt x="2170" y="3249"/>
                  </a:lnTo>
                  <a:lnTo>
                    <a:pt x="2172" y="3386"/>
                  </a:lnTo>
                  <a:lnTo>
                    <a:pt x="2170" y="3521"/>
                  </a:lnTo>
                  <a:lnTo>
                    <a:pt x="2166" y="3654"/>
                  </a:lnTo>
                  <a:lnTo>
                    <a:pt x="2157" y="3785"/>
                  </a:lnTo>
                  <a:lnTo>
                    <a:pt x="2144" y="3912"/>
                  </a:lnTo>
                  <a:lnTo>
                    <a:pt x="2127" y="4036"/>
                  </a:lnTo>
                  <a:lnTo>
                    <a:pt x="2105" y="4155"/>
                  </a:lnTo>
                  <a:lnTo>
                    <a:pt x="2078" y="4268"/>
                  </a:lnTo>
                  <a:lnTo>
                    <a:pt x="2045" y="4377"/>
                  </a:lnTo>
                  <a:lnTo>
                    <a:pt x="2007" y="4479"/>
                  </a:lnTo>
                  <a:lnTo>
                    <a:pt x="1964" y="4574"/>
                  </a:lnTo>
                  <a:lnTo>
                    <a:pt x="1913" y="4661"/>
                  </a:lnTo>
                  <a:lnTo>
                    <a:pt x="1867" y="4730"/>
                  </a:lnTo>
                  <a:lnTo>
                    <a:pt x="1820" y="4796"/>
                  </a:lnTo>
                  <a:lnTo>
                    <a:pt x="1770" y="4860"/>
                  </a:lnTo>
                  <a:lnTo>
                    <a:pt x="1720" y="4920"/>
                  </a:lnTo>
                  <a:lnTo>
                    <a:pt x="1668" y="4979"/>
                  </a:lnTo>
                  <a:lnTo>
                    <a:pt x="1613" y="5034"/>
                  </a:lnTo>
                  <a:lnTo>
                    <a:pt x="1558" y="5087"/>
                  </a:lnTo>
                  <a:lnTo>
                    <a:pt x="1501" y="5138"/>
                  </a:lnTo>
                  <a:lnTo>
                    <a:pt x="1444" y="5185"/>
                  </a:lnTo>
                  <a:lnTo>
                    <a:pt x="1386" y="5232"/>
                  </a:lnTo>
                  <a:lnTo>
                    <a:pt x="1326" y="5275"/>
                  </a:lnTo>
                  <a:lnTo>
                    <a:pt x="1265" y="5316"/>
                  </a:lnTo>
                  <a:lnTo>
                    <a:pt x="1203" y="5355"/>
                  </a:lnTo>
                  <a:lnTo>
                    <a:pt x="1142" y="5391"/>
                  </a:lnTo>
                  <a:lnTo>
                    <a:pt x="1078" y="5425"/>
                  </a:lnTo>
                  <a:lnTo>
                    <a:pt x="1015" y="5457"/>
                  </a:lnTo>
                  <a:lnTo>
                    <a:pt x="951" y="5488"/>
                  </a:lnTo>
                  <a:lnTo>
                    <a:pt x="887" y="5516"/>
                  </a:lnTo>
                  <a:lnTo>
                    <a:pt x="823" y="5542"/>
                  </a:lnTo>
                  <a:lnTo>
                    <a:pt x="758" y="5565"/>
                  </a:lnTo>
                  <a:lnTo>
                    <a:pt x="694" y="5587"/>
                  </a:lnTo>
                  <a:lnTo>
                    <a:pt x="629" y="5607"/>
                  </a:lnTo>
                  <a:lnTo>
                    <a:pt x="564" y="5626"/>
                  </a:lnTo>
                  <a:lnTo>
                    <a:pt x="499" y="5641"/>
                  </a:lnTo>
                  <a:lnTo>
                    <a:pt x="435" y="5656"/>
                  </a:lnTo>
                  <a:lnTo>
                    <a:pt x="371" y="5668"/>
                  </a:lnTo>
                  <a:lnTo>
                    <a:pt x="308" y="5679"/>
                  </a:lnTo>
                  <a:lnTo>
                    <a:pt x="244" y="5688"/>
                  </a:lnTo>
                  <a:lnTo>
                    <a:pt x="182" y="5695"/>
                  </a:lnTo>
                  <a:lnTo>
                    <a:pt x="120" y="5700"/>
                  </a:lnTo>
                  <a:lnTo>
                    <a:pt x="59" y="5704"/>
                  </a:lnTo>
                  <a:lnTo>
                    <a:pt x="0" y="5707"/>
                  </a:lnTo>
                  <a:lnTo>
                    <a:pt x="43" y="5719"/>
                  </a:lnTo>
                  <a:lnTo>
                    <a:pt x="85" y="5730"/>
                  </a:lnTo>
                  <a:lnTo>
                    <a:pt x="129" y="5741"/>
                  </a:lnTo>
                  <a:lnTo>
                    <a:pt x="171" y="5751"/>
                  </a:lnTo>
                  <a:lnTo>
                    <a:pt x="213" y="5760"/>
                  </a:lnTo>
                  <a:lnTo>
                    <a:pt x="255" y="5768"/>
                  </a:lnTo>
                  <a:lnTo>
                    <a:pt x="297" y="5775"/>
                  </a:lnTo>
                  <a:lnTo>
                    <a:pt x="338" y="5781"/>
                  </a:lnTo>
                  <a:lnTo>
                    <a:pt x="400" y="5788"/>
                  </a:lnTo>
                  <a:lnTo>
                    <a:pt x="466" y="5794"/>
                  </a:lnTo>
                  <a:lnTo>
                    <a:pt x="532" y="5798"/>
                  </a:lnTo>
                  <a:lnTo>
                    <a:pt x="602" y="5799"/>
                  </a:lnTo>
                  <a:lnTo>
                    <a:pt x="671" y="5799"/>
                  </a:lnTo>
                  <a:lnTo>
                    <a:pt x="743" y="5796"/>
                  </a:lnTo>
                  <a:lnTo>
                    <a:pt x="816" y="5791"/>
                  </a:lnTo>
                  <a:lnTo>
                    <a:pt x="890" y="5784"/>
                  </a:lnTo>
                  <a:lnTo>
                    <a:pt x="965" y="5775"/>
                  </a:lnTo>
                  <a:lnTo>
                    <a:pt x="1040" y="5763"/>
                  </a:lnTo>
                  <a:lnTo>
                    <a:pt x="1117" y="5748"/>
                  </a:lnTo>
                  <a:lnTo>
                    <a:pt x="1193" y="5730"/>
                  </a:lnTo>
                  <a:lnTo>
                    <a:pt x="1271" y="5711"/>
                  </a:lnTo>
                  <a:lnTo>
                    <a:pt x="1347" y="5688"/>
                  </a:lnTo>
                  <a:lnTo>
                    <a:pt x="1425" y="5663"/>
                  </a:lnTo>
                  <a:lnTo>
                    <a:pt x="1502" y="5635"/>
                  </a:lnTo>
                  <a:lnTo>
                    <a:pt x="1579" y="5604"/>
                  </a:lnTo>
                  <a:lnTo>
                    <a:pt x="1656" y="5570"/>
                  </a:lnTo>
                  <a:lnTo>
                    <a:pt x="1731" y="5534"/>
                  </a:lnTo>
                  <a:lnTo>
                    <a:pt x="1807" y="5494"/>
                  </a:lnTo>
                  <a:lnTo>
                    <a:pt x="1881" y="5450"/>
                  </a:lnTo>
                  <a:lnTo>
                    <a:pt x="1955" y="5404"/>
                  </a:lnTo>
                  <a:lnTo>
                    <a:pt x="2026" y="5355"/>
                  </a:lnTo>
                  <a:lnTo>
                    <a:pt x="2098" y="5302"/>
                  </a:lnTo>
                  <a:lnTo>
                    <a:pt x="2166" y="5246"/>
                  </a:lnTo>
                  <a:lnTo>
                    <a:pt x="2235" y="5186"/>
                  </a:lnTo>
                  <a:lnTo>
                    <a:pt x="2300" y="5123"/>
                  </a:lnTo>
                  <a:lnTo>
                    <a:pt x="2365" y="5056"/>
                  </a:lnTo>
                  <a:lnTo>
                    <a:pt x="2426" y="4986"/>
                  </a:lnTo>
                  <a:lnTo>
                    <a:pt x="2485" y="4912"/>
                  </a:lnTo>
                  <a:lnTo>
                    <a:pt x="2543" y="4835"/>
                  </a:lnTo>
                  <a:lnTo>
                    <a:pt x="2598" y="4753"/>
                  </a:lnTo>
                  <a:lnTo>
                    <a:pt x="2649" y="4665"/>
                  </a:lnTo>
                  <a:lnTo>
                    <a:pt x="2692" y="4571"/>
                  </a:lnTo>
                  <a:lnTo>
                    <a:pt x="2730" y="4469"/>
                  </a:lnTo>
                  <a:lnTo>
                    <a:pt x="2762" y="4360"/>
                  </a:lnTo>
                  <a:lnTo>
                    <a:pt x="2790" y="4246"/>
                  </a:lnTo>
                  <a:lnTo>
                    <a:pt x="2812" y="4127"/>
                  </a:lnTo>
                  <a:lnTo>
                    <a:pt x="2829" y="4003"/>
                  </a:lnTo>
                  <a:lnTo>
                    <a:pt x="2842" y="3877"/>
                  </a:lnTo>
                  <a:lnTo>
                    <a:pt x="2851" y="3746"/>
                  </a:lnTo>
                  <a:lnTo>
                    <a:pt x="2855" y="3613"/>
                  </a:lnTo>
                  <a:lnTo>
                    <a:pt x="2857" y="3477"/>
                  </a:lnTo>
                  <a:lnTo>
                    <a:pt x="2855" y="3341"/>
                  </a:lnTo>
                  <a:lnTo>
                    <a:pt x="2850" y="3203"/>
                  </a:lnTo>
                  <a:lnTo>
                    <a:pt x="2842" y="3065"/>
                  </a:lnTo>
                  <a:lnTo>
                    <a:pt x="2833" y="2927"/>
                  </a:lnTo>
                  <a:lnTo>
                    <a:pt x="2821" y="2791"/>
                  </a:lnTo>
                  <a:lnTo>
                    <a:pt x="2807" y="2657"/>
                  </a:lnTo>
                  <a:lnTo>
                    <a:pt x="2792" y="2525"/>
                  </a:lnTo>
                  <a:lnTo>
                    <a:pt x="2776" y="2395"/>
                  </a:lnTo>
                  <a:lnTo>
                    <a:pt x="2758" y="2270"/>
                  </a:lnTo>
                  <a:lnTo>
                    <a:pt x="2741" y="2149"/>
                  </a:lnTo>
                  <a:lnTo>
                    <a:pt x="2723" y="2032"/>
                  </a:lnTo>
                  <a:lnTo>
                    <a:pt x="2705" y="1920"/>
                  </a:lnTo>
                  <a:lnTo>
                    <a:pt x="2688" y="1814"/>
                  </a:lnTo>
                  <a:lnTo>
                    <a:pt x="2656" y="1624"/>
                  </a:lnTo>
                  <a:lnTo>
                    <a:pt x="2629" y="1465"/>
                  </a:lnTo>
                  <a:lnTo>
                    <a:pt x="2617" y="1398"/>
                  </a:lnTo>
                  <a:lnTo>
                    <a:pt x="2608" y="1341"/>
                  </a:lnTo>
                  <a:lnTo>
                    <a:pt x="2601" y="1294"/>
                  </a:lnTo>
                  <a:lnTo>
                    <a:pt x="2598" y="1259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3" name="Freeform 384"/>
            <p:cNvSpPr>
              <a:spLocks/>
            </p:cNvSpPr>
            <p:nvPr/>
          </p:nvSpPr>
          <p:spPr bwMode="auto">
            <a:xfrm>
              <a:off x="7790519" y="1524479"/>
              <a:ext cx="66866" cy="42889"/>
            </a:xfrm>
            <a:custGeom>
              <a:avLst/>
              <a:gdLst/>
              <a:ahLst/>
              <a:cxnLst>
                <a:cxn ang="0">
                  <a:pos x="124" y="251"/>
                </a:cxn>
                <a:cxn ang="0">
                  <a:pos x="174" y="281"/>
                </a:cxn>
                <a:cxn ang="0">
                  <a:pos x="239" y="313"/>
                </a:cxn>
                <a:cxn ang="0">
                  <a:pos x="315" y="345"/>
                </a:cxn>
                <a:cxn ang="0">
                  <a:pos x="374" y="364"/>
                </a:cxn>
                <a:cxn ang="0">
                  <a:pos x="413" y="375"/>
                </a:cxn>
                <a:cxn ang="0">
                  <a:pos x="452" y="382"/>
                </a:cxn>
                <a:cxn ang="0">
                  <a:pos x="488" y="386"/>
                </a:cxn>
                <a:cxn ang="0">
                  <a:pos x="522" y="385"/>
                </a:cxn>
                <a:cxn ang="0">
                  <a:pos x="551" y="380"/>
                </a:cxn>
                <a:cxn ang="0">
                  <a:pos x="577" y="370"/>
                </a:cxn>
                <a:cxn ang="0">
                  <a:pos x="598" y="354"/>
                </a:cxn>
                <a:cxn ang="0">
                  <a:pos x="615" y="326"/>
                </a:cxn>
                <a:cxn ang="0">
                  <a:pos x="623" y="293"/>
                </a:cxn>
                <a:cxn ang="0">
                  <a:pos x="618" y="259"/>
                </a:cxn>
                <a:cxn ang="0">
                  <a:pos x="603" y="225"/>
                </a:cxn>
                <a:cxn ang="0">
                  <a:pos x="577" y="192"/>
                </a:cxn>
                <a:cxn ang="0">
                  <a:pos x="545" y="160"/>
                </a:cxn>
                <a:cxn ang="0">
                  <a:pos x="506" y="130"/>
                </a:cxn>
                <a:cxn ang="0">
                  <a:pos x="462" y="101"/>
                </a:cxn>
                <a:cxn ang="0">
                  <a:pos x="413" y="76"/>
                </a:cxn>
                <a:cxn ang="0">
                  <a:pos x="364" y="52"/>
                </a:cxn>
                <a:cxn ang="0">
                  <a:pos x="314" y="33"/>
                </a:cxn>
                <a:cxn ang="0">
                  <a:pos x="263" y="18"/>
                </a:cxn>
                <a:cxn ang="0">
                  <a:pos x="216" y="7"/>
                </a:cxn>
                <a:cxn ang="0">
                  <a:pos x="173" y="1"/>
                </a:cxn>
                <a:cxn ang="0">
                  <a:pos x="134" y="0"/>
                </a:cxn>
                <a:cxn ang="0">
                  <a:pos x="102" y="5"/>
                </a:cxn>
                <a:cxn ang="0">
                  <a:pos x="66" y="22"/>
                </a:cxn>
                <a:cxn ang="0">
                  <a:pos x="38" y="41"/>
                </a:cxn>
                <a:cxn ang="0">
                  <a:pos x="22" y="53"/>
                </a:cxn>
                <a:cxn ang="0">
                  <a:pos x="12" y="66"/>
                </a:cxn>
                <a:cxn ang="0">
                  <a:pos x="5" y="79"/>
                </a:cxn>
                <a:cxn ang="0">
                  <a:pos x="1" y="93"/>
                </a:cxn>
                <a:cxn ang="0">
                  <a:pos x="0" y="106"/>
                </a:cxn>
                <a:cxn ang="0">
                  <a:pos x="2" y="120"/>
                </a:cxn>
                <a:cxn ang="0">
                  <a:pos x="8" y="134"/>
                </a:cxn>
                <a:cxn ang="0">
                  <a:pos x="21" y="156"/>
                </a:cxn>
                <a:cxn ang="0">
                  <a:pos x="49" y="187"/>
                </a:cxn>
                <a:cxn ang="0">
                  <a:pos x="86" y="222"/>
                </a:cxn>
              </a:cxnLst>
              <a:rect l="0" t="0" r="r" b="b"/>
              <a:pathLst>
                <a:path w="623" h="386">
                  <a:moveTo>
                    <a:pt x="107" y="239"/>
                  </a:moveTo>
                  <a:lnTo>
                    <a:pt x="124" y="251"/>
                  </a:lnTo>
                  <a:lnTo>
                    <a:pt x="146" y="265"/>
                  </a:lnTo>
                  <a:lnTo>
                    <a:pt x="174" y="281"/>
                  </a:lnTo>
                  <a:lnTo>
                    <a:pt x="205" y="297"/>
                  </a:lnTo>
                  <a:lnTo>
                    <a:pt x="239" y="313"/>
                  </a:lnTo>
                  <a:lnTo>
                    <a:pt x="276" y="329"/>
                  </a:lnTo>
                  <a:lnTo>
                    <a:pt x="315" y="345"/>
                  </a:lnTo>
                  <a:lnTo>
                    <a:pt x="355" y="358"/>
                  </a:lnTo>
                  <a:lnTo>
                    <a:pt x="374" y="364"/>
                  </a:lnTo>
                  <a:lnTo>
                    <a:pt x="394" y="370"/>
                  </a:lnTo>
                  <a:lnTo>
                    <a:pt x="413" y="375"/>
                  </a:lnTo>
                  <a:lnTo>
                    <a:pt x="433" y="379"/>
                  </a:lnTo>
                  <a:lnTo>
                    <a:pt x="452" y="382"/>
                  </a:lnTo>
                  <a:lnTo>
                    <a:pt x="471" y="384"/>
                  </a:lnTo>
                  <a:lnTo>
                    <a:pt x="488" y="386"/>
                  </a:lnTo>
                  <a:lnTo>
                    <a:pt x="505" y="386"/>
                  </a:lnTo>
                  <a:lnTo>
                    <a:pt x="522" y="385"/>
                  </a:lnTo>
                  <a:lnTo>
                    <a:pt x="537" y="383"/>
                  </a:lnTo>
                  <a:lnTo>
                    <a:pt x="551" y="380"/>
                  </a:lnTo>
                  <a:lnTo>
                    <a:pt x="565" y="376"/>
                  </a:lnTo>
                  <a:lnTo>
                    <a:pt x="577" y="370"/>
                  </a:lnTo>
                  <a:lnTo>
                    <a:pt x="588" y="363"/>
                  </a:lnTo>
                  <a:lnTo>
                    <a:pt x="598" y="354"/>
                  </a:lnTo>
                  <a:lnTo>
                    <a:pt x="606" y="343"/>
                  </a:lnTo>
                  <a:lnTo>
                    <a:pt x="615" y="326"/>
                  </a:lnTo>
                  <a:lnTo>
                    <a:pt x="621" y="309"/>
                  </a:lnTo>
                  <a:lnTo>
                    <a:pt x="623" y="293"/>
                  </a:lnTo>
                  <a:lnTo>
                    <a:pt x="622" y="276"/>
                  </a:lnTo>
                  <a:lnTo>
                    <a:pt x="618" y="259"/>
                  </a:lnTo>
                  <a:lnTo>
                    <a:pt x="612" y="242"/>
                  </a:lnTo>
                  <a:lnTo>
                    <a:pt x="603" y="225"/>
                  </a:lnTo>
                  <a:lnTo>
                    <a:pt x="592" y="209"/>
                  </a:lnTo>
                  <a:lnTo>
                    <a:pt x="577" y="192"/>
                  </a:lnTo>
                  <a:lnTo>
                    <a:pt x="562" y="175"/>
                  </a:lnTo>
                  <a:lnTo>
                    <a:pt x="545" y="160"/>
                  </a:lnTo>
                  <a:lnTo>
                    <a:pt x="526" y="144"/>
                  </a:lnTo>
                  <a:lnTo>
                    <a:pt x="506" y="130"/>
                  </a:lnTo>
                  <a:lnTo>
                    <a:pt x="484" y="115"/>
                  </a:lnTo>
                  <a:lnTo>
                    <a:pt x="462" y="101"/>
                  </a:lnTo>
                  <a:lnTo>
                    <a:pt x="438" y="88"/>
                  </a:lnTo>
                  <a:lnTo>
                    <a:pt x="413" y="76"/>
                  </a:lnTo>
                  <a:lnTo>
                    <a:pt x="389" y="63"/>
                  </a:lnTo>
                  <a:lnTo>
                    <a:pt x="364" y="52"/>
                  </a:lnTo>
                  <a:lnTo>
                    <a:pt x="339" y="42"/>
                  </a:lnTo>
                  <a:lnTo>
                    <a:pt x="314" y="33"/>
                  </a:lnTo>
                  <a:lnTo>
                    <a:pt x="288" y="25"/>
                  </a:lnTo>
                  <a:lnTo>
                    <a:pt x="263" y="18"/>
                  </a:lnTo>
                  <a:lnTo>
                    <a:pt x="239" y="11"/>
                  </a:lnTo>
                  <a:lnTo>
                    <a:pt x="216" y="7"/>
                  </a:lnTo>
                  <a:lnTo>
                    <a:pt x="194" y="3"/>
                  </a:lnTo>
                  <a:lnTo>
                    <a:pt x="173" y="1"/>
                  </a:lnTo>
                  <a:lnTo>
                    <a:pt x="152" y="0"/>
                  </a:lnTo>
                  <a:lnTo>
                    <a:pt x="134" y="0"/>
                  </a:lnTo>
                  <a:lnTo>
                    <a:pt x="117" y="2"/>
                  </a:lnTo>
                  <a:lnTo>
                    <a:pt x="102" y="5"/>
                  </a:lnTo>
                  <a:lnTo>
                    <a:pt x="89" y="10"/>
                  </a:lnTo>
                  <a:lnTo>
                    <a:pt x="66" y="22"/>
                  </a:lnTo>
                  <a:lnTo>
                    <a:pt x="46" y="34"/>
                  </a:lnTo>
                  <a:lnTo>
                    <a:pt x="38" y="41"/>
                  </a:lnTo>
                  <a:lnTo>
                    <a:pt x="29" y="47"/>
                  </a:lnTo>
                  <a:lnTo>
                    <a:pt x="22" y="53"/>
                  </a:lnTo>
                  <a:lnTo>
                    <a:pt x="17" y="59"/>
                  </a:lnTo>
                  <a:lnTo>
                    <a:pt x="12" y="66"/>
                  </a:lnTo>
                  <a:lnTo>
                    <a:pt x="8" y="73"/>
                  </a:lnTo>
                  <a:lnTo>
                    <a:pt x="5" y="79"/>
                  </a:lnTo>
                  <a:lnTo>
                    <a:pt x="2" y="86"/>
                  </a:lnTo>
                  <a:lnTo>
                    <a:pt x="1" y="93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1" y="113"/>
                  </a:lnTo>
                  <a:lnTo>
                    <a:pt x="2" y="120"/>
                  </a:lnTo>
                  <a:lnTo>
                    <a:pt x="5" y="127"/>
                  </a:lnTo>
                  <a:lnTo>
                    <a:pt x="8" y="134"/>
                  </a:lnTo>
                  <a:lnTo>
                    <a:pt x="11" y="141"/>
                  </a:lnTo>
                  <a:lnTo>
                    <a:pt x="21" y="156"/>
                  </a:lnTo>
                  <a:lnTo>
                    <a:pt x="34" y="171"/>
                  </a:lnTo>
                  <a:lnTo>
                    <a:pt x="49" y="187"/>
                  </a:lnTo>
                  <a:lnTo>
                    <a:pt x="66" y="203"/>
                  </a:lnTo>
                  <a:lnTo>
                    <a:pt x="86" y="222"/>
                  </a:lnTo>
                  <a:lnTo>
                    <a:pt x="107" y="239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4" name="Freeform 385"/>
            <p:cNvSpPr>
              <a:spLocks/>
            </p:cNvSpPr>
            <p:nvPr/>
          </p:nvSpPr>
          <p:spPr bwMode="auto">
            <a:xfrm>
              <a:off x="8086890" y="1544991"/>
              <a:ext cx="65057" cy="42889"/>
            </a:xfrm>
            <a:custGeom>
              <a:avLst/>
              <a:gdLst/>
              <a:ahLst/>
              <a:cxnLst>
                <a:cxn ang="0">
                  <a:pos x="574" y="89"/>
                </a:cxn>
                <a:cxn ang="0">
                  <a:pos x="533" y="48"/>
                </a:cxn>
                <a:cxn ang="0">
                  <a:pos x="482" y="19"/>
                </a:cxn>
                <a:cxn ang="0">
                  <a:pos x="424" y="4"/>
                </a:cxn>
                <a:cxn ang="0">
                  <a:pos x="361" y="0"/>
                </a:cxn>
                <a:cxn ang="0">
                  <a:pos x="296" y="7"/>
                </a:cxn>
                <a:cxn ang="0">
                  <a:pos x="232" y="22"/>
                </a:cxn>
                <a:cxn ang="0">
                  <a:pos x="171" y="46"/>
                </a:cxn>
                <a:cxn ang="0">
                  <a:pos x="115" y="76"/>
                </a:cxn>
                <a:cxn ang="0">
                  <a:pos x="68" y="111"/>
                </a:cxn>
                <a:cxn ang="0">
                  <a:pos x="32" y="150"/>
                </a:cxn>
                <a:cxn ang="0">
                  <a:pos x="7" y="192"/>
                </a:cxn>
                <a:cxn ang="0">
                  <a:pos x="0" y="235"/>
                </a:cxn>
                <a:cxn ang="0">
                  <a:pos x="10" y="277"/>
                </a:cxn>
                <a:cxn ang="0">
                  <a:pos x="43" y="320"/>
                </a:cxn>
                <a:cxn ang="0">
                  <a:pos x="97" y="359"/>
                </a:cxn>
                <a:cxn ang="0">
                  <a:pos x="151" y="384"/>
                </a:cxn>
                <a:cxn ang="0">
                  <a:pos x="190" y="395"/>
                </a:cxn>
                <a:cxn ang="0">
                  <a:pos x="231" y="402"/>
                </a:cxn>
                <a:cxn ang="0">
                  <a:pos x="276" y="405"/>
                </a:cxn>
                <a:cxn ang="0">
                  <a:pos x="322" y="405"/>
                </a:cxn>
                <a:cxn ang="0">
                  <a:pos x="368" y="400"/>
                </a:cxn>
                <a:cxn ang="0">
                  <a:pos x="414" y="392"/>
                </a:cxn>
                <a:cxn ang="0">
                  <a:pos x="458" y="380"/>
                </a:cxn>
                <a:cxn ang="0">
                  <a:pos x="498" y="364"/>
                </a:cxn>
                <a:cxn ang="0">
                  <a:pos x="535" y="344"/>
                </a:cxn>
                <a:cxn ang="0">
                  <a:pos x="565" y="320"/>
                </a:cxn>
                <a:cxn ang="0">
                  <a:pos x="591" y="292"/>
                </a:cxn>
                <a:cxn ang="0">
                  <a:pos x="608" y="260"/>
                </a:cxn>
                <a:cxn ang="0">
                  <a:pos x="616" y="224"/>
                </a:cxn>
                <a:cxn ang="0">
                  <a:pos x="615" y="184"/>
                </a:cxn>
                <a:cxn ang="0">
                  <a:pos x="602" y="139"/>
                </a:cxn>
              </a:cxnLst>
              <a:rect l="0" t="0" r="r" b="b"/>
              <a:pathLst>
                <a:path w="617" h="405">
                  <a:moveTo>
                    <a:pt x="592" y="116"/>
                  </a:moveTo>
                  <a:lnTo>
                    <a:pt x="574" y="89"/>
                  </a:lnTo>
                  <a:lnTo>
                    <a:pt x="555" y="67"/>
                  </a:lnTo>
                  <a:lnTo>
                    <a:pt x="533" y="48"/>
                  </a:lnTo>
                  <a:lnTo>
                    <a:pt x="509" y="32"/>
                  </a:lnTo>
                  <a:lnTo>
                    <a:pt x="482" y="19"/>
                  </a:lnTo>
                  <a:lnTo>
                    <a:pt x="454" y="10"/>
                  </a:lnTo>
                  <a:lnTo>
                    <a:pt x="424" y="4"/>
                  </a:lnTo>
                  <a:lnTo>
                    <a:pt x="393" y="0"/>
                  </a:lnTo>
                  <a:lnTo>
                    <a:pt x="361" y="0"/>
                  </a:lnTo>
                  <a:lnTo>
                    <a:pt x="329" y="2"/>
                  </a:lnTo>
                  <a:lnTo>
                    <a:pt x="296" y="7"/>
                  </a:lnTo>
                  <a:lnTo>
                    <a:pt x="264" y="13"/>
                  </a:lnTo>
                  <a:lnTo>
                    <a:pt x="232" y="22"/>
                  </a:lnTo>
                  <a:lnTo>
                    <a:pt x="201" y="34"/>
                  </a:lnTo>
                  <a:lnTo>
                    <a:pt x="171" y="46"/>
                  </a:lnTo>
                  <a:lnTo>
                    <a:pt x="142" y="61"/>
                  </a:lnTo>
                  <a:lnTo>
                    <a:pt x="115" y="76"/>
                  </a:lnTo>
                  <a:lnTo>
                    <a:pt x="91" y="93"/>
                  </a:lnTo>
                  <a:lnTo>
                    <a:pt x="68" y="111"/>
                  </a:lnTo>
                  <a:lnTo>
                    <a:pt x="48" y="130"/>
                  </a:lnTo>
                  <a:lnTo>
                    <a:pt x="32" y="150"/>
                  </a:lnTo>
                  <a:lnTo>
                    <a:pt x="17" y="171"/>
                  </a:lnTo>
                  <a:lnTo>
                    <a:pt x="7" y="192"/>
                  </a:lnTo>
                  <a:lnTo>
                    <a:pt x="2" y="213"/>
                  </a:lnTo>
                  <a:lnTo>
                    <a:pt x="0" y="235"/>
                  </a:lnTo>
                  <a:lnTo>
                    <a:pt x="3" y="256"/>
                  </a:lnTo>
                  <a:lnTo>
                    <a:pt x="10" y="277"/>
                  </a:lnTo>
                  <a:lnTo>
                    <a:pt x="23" y="299"/>
                  </a:lnTo>
                  <a:lnTo>
                    <a:pt x="43" y="320"/>
                  </a:lnTo>
                  <a:lnTo>
                    <a:pt x="67" y="340"/>
                  </a:lnTo>
                  <a:lnTo>
                    <a:pt x="97" y="359"/>
                  </a:lnTo>
                  <a:lnTo>
                    <a:pt x="134" y="377"/>
                  </a:lnTo>
                  <a:lnTo>
                    <a:pt x="151" y="384"/>
                  </a:lnTo>
                  <a:lnTo>
                    <a:pt x="170" y="390"/>
                  </a:lnTo>
                  <a:lnTo>
                    <a:pt x="190" y="395"/>
                  </a:lnTo>
                  <a:lnTo>
                    <a:pt x="210" y="399"/>
                  </a:lnTo>
                  <a:lnTo>
                    <a:pt x="231" y="402"/>
                  </a:lnTo>
                  <a:lnTo>
                    <a:pt x="253" y="404"/>
                  </a:lnTo>
                  <a:lnTo>
                    <a:pt x="276" y="405"/>
                  </a:lnTo>
                  <a:lnTo>
                    <a:pt x="298" y="405"/>
                  </a:lnTo>
                  <a:lnTo>
                    <a:pt x="322" y="405"/>
                  </a:lnTo>
                  <a:lnTo>
                    <a:pt x="345" y="403"/>
                  </a:lnTo>
                  <a:lnTo>
                    <a:pt x="368" y="400"/>
                  </a:lnTo>
                  <a:lnTo>
                    <a:pt x="391" y="397"/>
                  </a:lnTo>
                  <a:lnTo>
                    <a:pt x="414" y="392"/>
                  </a:lnTo>
                  <a:lnTo>
                    <a:pt x="436" y="387"/>
                  </a:lnTo>
                  <a:lnTo>
                    <a:pt x="458" y="380"/>
                  </a:lnTo>
                  <a:lnTo>
                    <a:pt x="479" y="372"/>
                  </a:lnTo>
                  <a:lnTo>
                    <a:pt x="498" y="364"/>
                  </a:lnTo>
                  <a:lnTo>
                    <a:pt x="517" y="355"/>
                  </a:lnTo>
                  <a:lnTo>
                    <a:pt x="535" y="344"/>
                  </a:lnTo>
                  <a:lnTo>
                    <a:pt x="551" y="333"/>
                  </a:lnTo>
                  <a:lnTo>
                    <a:pt x="565" y="320"/>
                  </a:lnTo>
                  <a:lnTo>
                    <a:pt x="579" y="307"/>
                  </a:lnTo>
                  <a:lnTo>
                    <a:pt x="591" y="292"/>
                  </a:lnTo>
                  <a:lnTo>
                    <a:pt x="601" y="276"/>
                  </a:lnTo>
                  <a:lnTo>
                    <a:pt x="608" y="260"/>
                  </a:lnTo>
                  <a:lnTo>
                    <a:pt x="613" y="242"/>
                  </a:lnTo>
                  <a:lnTo>
                    <a:pt x="616" y="224"/>
                  </a:lnTo>
                  <a:lnTo>
                    <a:pt x="617" y="205"/>
                  </a:lnTo>
                  <a:lnTo>
                    <a:pt x="615" y="184"/>
                  </a:lnTo>
                  <a:lnTo>
                    <a:pt x="610" y="162"/>
                  </a:lnTo>
                  <a:lnTo>
                    <a:pt x="602" y="139"/>
                  </a:lnTo>
                  <a:lnTo>
                    <a:pt x="592" y="116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5" name="Freeform 386"/>
            <p:cNvSpPr>
              <a:spLocks/>
            </p:cNvSpPr>
            <p:nvPr/>
          </p:nvSpPr>
          <p:spPr bwMode="auto">
            <a:xfrm>
              <a:off x="7857383" y="1559909"/>
              <a:ext cx="9036" cy="14919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89" y="5"/>
                </a:cxn>
                <a:cxn ang="0">
                  <a:pos x="90" y="19"/>
                </a:cxn>
                <a:cxn ang="0">
                  <a:pos x="90" y="30"/>
                </a:cxn>
                <a:cxn ang="0">
                  <a:pos x="90" y="41"/>
                </a:cxn>
                <a:cxn ang="0">
                  <a:pos x="89" y="52"/>
                </a:cxn>
                <a:cxn ang="0">
                  <a:pos x="87" y="64"/>
                </a:cxn>
                <a:cxn ang="0">
                  <a:pos x="83" y="76"/>
                </a:cxn>
                <a:cxn ang="0">
                  <a:pos x="78" y="88"/>
                </a:cxn>
                <a:cxn ang="0">
                  <a:pos x="74" y="94"/>
                </a:cxn>
                <a:cxn ang="0">
                  <a:pos x="71" y="99"/>
                </a:cxn>
                <a:cxn ang="0">
                  <a:pos x="66" y="104"/>
                </a:cxn>
                <a:cxn ang="0">
                  <a:pos x="62" y="109"/>
                </a:cxn>
                <a:cxn ang="0">
                  <a:pos x="56" y="114"/>
                </a:cxn>
                <a:cxn ang="0">
                  <a:pos x="50" y="118"/>
                </a:cxn>
                <a:cxn ang="0">
                  <a:pos x="44" y="122"/>
                </a:cxn>
                <a:cxn ang="0">
                  <a:pos x="37" y="125"/>
                </a:cxn>
                <a:cxn ang="0">
                  <a:pos x="28" y="128"/>
                </a:cxn>
                <a:cxn ang="0">
                  <a:pos x="20" y="130"/>
                </a:cxn>
                <a:cxn ang="0">
                  <a:pos x="10" y="132"/>
                </a:cxn>
                <a:cxn ang="0">
                  <a:pos x="0" y="133"/>
                </a:cxn>
                <a:cxn ang="0">
                  <a:pos x="88" y="0"/>
                </a:cxn>
              </a:cxnLst>
              <a:rect l="0" t="0" r="r" b="b"/>
              <a:pathLst>
                <a:path w="90" h="133">
                  <a:moveTo>
                    <a:pt x="88" y="0"/>
                  </a:moveTo>
                  <a:lnTo>
                    <a:pt x="89" y="5"/>
                  </a:lnTo>
                  <a:lnTo>
                    <a:pt x="90" y="19"/>
                  </a:lnTo>
                  <a:lnTo>
                    <a:pt x="90" y="30"/>
                  </a:lnTo>
                  <a:lnTo>
                    <a:pt x="90" y="41"/>
                  </a:lnTo>
                  <a:lnTo>
                    <a:pt x="89" y="52"/>
                  </a:lnTo>
                  <a:lnTo>
                    <a:pt x="87" y="64"/>
                  </a:lnTo>
                  <a:lnTo>
                    <a:pt x="83" y="76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99"/>
                  </a:lnTo>
                  <a:lnTo>
                    <a:pt x="66" y="104"/>
                  </a:lnTo>
                  <a:lnTo>
                    <a:pt x="62" y="109"/>
                  </a:lnTo>
                  <a:lnTo>
                    <a:pt x="56" y="114"/>
                  </a:lnTo>
                  <a:lnTo>
                    <a:pt x="50" y="118"/>
                  </a:lnTo>
                  <a:lnTo>
                    <a:pt x="44" y="122"/>
                  </a:lnTo>
                  <a:lnTo>
                    <a:pt x="37" y="125"/>
                  </a:lnTo>
                  <a:lnTo>
                    <a:pt x="28" y="128"/>
                  </a:lnTo>
                  <a:lnTo>
                    <a:pt x="20" y="130"/>
                  </a:lnTo>
                  <a:lnTo>
                    <a:pt x="10" y="132"/>
                  </a:lnTo>
                  <a:lnTo>
                    <a:pt x="0" y="13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6" name="Freeform 387"/>
            <p:cNvSpPr>
              <a:spLocks/>
            </p:cNvSpPr>
            <p:nvPr/>
          </p:nvSpPr>
          <p:spPr bwMode="auto">
            <a:xfrm>
              <a:off x="8076048" y="1576693"/>
              <a:ext cx="16265" cy="16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1" y="35"/>
                </a:cxn>
                <a:cxn ang="0">
                  <a:pos x="3" y="47"/>
                </a:cxn>
                <a:cxn ang="0">
                  <a:pos x="6" y="60"/>
                </a:cxn>
                <a:cxn ang="0">
                  <a:pos x="11" y="74"/>
                </a:cxn>
                <a:cxn ang="0">
                  <a:pos x="14" y="81"/>
                </a:cxn>
                <a:cxn ang="0">
                  <a:pos x="18" y="87"/>
                </a:cxn>
                <a:cxn ang="0">
                  <a:pos x="22" y="94"/>
                </a:cxn>
                <a:cxn ang="0">
                  <a:pos x="27" y="101"/>
                </a:cxn>
                <a:cxn ang="0">
                  <a:pos x="32" y="107"/>
                </a:cxn>
                <a:cxn ang="0">
                  <a:pos x="38" y="113"/>
                </a:cxn>
                <a:cxn ang="0">
                  <a:pos x="45" y="119"/>
                </a:cxn>
                <a:cxn ang="0">
                  <a:pos x="52" y="124"/>
                </a:cxn>
                <a:cxn ang="0">
                  <a:pos x="60" y="129"/>
                </a:cxn>
                <a:cxn ang="0">
                  <a:pos x="69" y="134"/>
                </a:cxn>
                <a:cxn ang="0">
                  <a:pos x="79" y="139"/>
                </a:cxn>
                <a:cxn ang="0">
                  <a:pos x="90" y="142"/>
                </a:cxn>
                <a:cxn ang="0">
                  <a:pos x="101" y="145"/>
                </a:cxn>
                <a:cxn ang="0">
                  <a:pos x="114" y="147"/>
                </a:cxn>
                <a:cxn ang="0">
                  <a:pos x="128" y="149"/>
                </a:cxn>
                <a:cxn ang="0">
                  <a:pos x="143" y="149"/>
                </a:cxn>
                <a:cxn ang="0">
                  <a:pos x="0" y="0"/>
                </a:cxn>
              </a:cxnLst>
              <a:rect l="0" t="0" r="r" b="b"/>
              <a:pathLst>
                <a:path w="143" h="149">
                  <a:moveTo>
                    <a:pt x="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" y="35"/>
                  </a:lnTo>
                  <a:lnTo>
                    <a:pt x="3" y="47"/>
                  </a:lnTo>
                  <a:lnTo>
                    <a:pt x="6" y="60"/>
                  </a:lnTo>
                  <a:lnTo>
                    <a:pt x="11" y="74"/>
                  </a:lnTo>
                  <a:lnTo>
                    <a:pt x="14" y="81"/>
                  </a:lnTo>
                  <a:lnTo>
                    <a:pt x="18" y="87"/>
                  </a:lnTo>
                  <a:lnTo>
                    <a:pt x="22" y="94"/>
                  </a:lnTo>
                  <a:lnTo>
                    <a:pt x="27" y="101"/>
                  </a:lnTo>
                  <a:lnTo>
                    <a:pt x="32" y="107"/>
                  </a:lnTo>
                  <a:lnTo>
                    <a:pt x="38" y="113"/>
                  </a:lnTo>
                  <a:lnTo>
                    <a:pt x="45" y="119"/>
                  </a:lnTo>
                  <a:lnTo>
                    <a:pt x="52" y="124"/>
                  </a:lnTo>
                  <a:lnTo>
                    <a:pt x="60" y="129"/>
                  </a:lnTo>
                  <a:lnTo>
                    <a:pt x="69" y="134"/>
                  </a:lnTo>
                  <a:lnTo>
                    <a:pt x="79" y="139"/>
                  </a:lnTo>
                  <a:lnTo>
                    <a:pt x="90" y="142"/>
                  </a:lnTo>
                  <a:lnTo>
                    <a:pt x="101" y="145"/>
                  </a:lnTo>
                  <a:lnTo>
                    <a:pt x="114" y="147"/>
                  </a:lnTo>
                  <a:lnTo>
                    <a:pt x="128" y="149"/>
                  </a:lnTo>
                  <a:lnTo>
                    <a:pt x="143" y="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7" name="Freeform 388"/>
            <p:cNvSpPr>
              <a:spLocks/>
            </p:cNvSpPr>
            <p:nvPr/>
          </p:nvSpPr>
          <p:spPr bwMode="auto">
            <a:xfrm>
              <a:off x="7920633" y="1701631"/>
              <a:ext cx="46985" cy="31701"/>
            </a:xfrm>
            <a:custGeom>
              <a:avLst/>
              <a:gdLst/>
              <a:ahLst/>
              <a:cxnLst>
                <a:cxn ang="0">
                  <a:pos x="19" y="265"/>
                </a:cxn>
                <a:cxn ang="0">
                  <a:pos x="5" y="207"/>
                </a:cxn>
                <a:cxn ang="0">
                  <a:pos x="0" y="166"/>
                </a:cxn>
                <a:cxn ang="0">
                  <a:pos x="0" y="139"/>
                </a:cxn>
                <a:cxn ang="0">
                  <a:pos x="2" y="111"/>
                </a:cxn>
                <a:cxn ang="0">
                  <a:pos x="8" y="85"/>
                </a:cxn>
                <a:cxn ang="0">
                  <a:pos x="17" y="59"/>
                </a:cxn>
                <a:cxn ang="0">
                  <a:pos x="32" y="38"/>
                </a:cxn>
                <a:cxn ang="0">
                  <a:pos x="53" y="20"/>
                </a:cxn>
                <a:cxn ang="0">
                  <a:pos x="82" y="8"/>
                </a:cxn>
                <a:cxn ang="0">
                  <a:pos x="116" y="1"/>
                </a:cxn>
                <a:cxn ang="0">
                  <a:pos x="158" y="2"/>
                </a:cxn>
                <a:cxn ang="0">
                  <a:pos x="208" y="9"/>
                </a:cxn>
                <a:cxn ang="0">
                  <a:pos x="253" y="19"/>
                </a:cxn>
                <a:cxn ang="0">
                  <a:pos x="291" y="30"/>
                </a:cxn>
                <a:cxn ang="0">
                  <a:pos x="323" y="43"/>
                </a:cxn>
                <a:cxn ang="0">
                  <a:pos x="351" y="55"/>
                </a:cxn>
                <a:cxn ang="0">
                  <a:pos x="374" y="69"/>
                </a:cxn>
                <a:cxn ang="0">
                  <a:pos x="392" y="83"/>
                </a:cxn>
                <a:cxn ang="0">
                  <a:pos x="406" y="96"/>
                </a:cxn>
                <a:cxn ang="0">
                  <a:pos x="420" y="115"/>
                </a:cxn>
                <a:cxn ang="0">
                  <a:pos x="431" y="137"/>
                </a:cxn>
                <a:cxn ang="0">
                  <a:pos x="435" y="160"/>
                </a:cxn>
                <a:cxn ang="0">
                  <a:pos x="416" y="156"/>
                </a:cxn>
                <a:cxn ang="0">
                  <a:pos x="334" y="127"/>
                </a:cxn>
                <a:cxn ang="0">
                  <a:pos x="279" y="112"/>
                </a:cxn>
                <a:cxn ang="0">
                  <a:pos x="240" y="105"/>
                </a:cxn>
                <a:cxn ang="0">
                  <a:pos x="200" y="101"/>
                </a:cxn>
                <a:cxn ang="0">
                  <a:pos x="162" y="101"/>
                </a:cxn>
                <a:cxn ang="0">
                  <a:pos x="125" y="106"/>
                </a:cxn>
                <a:cxn ang="0">
                  <a:pos x="93" y="118"/>
                </a:cxn>
                <a:cxn ang="0">
                  <a:pos x="65" y="137"/>
                </a:cxn>
                <a:cxn ang="0">
                  <a:pos x="42" y="165"/>
                </a:cxn>
                <a:cxn ang="0">
                  <a:pos x="28" y="203"/>
                </a:cxn>
                <a:cxn ang="0">
                  <a:pos x="22" y="251"/>
                </a:cxn>
              </a:cxnLst>
              <a:rect l="0" t="0" r="r" b="b"/>
              <a:pathLst>
                <a:path w="435" h="279">
                  <a:moveTo>
                    <a:pt x="23" y="279"/>
                  </a:moveTo>
                  <a:lnTo>
                    <a:pt x="19" y="265"/>
                  </a:lnTo>
                  <a:lnTo>
                    <a:pt x="10" y="230"/>
                  </a:lnTo>
                  <a:lnTo>
                    <a:pt x="5" y="207"/>
                  </a:lnTo>
                  <a:lnTo>
                    <a:pt x="1" y="180"/>
                  </a:lnTo>
                  <a:lnTo>
                    <a:pt x="0" y="166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0" y="125"/>
                  </a:lnTo>
                  <a:lnTo>
                    <a:pt x="2" y="111"/>
                  </a:lnTo>
                  <a:lnTo>
                    <a:pt x="4" y="98"/>
                  </a:lnTo>
                  <a:lnTo>
                    <a:pt x="8" y="85"/>
                  </a:lnTo>
                  <a:lnTo>
                    <a:pt x="12" y="72"/>
                  </a:lnTo>
                  <a:lnTo>
                    <a:pt x="17" y="59"/>
                  </a:lnTo>
                  <a:lnTo>
                    <a:pt x="24" y="48"/>
                  </a:lnTo>
                  <a:lnTo>
                    <a:pt x="32" y="38"/>
                  </a:lnTo>
                  <a:lnTo>
                    <a:pt x="42" y="28"/>
                  </a:lnTo>
                  <a:lnTo>
                    <a:pt x="53" y="20"/>
                  </a:lnTo>
                  <a:lnTo>
                    <a:pt x="67" y="13"/>
                  </a:lnTo>
                  <a:lnTo>
                    <a:pt x="82" y="8"/>
                  </a:lnTo>
                  <a:lnTo>
                    <a:pt x="98" y="4"/>
                  </a:lnTo>
                  <a:lnTo>
                    <a:pt x="116" y="1"/>
                  </a:lnTo>
                  <a:lnTo>
                    <a:pt x="136" y="0"/>
                  </a:lnTo>
                  <a:lnTo>
                    <a:pt x="158" y="2"/>
                  </a:lnTo>
                  <a:lnTo>
                    <a:pt x="183" y="5"/>
                  </a:lnTo>
                  <a:lnTo>
                    <a:pt x="208" y="9"/>
                  </a:lnTo>
                  <a:lnTo>
                    <a:pt x="231" y="14"/>
                  </a:lnTo>
                  <a:lnTo>
                    <a:pt x="253" y="19"/>
                  </a:lnTo>
                  <a:lnTo>
                    <a:pt x="273" y="25"/>
                  </a:lnTo>
                  <a:lnTo>
                    <a:pt x="291" y="30"/>
                  </a:lnTo>
                  <a:lnTo>
                    <a:pt x="308" y="36"/>
                  </a:lnTo>
                  <a:lnTo>
                    <a:pt x="323" y="43"/>
                  </a:lnTo>
                  <a:lnTo>
                    <a:pt x="337" y="49"/>
                  </a:lnTo>
                  <a:lnTo>
                    <a:pt x="351" y="55"/>
                  </a:lnTo>
                  <a:lnTo>
                    <a:pt x="363" y="62"/>
                  </a:lnTo>
                  <a:lnTo>
                    <a:pt x="374" y="69"/>
                  </a:lnTo>
                  <a:lnTo>
                    <a:pt x="383" y="76"/>
                  </a:lnTo>
                  <a:lnTo>
                    <a:pt x="392" y="83"/>
                  </a:lnTo>
                  <a:lnTo>
                    <a:pt x="399" y="89"/>
                  </a:lnTo>
                  <a:lnTo>
                    <a:pt x="406" y="96"/>
                  </a:lnTo>
                  <a:lnTo>
                    <a:pt x="411" y="102"/>
                  </a:lnTo>
                  <a:lnTo>
                    <a:pt x="420" y="115"/>
                  </a:lnTo>
                  <a:lnTo>
                    <a:pt x="427" y="126"/>
                  </a:lnTo>
                  <a:lnTo>
                    <a:pt x="431" y="137"/>
                  </a:lnTo>
                  <a:lnTo>
                    <a:pt x="433" y="146"/>
                  </a:lnTo>
                  <a:lnTo>
                    <a:pt x="435" y="160"/>
                  </a:lnTo>
                  <a:lnTo>
                    <a:pt x="434" y="165"/>
                  </a:lnTo>
                  <a:lnTo>
                    <a:pt x="416" y="156"/>
                  </a:lnTo>
                  <a:lnTo>
                    <a:pt x="367" y="138"/>
                  </a:lnTo>
                  <a:lnTo>
                    <a:pt x="334" y="127"/>
                  </a:lnTo>
                  <a:lnTo>
                    <a:pt x="298" y="117"/>
                  </a:lnTo>
                  <a:lnTo>
                    <a:pt x="279" y="112"/>
                  </a:lnTo>
                  <a:lnTo>
                    <a:pt x="260" y="108"/>
                  </a:lnTo>
                  <a:lnTo>
                    <a:pt x="240" y="105"/>
                  </a:lnTo>
                  <a:lnTo>
                    <a:pt x="221" y="102"/>
                  </a:lnTo>
                  <a:lnTo>
                    <a:pt x="200" y="101"/>
                  </a:lnTo>
                  <a:lnTo>
                    <a:pt x="181" y="100"/>
                  </a:lnTo>
                  <a:lnTo>
                    <a:pt x="162" y="101"/>
                  </a:lnTo>
                  <a:lnTo>
                    <a:pt x="143" y="103"/>
                  </a:lnTo>
                  <a:lnTo>
                    <a:pt x="125" y="106"/>
                  </a:lnTo>
                  <a:lnTo>
                    <a:pt x="109" y="111"/>
                  </a:lnTo>
                  <a:lnTo>
                    <a:pt x="93" y="118"/>
                  </a:lnTo>
                  <a:lnTo>
                    <a:pt x="78" y="126"/>
                  </a:lnTo>
                  <a:lnTo>
                    <a:pt x="65" y="137"/>
                  </a:lnTo>
                  <a:lnTo>
                    <a:pt x="52" y="150"/>
                  </a:lnTo>
                  <a:lnTo>
                    <a:pt x="42" y="165"/>
                  </a:lnTo>
                  <a:lnTo>
                    <a:pt x="34" y="182"/>
                  </a:lnTo>
                  <a:lnTo>
                    <a:pt x="28" y="203"/>
                  </a:lnTo>
                  <a:lnTo>
                    <a:pt x="24" y="225"/>
                  </a:lnTo>
                  <a:lnTo>
                    <a:pt x="22" y="251"/>
                  </a:lnTo>
                  <a:lnTo>
                    <a:pt x="23" y="279"/>
                  </a:lnTo>
                  <a:close/>
                </a:path>
              </a:pathLst>
            </a:custGeom>
            <a:solidFill>
              <a:srgbClr val="D3947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8" name="Freeform 389"/>
            <p:cNvSpPr>
              <a:spLocks/>
            </p:cNvSpPr>
            <p:nvPr/>
          </p:nvSpPr>
          <p:spPr bwMode="auto">
            <a:xfrm>
              <a:off x="8050747" y="1738927"/>
              <a:ext cx="10842" cy="223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23" y="16"/>
                </a:cxn>
                <a:cxn ang="0">
                  <a:pos x="34" y="25"/>
                </a:cxn>
                <a:cxn ang="0">
                  <a:pos x="46" y="35"/>
                </a:cxn>
                <a:cxn ang="0">
                  <a:pos x="58" y="47"/>
                </a:cxn>
                <a:cxn ang="0">
                  <a:pos x="70" y="60"/>
                </a:cxn>
                <a:cxn ang="0">
                  <a:pos x="82" y="74"/>
                </a:cxn>
                <a:cxn ang="0">
                  <a:pos x="91" y="90"/>
                </a:cxn>
                <a:cxn ang="0">
                  <a:pos x="97" y="98"/>
                </a:cxn>
                <a:cxn ang="0">
                  <a:pos x="100" y="107"/>
                </a:cxn>
                <a:cxn ang="0">
                  <a:pos x="103" y="116"/>
                </a:cxn>
                <a:cxn ang="0">
                  <a:pos x="106" y="126"/>
                </a:cxn>
                <a:cxn ang="0">
                  <a:pos x="107" y="135"/>
                </a:cxn>
                <a:cxn ang="0">
                  <a:pos x="108" y="145"/>
                </a:cxn>
                <a:cxn ang="0">
                  <a:pos x="108" y="154"/>
                </a:cxn>
                <a:cxn ang="0">
                  <a:pos x="107" y="164"/>
                </a:cxn>
                <a:cxn ang="0">
                  <a:pos x="105" y="174"/>
                </a:cxn>
                <a:cxn ang="0">
                  <a:pos x="101" y="184"/>
                </a:cxn>
                <a:cxn ang="0">
                  <a:pos x="97" y="195"/>
                </a:cxn>
                <a:cxn ang="0">
                  <a:pos x="90" y="205"/>
                </a:cxn>
                <a:cxn ang="0">
                  <a:pos x="0" y="0"/>
                </a:cxn>
              </a:cxnLst>
              <a:rect l="0" t="0" r="r" b="b"/>
              <a:pathLst>
                <a:path w="108" h="205">
                  <a:moveTo>
                    <a:pt x="0" y="0"/>
                  </a:moveTo>
                  <a:lnTo>
                    <a:pt x="6" y="5"/>
                  </a:lnTo>
                  <a:lnTo>
                    <a:pt x="23" y="16"/>
                  </a:lnTo>
                  <a:lnTo>
                    <a:pt x="34" y="25"/>
                  </a:lnTo>
                  <a:lnTo>
                    <a:pt x="46" y="35"/>
                  </a:lnTo>
                  <a:lnTo>
                    <a:pt x="58" y="47"/>
                  </a:lnTo>
                  <a:lnTo>
                    <a:pt x="70" y="60"/>
                  </a:lnTo>
                  <a:lnTo>
                    <a:pt x="82" y="74"/>
                  </a:lnTo>
                  <a:lnTo>
                    <a:pt x="91" y="90"/>
                  </a:lnTo>
                  <a:lnTo>
                    <a:pt x="97" y="98"/>
                  </a:lnTo>
                  <a:lnTo>
                    <a:pt x="100" y="107"/>
                  </a:lnTo>
                  <a:lnTo>
                    <a:pt x="103" y="116"/>
                  </a:lnTo>
                  <a:lnTo>
                    <a:pt x="106" y="126"/>
                  </a:lnTo>
                  <a:lnTo>
                    <a:pt x="107" y="135"/>
                  </a:lnTo>
                  <a:lnTo>
                    <a:pt x="108" y="145"/>
                  </a:lnTo>
                  <a:lnTo>
                    <a:pt x="108" y="154"/>
                  </a:lnTo>
                  <a:lnTo>
                    <a:pt x="107" y="164"/>
                  </a:lnTo>
                  <a:lnTo>
                    <a:pt x="105" y="174"/>
                  </a:lnTo>
                  <a:lnTo>
                    <a:pt x="101" y="184"/>
                  </a:lnTo>
                  <a:lnTo>
                    <a:pt x="97" y="195"/>
                  </a:lnTo>
                  <a:lnTo>
                    <a:pt x="90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9" name="Freeform 390"/>
            <p:cNvSpPr>
              <a:spLocks/>
            </p:cNvSpPr>
            <p:nvPr/>
          </p:nvSpPr>
          <p:spPr bwMode="auto">
            <a:xfrm>
              <a:off x="7756183" y="1701631"/>
              <a:ext cx="115657" cy="117480"/>
            </a:xfrm>
            <a:custGeom>
              <a:avLst/>
              <a:gdLst/>
              <a:ahLst/>
              <a:cxnLst>
                <a:cxn ang="0">
                  <a:pos x="1101" y="702"/>
                </a:cxn>
                <a:cxn ang="0">
                  <a:pos x="1091" y="576"/>
                </a:cxn>
                <a:cxn ang="0">
                  <a:pos x="1053" y="458"/>
                </a:cxn>
                <a:cxn ang="0">
                  <a:pos x="993" y="353"/>
                </a:cxn>
                <a:cxn ang="0">
                  <a:pos x="913" y="257"/>
                </a:cxn>
                <a:cxn ang="0">
                  <a:pos x="819" y="175"/>
                </a:cxn>
                <a:cxn ang="0">
                  <a:pos x="714" y="107"/>
                </a:cxn>
                <a:cxn ang="0">
                  <a:pos x="602" y="54"/>
                </a:cxn>
                <a:cxn ang="0">
                  <a:pos x="489" y="19"/>
                </a:cxn>
                <a:cxn ang="0">
                  <a:pos x="379" y="2"/>
                </a:cxn>
                <a:cxn ang="0">
                  <a:pos x="274" y="4"/>
                </a:cxn>
                <a:cxn ang="0">
                  <a:pos x="180" y="26"/>
                </a:cxn>
                <a:cxn ang="0">
                  <a:pos x="103" y="71"/>
                </a:cxn>
                <a:cxn ang="0">
                  <a:pos x="43" y="138"/>
                </a:cxn>
                <a:cxn ang="0">
                  <a:pos x="8" y="230"/>
                </a:cxn>
                <a:cxn ang="0">
                  <a:pos x="0" y="348"/>
                </a:cxn>
                <a:cxn ang="0">
                  <a:pos x="17" y="455"/>
                </a:cxn>
                <a:cxn ang="0">
                  <a:pos x="48" y="534"/>
                </a:cxn>
                <a:cxn ang="0">
                  <a:pos x="96" y="616"/>
                </a:cxn>
                <a:cxn ang="0">
                  <a:pos x="157" y="696"/>
                </a:cxn>
                <a:cxn ang="0">
                  <a:pos x="230" y="774"/>
                </a:cxn>
                <a:cxn ang="0">
                  <a:pos x="310" y="846"/>
                </a:cxn>
                <a:cxn ang="0">
                  <a:pos x="398" y="913"/>
                </a:cxn>
                <a:cxn ang="0">
                  <a:pos x="489" y="969"/>
                </a:cxn>
                <a:cxn ang="0">
                  <a:pos x="583" y="1015"/>
                </a:cxn>
                <a:cxn ang="0">
                  <a:pos x="676" y="1046"/>
                </a:cxn>
                <a:cxn ang="0">
                  <a:pos x="765" y="1062"/>
                </a:cxn>
                <a:cxn ang="0">
                  <a:pos x="850" y="1059"/>
                </a:cxn>
                <a:cxn ang="0">
                  <a:pos x="926" y="1037"/>
                </a:cxn>
                <a:cxn ang="0">
                  <a:pos x="991" y="992"/>
                </a:cxn>
                <a:cxn ang="0">
                  <a:pos x="1044" y="923"/>
                </a:cxn>
                <a:cxn ang="0">
                  <a:pos x="1082" y="826"/>
                </a:cxn>
              </a:cxnLst>
              <a:rect l="0" t="0" r="r" b="b"/>
              <a:pathLst>
                <a:path w="1101" h="1063">
                  <a:moveTo>
                    <a:pt x="1095" y="768"/>
                  </a:moveTo>
                  <a:lnTo>
                    <a:pt x="1101" y="702"/>
                  </a:lnTo>
                  <a:lnTo>
                    <a:pt x="1100" y="638"/>
                  </a:lnTo>
                  <a:lnTo>
                    <a:pt x="1091" y="576"/>
                  </a:lnTo>
                  <a:lnTo>
                    <a:pt x="1076" y="516"/>
                  </a:lnTo>
                  <a:lnTo>
                    <a:pt x="1053" y="458"/>
                  </a:lnTo>
                  <a:lnTo>
                    <a:pt x="1026" y="404"/>
                  </a:lnTo>
                  <a:lnTo>
                    <a:pt x="993" y="353"/>
                  </a:lnTo>
                  <a:lnTo>
                    <a:pt x="955" y="303"/>
                  </a:lnTo>
                  <a:lnTo>
                    <a:pt x="913" y="257"/>
                  </a:lnTo>
                  <a:lnTo>
                    <a:pt x="867" y="215"/>
                  </a:lnTo>
                  <a:lnTo>
                    <a:pt x="819" y="175"/>
                  </a:lnTo>
                  <a:lnTo>
                    <a:pt x="767" y="139"/>
                  </a:lnTo>
                  <a:lnTo>
                    <a:pt x="714" y="107"/>
                  </a:lnTo>
                  <a:lnTo>
                    <a:pt x="659" y="79"/>
                  </a:lnTo>
                  <a:lnTo>
                    <a:pt x="602" y="54"/>
                  </a:lnTo>
                  <a:lnTo>
                    <a:pt x="546" y="35"/>
                  </a:lnTo>
                  <a:lnTo>
                    <a:pt x="489" y="19"/>
                  </a:lnTo>
                  <a:lnTo>
                    <a:pt x="433" y="8"/>
                  </a:lnTo>
                  <a:lnTo>
                    <a:pt x="379" y="2"/>
                  </a:lnTo>
                  <a:lnTo>
                    <a:pt x="325" y="0"/>
                  </a:lnTo>
                  <a:lnTo>
                    <a:pt x="274" y="4"/>
                  </a:lnTo>
                  <a:lnTo>
                    <a:pt x="225" y="12"/>
                  </a:lnTo>
                  <a:lnTo>
                    <a:pt x="180" y="26"/>
                  </a:lnTo>
                  <a:lnTo>
                    <a:pt x="139" y="45"/>
                  </a:lnTo>
                  <a:lnTo>
                    <a:pt x="103" y="71"/>
                  </a:lnTo>
                  <a:lnTo>
                    <a:pt x="70" y="101"/>
                  </a:lnTo>
                  <a:lnTo>
                    <a:pt x="43" y="138"/>
                  </a:lnTo>
                  <a:lnTo>
                    <a:pt x="22" y="180"/>
                  </a:lnTo>
                  <a:lnTo>
                    <a:pt x="8" y="230"/>
                  </a:lnTo>
                  <a:lnTo>
                    <a:pt x="0" y="285"/>
                  </a:lnTo>
                  <a:lnTo>
                    <a:pt x="0" y="348"/>
                  </a:lnTo>
                  <a:lnTo>
                    <a:pt x="8" y="417"/>
                  </a:lnTo>
                  <a:lnTo>
                    <a:pt x="17" y="455"/>
                  </a:lnTo>
                  <a:lnTo>
                    <a:pt x="31" y="495"/>
                  </a:lnTo>
                  <a:lnTo>
                    <a:pt x="48" y="534"/>
                  </a:lnTo>
                  <a:lnTo>
                    <a:pt x="70" y="575"/>
                  </a:lnTo>
                  <a:lnTo>
                    <a:pt x="96" y="616"/>
                  </a:lnTo>
                  <a:lnTo>
                    <a:pt x="125" y="656"/>
                  </a:lnTo>
                  <a:lnTo>
                    <a:pt x="157" y="696"/>
                  </a:lnTo>
                  <a:lnTo>
                    <a:pt x="191" y="735"/>
                  </a:lnTo>
                  <a:lnTo>
                    <a:pt x="230" y="774"/>
                  </a:lnTo>
                  <a:lnTo>
                    <a:pt x="269" y="811"/>
                  </a:lnTo>
                  <a:lnTo>
                    <a:pt x="310" y="846"/>
                  </a:lnTo>
                  <a:lnTo>
                    <a:pt x="353" y="881"/>
                  </a:lnTo>
                  <a:lnTo>
                    <a:pt x="398" y="913"/>
                  </a:lnTo>
                  <a:lnTo>
                    <a:pt x="444" y="942"/>
                  </a:lnTo>
                  <a:lnTo>
                    <a:pt x="489" y="969"/>
                  </a:lnTo>
                  <a:lnTo>
                    <a:pt x="537" y="993"/>
                  </a:lnTo>
                  <a:lnTo>
                    <a:pt x="583" y="1015"/>
                  </a:lnTo>
                  <a:lnTo>
                    <a:pt x="630" y="1032"/>
                  </a:lnTo>
                  <a:lnTo>
                    <a:pt x="676" y="1046"/>
                  </a:lnTo>
                  <a:lnTo>
                    <a:pt x="721" y="1056"/>
                  </a:lnTo>
                  <a:lnTo>
                    <a:pt x="765" y="1062"/>
                  </a:lnTo>
                  <a:lnTo>
                    <a:pt x="809" y="1063"/>
                  </a:lnTo>
                  <a:lnTo>
                    <a:pt x="850" y="1059"/>
                  </a:lnTo>
                  <a:lnTo>
                    <a:pt x="889" y="1051"/>
                  </a:lnTo>
                  <a:lnTo>
                    <a:pt x="926" y="1037"/>
                  </a:lnTo>
                  <a:lnTo>
                    <a:pt x="960" y="1018"/>
                  </a:lnTo>
                  <a:lnTo>
                    <a:pt x="991" y="992"/>
                  </a:lnTo>
                  <a:lnTo>
                    <a:pt x="1019" y="960"/>
                  </a:lnTo>
                  <a:lnTo>
                    <a:pt x="1044" y="923"/>
                  </a:lnTo>
                  <a:lnTo>
                    <a:pt x="1066" y="879"/>
                  </a:lnTo>
                  <a:lnTo>
                    <a:pt x="1082" y="826"/>
                  </a:lnTo>
                  <a:lnTo>
                    <a:pt x="1095" y="768"/>
                  </a:lnTo>
                  <a:close/>
                </a:path>
              </a:pathLst>
            </a:custGeom>
            <a:solidFill>
              <a:srgbClr val="E99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0" name="Freeform 391"/>
            <p:cNvSpPr>
              <a:spLocks/>
            </p:cNvSpPr>
            <p:nvPr/>
          </p:nvSpPr>
          <p:spPr bwMode="auto">
            <a:xfrm>
              <a:off x="7767027" y="1712820"/>
              <a:ext cx="88550" cy="87643"/>
            </a:xfrm>
            <a:custGeom>
              <a:avLst/>
              <a:gdLst/>
              <a:ahLst/>
              <a:cxnLst>
                <a:cxn ang="0">
                  <a:pos x="838" y="531"/>
                </a:cxn>
                <a:cxn ang="0">
                  <a:pos x="826" y="436"/>
                </a:cxn>
                <a:cxn ang="0">
                  <a:pos x="792" y="347"/>
                </a:cxn>
                <a:cxn ang="0">
                  <a:pos x="741" y="267"/>
                </a:cxn>
                <a:cxn ang="0">
                  <a:pos x="675" y="195"/>
                </a:cxn>
                <a:cxn ang="0">
                  <a:pos x="599" y="133"/>
                </a:cxn>
                <a:cxn ang="0">
                  <a:pos x="514" y="80"/>
                </a:cxn>
                <a:cxn ang="0">
                  <a:pos x="427" y="41"/>
                </a:cxn>
                <a:cxn ang="0">
                  <a:pos x="339" y="14"/>
                </a:cxn>
                <a:cxn ang="0">
                  <a:pos x="254" y="1"/>
                </a:cxn>
                <a:cxn ang="0">
                  <a:pos x="176" y="3"/>
                </a:cxn>
                <a:cxn ang="0">
                  <a:pos x="107" y="20"/>
                </a:cxn>
                <a:cxn ang="0">
                  <a:pos x="53" y="55"/>
                </a:cxn>
                <a:cxn ang="0">
                  <a:pos x="16" y="108"/>
                </a:cxn>
                <a:cxn ang="0">
                  <a:pos x="0" y="180"/>
                </a:cxn>
                <a:cxn ang="0">
                  <a:pos x="7" y="272"/>
                </a:cxn>
                <a:cxn ang="0">
                  <a:pos x="30" y="351"/>
                </a:cxn>
                <a:cxn ang="0">
                  <a:pos x="58" y="406"/>
                </a:cxn>
                <a:cxn ang="0">
                  <a:pos x="97" y="463"/>
                </a:cxn>
                <a:cxn ang="0">
                  <a:pos x="146" y="522"/>
                </a:cxn>
                <a:cxn ang="0">
                  <a:pos x="202" y="579"/>
                </a:cxn>
                <a:cxn ang="0">
                  <a:pos x="265" y="634"/>
                </a:cxn>
                <a:cxn ang="0">
                  <a:pos x="331" y="684"/>
                </a:cxn>
                <a:cxn ang="0">
                  <a:pos x="399" y="727"/>
                </a:cxn>
                <a:cxn ang="0">
                  <a:pos x="469" y="762"/>
                </a:cxn>
                <a:cxn ang="0">
                  <a:pos x="537" y="788"/>
                </a:cxn>
                <a:cxn ang="0">
                  <a:pos x="603" y="802"/>
                </a:cxn>
                <a:cxn ang="0">
                  <a:pos x="664" y="802"/>
                </a:cxn>
                <a:cxn ang="0">
                  <a:pos x="719" y="786"/>
                </a:cxn>
                <a:cxn ang="0">
                  <a:pos x="766" y="752"/>
                </a:cxn>
                <a:cxn ang="0">
                  <a:pos x="802" y="699"/>
                </a:cxn>
                <a:cxn ang="0">
                  <a:pos x="828" y="625"/>
                </a:cxn>
              </a:cxnLst>
              <a:rect l="0" t="0" r="r" b="b"/>
              <a:pathLst>
                <a:path w="838" h="803">
                  <a:moveTo>
                    <a:pt x="836" y="580"/>
                  </a:moveTo>
                  <a:lnTo>
                    <a:pt x="838" y="531"/>
                  </a:lnTo>
                  <a:lnTo>
                    <a:pt x="835" y="482"/>
                  </a:lnTo>
                  <a:lnTo>
                    <a:pt x="826" y="436"/>
                  </a:lnTo>
                  <a:lnTo>
                    <a:pt x="811" y="391"/>
                  </a:lnTo>
                  <a:lnTo>
                    <a:pt x="792" y="347"/>
                  </a:lnTo>
                  <a:lnTo>
                    <a:pt x="768" y="306"/>
                  </a:lnTo>
                  <a:lnTo>
                    <a:pt x="741" y="267"/>
                  </a:lnTo>
                  <a:lnTo>
                    <a:pt x="710" y="229"/>
                  </a:lnTo>
                  <a:lnTo>
                    <a:pt x="675" y="195"/>
                  </a:lnTo>
                  <a:lnTo>
                    <a:pt x="638" y="162"/>
                  </a:lnTo>
                  <a:lnTo>
                    <a:pt x="599" y="133"/>
                  </a:lnTo>
                  <a:lnTo>
                    <a:pt x="558" y="106"/>
                  </a:lnTo>
                  <a:lnTo>
                    <a:pt x="514" y="80"/>
                  </a:lnTo>
                  <a:lnTo>
                    <a:pt x="471" y="59"/>
                  </a:lnTo>
                  <a:lnTo>
                    <a:pt x="427" y="41"/>
                  </a:lnTo>
                  <a:lnTo>
                    <a:pt x="383" y="26"/>
                  </a:lnTo>
                  <a:lnTo>
                    <a:pt x="339" y="14"/>
                  </a:lnTo>
                  <a:lnTo>
                    <a:pt x="296" y="6"/>
                  </a:lnTo>
                  <a:lnTo>
                    <a:pt x="254" y="1"/>
                  </a:lnTo>
                  <a:lnTo>
                    <a:pt x="214" y="0"/>
                  </a:lnTo>
                  <a:lnTo>
                    <a:pt x="176" y="3"/>
                  </a:lnTo>
                  <a:lnTo>
                    <a:pt x="141" y="9"/>
                  </a:lnTo>
                  <a:lnTo>
                    <a:pt x="107" y="20"/>
                  </a:lnTo>
                  <a:lnTo>
                    <a:pt x="79" y="35"/>
                  </a:lnTo>
                  <a:lnTo>
                    <a:pt x="53" y="55"/>
                  </a:lnTo>
                  <a:lnTo>
                    <a:pt x="33" y="79"/>
                  </a:lnTo>
                  <a:lnTo>
                    <a:pt x="16" y="108"/>
                  </a:lnTo>
                  <a:lnTo>
                    <a:pt x="5" y="141"/>
                  </a:lnTo>
                  <a:lnTo>
                    <a:pt x="0" y="180"/>
                  </a:lnTo>
                  <a:lnTo>
                    <a:pt x="0" y="223"/>
                  </a:lnTo>
                  <a:lnTo>
                    <a:pt x="7" y="272"/>
                  </a:lnTo>
                  <a:lnTo>
                    <a:pt x="21" y="326"/>
                  </a:lnTo>
                  <a:lnTo>
                    <a:pt x="30" y="351"/>
                  </a:lnTo>
                  <a:lnTo>
                    <a:pt x="42" y="379"/>
                  </a:lnTo>
                  <a:lnTo>
                    <a:pt x="58" y="406"/>
                  </a:lnTo>
                  <a:lnTo>
                    <a:pt x="76" y="434"/>
                  </a:lnTo>
                  <a:lnTo>
                    <a:pt x="97" y="463"/>
                  </a:lnTo>
                  <a:lnTo>
                    <a:pt x="120" y="492"/>
                  </a:lnTo>
                  <a:lnTo>
                    <a:pt x="146" y="522"/>
                  </a:lnTo>
                  <a:lnTo>
                    <a:pt x="173" y="550"/>
                  </a:lnTo>
                  <a:lnTo>
                    <a:pt x="202" y="579"/>
                  </a:lnTo>
                  <a:lnTo>
                    <a:pt x="232" y="606"/>
                  </a:lnTo>
                  <a:lnTo>
                    <a:pt x="265" y="634"/>
                  </a:lnTo>
                  <a:lnTo>
                    <a:pt x="297" y="659"/>
                  </a:lnTo>
                  <a:lnTo>
                    <a:pt x="331" y="684"/>
                  </a:lnTo>
                  <a:lnTo>
                    <a:pt x="365" y="706"/>
                  </a:lnTo>
                  <a:lnTo>
                    <a:pt x="399" y="727"/>
                  </a:lnTo>
                  <a:lnTo>
                    <a:pt x="435" y="746"/>
                  </a:lnTo>
                  <a:lnTo>
                    <a:pt x="469" y="762"/>
                  </a:lnTo>
                  <a:lnTo>
                    <a:pt x="504" y="777"/>
                  </a:lnTo>
                  <a:lnTo>
                    <a:pt x="537" y="788"/>
                  </a:lnTo>
                  <a:lnTo>
                    <a:pt x="571" y="797"/>
                  </a:lnTo>
                  <a:lnTo>
                    <a:pt x="603" y="802"/>
                  </a:lnTo>
                  <a:lnTo>
                    <a:pt x="634" y="803"/>
                  </a:lnTo>
                  <a:lnTo>
                    <a:pt x="664" y="802"/>
                  </a:lnTo>
                  <a:lnTo>
                    <a:pt x="693" y="796"/>
                  </a:lnTo>
                  <a:lnTo>
                    <a:pt x="719" y="786"/>
                  </a:lnTo>
                  <a:lnTo>
                    <a:pt x="744" y="771"/>
                  </a:lnTo>
                  <a:lnTo>
                    <a:pt x="766" y="752"/>
                  </a:lnTo>
                  <a:lnTo>
                    <a:pt x="785" y="728"/>
                  </a:lnTo>
                  <a:lnTo>
                    <a:pt x="802" y="699"/>
                  </a:lnTo>
                  <a:lnTo>
                    <a:pt x="816" y="665"/>
                  </a:lnTo>
                  <a:lnTo>
                    <a:pt x="828" y="625"/>
                  </a:lnTo>
                  <a:lnTo>
                    <a:pt x="836" y="580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1" name="Freeform 392"/>
            <p:cNvSpPr>
              <a:spLocks/>
            </p:cNvSpPr>
            <p:nvPr/>
          </p:nvSpPr>
          <p:spPr bwMode="auto">
            <a:xfrm>
              <a:off x="8072434" y="1731467"/>
              <a:ext cx="126501" cy="108157"/>
            </a:xfrm>
            <a:custGeom>
              <a:avLst/>
              <a:gdLst/>
              <a:ahLst/>
              <a:cxnLst>
                <a:cxn ang="0">
                  <a:pos x="923" y="32"/>
                </a:cxn>
                <a:cxn ang="0">
                  <a:pos x="800" y="3"/>
                </a:cxn>
                <a:cxn ang="0">
                  <a:pos x="677" y="4"/>
                </a:cxn>
                <a:cxn ang="0">
                  <a:pos x="556" y="29"/>
                </a:cxn>
                <a:cxn ang="0">
                  <a:pos x="442" y="77"/>
                </a:cxn>
                <a:cxn ang="0">
                  <a:pos x="336" y="142"/>
                </a:cxn>
                <a:cxn ang="0">
                  <a:pos x="239" y="222"/>
                </a:cxn>
                <a:cxn ang="0">
                  <a:pos x="155" y="311"/>
                </a:cxn>
                <a:cxn ang="0">
                  <a:pos x="87" y="409"/>
                </a:cxn>
                <a:cxn ang="0">
                  <a:pos x="37" y="509"/>
                </a:cxn>
                <a:cxn ang="0">
                  <a:pos x="7" y="610"/>
                </a:cxn>
                <a:cxn ang="0">
                  <a:pos x="0" y="705"/>
                </a:cxn>
                <a:cxn ang="0">
                  <a:pos x="18" y="793"/>
                </a:cxn>
                <a:cxn ang="0">
                  <a:pos x="65" y="870"/>
                </a:cxn>
                <a:cxn ang="0">
                  <a:pos x="142" y="932"/>
                </a:cxn>
                <a:cxn ang="0">
                  <a:pos x="252" y="974"/>
                </a:cxn>
                <a:cxn ang="0">
                  <a:pos x="360" y="990"/>
                </a:cxn>
                <a:cxn ang="0">
                  <a:pos x="444" y="985"/>
                </a:cxn>
                <a:cxn ang="0">
                  <a:pos x="536" y="964"/>
                </a:cxn>
                <a:cxn ang="0">
                  <a:pos x="631" y="931"/>
                </a:cxn>
                <a:cxn ang="0">
                  <a:pos x="728" y="885"/>
                </a:cxn>
                <a:cxn ang="0">
                  <a:pos x="821" y="829"/>
                </a:cxn>
                <a:cxn ang="0">
                  <a:pos x="911" y="766"/>
                </a:cxn>
                <a:cxn ang="0">
                  <a:pos x="992" y="695"/>
                </a:cxn>
                <a:cxn ang="0">
                  <a:pos x="1064" y="620"/>
                </a:cxn>
                <a:cxn ang="0">
                  <a:pos x="1121" y="541"/>
                </a:cxn>
                <a:cxn ang="0">
                  <a:pos x="1164" y="460"/>
                </a:cxn>
                <a:cxn ang="0">
                  <a:pos x="1187" y="380"/>
                </a:cxn>
                <a:cxn ang="0">
                  <a:pos x="1189" y="300"/>
                </a:cxn>
                <a:cxn ang="0">
                  <a:pos x="1166" y="225"/>
                </a:cxn>
                <a:cxn ang="0">
                  <a:pos x="1116" y="153"/>
                </a:cxn>
                <a:cxn ang="0">
                  <a:pos x="1036" y="88"/>
                </a:cxn>
              </a:cxnLst>
              <a:rect l="0" t="0" r="r" b="b"/>
              <a:pathLst>
                <a:path w="1191" h="990">
                  <a:moveTo>
                    <a:pt x="983" y="58"/>
                  </a:moveTo>
                  <a:lnTo>
                    <a:pt x="923" y="32"/>
                  </a:lnTo>
                  <a:lnTo>
                    <a:pt x="862" y="14"/>
                  </a:lnTo>
                  <a:lnTo>
                    <a:pt x="800" y="3"/>
                  </a:lnTo>
                  <a:lnTo>
                    <a:pt x="738" y="0"/>
                  </a:lnTo>
                  <a:lnTo>
                    <a:pt x="677" y="4"/>
                  </a:lnTo>
                  <a:lnTo>
                    <a:pt x="617" y="13"/>
                  </a:lnTo>
                  <a:lnTo>
                    <a:pt x="556" y="29"/>
                  </a:lnTo>
                  <a:lnTo>
                    <a:pt x="499" y="50"/>
                  </a:lnTo>
                  <a:lnTo>
                    <a:pt x="442" y="77"/>
                  </a:lnTo>
                  <a:lnTo>
                    <a:pt x="387" y="107"/>
                  </a:lnTo>
                  <a:lnTo>
                    <a:pt x="336" y="142"/>
                  </a:lnTo>
                  <a:lnTo>
                    <a:pt x="285" y="180"/>
                  </a:lnTo>
                  <a:lnTo>
                    <a:pt x="239" y="222"/>
                  </a:lnTo>
                  <a:lnTo>
                    <a:pt x="196" y="265"/>
                  </a:lnTo>
                  <a:lnTo>
                    <a:pt x="155" y="311"/>
                  </a:lnTo>
                  <a:lnTo>
                    <a:pt x="119" y="360"/>
                  </a:lnTo>
                  <a:lnTo>
                    <a:pt x="87" y="409"/>
                  </a:lnTo>
                  <a:lnTo>
                    <a:pt x="60" y="458"/>
                  </a:lnTo>
                  <a:lnTo>
                    <a:pt x="37" y="509"/>
                  </a:lnTo>
                  <a:lnTo>
                    <a:pt x="19" y="559"/>
                  </a:lnTo>
                  <a:lnTo>
                    <a:pt x="7" y="610"/>
                  </a:lnTo>
                  <a:lnTo>
                    <a:pt x="0" y="658"/>
                  </a:lnTo>
                  <a:lnTo>
                    <a:pt x="0" y="705"/>
                  </a:lnTo>
                  <a:lnTo>
                    <a:pt x="6" y="751"/>
                  </a:lnTo>
                  <a:lnTo>
                    <a:pt x="18" y="793"/>
                  </a:lnTo>
                  <a:lnTo>
                    <a:pt x="39" y="833"/>
                  </a:lnTo>
                  <a:lnTo>
                    <a:pt x="65" y="870"/>
                  </a:lnTo>
                  <a:lnTo>
                    <a:pt x="100" y="903"/>
                  </a:lnTo>
                  <a:lnTo>
                    <a:pt x="142" y="932"/>
                  </a:lnTo>
                  <a:lnTo>
                    <a:pt x="193" y="955"/>
                  </a:lnTo>
                  <a:lnTo>
                    <a:pt x="252" y="974"/>
                  </a:lnTo>
                  <a:lnTo>
                    <a:pt x="321" y="987"/>
                  </a:lnTo>
                  <a:lnTo>
                    <a:pt x="360" y="990"/>
                  </a:lnTo>
                  <a:lnTo>
                    <a:pt x="401" y="989"/>
                  </a:lnTo>
                  <a:lnTo>
                    <a:pt x="444" y="985"/>
                  </a:lnTo>
                  <a:lnTo>
                    <a:pt x="490" y="976"/>
                  </a:lnTo>
                  <a:lnTo>
                    <a:pt x="536" y="964"/>
                  </a:lnTo>
                  <a:lnTo>
                    <a:pt x="583" y="949"/>
                  </a:lnTo>
                  <a:lnTo>
                    <a:pt x="631" y="931"/>
                  </a:lnTo>
                  <a:lnTo>
                    <a:pt x="679" y="909"/>
                  </a:lnTo>
                  <a:lnTo>
                    <a:pt x="728" y="885"/>
                  </a:lnTo>
                  <a:lnTo>
                    <a:pt x="775" y="858"/>
                  </a:lnTo>
                  <a:lnTo>
                    <a:pt x="821" y="829"/>
                  </a:lnTo>
                  <a:lnTo>
                    <a:pt x="867" y="799"/>
                  </a:lnTo>
                  <a:lnTo>
                    <a:pt x="911" y="766"/>
                  </a:lnTo>
                  <a:lnTo>
                    <a:pt x="953" y="732"/>
                  </a:lnTo>
                  <a:lnTo>
                    <a:pt x="992" y="695"/>
                  </a:lnTo>
                  <a:lnTo>
                    <a:pt x="1030" y="658"/>
                  </a:lnTo>
                  <a:lnTo>
                    <a:pt x="1064" y="620"/>
                  </a:lnTo>
                  <a:lnTo>
                    <a:pt x="1094" y="581"/>
                  </a:lnTo>
                  <a:lnTo>
                    <a:pt x="1121" y="541"/>
                  </a:lnTo>
                  <a:lnTo>
                    <a:pt x="1146" y="501"/>
                  </a:lnTo>
                  <a:lnTo>
                    <a:pt x="1164" y="460"/>
                  </a:lnTo>
                  <a:lnTo>
                    <a:pt x="1178" y="420"/>
                  </a:lnTo>
                  <a:lnTo>
                    <a:pt x="1187" y="380"/>
                  </a:lnTo>
                  <a:lnTo>
                    <a:pt x="1191" y="340"/>
                  </a:lnTo>
                  <a:lnTo>
                    <a:pt x="1189" y="300"/>
                  </a:lnTo>
                  <a:lnTo>
                    <a:pt x="1181" y="262"/>
                  </a:lnTo>
                  <a:lnTo>
                    <a:pt x="1166" y="225"/>
                  </a:lnTo>
                  <a:lnTo>
                    <a:pt x="1145" y="187"/>
                  </a:lnTo>
                  <a:lnTo>
                    <a:pt x="1116" y="153"/>
                  </a:lnTo>
                  <a:lnTo>
                    <a:pt x="1080" y="119"/>
                  </a:lnTo>
                  <a:lnTo>
                    <a:pt x="1036" y="88"/>
                  </a:lnTo>
                  <a:lnTo>
                    <a:pt x="983" y="58"/>
                  </a:lnTo>
                  <a:close/>
                </a:path>
              </a:pathLst>
            </a:custGeom>
            <a:solidFill>
              <a:srgbClr val="E99A7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2" name="Freeform 393"/>
            <p:cNvSpPr>
              <a:spLocks/>
            </p:cNvSpPr>
            <p:nvPr/>
          </p:nvSpPr>
          <p:spPr bwMode="auto">
            <a:xfrm>
              <a:off x="8083276" y="1748251"/>
              <a:ext cx="97586" cy="80184"/>
            </a:xfrm>
            <a:custGeom>
              <a:avLst/>
              <a:gdLst/>
              <a:ahLst/>
              <a:cxnLst>
                <a:cxn ang="0">
                  <a:pos x="708" y="17"/>
                </a:cxn>
                <a:cxn ang="0">
                  <a:pos x="614" y="0"/>
                </a:cxn>
                <a:cxn ang="0">
                  <a:pos x="520" y="5"/>
                </a:cxn>
                <a:cxn ang="0">
                  <a:pos x="427" y="30"/>
                </a:cxn>
                <a:cxn ang="0">
                  <a:pos x="339" y="71"/>
                </a:cxn>
                <a:cxn ang="0">
                  <a:pos x="256" y="125"/>
                </a:cxn>
                <a:cxn ang="0">
                  <a:pos x="181" y="190"/>
                </a:cxn>
                <a:cxn ang="0">
                  <a:pos x="117" y="261"/>
                </a:cxn>
                <a:cxn ang="0">
                  <a:pos x="64" y="337"/>
                </a:cxn>
                <a:cxn ang="0">
                  <a:pos x="26" y="413"/>
                </a:cxn>
                <a:cxn ang="0">
                  <a:pos x="5" y="489"/>
                </a:cxn>
                <a:cxn ang="0">
                  <a:pos x="1" y="559"/>
                </a:cxn>
                <a:cxn ang="0">
                  <a:pos x="18" y="622"/>
                </a:cxn>
                <a:cxn ang="0">
                  <a:pos x="56" y="673"/>
                </a:cxn>
                <a:cxn ang="0">
                  <a:pos x="120" y="710"/>
                </a:cxn>
                <a:cxn ang="0">
                  <a:pos x="211" y="732"/>
                </a:cxn>
                <a:cxn ang="0">
                  <a:pos x="293" y="734"/>
                </a:cxn>
                <a:cxn ang="0">
                  <a:pos x="354" y="724"/>
                </a:cxn>
                <a:cxn ang="0">
                  <a:pos x="420" y="703"/>
                </a:cxn>
                <a:cxn ang="0">
                  <a:pos x="491" y="674"/>
                </a:cxn>
                <a:cxn ang="0">
                  <a:pos x="562" y="638"/>
                </a:cxn>
                <a:cxn ang="0">
                  <a:pos x="633" y="596"/>
                </a:cxn>
                <a:cxn ang="0">
                  <a:pos x="701" y="547"/>
                </a:cxn>
                <a:cxn ang="0">
                  <a:pos x="764" y="495"/>
                </a:cxn>
                <a:cxn ang="0">
                  <a:pos x="818" y="439"/>
                </a:cxn>
                <a:cxn ang="0">
                  <a:pos x="863" y="381"/>
                </a:cxn>
                <a:cxn ang="0">
                  <a:pos x="895" y="323"/>
                </a:cxn>
                <a:cxn ang="0">
                  <a:pos x="914" y="265"/>
                </a:cxn>
                <a:cxn ang="0">
                  <a:pos x="916" y="208"/>
                </a:cxn>
                <a:cxn ang="0">
                  <a:pos x="897" y="153"/>
                </a:cxn>
                <a:cxn ang="0">
                  <a:pos x="858" y="102"/>
                </a:cxn>
                <a:cxn ang="0">
                  <a:pos x="796" y="56"/>
                </a:cxn>
              </a:cxnLst>
              <a:rect l="0" t="0" r="r" b="b"/>
              <a:pathLst>
                <a:path w="917" h="735">
                  <a:moveTo>
                    <a:pt x="754" y="34"/>
                  </a:moveTo>
                  <a:lnTo>
                    <a:pt x="708" y="17"/>
                  </a:lnTo>
                  <a:lnTo>
                    <a:pt x="662" y="6"/>
                  </a:lnTo>
                  <a:lnTo>
                    <a:pt x="614" y="0"/>
                  </a:lnTo>
                  <a:lnTo>
                    <a:pt x="567" y="0"/>
                  </a:lnTo>
                  <a:lnTo>
                    <a:pt x="520" y="5"/>
                  </a:lnTo>
                  <a:lnTo>
                    <a:pt x="473" y="15"/>
                  </a:lnTo>
                  <a:lnTo>
                    <a:pt x="427" y="30"/>
                  </a:lnTo>
                  <a:lnTo>
                    <a:pt x="383" y="49"/>
                  </a:lnTo>
                  <a:lnTo>
                    <a:pt x="339" y="71"/>
                  </a:lnTo>
                  <a:lnTo>
                    <a:pt x="297" y="97"/>
                  </a:lnTo>
                  <a:lnTo>
                    <a:pt x="256" y="125"/>
                  </a:lnTo>
                  <a:lnTo>
                    <a:pt x="218" y="156"/>
                  </a:lnTo>
                  <a:lnTo>
                    <a:pt x="181" y="190"/>
                  </a:lnTo>
                  <a:lnTo>
                    <a:pt x="148" y="225"/>
                  </a:lnTo>
                  <a:lnTo>
                    <a:pt x="117" y="261"/>
                  </a:lnTo>
                  <a:lnTo>
                    <a:pt x="90" y="298"/>
                  </a:lnTo>
                  <a:lnTo>
                    <a:pt x="64" y="337"/>
                  </a:lnTo>
                  <a:lnTo>
                    <a:pt x="43" y="375"/>
                  </a:lnTo>
                  <a:lnTo>
                    <a:pt x="26" y="413"/>
                  </a:lnTo>
                  <a:lnTo>
                    <a:pt x="13" y="452"/>
                  </a:lnTo>
                  <a:lnTo>
                    <a:pt x="5" y="489"/>
                  </a:lnTo>
                  <a:lnTo>
                    <a:pt x="0" y="525"/>
                  </a:lnTo>
                  <a:lnTo>
                    <a:pt x="1" y="559"/>
                  </a:lnTo>
                  <a:lnTo>
                    <a:pt x="7" y="592"/>
                  </a:lnTo>
                  <a:lnTo>
                    <a:pt x="18" y="622"/>
                  </a:lnTo>
                  <a:lnTo>
                    <a:pt x="34" y="649"/>
                  </a:lnTo>
                  <a:lnTo>
                    <a:pt x="56" y="673"/>
                  </a:lnTo>
                  <a:lnTo>
                    <a:pt x="86" y="694"/>
                  </a:lnTo>
                  <a:lnTo>
                    <a:pt x="120" y="710"/>
                  </a:lnTo>
                  <a:lnTo>
                    <a:pt x="162" y="724"/>
                  </a:lnTo>
                  <a:lnTo>
                    <a:pt x="211" y="732"/>
                  </a:lnTo>
                  <a:lnTo>
                    <a:pt x="266" y="735"/>
                  </a:lnTo>
                  <a:lnTo>
                    <a:pt x="293" y="734"/>
                  </a:lnTo>
                  <a:lnTo>
                    <a:pt x="322" y="730"/>
                  </a:lnTo>
                  <a:lnTo>
                    <a:pt x="354" y="724"/>
                  </a:lnTo>
                  <a:lnTo>
                    <a:pt x="386" y="714"/>
                  </a:lnTo>
                  <a:lnTo>
                    <a:pt x="420" y="703"/>
                  </a:lnTo>
                  <a:lnTo>
                    <a:pt x="454" y="690"/>
                  </a:lnTo>
                  <a:lnTo>
                    <a:pt x="491" y="674"/>
                  </a:lnTo>
                  <a:lnTo>
                    <a:pt x="526" y="657"/>
                  </a:lnTo>
                  <a:lnTo>
                    <a:pt x="562" y="638"/>
                  </a:lnTo>
                  <a:lnTo>
                    <a:pt x="597" y="618"/>
                  </a:lnTo>
                  <a:lnTo>
                    <a:pt x="633" y="596"/>
                  </a:lnTo>
                  <a:lnTo>
                    <a:pt x="667" y="571"/>
                  </a:lnTo>
                  <a:lnTo>
                    <a:pt x="701" y="547"/>
                  </a:lnTo>
                  <a:lnTo>
                    <a:pt x="732" y="521"/>
                  </a:lnTo>
                  <a:lnTo>
                    <a:pt x="764" y="495"/>
                  </a:lnTo>
                  <a:lnTo>
                    <a:pt x="792" y="468"/>
                  </a:lnTo>
                  <a:lnTo>
                    <a:pt x="818" y="439"/>
                  </a:lnTo>
                  <a:lnTo>
                    <a:pt x="842" y="410"/>
                  </a:lnTo>
                  <a:lnTo>
                    <a:pt x="863" y="381"/>
                  </a:lnTo>
                  <a:lnTo>
                    <a:pt x="881" y="352"/>
                  </a:lnTo>
                  <a:lnTo>
                    <a:pt x="895" y="323"/>
                  </a:lnTo>
                  <a:lnTo>
                    <a:pt x="907" y="293"/>
                  </a:lnTo>
                  <a:lnTo>
                    <a:pt x="914" y="265"/>
                  </a:lnTo>
                  <a:lnTo>
                    <a:pt x="917" y="236"/>
                  </a:lnTo>
                  <a:lnTo>
                    <a:pt x="916" y="208"/>
                  </a:lnTo>
                  <a:lnTo>
                    <a:pt x="909" y="180"/>
                  </a:lnTo>
                  <a:lnTo>
                    <a:pt x="897" y="153"/>
                  </a:lnTo>
                  <a:lnTo>
                    <a:pt x="880" y="127"/>
                  </a:lnTo>
                  <a:lnTo>
                    <a:pt x="858" y="102"/>
                  </a:lnTo>
                  <a:lnTo>
                    <a:pt x="830" y="79"/>
                  </a:lnTo>
                  <a:lnTo>
                    <a:pt x="796" y="56"/>
                  </a:lnTo>
                  <a:lnTo>
                    <a:pt x="754" y="34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3" name="Freeform 394"/>
            <p:cNvSpPr>
              <a:spLocks/>
            </p:cNvSpPr>
            <p:nvPr/>
          </p:nvSpPr>
          <p:spPr bwMode="auto">
            <a:xfrm>
              <a:off x="7768833" y="1617717"/>
              <a:ext cx="81323" cy="117480"/>
            </a:xfrm>
            <a:custGeom>
              <a:avLst/>
              <a:gdLst/>
              <a:ahLst/>
              <a:cxnLst>
                <a:cxn ang="0">
                  <a:pos x="537" y="18"/>
                </a:cxn>
                <a:cxn ang="0">
                  <a:pos x="445" y="0"/>
                </a:cxn>
                <a:cxn ang="0">
                  <a:pos x="360" y="6"/>
                </a:cxn>
                <a:cxn ang="0">
                  <a:pos x="284" y="34"/>
                </a:cxn>
                <a:cxn ang="0">
                  <a:pos x="215" y="80"/>
                </a:cxn>
                <a:cxn ang="0">
                  <a:pos x="155" y="141"/>
                </a:cxn>
                <a:cxn ang="0">
                  <a:pos x="105" y="216"/>
                </a:cxn>
                <a:cxn ang="0">
                  <a:pos x="62" y="300"/>
                </a:cxn>
                <a:cxn ang="0">
                  <a:pos x="31" y="392"/>
                </a:cxn>
                <a:cxn ang="0">
                  <a:pos x="11" y="488"/>
                </a:cxn>
                <a:cxn ang="0">
                  <a:pos x="1" y="585"/>
                </a:cxn>
                <a:cxn ang="0">
                  <a:pos x="3" y="681"/>
                </a:cxn>
                <a:cxn ang="0">
                  <a:pos x="17" y="773"/>
                </a:cxn>
                <a:cxn ang="0">
                  <a:pos x="44" y="858"/>
                </a:cxn>
                <a:cxn ang="0">
                  <a:pos x="83" y="932"/>
                </a:cxn>
                <a:cxn ang="0">
                  <a:pos x="138" y="994"/>
                </a:cxn>
                <a:cxn ang="0">
                  <a:pos x="197" y="1037"/>
                </a:cxn>
                <a:cxn ang="0">
                  <a:pos x="251" y="1061"/>
                </a:cxn>
                <a:cxn ang="0">
                  <a:pos x="303" y="1074"/>
                </a:cxn>
                <a:cxn ang="0">
                  <a:pos x="353" y="1075"/>
                </a:cxn>
                <a:cxn ang="0">
                  <a:pos x="402" y="1067"/>
                </a:cxn>
                <a:cxn ang="0">
                  <a:pos x="447" y="1050"/>
                </a:cxn>
                <a:cxn ang="0">
                  <a:pos x="491" y="1025"/>
                </a:cxn>
                <a:cxn ang="0">
                  <a:pos x="532" y="993"/>
                </a:cxn>
                <a:cxn ang="0">
                  <a:pos x="570" y="955"/>
                </a:cxn>
                <a:cxn ang="0">
                  <a:pos x="605" y="913"/>
                </a:cxn>
                <a:cxn ang="0">
                  <a:pos x="637" y="868"/>
                </a:cxn>
                <a:cxn ang="0">
                  <a:pos x="666" y="819"/>
                </a:cxn>
                <a:cxn ang="0">
                  <a:pos x="690" y="770"/>
                </a:cxn>
                <a:cxn ang="0">
                  <a:pos x="710" y="721"/>
                </a:cxn>
                <a:cxn ang="0">
                  <a:pos x="727" y="671"/>
                </a:cxn>
                <a:cxn ang="0">
                  <a:pos x="739" y="625"/>
                </a:cxn>
                <a:cxn ang="0">
                  <a:pos x="748" y="567"/>
                </a:cxn>
                <a:cxn ang="0">
                  <a:pos x="755" y="493"/>
                </a:cxn>
                <a:cxn ang="0">
                  <a:pos x="758" y="411"/>
                </a:cxn>
                <a:cxn ang="0">
                  <a:pos x="755" y="349"/>
                </a:cxn>
                <a:cxn ang="0">
                  <a:pos x="750" y="308"/>
                </a:cxn>
                <a:cxn ang="0">
                  <a:pos x="743" y="267"/>
                </a:cxn>
                <a:cxn ang="0">
                  <a:pos x="733" y="228"/>
                </a:cxn>
                <a:cxn ang="0">
                  <a:pos x="720" y="190"/>
                </a:cxn>
                <a:cxn ang="0">
                  <a:pos x="704" y="154"/>
                </a:cxn>
                <a:cxn ang="0">
                  <a:pos x="685" y="122"/>
                </a:cxn>
                <a:cxn ang="0">
                  <a:pos x="662" y="93"/>
                </a:cxn>
                <a:cxn ang="0">
                  <a:pos x="633" y="67"/>
                </a:cxn>
                <a:cxn ang="0">
                  <a:pos x="602" y="46"/>
                </a:cxn>
              </a:cxnLst>
              <a:rect l="0" t="0" r="r" b="b"/>
              <a:pathLst>
                <a:path w="758" h="1076">
                  <a:moveTo>
                    <a:pt x="585" y="37"/>
                  </a:moveTo>
                  <a:lnTo>
                    <a:pt x="537" y="18"/>
                  </a:lnTo>
                  <a:lnTo>
                    <a:pt x="490" y="5"/>
                  </a:lnTo>
                  <a:lnTo>
                    <a:pt x="445" y="0"/>
                  </a:lnTo>
                  <a:lnTo>
                    <a:pt x="402" y="0"/>
                  </a:lnTo>
                  <a:lnTo>
                    <a:pt x="360" y="6"/>
                  </a:lnTo>
                  <a:lnTo>
                    <a:pt x="321" y="17"/>
                  </a:lnTo>
                  <a:lnTo>
                    <a:pt x="284" y="34"/>
                  </a:lnTo>
                  <a:lnTo>
                    <a:pt x="249" y="55"/>
                  </a:lnTo>
                  <a:lnTo>
                    <a:pt x="215" y="80"/>
                  </a:lnTo>
                  <a:lnTo>
                    <a:pt x="184" y="109"/>
                  </a:lnTo>
                  <a:lnTo>
                    <a:pt x="155" y="141"/>
                  </a:lnTo>
                  <a:lnTo>
                    <a:pt x="129" y="178"/>
                  </a:lnTo>
                  <a:lnTo>
                    <a:pt x="105" y="216"/>
                  </a:lnTo>
                  <a:lnTo>
                    <a:pt x="82" y="257"/>
                  </a:lnTo>
                  <a:lnTo>
                    <a:pt x="62" y="300"/>
                  </a:lnTo>
                  <a:lnTo>
                    <a:pt x="46" y="345"/>
                  </a:lnTo>
                  <a:lnTo>
                    <a:pt x="31" y="392"/>
                  </a:lnTo>
                  <a:lnTo>
                    <a:pt x="20" y="440"/>
                  </a:lnTo>
                  <a:lnTo>
                    <a:pt x="11" y="488"/>
                  </a:lnTo>
                  <a:lnTo>
                    <a:pt x="4" y="536"/>
                  </a:lnTo>
                  <a:lnTo>
                    <a:pt x="1" y="585"/>
                  </a:lnTo>
                  <a:lnTo>
                    <a:pt x="0" y="633"/>
                  </a:lnTo>
                  <a:lnTo>
                    <a:pt x="3" y="681"/>
                  </a:lnTo>
                  <a:lnTo>
                    <a:pt x="8" y="728"/>
                  </a:lnTo>
                  <a:lnTo>
                    <a:pt x="17" y="773"/>
                  </a:lnTo>
                  <a:lnTo>
                    <a:pt x="29" y="816"/>
                  </a:lnTo>
                  <a:lnTo>
                    <a:pt x="44" y="858"/>
                  </a:lnTo>
                  <a:lnTo>
                    <a:pt x="62" y="896"/>
                  </a:lnTo>
                  <a:lnTo>
                    <a:pt x="83" y="932"/>
                  </a:lnTo>
                  <a:lnTo>
                    <a:pt x="109" y="964"/>
                  </a:lnTo>
                  <a:lnTo>
                    <a:pt x="138" y="994"/>
                  </a:lnTo>
                  <a:lnTo>
                    <a:pt x="170" y="1020"/>
                  </a:lnTo>
                  <a:lnTo>
                    <a:pt x="197" y="1037"/>
                  </a:lnTo>
                  <a:lnTo>
                    <a:pt x="224" y="1051"/>
                  </a:lnTo>
                  <a:lnTo>
                    <a:pt x="251" y="1061"/>
                  </a:lnTo>
                  <a:lnTo>
                    <a:pt x="277" y="1069"/>
                  </a:lnTo>
                  <a:lnTo>
                    <a:pt x="303" y="1074"/>
                  </a:lnTo>
                  <a:lnTo>
                    <a:pt x="328" y="1076"/>
                  </a:lnTo>
                  <a:lnTo>
                    <a:pt x="353" y="1075"/>
                  </a:lnTo>
                  <a:lnTo>
                    <a:pt x="377" y="1072"/>
                  </a:lnTo>
                  <a:lnTo>
                    <a:pt x="402" y="1067"/>
                  </a:lnTo>
                  <a:lnTo>
                    <a:pt x="425" y="1059"/>
                  </a:lnTo>
                  <a:lnTo>
                    <a:pt x="447" y="1050"/>
                  </a:lnTo>
                  <a:lnTo>
                    <a:pt x="469" y="1038"/>
                  </a:lnTo>
                  <a:lnTo>
                    <a:pt x="491" y="1025"/>
                  </a:lnTo>
                  <a:lnTo>
                    <a:pt x="511" y="1010"/>
                  </a:lnTo>
                  <a:lnTo>
                    <a:pt x="532" y="993"/>
                  </a:lnTo>
                  <a:lnTo>
                    <a:pt x="552" y="975"/>
                  </a:lnTo>
                  <a:lnTo>
                    <a:pt x="570" y="955"/>
                  </a:lnTo>
                  <a:lnTo>
                    <a:pt x="588" y="935"/>
                  </a:lnTo>
                  <a:lnTo>
                    <a:pt x="605" y="913"/>
                  </a:lnTo>
                  <a:lnTo>
                    <a:pt x="621" y="891"/>
                  </a:lnTo>
                  <a:lnTo>
                    <a:pt x="637" y="868"/>
                  </a:lnTo>
                  <a:lnTo>
                    <a:pt x="651" y="844"/>
                  </a:lnTo>
                  <a:lnTo>
                    <a:pt x="666" y="819"/>
                  </a:lnTo>
                  <a:lnTo>
                    <a:pt x="678" y="795"/>
                  </a:lnTo>
                  <a:lnTo>
                    <a:pt x="690" y="770"/>
                  </a:lnTo>
                  <a:lnTo>
                    <a:pt x="701" y="746"/>
                  </a:lnTo>
                  <a:lnTo>
                    <a:pt x="710" y="721"/>
                  </a:lnTo>
                  <a:lnTo>
                    <a:pt x="719" y="695"/>
                  </a:lnTo>
                  <a:lnTo>
                    <a:pt x="727" y="671"/>
                  </a:lnTo>
                  <a:lnTo>
                    <a:pt x="733" y="648"/>
                  </a:lnTo>
                  <a:lnTo>
                    <a:pt x="739" y="625"/>
                  </a:lnTo>
                  <a:lnTo>
                    <a:pt x="743" y="602"/>
                  </a:lnTo>
                  <a:lnTo>
                    <a:pt x="748" y="567"/>
                  </a:lnTo>
                  <a:lnTo>
                    <a:pt x="752" y="531"/>
                  </a:lnTo>
                  <a:lnTo>
                    <a:pt x="755" y="493"/>
                  </a:lnTo>
                  <a:lnTo>
                    <a:pt x="757" y="453"/>
                  </a:lnTo>
                  <a:lnTo>
                    <a:pt x="758" y="411"/>
                  </a:lnTo>
                  <a:lnTo>
                    <a:pt x="756" y="370"/>
                  </a:lnTo>
                  <a:lnTo>
                    <a:pt x="755" y="349"/>
                  </a:lnTo>
                  <a:lnTo>
                    <a:pt x="753" y="329"/>
                  </a:lnTo>
                  <a:lnTo>
                    <a:pt x="750" y="308"/>
                  </a:lnTo>
                  <a:lnTo>
                    <a:pt x="747" y="287"/>
                  </a:lnTo>
                  <a:lnTo>
                    <a:pt x="743" y="267"/>
                  </a:lnTo>
                  <a:lnTo>
                    <a:pt x="738" y="247"/>
                  </a:lnTo>
                  <a:lnTo>
                    <a:pt x="733" y="228"/>
                  </a:lnTo>
                  <a:lnTo>
                    <a:pt x="727" y="209"/>
                  </a:lnTo>
                  <a:lnTo>
                    <a:pt x="720" y="190"/>
                  </a:lnTo>
                  <a:lnTo>
                    <a:pt x="713" y="172"/>
                  </a:lnTo>
                  <a:lnTo>
                    <a:pt x="704" y="154"/>
                  </a:lnTo>
                  <a:lnTo>
                    <a:pt x="695" y="138"/>
                  </a:lnTo>
                  <a:lnTo>
                    <a:pt x="685" y="122"/>
                  </a:lnTo>
                  <a:lnTo>
                    <a:pt x="674" y="107"/>
                  </a:lnTo>
                  <a:lnTo>
                    <a:pt x="662" y="93"/>
                  </a:lnTo>
                  <a:lnTo>
                    <a:pt x="648" y="79"/>
                  </a:lnTo>
                  <a:lnTo>
                    <a:pt x="633" y="67"/>
                  </a:lnTo>
                  <a:lnTo>
                    <a:pt x="618" y="56"/>
                  </a:lnTo>
                  <a:lnTo>
                    <a:pt x="602" y="46"/>
                  </a:lnTo>
                  <a:lnTo>
                    <a:pt x="58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4" name="Freeform 395"/>
            <p:cNvSpPr>
              <a:spLocks/>
            </p:cNvSpPr>
            <p:nvPr/>
          </p:nvSpPr>
          <p:spPr bwMode="auto">
            <a:xfrm>
              <a:off x="7768833" y="1617717"/>
              <a:ext cx="48794" cy="117480"/>
            </a:xfrm>
            <a:custGeom>
              <a:avLst/>
              <a:gdLst/>
              <a:ahLst/>
              <a:cxnLst>
                <a:cxn ang="0">
                  <a:pos x="334" y="16"/>
                </a:cxn>
                <a:cxn ang="0">
                  <a:pos x="283" y="57"/>
                </a:cxn>
                <a:cxn ang="0">
                  <a:pos x="236" y="105"/>
                </a:cxn>
                <a:cxn ang="0">
                  <a:pos x="195" y="163"/>
                </a:cxn>
                <a:cxn ang="0">
                  <a:pos x="161" y="226"/>
                </a:cxn>
                <a:cxn ang="0">
                  <a:pos x="132" y="294"/>
                </a:cxn>
                <a:cxn ang="0">
                  <a:pos x="109" y="366"/>
                </a:cxn>
                <a:cxn ang="0">
                  <a:pos x="92" y="441"/>
                </a:cxn>
                <a:cxn ang="0">
                  <a:pos x="83" y="516"/>
                </a:cxn>
                <a:cxn ang="0">
                  <a:pos x="80" y="592"/>
                </a:cxn>
                <a:cxn ang="0">
                  <a:pos x="85" y="666"/>
                </a:cxn>
                <a:cxn ang="0">
                  <a:pos x="96" y="737"/>
                </a:cxn>
                <a:cxn ang="0">
                  <a:pos x="117" y="803"/>
                </a:cxn>
                <a:cxn ang="0">
                  <a:pos x="145" y="865"/>
                </a:cxn>
                <a:cxn ang="0">
                  <a:pos x="180" y="919"/>
                </a:cxn>
                <a:cxn ang="0">
                  <a:pos x="224" y="965"/>
                </a:cxn>
                <a:cxn ang="0">
                  <a:pos x="264" y="994"/>
                </a:cxn>
                <a:cxn ang="0">
                  <a:pos x="292" y="1009"/>
                </a:cxn>
                <a:cxn ang="0">
                  <a:pos x="319" y="1022"/>
                </a:cxn>
                <a:cxn ang="0">
                  <a:pos x="346" y="1031"/>
                </a:cxn>
                <a:cxn ang="0">
                  <a:pos x="372" y="1037"/>
                </a:cxn>
                <a:cxn ang="0">
                  <a:pos x="399" y="1040"/>
                </a:cxn>
                <a:cxn ang="0">
                  <a:pos x="425" y="1040"/>
                </a:cxn>
                <a:cxn ang="0">
                  <a:pos x="450" y="1038"/>
                </a:cxn>
                <a:cxn ang="0">
                  <a:pos x="446" y="1044"/>
                </a:cxn>
                <a:cxn ang="0">
                  <a:pos x="413" y="1057"/>
                </a:cxn>
                <a:cxn ang="0">
                  <a:pos x="377" y="1066"/>
                </a:cxn>
                <a:cxn ang="0">
                  <a:pos x="342" y="1070"/>
                </a:cxn>
                <a:cxn ang="0">
                  <a:pos x="305" y="1068"/>
                </a:cxn>
                <a:cxn ang="0">
                  <a:pos x="268" y="1060"/>
                </a:cxn>
                <a:cxn ang="0">
                  <a:pos x="228" y="1047"/>
                </a:cxn>
                <a:cxn ang="0">
                  <a:pos x="189" y="1026"/>
                </a:cxn>
                <a:cxn ang="0">
                  <a:pos x="142" y="993"/>
                </a:cxn>
                <a:cxn ang="0">
                  <a:pos x="95" y="942"/>
                </a:cxn>
                <a:cxn ang="0">
                  <a:pos x="57" y="882"/>
                </a:cxn>
                <a:cxn ang="0">
                  <a:pos x="30" y="813"/>
                </a:cxn>
                <a:cxn ang="0">
                  <a:pos x="11" y="740"/>
                </a:cxn>
                <a:cxn ang="0">
                  <a:pos x="2" y="661"/>
                </a:cxn>
                <a:cxn ang="0">
                  <a:pos x="1" y="581"/>
                </a:cxn>
                <a:cxn ang="0">
                  <a:pos x="8" y="498"/>
                </a:cxn>
                <a:cxn ang="0">
                  <a:pos x="23" y="416"/>
                </a:cxn>
                <a:cxn ang="0">
                  <a:pos x="46" y="338"/>
                </a:cxn>
                <a:cxn ang="0">
                  <a:pos x="76" y="262"/>
                </a:cxn>
                <a:cxn ang="0">
                  <a:pos x="114" y="194"/>
                </a:cxn>
                <a:cxn ang="0">
                  <a:pos x="158" y="132"/>
                </a:cxn>
                <a:cxn ang="0">
                  <a:pos x="209" y="79"/>
                </a:cxn>
                <a:cxn ang="0">
                  <a:pos x="266" y="38"/>
                </a:cxn>
                <a:cxn ang="0">
                  <a:pos x="328" y="9"/>
                </a:cxn>
              </a:cxnLst>
              <a:rect l="0" t="0" r="r" b="b"/>
              <a:pathLst>
                <a:path w="462" h="1070">
                  <a:moveTo>
                    <a:pt x="361" y="0"/>
                  </a:moveTo>
                  <a:lnTo>
                    <a:pt x="334" y="16"/>
                  </a:lnTo>
                  <a:lnTo>
                    <a:pt x="308" y="35"/>
                  </a:lnTo>
                  <a:lnTo>
                    <a:pt x="283" y="57"/>
                  </a:lnTo>
                  <a:lnTo>
                    <a:pt x="259" y="80"/>
                  </a:lnTo>
                  <a:lnTo>
                    <a:pt x="236" y="105"/>
                  </a:lnTo>
                  <a:lnTo>
                    <a:pt x="215" y="133"/>
                  </a:lnTo>
                  <a:lnTo>
                    <a:pt x="195" y="163"/>
                  </a:lnTo>
                  <a:lnTo>
                    <a:pt x="177" y="193"/>
                  </a:lnTo>
                  <a:lnTo>
                    <a:pt x="161" y="226"/>
                  </a:lnTo>
                  <a:lnTo>
                    <a:pt x="146" y="259"/>
                  </a:lnTo>
                  <a:lnTo>
                    <a:pt x="132" y="294"/>
                  </a:lnTo>
                  <a:lnTo>
                    <a:pt x="120" y="330"/>
                  </a:lnTo>
                  <a:lnTo>
                    <a:pt x="109" y="366"/>
                  </a:lnTo>
                  <a:lnTo>
                    <a:pt x="99" y="403"/>
                  </a:lnTo>
                  <a:lnTo>
                    <a:pt x="92" y="441"/>
                  </a:lnTo>
                  <a:lnTo>
                    <a:pt x="87" y="479"/>
                  </a:lnTo>
                  <a:lnTo>
                    <a:pt x="83" y="516"/>
                  </a:lnTo>
                  <a:lnTo>
                    <a:pt x="80" y="554"/>
                  </a:lnTo>
                  <a:lnTo>
                    <a:pt x="80" y="592"/>
                  </a:lnTo>
                  <a:lnTo>
                    <a:pt x="81" y="629"/>
                  </a:lnTo>
                  <a:lnTo>
                    <a:pt x="85" y="666"/>
                  </a:lnTo>
                  <a:lnTo>
                    <a:pt x="90" y="702"/>
                  </a:lnTo>
                  <a:lnTo>
                    <a:pt x="96" y="737"/>
                  </a:lnTo>
                  <a:lnTo>
                    <a:pt x="106" y="771"/>
                  </a:lnTo>
                  <a:lnTo>
                    <a:pt x="117" y="803"/>
                  </a:lnTo>
                  <a:lnTo>
                    <a:pt x="130" y="835"/>
                  </a:lnTo>
                  <a:lnTo>
                    <a:pt x="145" y="865"/>
                  </a:lnTo>
                  <a:lnTo>
                    <a:pt x="161" y="893"/>
                  </a:lnTo>
                  <a:lnTo>
                    <a:pt x="180" y="919"/>
                  </a:lnTo>
                  <a:lnTo>
                    <a:pt x="201" y="943"/>
                  </a:lnTo>
                  <a:lnTo>
                    <a:pt x="224" y="965"/>
                  </a:lnTo>
                  <a:lnTo>
                    <a:pt x="250" y="985"/>
                  </a:lnTo>
                  <a:lnTo>
                    <a:pt x="264" y="994"/>
                  </a:lnTo>
                  <a:lnTo>
                    <a:pt x="278" y="1002"/>
                  </a:lnTo>
                  <a:lnTo>
                    <a:pt x="292" y="1009"/>
                  </a:lnTo>
                  <a:lnTo>
                    <a:pt x="305" y="1016"/>
                  </a:lnTo>
                  <a:lnTo>
                    <a:pt x="319" y="1022"/>
                  </a:lnTo>
                  <a:lnTo>
                    <a:pt x="332" y="1027"/>
                  </a:lnTo>
                  <a:lnTo>
                    <a:pt x="346" y="1031"/>
                  </a:lnTo>
                  <a:lnTo>
                    <a:pt x="359" y="1034"/>
                  </a:lnTo>
                  <a:lnTo>
                    <a:pt x="372" y="1037"/>
                  </a:lnTo>
                  <a:lnTo>
                    <a:pt x="386" y="1039"/>
                  </a:lnTo>
                  <a:lnTo>
                    <a:pt x="399" y="1040"/>
                  </a:lnTo>
                  <a:lnTo>
                    <a:pt x="412" y="1040"/>
                  </a:lnTo>
                  <a:lnTo>
                    <a:pt x="425" y="1040"/>
                  </a:lnTo>
                  <a:lnTo>
                    <a:pt x="437" y="1040"/>
                  </a:lnTo>
                  <a:lnTo>
                    <a:pt x="450" y="1038"/>
                  </a:lnTo>
                  <a:lnTo>
                    <a:pt x="462" y="1036"/>
                  </a:lnTo>
                  <a:lnTo>
                    <a:pt x="446" y="1044"/>
                  </a:lnTo>
                  <a:lnTo>
                    <a:pt x="429" y="1051"/>
                  </a:lnTo>
                  <a:lnTo>
                    <a:pt x="413" y="1057"/>
                  </a:lnTo>
                  <a:lnTo>
                    <a:pt x="396" y="1062"/>
                  </a:lnTo>
                  <a:lnTo>
                    <a:pt x="377" y="1066"/>
                  </a:lnTo>
                  <a:lnTo>
                    <a:pt x="360" y="1068"/>
                  </a:lnTo>
                  <a:lnTo>
                    <a:pt x="342" y="1070"/>
                  </a:lnTo>
                  <a:lnTo>
                    <a:pt x="324" y="1069"/>
                  </a:lnTo>
                  <a:lnTo>
                    <a:pt x="305" y="1068"/>
                  </a:lnTo>
                  <a:lnTo>
                    <a:pt x="287" y="1065"/>
                  </a:lnTo>
                  <a:lnTo>
                    <a:pt x="268" y="1060"/>
                  </a:lnTo>
                  <a:lnTo>
                    <a:pt x="249" y="1054"/>
                  </a:lnTo>
                  <a:lnTo>
                    <a:pt x="228" y="1047"/>
                  </a:lnTo>
                  <a:lnTo>
                    <a:pt x="209" y="1037"/>
                  </a:lnTo>
                  <a:lnTo>
                    <a:pt x="189" y="1026"/>
                  </a:lnTo>
                  <a:lnTo>
                    <a:pt x="170" y="1014"/>
                  </a:lnTo>
                  <a:lnTo>
                    <a:pt x="142" y="993"/>
                  </a:lnTo>
                  <a:lnTo>
                    <a:pt x="118" y="969"/>
                  </a:lnTo>
                  <a:lnTo>
                    <a:pt x="95" y="942"/>
                  </a:lnTo>
                  <a:lnTo>
                    <a:pt x="75" y="913"/>
                  </a:lnTo>
                  <a:lnTo>
                    <a:pt x="57" y="882"/>
                  </a:lnTo>
                  <a:lnTo>
                    <a:pt x="43" y="849"/>
                  </a:lnTo>
                  <a:lnTo>
                    <a:pt x="30" y="813"/>
                  </a:lnTo>
                  <a:lnTo>
                    <a:pt x="20" y="777"/>
                  </a:lnTo>
                  <a:lnTo>
                    <a:pt x="11" y="740"/>
                  </a:lnTo>
                  <a:lnTo>
                    <a:pt x="6" y="701"/>
                  </a:lnTo>
                  <a:lnTo>
                    <a:pt x="2" y="661"/>
                  </a:lnTo>
                  <a:lnTo>
                    <a:pt x="0" y="621"/>
                  </a:lnTo>
                  <a:lnTo>
                    <a:pt x="1" y="581"/>
                  </a:lnTo>
                  <a:lnTo>
                    <a:pt x="3" y="539"/>
                  </a:lnTo>
                  <a:lnTo>
                    <a:pt x="8" y="498"/>
                  </a:lnTo>
                  <a:lnTo>
                    <a:pt x="15" y="457"/>
                  </a:lnTo>
                  <a:lnTo>
                    <a:pt x="23" y="416"/>
                  </a:lnTo>
                  <a:lnTo>
                    <a:pt x="34" y="376"/>
                  </a:lnTo>
                  <a:lnTo>
                    <a:pt x="46" y="338"/>
                  </a:lnTo>
                  <a:lnTo>
                    <a:pt x="60" y="300"/>
                  </a:lnTo>
                  <a:lnTo>
                    <a:pt x="76" y="262"/>
                  </a:lnTo>
                  <a:lnTo>
                    <a:pt x="94" y="227"/>
                  </a:lnTo>
                  <a:lnTo>
                    <a:pt x="114" y="194"/>
                  </a:lnTo>
                  <a:lnTo>
                    <a:pt x="136" y="162"/>
                  </a:lnTo>
                  <a:lnTo>
                    <a:pt x="158" y="132"/>
                  </a:lnTo>
                  <a:lnTo>
                    <a:pt x="183" y="104"/>
                  </a:lnTo>
                  <a:lnTo>
                    <a:pt x="209" y="79"/>
                  </a:lnTo>
                  <a:lnTo>
                    <a:pt x="236" y="57"/>
                  </a:lnTo>
                  <a:lnTo>
                    <a:pt x="266" y="38"/>
                  </a:lnTo>
                  <a:lnTo>
                    <a:pt x="296" y="21"/>
                  </a:lnTo>
                  <a:lnTo>
                    <a:pt x="328" y="9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5" name="Freeform 396"/>
            <p:cNvSpPr>
              <a:spLocks/>
            </p:cNvSpPr>
            <p:nvPr/>
          </p:nvSpPr>
          <p:spPr bwMode="auto">
            <a:xfrm>
              <a:off x="7765218" y="1606529"/>
              <a:ext cx="86743" cy="41025"/>
            </a:xfrm>
            <a:custGeom>
              <a:avLst/>
              <a:gdLst/>
              <a:ahLst/>
              <a:cxnLst>
                <a:cxn ang="0">
                  <a:pos x="6" y="371"/>
                </a:cxn>
                <a:cxn ang="0">
                  <a:pos x="37" y="311"/>
                </a:cxn>
                <a:cxn ang="0">
                  <a:pos x="73" y="253"/>
                </a:cxn>
                <a:cxn ang="0">
                  <a:pos x="108" y="206"/>
                </a:cxn>
                <a:cxn ang="0">
                  <a:pos x="136" y="174"/>
                </a:cxn>
                <a:cxn ang="0">
                  <a:pos x="167" y="142"/>
                </a:cxn>
                <a:cxn ang="0">
                  <a:pos x="201" y="111"/>
                </a:cxn>
                <a:cxn ang="0">
                  <a:pos x="238" y="83"/>
                </a:cxn>
                <a:cxn ang="0">
                  <a:pos x="279" y="57"/>
                </a:cxn>
                <a:cxn ang="0">
                  <a:pos x="323" y="36"/>
                </a:cxn>
                <a:cxn ang="0">
                  <a:pos x="370" y="18"/>
                </a:cxn>
                <a:cxn ang="0">
                  <a:pos x="420" y="7"/>
                </a:cxn>
                <a:cxn ang="0">
                  <a:pos x="467" y="1"/>
                </a:cxn>
                <a:cxn ang="0">
                  <a:pos x="510" y="3"/>
                </a:cxn>
                <a:cxn ang="0">
                  <a:pos x="550" y="10"/>
                </a:cxn>
                <a:cxn ang="0">
                  <a:pos x="588" y="22"/>
                </a:cxn>
                <a:cxn ang="0">
                  <a:pos x="622" y="38"/>
                </a:cxn>
                <a:cxn ang="0">
                  <a:pos x="652" y="58"/>
                </a:cxn>
                <a:cxn ang="0">
                  <a:pos x="680" y="81"/>
                </a:cxn>
                <a:cxn ang="0">
                  <a:pos x="706" y="106"/>
                </a:cxn>
                <a:cxn ang="0">
                  <a:pos x="728" y="133"/>
                </a:cxn>
                <a:cxn ang="0">
                  <a:pos x="747" y="161"/>
                </a:cxn>
                <a:cxn ang="0">
                  <a:pos x="764" y="190"/>
                </a:cxn>
                <a:cxn ang="0">
                  <a:pos x="784" y="231"/>
                </a:cxn>
                <a:cxn ang="0">
                  <a:pos x="804" y="282"/>
                </a:cxn>
                <a:cxn ang="0">
                  <a:pos x="802" y="291"/>
                </a:cxn>
                <a:cxn ang="0">
                  <a:pos x="763" y="238"/>
                </a:cxn>
                <a:cxn ang="0">
                  <a:pos x="732" y="203"/>
                </a:cxn>
                <a:cxn ang="0">
                  <a:pos x="707" y="180"/>
                </a:cxn>
                <a:cxn ang="0">
                  <a:pos x="678" y="157"/>
                </a:cxn>
                <a:cxn ang="0">
                  <a:pos x="646" y="136"/>
                </a:cxn>
                <a:cxn ang="0">
                  <a:pos x="611" y="117"/>
                </a:cxn>
                <a:cxn ang="0">
                  <a:pos x="574" y="103"/>
                </a:cxn>
                <a:cxn ang="0">
                  <a:pos x="532" y="93"/>
                </a:cxn>
                <a:cxn ang="0">
                  <a:pos x="489" y="89"/>
                </a:cxn>
                <a:cxn ang="0">
                  <a:pos x="442" y="92"/>
                </a:cxn>
                <a:cxn ang="0">
                  <a:pos x="392" y="103"/>
                </a:cxn>
                <a:cxn ang="0">
                  <a:pos x="341" y="122"/>
                </a:cxn>
                <a:cxn ang="0">
                  <a:pos x="294" y="144"/>
                </a:cxn>
                <a:cxn ang="0">
                  <a:pos x="250" y="167"/>
                </a:cxn>
                <a:cxn ang="0">
                  <a:pos x="210" y="189"/>
                </a:cxn>
                <a:cxn ang="0">
                  <a:pos x="159" y="223"/>
                </a:cxn>
                <a:cxn ang="0">
                  <a:pos x="102" y="267"/>
                </a:cxn>
                <a:cxn ang="0">
                  <a:pos x="59" y="309"/>
                </a:cxn>
                <a:cxn ang="0">
                  <a:pos x="29" y="343"/>
                </a:cxn>
                <a:cxn ang="0">
                  <a:pos x="4" y="377"/>
                </a:cxn>
              </a:cxnLst>
              <a:rect l="0" t="0" r="r" b="b"/>
              <a:pathLst>
                <a:path w="810" h="385">
                  <a:moveTo>
                    <a:pt x="0" y="385"/>
                  </a:moveTo>
                  <a:lnTo>
                    <a:pt x="6" y="371"/>
                  </a:lnTo>
                  <a:lnTo>
                    <a:pt x="24" y="336"/>
                  </a:lnTo>
                  <a:lnTo>
                    <a:pt x="37" y="311"/>
                  </a:lnTo>
                  <a:lnTo>
                    <a:pt x="54" y="284"/>
                  </a:lnTo>
                  <a:lnTo>
                    <a:pt x="73" y="253"/>
                  </a:lnTo>
                  <a:lnTo>
                    <a:pt x="96" y="222"/>
                  </a:lnTo>
                  <a:lnTo>
                    <a:pt x="108" y="206"/>
                  </a:lnTo>
                  <a:lnTo>
                    <a:pt x="122" y="190"/>
                  </a:lnTo>
                  <a:lnTo>
                    <a:pt x="136" y="174"/>
                  </a:lnTo>
                  <a:lnTo>
                    <a:pt x="152" y="158"/>
                  </a:lnTo>
                  <a:lnTo>
                    <a:pt x="167" y="142"/>
                  </a:lnTo>
                  <a:lnTo>
                    <a:pt x="184" y="126"/>
                  </a:lnTo>
                  <a:lnTo>
                    <a:pt x="201" y="111"/>
                  </a:lnTo>
                  <a:lnTo>
                    <a:pt x="219" y="96"/>
                  </a:lnTo>
                  <a:lnTo>
                    <a:pt x="238" y="83"/>
                  </a:lnTo>
                  <a:lnTo>
                    <a:pt x="258" y="70"/>
                  </a:lnTo>
                  <a:lnTo>
                    <a:pt x="279" y="57"/>
                  </a:lnTo>
                  <a:lnTo>
                    <a:pt x="301" y="46"/>
                  </a:lnTo>
                  <a:lnTo>
                    <a:pt x="323" y="36"/>
                  </a:lnTo>
                  <a:lnTo>
                    <a:pt x="346" y="26"/>
                  </a:lnTo>
                  <a:lnTo>
                    <a:pt x="370" y="18"/>
                  </a:lnTo>
                  <a:lnTo>
                    <a:pt x="395" y="12"/>
                  </a:lnTo>
                  <a:lnTo>
                    <a:pt x="420" y="7"/>
                  </a:lnTo>
                  <a:lnTo>
                    <a:pt x="444" y="3"/>
                  </a:lnTo>
                  <a:lnTo>
                    <a:pt x="467" y="1"/>
                  </a:lnTo>
                  <a:lnTo>
                    <a:pt x="489" y="0"/>
                  </a:lnTo>
                  <a:lnTo>
                    <a:pt x="510" y="3"/>
                  </a:lnTo>
                  <a:lnTo>
                    <a:pt x="531" y="6"/>
                  </a:lnTo>
                  <a:lnTo>
                    <a:pt x="550" y="10"/>
                  </a:lnTo>
                  <a:lnTo>
                    <a:pt x="570" y="15"/>
                  </a:lnTo>
                  <a:lnTo>
                    <a:pt x="588" y="22"/>
                  </a:lnTo>
                  <a:lnTo>
                    <a:pt x="605" y="29"/>
                  </a:lnTo>
                  <a:lnTo>
                    <a:pt x="622" y="38"/>
                  </a:lnTo>
                  <a:lnTo>
                    <a:pt x="637" y="47"/>
                  </a:lnTo>
                  <a:lnTo>
                    <a:pt x="652" y="58"/>
                  </a:lnTo>
                  <a:lnTo>
                    <a:pt x="666" y="69"/>
                  </a:lnTo>
                  <a:lnTo>
                    <a:pt x="680" y="81"/>
                  </a:lnTo>
                  <a:lnTo>
                    <a:pt x="694" y="93"/>
                  </a:lnTo>
                  <a:lnTo>
                    <a:pt x="706" y="106"/>
                  </a:lnTo>
                  <a:lnTo>
                    <a:pt x="717" y="119"/>
                  </a:lnTo>
                  <a:lnTo>
                    <a:pt x="728" y="133"/>
                  </a:lnTo>
                  <a:lnTo>
                    <a:pt x="738" y="147"/>
                  </a:lnTo>
                  <a:lnTo>
                    <a:pt x="747" y="161"/>
                  </a:lnTo>
                  <a:lnTo>
                    <a:pt x="756" y="175"/>
                  </a:lnTo>
                  <a:lnTo>
                    <a:pt x="764" y="190"/>
                  </a:lnTo>
                  <a:lnTo>
                    <a:pt x="771" y="204"/>
                  </a:lnTo>
                  <a:lnTo>
                    <a:pt x="784" y="231"/>
                  </a:lnTo>
                  <a:lnTo>
                    <a:pt x="795" y="257"/>
                  </a:lnTo>
                  <a:lnTo>
                    <a:pt x="804" y="282"/>
                  </a:lnTo>
                  <a:lnTo>
                    <a:pt x="810" y="304"/>
                  </a:lnTo>
                  <a:lnTo>
                    <a:pt x="802" y="291"/>
                  </a:lnTo>
                  <a:lnTo>
                    <a:pt x="780" y="258"/>
                  </a:lnTo>
                  <a:lnTo>
                    <a:pt x="763" y="238"/>
                  </a:lnTo>
                  <a:lnTo>
                    <a:pt x="743" y="215"/>
                  </a:lnTo>
                  <a:lnTo>
                    <a:pt x="732" y="203"/>
                  </a:lnTo>
                  <a:lnTo>
                    <a:pt x="720" y="191"/>
                  </a:lnTo>
                  <a:lnTo>
                    <a:pt x="707" y="180"/>
                  </a:lnTo>
                  <a:lnTo>
                    <a:pt x="692" y="168"/>
                  </a:lnTo>
                  <a:lnTo>
                    <a:pt x="678" y="157"/>
                  </a:lnTo>
                  <a:lnTo>
                    <a:pt x="662" y="146"/>
                  </a:lnTo>
                  <a:lnTo>
                    <a:pt x="646" y="136"/>
                  </a:lnTo>
                  <a:lnTo>
                    <a:pt x="629" y="126"/>
                  </a:lnTo>
                  <a:lnTo>
                    <a:pt x="611" y="117"/>
                  </a:lnTo>
                  <a:lnTo>
                    <a:pt x="593" y="109"/>
                  </a:lnTo>
                  <a:lnTo>
                    <a:pt x="574" y="103"/>
                  </a:lnTo>
                  <a:lnTo>
                    <a:pt x="553" y="97"/>
                  </a:lnTo>
                  <a:lnTo>
                    <a:pt x="532" y="93"/>
                  </a:lnTo>
                  <a:lnTo>
                    <a:pt x="511" y="90"/>
                  </a:lnTo>
                  <a:lnTo>
                    <a:pt x="489" y="89"/>
                  </a:lnTo>
                  <a:lnTo>
                    <a:pt x="466" y="90"/>
                  </a:lnTo>
                  <a:lnTo>
                    <a:pt x="442" y="92"/>
                  </a:lnTo>
                  <a:lnTo>
                    <a:pt x="418" y="97"/>
                  </a:lnTo>
                  <a:lnTo>
                    <a:pt x="392" y="103"/>
                  </a:lnTo>
                  <a:lnTo>
                    <a:pt x="367" y="112"/>
                  </a:lnTo>
                  <a:lnTo>
                    <a:pt x="341" y="122"/>
                  </a:lnTo>
                  <a:lnTo>
                    <a:pt x="317" y="133"/>
                  </a:lnTo>
                  <a:lnTo>
                    <a:pt x="294" y="144"/>
                  </a:lnTo>
                  <a:lnTo>
                    <a:pt x="271" y="155"/>
                  </a:lnTo>
                  <a:lnTo>
                    <a:pt x="250" y="167"/>
                  </a:lnTo>
                  <a:lnTo>
                    <a:pt x="230" y="178"/>
                  </a:lnTo>
                  <a:lnTo>
                    <a:pt x="210" y="189"/>
                  </a:lnTo>
                  <a:lnTo>
                    <a:pt x="192" y="200"/>
                  </a:lnTo>
                  <a:lnTo>
                    <a:pt x="159" y="223"/>
                  </a:lnTo>
                  <a:lnTo>
                    <a:pt x="128" y="246"/>
                  </a:lnTo>
                  <a:lnTo>
                    <a:pt x="102" y="267"/>
                  </a:lnTo>
                  <a:lnTo>
                    <a:pt x="79" y="289"/>
                  </a:lnTo>
                  <a:lnTo>
                    <a:pt x="59" y="309"/>
                  </a:lnTo>
                  <a:lnTo>
                    <a:pt x="43" y="327"/>
                  </a:lnTo>
                  <a:lnTo>
                    <a:pt x="29" y="343"/>
                  </a:lnTo>
                  <a:lnTo>
                    <a:pt x="18" y="357"/>
                  </a:lnTo>
                  <a:lnTo>
                    <a:pt x="4" y="377"/>
                  </a:lnTo>
                  <a:lnTo>
                    <a:pt x="0" y="38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6" name="Freeform 397"/>
            <p:cNvSpPr>
              <a:spLocks/>
            </p:cNvSpPr>
            <p:nvPr/>
          </p:nvSpPr>
          <p:spPr bwMode="auto">
            <a:xfrm>
              <a:off x="7770640" y="1645688"/>
              <a:ext cx="43371" cy="74591"/>
            </a:xfrm>
            <a:custGeom>
              <a:avLst/>
              <a:gdLst/>
              <a:ahLst/>
              <a:cxnLst>
                <a:cxn ang="0">
                  <a:pos x="356" y="71"/>
                </a:cxn>
                <a:cxn ang="0">
                  <a:pos x="328" y="40"/>
                </a:cxn>
                <a:cxn ang="0">
                  <a:pos x="299" y="17"/>
                </a:cxn>
                <a:cxn ang="0">
                  <a:pos x="270" y="4"/>
                </a:cxn>
                <a:cxn ang="0">
                  <a:pos x="241" y="0"/>
                </a:cxn>
                <a:cxn ang="0">
                  <a:pos x="212" y="2"/>
                </a:cxn>
                <a:cxn ang="0">
                  <a:pos x="184" y="12"/>
                </a:cxn>
                <a:cxn ang="0">
                  <a:pos x="158" y="27"/>
                </a:cxn>
                <a:cxn ang="0">
                  <a:pos x="132" y="48"/>
                </a:cxn>
                <a:cxn ang="0">
                  <a:pos x="108" y="73"/>
                </a:cxn>
                <a:cxn ang="0">
                  <a:pos x="85" y="101"/>
                </a:cxn>
                <a:cxn ang="0">
                  <a:pos x="65" y="132"/>
                </a:cxn>
                <a:cxn ang="0">
                  <a:pos x="48" y="165"/>
                </a:cxn>
                <a:cxn ang="0">
                  <a:pos x="32" y="201"/>
                </a:cxn>
                <a:cxn ang="0">
                  <a:pos x="20" y="236"/>
                </a:cxn>
                <a:cxn ang="0">
                  <a:pos x="11" y="270"/>
                </a:cxn>
                <a:cxn ang="0">
                  <a:pos x="5" y="303"/>
                </a:cxn>
                <a:cxn ang="0">
                  <a:pos x="1" y="337"/>
                </a:cxn>
                <a:cxn ang="0">
                  <a:pos x="0" y="371"/>
                </a:cxn>
                <a:cxn ang="0">
                  <a:pos x="0" y="406"/>
                </a:cxn>
                <a:cxn ang="0">
                  <a:pos x="3" y="440"/>
                </a:cxn>
                <a:cxn ang="0">
                  <a:pos x="8" y="475"/>
                </a:cxn>
                <a:cxn ang="0">
                  <a:pos x="15" y="508"/>
                </a:cxn>
                <a:cxn ang="0">
                  <a:pos x="25" y="540"/>
                </a:cxn>
                <a:cxn ang="0">
                  <a:pos x="37" y="569"/>
                </a:cxn>
                <a:cxn ang="0">
                  <a:pos x="51" y="598"/>
                </a:cxn>
                <a:cxn ang="0">
                  <a:pos x="68" y="621"/>
                </a:cxn>
                <a:cxn ang="0">
                  <a:pos x="88" y="642"/>
                </a:cxn>
                <a:cxn ang="0">
                  <a:pos x="111" y="658"/>
                </a:cxn>
                <a:cxn ang="0">
                  <a:pos x="135" y="670"/>
                </a:cxn>
                <a:cxn ang="0">
                  <a:pos x="162" y="676"/>
                </a:cxn>
                <a:cxn ang="0">
                  <a:pos x="192" y="677"/>
                </a:cxn>
                <a:cxn ang="0">
                  <a:pos x="225" y="671"/>
                </a:cxn>
                <a:cxn ang="0">
                  <a:pos x="259" y="657"/>
                </a:cxn>
                <a:cxn ang="0">
                  <a:pos x="289" y="636"/>
                </a:cxn>
                <a:cxn ang="0">
                  <a:pos x="316" y="608"/>
                </a:cxn>
                <a:cxn ang="0">
                  <a:pos x="340" y="575"/>
                </a:cxn>
                <a:cxn ang="0">
                  <a:pos x="360" y="537"/>
                </a:cxn>
                <a:cxn ang="0">
                  <a:pos x="379" y="496"/>
                </a:cxn>
                <a:cxn ang="0">
                  <a:pos x="394" y="452"/>
                </a:cxn>
                <a:cxn ang="0">
                  <a:pos x="405" y="405"/>
                </a:cxn>
                <a:cxn ang="0">
                  <a:pos x="413" y="358"/>
                </a:cxn>
                <a:cxn ang="0">
                  <a:pos x="417" y="312"/>
                </a:cxn>
                <a:cxn ang="0">
                  <a:pos x="417" y="265"/>
                </a:cxn>
                <a:cxn ang="0">
                  <a:pos x="414" y="220"/>
                </a:cxn>
                <a:cxn ang="0">
                  <a:pos x="407" y="179"/>
                </a:cxn>
                <a:cxn ang="0">
                  <a:pos x="396" y="139"/>
                </a:cxn>
                <a:cxn ang="0">
                  <a:pos x="381" y="105"/>
                </a:cxn>
              </a:cxnLst>
              <a:rect l="0" t="0" r="r" b="b"/>
              <a:pathLst>
                <a:path w="418" h="677">
                  <a:moveTo>
                    <a:pt x="372" y="90"/>
                  </a:moveTo>
                  <a:lnTo>
                    <a:pt x="356" y="71"/>
                  </a:lnTo>
                  <a:lnTo>
                    <a:pt x="342" y="54"/>
                  </a:lnTo>
                  <a:lnTo>
                    <a:pt x="328" y="40"/>
                  </a:lnTo>
                  <a:lnTo>
                    <a:pt x="313" y="27"/>
                  </a:lnTo>
                  <a:lnTo>
                    <a:pt x="299" y="17"/>
                  </a:lnTo>
                  <a:lnTo>
                    <a:pt x="284" y="10"/>
                  </a:lnTo>
                  <a:lnTo>
                    <a:pt x="270" y="4"/>
                  </a:lnTo>
                  <a:lnTo>
                    <a:pt x="255" y="1"/>
                  </a:lnTo>
                  <a:lnTo>
                    <a:pt x="241" y="0"/>
                  </a:lnTo>
                  <a:lnTo>
                    <a:pt x="226" y="0"/>
                  </a:lnTo>
                  <a:lnTo>
                    <a:pt x="212" y="2"/>
                  </a:lnTo>
                  <a:lnTo>
                    <a:pt x="198" y="6"/>
                  </a:lnTo>
                  <a:lnTo>
                    <a:pt x="184" y="12"/>
                  </a:lnTo>
                  <a:lnTo>
                    <a:pt x="171" y="19"/>
                  </a:lnTo>
                  <a:lnTo>
                    <a:pt x="158" y="27"/>
                  </a:lnTo>
                  <a:lnTo>
                    <a:pt x="145" y="37"/>
                  </a:lnTo>
                  <a:lnTo>
                    <a:pt x="132" y="48"/>
                  </a:lnTo>
                  <a:lnTo>
                    <a:pt x="120" y="60"/>
                  </a:lnTo>
                  <a:lnTo>
                    <a:pt x="108" y="73"/>
                  </a:lnTo>
                  <a:lnTo>
                    <a:pt x="97" y="87"/>
                  </a:lnTo>
                  <a:lnTo>
                    <a:pt x="85" y="101"/>
                  </a:lnTo>
                  <a:lnTo>
                    <a:pt x="75" y="116"/>
                  </a:lnTo>
                  <a:lnTo>
                    <a:pt x="65" y="132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0" y="183"/>
                  </a:lnTo>
                  <a:lnTo>
                    <a:pt x="32" y="201"/>
                  </a:lnTo>
                  <a:lnTo>
                    <a:pt x="26" y="218"/>
                  </a:lnTo>
                  <a:lnTo>
                    <a:pt x="20" y="236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7" y="287"/>
                  </a:lnTo>
                  <a:lnTo>
                    <a:pt x="5" y="303"/>
                  </a:lnTo>
                  <a:lnTo>
                    <a:pt x="3" y="320"/>
                  </a:lnTo>
                  <a:lnTo>
                    <a:pt x="1" y="337"/>
                  </a:lnTo>
                  <a:lnTo>
                    <a:pt x="0" y="354"/>
                  </a:lnTo>
                  <a:lnTo>
                    <a:pt x="0" y="371"/>
                  </a:lnTo>
                  <a:lnTo>
                    <a:pt x="0" y="388"/>
                  </a:lnTo>
                  <a:lnTo>
                    <a:pt x="0" y="406"/>
                  </a:lnTo>
                  <a:lnTo>
                    <a:pt x="1" y="423"/>
                  </a:lnTo>
                  <a:lnTo>
                    <a:pt x="3" y="440"/>
                  </a:lnTo>
                  <a:lnTo>
                    <a:pt x="5" y="458"/>
                  </a:lnTo>
                  <a:lnTo>
                    <a:pt x="8" y="475"/>
                  </a:lnTo>
                  <a:lnTo>
                    <a:pt x="11" y="492"/>
                  </a:lnTo>
                  <a:lnTo>
                    <a:pt x="15" y="508"/>
                  </a:lnTo>
                  <a:lnTo>
                    <a:pt x="20" y="524"/>
                  </a:lnTo>
                  <a:lnTo>
                    <a:pt x="25" y="540"/>
                  </a:lnTo>
                  <a:lnTo>
                    <a:pt x="31" y="555"/>
                  </a:lnTo>
                  <a:lnTo>
                    <a:pt x="37" y="569"/>
                  </a:lnTo>
                  <a:lnTo>
                    <a:pt x="44" y="584"/>
                  </a:lnTo>
                  <a:lnTo>
                    <a:pt x="51" y="598"/>
                  </a:lnTo>
                  <a:lnTo>
                    <a:pt x="60" y="610"/>
                  </a:lnTo>
                  <a:lnTo>
                    <a:pt x="68" y="621"/>
                  </a:lnTo>
                  <a:lnTo>
                    <a:pt x="78" y="632"/>
                  </a:lnTo>
                  <a:lnTo>
                    <a:pt x="88" y="642"/>
                  </a:lnTo>
                  <a:lnTo>
                    <a:pt x="99" y="650"/>
                  </a:lnTo>
                  <a:lnTo>
                    <a:pt x="111" y="658"/>
                  </a:lnTo>
                  <a:lnTo>
                    <a:pt x="123" y="664"/>
                  </a:lnTo>
                  <a:lnTo>
                    <a:pt x="135" y="670"/>
                  </a:lnTo>
                  <a:lnTo>
                    <a:pt x="148" y="673"/>
                  </a:lnTo>
                  <a:lnTo>
                    <a:pt x="162" y="676"/>
                  </a:lnTo>
                  <a:lnTo>
                    <a:pt x="177" y="677"/>
                  </a:lnTo>
                  <a:lnTo>
                    <a:pt x="192" y="677"/>
                  </a:lnTo>
                  <a:lnTo>
                    <a:pt x="208" y="675"/>
                  </a:lnTo>
                  <a:lnTo>
                    <a:pt x="225" y="671"/>
                  </a:lnTo>
                  <a:lnTo>
                    <a:pt x="243" y="665"/>
                  </a:lnTo>
                  <a:lnTo>
                    <a:pt x="259" y="657"/>
                  </a:lnTo>
                  <a:lnTo>
                    <a:pt x="274" y="647"/>
                  </a:lnTo>
                  <a:lnTo>
                    <a:pt x="289" y="636"/>
                  </a:lnTo>
                  <a:lnTo>
                    <a:pt x="302" y="623"/>
                  </a:lnTo>
                  <a:lnTo>
                    <a:pt x="316" y="608"/>
                  </a:lnTo>
                  <a:lnTo>
                    <a:pt x="328" y="592"/>
                  </a:lnTo>
                  <a:lnTo>
                    <a:pt x="340" y="575"/>
                  </a:lnTo>
                  <a:lnTo>
                    <a:pt x="350" y="556"/>
                  </a:lnTo>
                  <a:lnTo>
                    <a:pt x="360" y="537"/>
                  </a:lnTo>
                  <a:lnTo>
                    <a:pt x="371" y="517"/>
                  </a:lnTo>
                  <a:lnTo>
                    <a:pt x="379" y="496"/>
                  </a:lnTo>
                  <a:lnTo>
                    <a:pt x="387" y="474"/>
                  </a:lnTo>
                  <a:lnTo>
                    <a:pt x="394" y="452"/>
                  </a:lnTo>
                  <a:lnTo>
                    <a:pt x="400" y="428"/>
                  </a:lnTo>
                  <a:lnTo>
                    <a:pt x="405" y="405"/>
                  </a:lnTo>
                  <a:lnTo>
                    <a:pt x="409" y="382"/>
                  </a:lnTo>
                  <a:lnTo>
                    <a:pt x="413" y="358"/>
                  </a:lnTo>
                  <a:lnTo>
                    <a:pt x="415" y="335"/>
                  </a:lnTo>
                  <a:lnTo>
                    <a:pt x="417" y="312"/>
                  </a:lnTo>
                  <a:lnTo>
                    <a:pt x="418" y="287"/>
                  </a:lnTo>
                  <a:lnTo>
                    <a:pt x="417" y="265"/>
                  </a:lnTo>
                  <a:lnTo>
                    <a:pt x="416" y="242"/>
                  </a:lnTo>
                  <a:lnTo>
                    <a:pt x="414" y="220"/>
                  </a:lnTo>
                  <a:lnTo>
                    <a:pt x="411" y="199"/>
                  </a:lnTo>
                  <a:lnTo>
                    <a:pt x="407" y="179"/>
                  </a:lnTo>
                  <a:lnTo>
                    <a:pt x="402" y="158"/>
                  </a:lnTo>
                  <a:lnTo>
                    <a:pt x="396" y="139"/>
                  </a:lnTo>
                  <a:lnTo>
                    <a:pt x="389" y="122"/>
                  </a:lnTo>
                  <a:lnTo>
                    <a:pt x="381" y="105"/>
                  </a:lnTo>
                  <a:lnTo>
                    <a:pt x="372" y="90"/>
                  </a:lnTo>
                  <a:close/>
                </a:path>
              </a:pathLst>
            </a:custGeom>
            <a:solidFill>
              <a:srgbClr val="7458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7" name="Freeform 398"/>
            <p:cNvSpPr>
              <a:spLocks/>
            </p:cNvSpPr>
            <p:nvPr/>
          </p:nvSpPr>
          <p:spPr bwMode="auto">
            <a:xfrm>
              <a:off x="7776062" y="1666201"/>
              <a:ext cx="21686" cy="39159"/>
            </a:xfrm>
            <a:custGeom>
              <a:avLst/>
              <a:gdLst/>
              <a:ahLst/>
              <a:cxnLst>
                <a:cxn ang="0">
                  <a:pos x="191" y="217"/>
                </a:cxn>
                <a:cxn ang="0">
                  <a:pos x="180" y="252"/>
                </a:cxn>
                <a:cxn ang="0">
                  <a:pos x="165" y="282"/>
                </a:cxn>
                <a:cxn ang="0">
                  <a:pos x="149" y="308"/>
                </a:cxn>
                <a:cxn ang="0">
                  <a:pos x="131" y="330"/>
                </a:cxn>
                <a:cxn ang="0">
                  <a:pos x="112" y="346"/>
                </a:cxn>
                <a:cxn ang="0">
                  <a:pos x="93" y="356"/>
                </a:cxn>
                <a:cxn ang="0">
                  <a:pos x="73" y="359"/>
                </a:cxn>
                <a:cxn ang="0">
                  <a:pos x="54" y="355"/>
                </a:cxn>
                <a:cxn ang="0">
                  <a:pos x="38" y="344"/>
                </a:cxn>
                <a:cxn ang="0">
                  <a:pos x="23" y="327"/>
                </a:cxn>
                <a:cxn ang="0">
                  <a:pos x="12" y="305"/>
                </a:cxn>
                <a:cxn ang="0">
                  <a:pos x="5" y="278"/>
                </a:cxn>
                <a:cxn ang="0">
                  <a:pos x="1" y="247"/>
                </a:cxn>
                <a:cxn ang="0">
                  <a:pos x="0" y="214"/>
                </a:cxn>
                <a:cxn ang="0">
                  <a:pos x="4" y="178"/>
                </a:cxn>
                <a:cxn ang="0">
                  <a:pos x="12" y="142"/>
                </a:cxn>
                <a:cxn ang="0">
                  <a:pos x="23" y="107"/>
                </a:cxn>
                <a:cxn ang="0">
                  <a:pos x="37" y="77"/>
                </a:cxn>
                <a:cxn ang="0">
                  <a:pos x="53" y="50"/>
                </a:cxn>
                <a:cxn ang="0">
                  <a:pos x="71" y="29"/>
                </a:cxn>
                <a:cxn ang="0">
                  <a:pos x="90" y="13"/>
                </a:cxn>
                <a:cxn ang="0">
                  <a:pos x="109" y="3"/>
                </a:cxn>
                <a:cxn ang="0">
                  <a:pos x="129" y="0"/>
                </a:cxn>
                <a:cxn ang="0">
                  <a:pos x="148" y="4"/>
                </a:cxn>
                <a:cxn ang="0">
                  <a:pos x="164" y="15"/>
                </a:cxn>
                <a:cxn ang="0">
                  <a:pos x="179" y="32"/>
                </a:cxn>
                <a:cxn ang="0">
                  <a:pos x="190" y="54"/>
                </a:cxn>
                <a:cxn ang="0">
                  <a:pos x="197" y="80"/>
                </a:cxn>
                <a:cxn ang="0">
                  <a:pos x="201" y="111"/>
                </a:cxn>
                <a:cxn ang="0">
                  <a:pos x="202" y="145"/>
                </a:cxn>
                <a:cxn ang="0">
                  <a:pos x="198" y="181"/>
                </a:cxn>
              </a:cxnLst>
              <a:rect l="0" t="0" r="r" b="b"/>
              <a:pathLst>
                <a:path w="202" h="359">
                  <a:moveTo>
                    <a:pt x="195" y="199"/>
                  </a:moveTo>
                  <a:lnTo>
                    <a:pt x="191" y="217"/>
                  </a:lnTo>
                  <a:lnTo>
                    <a:pt x="185" y="234"/>
                  </a:lnTo>
                  <a:lnTo>
                    <a:pt x="180" y="252"/>
                  </a:lnTo>
                  <a:lnTo>
                    <a:pt x="173" y="267"/>
                  </a:lnTo>
                  <a:lnTo>
                    <a:pt x="165" y="282"/>
                  </a:lnTo>
                  <a:lnTo>
                    <a:pt x="157" y="296"/>
                  </a:lnTo>
                  <a:lnTo>
                    <a:pt x="149" y="308"/>
                  </a:lnTo>
                  <a:lnTo>
                    <a:pt x="140" y="320"/>
                  </a:lnTo>
                  <a:lnTo>
                    <a:pt x="131" y="330"/>
                  </a:lnTo>
                  <a:lnTo>
                    <a:pt x="122" y="339"/>
                  </a:lnTo>
                  <a:lnTo>
                    <a:pt x="112" y="346"/>
                  </a:lnTo>
                  <a:lnTo>
                    <a:pt x="103" y="352"/>
                  </a:lnTo>
                  <a:lnTo>
                    <a:pt x="93" y="356"/>
                  </a:lnTo>
                  <a:lnTo>
                    <a:pt x="83" y="358"/>
                  </a:lnTo>
                  <a:lnTo>
                    <a:pt x="73" y="359"/>
                  </a:lnTo>
                  <a:lnTo>
                    <a:pt x="64" y="358"/>
                  </a:lnTo>
                  <a:lnTo>
                    <a:pt x="54" y="355"/>
                  </a:lnTo>
                  <a:lnTo>
                    <a:pt x="46" y="350"/>
                  </a:lnTo>
                  <a:lnTo>
                    <a:pt x="38" y="344"/>
                  </a:lnTo>
                  <a:lnTo>
                    <a:pt x="31" y="336"/>
                  </a:lnTo>
                  <a:lnTo>
                    <a:pt x="23" y="327"/>
                  </a:lnTo>
                  <a:lnTo>
                    <a:pt x="17" y="317"/>
                  </a:lnTo>
                  <a:lnTo>
                    <a:pt x="12" y="305"/>
                  </a:lnTo>
                  <a:lnTo>
                    <a:pt x="8" y="292"/>
                  </a:lnTo>
                  <a:lnTo>
                    <a:pt x="5" y="278"/>
                  </a:lnTo>
                  <a:lnTo>
                    <a:pt x="2" y="264"/>
                  </a:lnTo>
                  <a:lnTo>
                    <a:pt x="1" y="247"/>
                  </a:lnTo>
                  <a:lnTo>
                    <a:pt x="0" y="231"/>
                  </a:lnTo>
                  <a:lnTo>
                    <a:pt x="0" y="214"/>
                  </a:lnTo>
                  <a:lnTo>
                    <a:pt x="2" y="196"/>
                  </a:lnTo>
                  <a:lnTo>
                    <a:pt x="4" y="178"/>
                  </a:lnTo>
                  <a:lnTo>
                    <a:pt x="7" y="160"/>
                  </a:lnTo>
                  <a:lnTo>
                    <a:pt x="12" y="142"/>
                  </a:lnTo>
                  <a:lnTo>
                    <a:pt x="17" y="124"/>
                  </a:lnTo>
                  <a:lnTo>
                    <a:pt x="23" y="107"/>
                  </a:lnTo>
                  <a:lnTo>
                    <a:pt x="29" y="91"/>
                  </a:lnTo>
                  <a:lnTo>
                    <a:pt x="37" y="77"/>
                  </a:lnTo>
                  <a:lnTo>
                    <a:pt x="45" y="63"/>
                  </a:lnTo>
                  <a:lnTo>
                    <a:pt x="53" y="50"/>
                  </a:lnTo>
                  <a:lnTo>
                    <a:pt x="62" y="39"/>
                  </a:lnTo>
                  <a:lnTo>
                    <a:pt x="71" y="29"/>
                  </a:lnTo>
                  <a:lnTo>
                    <a:pt x="80" y="20"/>
                  </a:lnTo>
                  <a:lnTo>
                    <a:pt x="90" y="13"/>
                  </a:lnTo>
                  <a:lnTo>
                    <a:pt x="99" y="7"/>
                  </a:lnTo>
                  <a:lnTo>
                    <a:pt x="109" y="3"/>
                  </a:lnTo>
                  <a:lnTo>
                    <a:pt x="119" y="0"/>
                  </a:lnTo>
                  <a:lnTo>
                    <a:pt x="129" y="0"/>
                  </a:lnTo>
                  <a:lnTo>
                    <a:pt x="138" y="1"/>
                  </a:lnTo>
                  <a:lnTo>
                    <a:pt x="148" y="4"/>
                  </a:lnTo>
                  <a:lnTo>
                    <a:pt x="156" y="8"/>
                  </a:lnTo>
                  <a:lnTo>
                    <a:pt x="164" y="15"/>
                  </a:lnTo>
                  <a:lnTo>
                    <a:pt x="173" y="22"/>
                  </a:lnTo>
                  <a:lnTo>
                    <a:pt x="179" y="32"/>
                  </a:lnTo>
                  <a:lnTo>
                    <a:pt x="185" y="42"/>
                  </a:lnTo>
                  <a:lnTo>
                    <a:pt x="190" y="54"/>
                  </a:lnTo>
                  <a:lnTo>
                    <a:pt x="194" y="66"/>
                  </a:lnTo>
                  <a:lnTo>
                    <a:pt x="197" y="80"/>
                  </a:lnTo>
                  <a:lnTo>
                    <a:pt x="200" y="95"/>
                  </a:lnTo>
                  <a:lnTo>
                    <a:pt x="201" y="111"/>
                  </a:lnTo>
                  <a:lnTo>
                    <a:pt x="202" y="128"/>
                  </a:lnTo>
                  <a:lnTo>
                    <a:pt x="202" y="145"/>
                  </a:lnTo>
                  <a:lnTo>
                    <a:pt x="200" y="163"/>
                  </a:lnTo>
                  <a:lnTo>
                    <a:pt x="198" y="181"/>
                  </a:lnTo>
                  <a:lnTo>
                    <a:pt x="195" y="199"/>
                  </a:lnTo>
                  <a:close/>
                </a:path>
              </a:pathLst>
            </a:custGeom>
            <a:solidFill>
              <a:srgbClr val="3A1F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8" name="Freeform 399"/>
            <p:cNvSpPr>
              <a:spLocks/>
            </p:cNvSpPr>
            <p:nvPr/>
          </p:nvSpPr>
          <p:spPr bwMode="auto">
            <a:xfrm>
              <a:off x="7790519" y="1681119"/>
              <a:ext cx="16265" cy="24242"/>
            </a:xfrm>
            <a:custGeom>
              <a:avLst/>
              <a:gdLst/>
              <a:ahLst/>
              <a:cxnLst>
                <a:cxn ang="0">
                  <a:pos x="142" y="139"/>
                </a:cxn>
                <a:cxn ang="0">
                  <a:pos x="134" y="160"/>
                </a:cxn>
                <a:cxn ang="0">
                  <a:pos x="125" y="179"/>
                </a:cxn>
                <a:cxn ang="0">
                  <a:pos x="114" y="195"/>
                </a:cxn>
                <a:cxn ang="0">
                  <a:pos x="101" y="209"/>
                </a:cxn>
                <a:cxn ang="0">
                  <a:pos x="87" y="218"/>
                </a:cxn>
                <a:cxn ang="0">
                  <a:pos x="73" y="224"/>
                </a:cxn>
                <a:cxn ang="0">
                  <a:pos x="59" y="226"/>
                </a:cxn>
                <a:cxn ang="0">
                  <a:pos x="44" y="223"/>
                </a:cxn>
                <a:cxn ang="0">
                  <a:pos x="31" y="215"/>
                </a:cxn>
                <a:cxn ang="0">
                  <a:pos x="20" y="204"/>
                </a:cxn>
                <a:cxn ang="0">
                  <a:pos x="11" y="190"/>
                </a:cxn>
                <a:cxn ang="0">
                  <a:pos x="5" y="173"/>
                </a:cxn>
                <a:cxn ang="0">
                  <a:pos x="1" y="153"/>
                </a:cxn>
                <a:cxn ang="0">
                  <a:pos x="0" y="132"/>
                </a:cxn>
                <a:cxn ang="0">
                  <a:pos x="2" y="109"/>
                </a:cxn>
                <a:cxn ang="0">
                  <a:pos x="7" y="86"/>
                </a:cxn>
                <a:cxn ang="0">
                  <a:pos x="14" y="65"/>
                </a:cxn>
                <a:cxn ang="0">
                  <a:pos x="24" y="46"/>
                </a:cxn>
                <a:cxn ang="0">
                  <a:pos x="36" y="30"/>
                </a:cxn>
                <a:cxn ang="0">
                  <a:pos x="49" y="17"/>
                </a:cxn>
                <a:cxn ang="0">
                  <a:pos x="62" y="7"/>
                </a:cxn>
                <a:cxn ang="0">
                  <a:pos x="77" y="1"/>
                </a:cxn>
                <a:cxn ang="0">
                  <a:pos x="91" y="0"/>
                </a:cxn>
                <a:cxn ang="0">
                  <a:pos x="105" y="3"/>
                </a:cxn>
                <a:cxn ang="0">
                  <a:pos x="118" y="10"/>
                </a:cxn>
                <a:cxn ang="0">
                  <a:pos x="129" y="21"/>
                </a:cxn>
                <a:cxn ang="0">
                  <a:pos x="137" y="35"/>
                </a:cxn>
                <a:cxn ang="0">
                  <a:pos x="144" y="52"/>
                </a:cxn>
                <a:cxn ang="0">
                  <a:pos x="147" y="72"/>
                </a:cxn>
                <a:cxn ang="0">
                  <a:pos x="148" y="93"/>
                </a:cxn>
                <a:cxn ang="0">
                  <a:pos x="147" y="115"/>
                </a:cxn>
              </a:cxnLst>
              <a:rect l="0" t="0" r="r" b="b"/>
              <a:pathLst>
                <a:path w="148" h="226">
                  <a:moveTo>
                    <a:pt x="145" y="128"/>
                  </a:moveTo>
                  <a:lnTo>
                    <a:pt x="142" y="139"/>
                  </a:lnTo>
                  <a:lnTo>
                    <a:pt x="138" y="150"/>
                  </a:lnTo>
                  <a:lnTo>
                    <a:pt x="134" y="160"/>
                  </a:lnTo>
                  <a:lnTo>
                    <a:pt x="130" y="170"/>
                  </a:lnTo>
                  <a:lnTo>
                    <a:pt x="125" y="179"/>
                  </a:lnTo>
                  <a:lnTo>
                    <a:pt x="120" y="188"/>
                  </a:lnTo>
                  <a:lnTo>
                    <a:pt x="114" y="195"/>
                  </a:lnTo>
                  <a:lnTo>
                    <a:pt x="108" y="202"/>
                  </a:lnTo>
                  <a:lnTo>
                    <a:pt x="101" y="209"/>
                  </a:lnTo>
                  <a:lnTo>
                    <a:pt x="94" y="214"/>
                  </a:lnTo>
                  <a:lnTo>
                    <a:pt x="87" y="218"/>
                  </a:lnTo>
                  <a:lnTo>
                    <a:pt x="80" y="222"/>
                  </a:lnTo>
                  <a:lnTo>
                    <a:pt x="73" y="224"/>
                  </a:lnTo>
                  <a:lnTo>
                    <a:pt x="66" y="225"/>
                  </a:lnTo>
                  <a:lnTo>
                    <a:pt x="59" y="226"/>
                  </a:lnTo>
                  <a:lnTo>
                    <a:pt x="52" y="225"/>
                  </a:lnTo>
                  <a:lnTo>
                    <a:pt x="44" y="223"/>
                  </a:lnTo>
                  <a:lnTo>
                    <a:pt x="38" y="219"/>
                  </a:lnTo>
                  <a:lnTo>
                    <a:pt x="31" y="215"/>
                  </a:lnTo>
                  <a:lnTo>
                    <a:pt x="25" y="210"/>
                  </a:lnTo>
                  <a:lnTo>
                    <a:pt x="20" y="204"/>
                  </a:lnTo>
                  <a:lnTo>
                    <a:pt x="15" y="197"/>
                  </a:lnTo>
                  <a:lnTo>
                    <a:pt x="11" y="190"/>
                  </a:lnTo>
                  <a:lnTo>
                    <a:pt x="8" y="182"/>
                  </a:lnTo>
                  <a:lnTo>
                    <a:pt x="5" y="173"/>
                  </a:lnTo>
                  <a:lnTo>
                    <a:pt x="3" y="163"/>
                  </a:lnTo>
                  <a:lnTo>
                    <a:pt x="1" y="153"/>
                  </a:lnTo>
                  <a:lnTo>
                    <a:pt x="1" y="143"/>
                  </a:lnTo>
                  <a:lnTo>
                    <a:pt x="0" y="132"/>
                  </a:lnTo>
                  <a:lnTo>
                    <a:pt x="1" y="120"/>
                  </a:lnTo>
                  <a:lnTo>
                    <a:pt x="2" y="109"/>
                  </a:lnTo>
                  <a:lnTo>
                    <a:pt x="4" y="97"/>
                  </a:lnTo>
                  <a:lnTo>
                    <a:pt x="7" y="86"/>
                  </a:lnTo>
                  <a:lnTo>
                    <a:pt x="10" y="75"/>
                  </a:lnTo>
                  <a:lnTo>
                    <a:pt x="14" y="65"/>
                  </a:lnTo>
                  <a:lnTo>
                    <a:pt x="19" y="55"/>
                  </a:lnTo>
                  <a:lnTo>
                    <a:pt x="24" y="46"/>
                  </a:lnTo>
                  <a:lnTo>
                    <a:pt x="29" y="38"/>
                  </a:lnTo>
                  <a:lnTo>
                    <a:pt x="36" y="30"/>
                  </a:lnTo>
                  <a:lnTo>
                    <a:pt x="42" y="23"/>
                  </a:lnTo>
                  <a:lnTo>
                    <a:pt x="49" y="17"/>
                  </a:lnTo>
                  <a:lnTo>
                    <a:pt x="55" y="11"/>
                  </a:lnTo>
                  <a:lnTo>
                    <a:pt x="62" y="7"/>
                  </a:lnTo>
                  <a:lnTo>
                    <a:pt x="69" y="4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98" y="0"/>
                  </a:lnTo>
                  <a:lnTo>
                    <a:pt x="105" y="3"/>
                  </a:lnTo>
                  <a:lnTo>
                    <a:pt x="112" y="6"/>
                  </a:lnTo>
                  <a:lnTo>
                    <a:pt x="118" y="10"/>
                  </a:lnTo>
                  <a:lnTo>
                    <a:pt x="124" y="15"/>
                  </a:lnTo>
                  <a:lnTo>
                    <a:pt x="129" y="21"/>
                  </a:lnTo>
                  <a:lnTo>
                    <a:pt x="133" y="28"/>
                  </a:lnTo>
                  <a:lnTo>
                    <a:pt x="137" y="35"/>
                  </a:lnTo>
                  <a:lnTo>
                    <a:pt x="141" y="43"/>
                  </a:lnTo>
                  <a:lnTo>
                    <a:pt x="144" y="52"/>
                  </a:lnTo>
                  <a:lnTo>
                    <a:pt x="146" y="62"/>
                  </a:lnTo>
                  <a:lnTo>
                    <a:pt x="147" y="72"/>
                  </a:lnTo>
                  <a:lnTo>
                    <a:pt x="148" y="82"/>
                  </a:lnTo>
                  <a:lnTo>
                    <a:pt x="148" y="93"/>
                  </a:lnTo>
                  <a:lnTo>
                    <a:pt x="148" y="104"/>
                  </a:lnTo>
                  <a:lnTo>
                    <a:pt x="147" y="115"/>
                  </a:lnTo>
                  <a:lnTo>
                    <a:pt x="145" y="1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9" name="Freeform 400"/>
            <p:cNvSpPr>
              <a:spLocks/>
            </p:cNvSpPr>
            <p:nvPr/>
          </p:nvSpPr>
          <p:spPr bwMode="auto">
            <a:xfrm>
              <a:off x="7767027" y="1617717"/>
              <a:ext cx="25300" cy="7459"/>
            </a:xfrm>
            <a:custGeom>
              <a:avLst/>
              <a:gdLst/>
              <a:ahLst/>
              <a:cxnLst>
                <a:cxn ang="0">
                  <a:pos x="133" y="57"/>
                </a:cxn>
                <a:cxn ang="0">
                  <a:pos x="128" y="58"/>
                </a:cxn>
                <a:cxn ang="0">
                  <a:pos x="115" y="60"/>
                </a:cxn>
                <a:cxn ang="0">
                  <a:pos x="107" y="61"/>
                </a:cxn>
                <a:cxn ang="0">
                  <a:pos x="98" y="61"/>
                </a:cxn>
                <a:cxn ang="0">
                  <a:pos x="88" y="61"/>
                </a:cxn>
                <a:cxn ang="0">
                  <a:pos x="77" y="59"/>
                </a:cxn>
                <a:cxn ang="0">
                  <a:pos x="66" y="58"/>
                </a:cxn>
                <a:cxn ang="0">
                  <a:pos x="55" y="54"/>
                </a:cxn>
                <a:cxn ang="0">
                  <a:pos x="44" y="50"/>
                </a:cxn>
                <a:cxn ang="0">
                  <a:pos x="34" y="44"/>
                </a:cxn>
                <a:cxn ang="0">
                  <a:pos x="28" y="41"/>
                </a:cxn>
                <a:cxn ang="0">
                  <a:pos x="24" y="37"/>
                </a:cxn>
                <a:cxn ang="0">
                  <a:pos x="19" y="32"/>
                </a:cxn>
                <a:cxn ang="0">
                  <a:pos x="14" y="27"/>
                </a:cxn>
                <a:cxn ang="0">
                  <a:pos x="10" y="21"/>
                </a:cxn>
                <a:cxn ang="0">
                  <a:pos x="6" y="15"/>
                </a:cxn>
                <a:cxn ang="0">
                  <a:pos x="3" y="9"/>
                </a:cxn>
                <a:cxn ang="0">
                  <a:pos x="0" y="1"/>
                </a:cxn>
                <a:cxn ang="0">
                  <a:pos x="8" y="3"/>
                </a:cxn>
                <a:cxn ang="0">
                  <a:pos x="29" y="7"/>
                </a:cxn>
                <a:cxn ang="0">
                  <a:pos x="60" y="11"/>
                </a:cxn>
                <a:cxn ang="0">
                  <a:pos x="98" y="15"/>
                </a:cxn>
                <a:cxn ang="0">
                  <a:pos x="117" y="17"/>
                </a:cxn>
                <a:cxn ang="0">
                  <a:pos x="139" y="18"/>
                </a:cxn>
                <a:cxn ang="0">
                  <a:pos x="159" y="18"/>
                </a:cxn>
                <a:cxn ang="0">
                  <a:pos x="178" y="17"/>
                </a:cxn>
                <a:cxn ang="0">
                  <a:pos x="196" y="15"/>
                </a:cxn>
                <a:cxn ang="0">
                  <a:pos x="212" y="12"/>
                </a:cxn>
                <a:cxn ang="0">
                  <a:pos x="220" y="10"/>
                </a:cxn>
                <a:cxn ang="0">
                  <a:pos x="227" y="7"/>
                </a:cxn>
                <a:cxn ang="0">
                  <a:pos x="233" y="4"/>
                </a:cxn>
                <a:cxn ang="0">
                  <a:pos x="239" y="0"/>
                </a:cxn>
                <a:cxn ang="0">
                  <a:pos x="133" y="57"/>
                </a:cxn>
              </a:cxnLst>
              <a:rect l="0" t="0" r="r" b="b"/>
              <a:pathLst>
                <a:path w="239" h="61">
                  <a:moveTo>
                    <a:pt x="133" y="57"/>
                  </a:moveTo>
                  <a:lnTo>
                    <a:pt x="128" y="58"/>
                  </a:lnTo>
                  <a:lnTo>
                    <a:pt x="115" y="60"/>
                  </a:lnTo>
                  <a:lnTo>
                    <a:pt x="107" y="61"/>
                  </a:lnTo>
                  <a:lnTo>
                    <a:pt x="98" y="61"/>
                  </a:lnTo>
                  <a:lnTo>
                    <a:pt x="88" y="61"/>
                  </a:lnTo>
                  <a:lnTo>
                    <a:pt x="77" y="59"/>
                  </a:lnTo>
                  <a:lnTo>
                    <a:pt x="66" y="58"/>
                  </a:lnTo>
                  <a:lnTo>
                    <a:pt x="55" y="54"/>
                  </a:lnTo>
                  <a:lnTo>
                    <a:pt x="44" y="50"/>
                  </a:lnTo>
                  <a:lnTo>
                    <a:pt x="34" y="44"/>
                  </a:lnTo>
                  <a:lnTo>
                    <a:pt x="28" y="41"/>
                  </a:lnTo>
                  <a:lnTo>
                    <a:pt x="24" y="37"/>
                  </a:lnTo>
                  <a:lnTo>
                    <a:pt x="19" y="32"/>
                  </a:lnTo>
                  <a:lnTo>
                    <a:pt x="14" y="27"/>
                  </a:lnTo>
                  <a:lnTo>
                    <a:pt x="10" y="21"/>
                  </a:lnTo>
                  <a:lnTo>
                    <a:pt x="6" y="15"/>
                  </a:lnTo>
                  <a:lnTo>
                    <a:pt x="3" y="9"/>
                  </a:lnTo>
                  <a:lnTo>
                    <a:pt x="0" y="1"/>
                  </a:lnTo>
                  <a:lnTo>
                    <a:pt x="8" y="3"/>
                  </a:lnTo>
                  <a:lnTo>
                    <a:pt x="29" y="7"/>
                  </a:lnTo>
                  <a:lnTo>
                    <a:pt x="60" y="11"/>
                  </a:lnTo>
                  <a:lnTo>
                    <a:pt x="98" y="15"/>
                  </a:lnTo>
                  <a:lnTo>
                    <a:pt x="117" y="17"/>
                  </a:lnTo>
                  <a:lnTo>
                    <a:pt x="139" y="18"/>
                  </a:lnTo>
                  <a:lnTo>
                    <a:pt x="159" y="18"/>
                  </a:lnTo>
                  <a:lnTo>
                    <a:pt x="178" y="17"/>
                  </a:lnTo>
                  <a:lnTo>
                    <a:pt x="196" y="15"/>
                  </a:lnTo>
                  <a:lnTo>
                    <a:pt x="212" y="12"/>
                  </a:lnTo>
                  <a:lnTo>
                    <a:pt x="220" y="10"/>
                  </a:lnTo>
                  <a:lnTo>
                    <a:pt x="227" y="7"/>
                  </a:lnTo>
                  <a:lnTo>
                    <a:pt x="233" y="4"/>
                  </a:lnTo>
                  <a:lnTo>
                    <a:pt x="239" y="0"/>
                  </a:lnTo>
                  <a:lnTo>
                    <a:pt x="133" y="57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0" name="Freeform 401"/>
            <p:cNvSpPr>
              <a:spLocks/>
            </p:cNvSpPr>
            <p:nvPr/>
          </p:nvSpPr>
          <p:spPr bwMode="auto">
            <a:xfrm>
              <a:off x="7776062" y="1733333"/>
              <a:ext cx="43371" cy="1118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11" y="12"/>
                </a:cxn>
                <a:cxn ang="0">
                  <a:pos x="43" y="6"/>
                </a:cxn>
                <a:cxn ang="0">
                  <a:pos x="64" y="4"/>
                </a:cxn>
                <a:cxn ang="0">
                  <a:pos x="89" y="1"/>
                </a:cxn>
                <a:cxn ang="0">
                  <a:pos x="116" y="0"/>
                </a:cxn>
                <a:cxn ang="0">
                  <a:pos x="146" y="0"/>
                </a:cxn>
                <a:cxn ang="0">
                  <a:pos x="161" y="1"/>
                </a:cxn>
                <a:cxn ang="0">
                  <a:pos x="177" y="2"/>
                </a:cxn>
                <a:cxn ang="0">
                  <a:pos x="195" y="4"/>
                </a:cxn>
                <a:cxn ang="0">
                  <a:pos x="211" y="7"/>
                </a:cxn>
                <a:cxn ang="0">
                  <a:pos x="228" y="10"/>
                </a:cxn>
                <a:cxn ang="0">
                  <a:pos x="245" y="14"/>
                </a:cxn>
                <a:cxn ang="0">
                  <a:pos x="262" y="19"/>
                </a:cxn>
                <a:cxn ang="0">
                  <a:pos x="280" y="24"/>
                </a:cxn>
                <a:cxn ang="0">
                  <a:pos x="297" y="31"/>
                </a:cxn>
                <a:cxn ang="0">
                  <a:pos x="314" y="38"/>
                </a:cxn>
                <a:cxn ang="0">
                  <a:pos x="332" y="47"/>
                </a:cxn>
                <a:cxn ang="0">
                  <a:pos x="348" y="57"/>
                </a:cxn>
                <a:cxn ang="0">
                  <a:pos x="365" y="67"/>
                </a:cxn>
                <a:cxn ang="0">
                  <a:pos x="381" y="79"/>
                </a:cxn>
                <a:cxn ang="0">
                  <a:pos x="396" y="92"/>
                </a:cxn>
                <a:cxn ang="0">
                  <a:pos x="411" y="106"/>
                </a:cxn>
                <a:cxn ang="0">
                  <a:pos x="0" y="15"/>
                </a:cxn>
              </a:cxnLst>
              <a:rect l="0" t="0" r="r" b="b"/>
              <a:pathLst>
                <a:path w="411" h="106">
                  <a:moveTo>
                    <a:pt x="0" y="15"/>
                  </a:moveTo>
                  <a:lnTo>
                    <a:pt x="11" y="12"/>
                  </a:lnTo>
                  <a:lnTo>
                    <a:pt x="43" y="6"/>
                  </a:lnTo>
                  <a:lnTo>
                    <a:pt x="64" y="4"/>
                  </a:lnTo>
                  <a:lnTo>
                    <a:pt x="89" y="1"/>
                  </a:lnTo>
                  <a:lnTo>
                    <a:pt x="116" y="0"/>
                  </a:lnTo>
                  <a:lnTo>
                    <a:pt x="146" y="0"/>
                  </a:lnTo>
                  <a:lnTo>
                    <a:pt x="161" y="1"/>
                  </a:lnTo>
                  <a:lnTo>
                    <a:pt x="177" y="2"/>
                  </a:lnTo>
                  <a:lnTo>
                    <a:pt x="195" y="4"/>
                  </a:lnTo>
                  <a:lnTo>
                    <a:pt x="211" y="7"/>
                  </a:lnTo>
                  <a:lnTo>
                    <a:pt x="228" y="10"/>
                  </a:lnTo>
                  <a:lnTo>
                    <a:pt x="245" y="14"/>
                  </a:lnTo>
                  <a:lnTo>
                    <a:pt x="262" y="19"/>
                  </a:lnTo>
                  <a:lnTo>
                    <a:pt x="280" y="24"/>
                  </a:lnTo>
                  <a:lnTo>
                    <a:pt x="297" y="31"/>
                  </a:lnTo>
                  <a:lnTo>
                    <a:pt x="314" y="38"/>
                  </a:lnTo>
                  <a:lnTo>
                    <a:pt x="332" y="47"/>
                  </a:lnTo>
                  <a:lnTo>
                    <a:pt x="348" y="57"/>
                  </a:lnTo>
                  <a:lnTo>
                    <a:pt x="365" y="67"/>
                  </a:lnTo>
                  <a:lnTo>
                    <a:pt x="381" y="79"/>
                  </a:lnTo>
                  <a:lnTo>
                    <a:pt x="396" y="92"/>
                  </a:lnTo>
                  <a:lnTo>
                    <a:pt x="411" y="10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1" name="Freeform 402"/>
            <p:cNvSpPr>
              <a:spLocks/>
            </p:cNvSpPr>
            <p:nvPr/>
          </p:nvSpPr>
          <p:spPr bwMode="auto">
            <a:xfrm>
              <a:off x="8083276" y="1641959"/>
              <a:ext cx="79514" cy="117480"/>
            </a:xfrm>
            <a:custGeom>
              <a:avLst/>
              <a:gdLst/>
              <a:ahLst/>
              <a:cxnLst>
                <a:cxn ang="0">
                  <a:pos x="395" y="0"/>
                </a:cxn>
                <a:cxn ang="0">
                  <a:pos x="486" y="14"/>
                </a:cxn>
                <a:cxn ang="0">
                  <a:pos x="562" y="47"/>
                </a:cxn>
                <a:cxn ang="0">
                  <a:pos x="626" y="99"/>
                </a:cxn>
                <a:cxn ang="0">
                  <a:pos x="674" y="164"/>
                </a:cxn>
                <a:cxn ang="0">
                  <a:pos x="710" y="242"/>
                </a:cxn>
                <a:cxn ang="0">
                  <a:pos x="733" y="328"/>
                </a:cxn>
                <a:cxn ang="0">
                  <a:pos x="744" y="421"/>
                </a:cxn>
                <a:cxn ang="0">
                  <a:pos x="743" y="517"/>
                </a:cxn>
                <a:cxn ang="0">
                  <a:pos x="731" y="613"/>
                </a:cxn>
                <a:cxn ang="0">
                  <a:pos x="708" y="707"/>
                </a:cxn>
                <a:cxn ang="0">
                  <a:pos x="675" y="797"/>
                </a:cxn>
                <a:cxn ang="0">
                  <a:pos x="632" y="877"/>
                </a:cxn>
                <a:cxn ang="0">
                  <a:pos x="578" y="948"/>
                </a:cxn>
                <a:cxn ang="0">
                  <a:pos x="516" y="1004"/>
                </a:cxn>
                <a:cxn ang="0">
                  <a:pos x="445" y="1045"/>
                </a:cxn>
                <a:cxn ang="0">
                  <a:pos x="376" y="1065"/>
                </a:cxn>
                <a:cxn ang="0">
                  <a:pos x="317" y="1070"/>
                </a:cxn>
                <a:cxn ang="0">
                  <a:pos x="265" y="1065"/>
                </a:cxn>
                <a:cxn ang="0">
                  <a:pos x="217" y="1050"/>
                </a:cxn>
                <a:cxn ang="0">
                  <a:pos x="174" y="1026"/>
                </a:cxn>
                <a:cxn ang="0">
                  <a:pos x="137" y="994"/>
                </a:cxn>
                <a:cxn ang="0">
                  <a:pos x="105" y="956"/>
                </a:cxn>
                <a:cxn ang="0">
                  <a:pos x="77" y="913"/>
                </a:cxn>
                <a:cxn ang="0">
                  <a:pos x="53" y="865"/>
                </a:cxn>
                <a:cxn ang="0">
                  <a:pos x="34" y="815"/>
                </a:cxn>
                <a:cxn ang="0">
                  <a:pos x="20" y="762"/>
                </a:cxn>
                <a:cxn ang="0">
                  <a:pos x="9" y="707"/>
                </a:cxn>
                <a:cxn ang="0">
                  <a:pos x="3" y="653"/>
                </a:cxn>
                <a:cxn ang="0">
                  <a:pos x="0" y="599"/>
                </a:cxn>
                <a:cxn ang="0">
                  <a:pos x="1" y="549"/>
                </a:cxn>
                <a:cxn ang="0">
                  <a:pos x="5" y="501"/>
                </a:cxn>
                <a:cxn ang="0">
                  <a:pos x="15" y="444"/>
                </a:cxn>
                <a:cxn ang="0">
                  <a:pos x="33" y="372"/>
                </a:cxn>
                <a:cxn ang="0">
                  <a:pos x="58" y="295"/>
                </a:cxn>
                <a:cxn ang="0">
                  <a:pos x="81" y="238"/>
                </a:cxn>
                <a:cxn ang="0">
                  <a:pos x="99" y="200"/>
                </a:cxn>
                <a:cxn ang="0">
                  <a:pos x="119" y="165"/>
                </a:cxn>
                <a:cxn ang="0">
                  <a:pos x="141" y="132"/>
                </a:cxn>
                <a:cxn ang="0">
                  <a:pos x="166" y="101"/>
                </a:cxn>
                <a:cxn ang="0">
                  <a:pos x="192" y="72"/>
                </a:cxn>
                <a:cxn ang="0">
                  <a:pos x="222" y="48"/>
                </a:cxn>
                <a:cxn ang="0">
                  <a:pos x="253" y="29"/>
                </a:cxn>
                <a:cxn ang="0">
                  <a:pos x="287" y="14"/>
                </a:cxn>
                <a:cxn ang="0">
                  <a:pos x="324" y="5"/>
                </a:cxn>
              </a:cxnLst>
              <a:rect l="0" t="0" r="r" b="b"/>
              <a:pathLst>
                <a:path w="745" h="1070">
                  <a:moveTo>
                    <a:pt x="344" y="2"/>
                  </a:moveTo>
                  <a:lnTo>
                    <a:pt x="395" y="0"/>
                  </a:lnTo>
                  <a:lnTo>
                    <a:pt x="442" y="4"/>
                  </a:lnTo>
                  <a:lnTo>
                    <a:pt x="486" y="14"/>
                  </a:lnTo>
                  <a:lnTo>
                    <a:pt x="526" y="28"/>
                  </a:lnTo>
                  <a:lnTo>
                    <a:pt x="562" y="47"/>
                  </a:lnTo>
                  <a:lnTo>
                    <a:pt x="595" y="70"/>
                  </a:lnTo>
                  <a:lnTo>
                    <a:pt x="626" y="99"/>
                  </a:lnTo>
                  <a:lnTo>
                    <a:pt x="652" y="130"/>
                  </a:lnTo>
                  <a:lnTo>
                    <a:pt x="674" y="164"/>
                  </a:lnTo>
                  <a:lnTo>
                    <a:pt x="694" y="201"/>
                  </a:lnTo>
                  <a:lnTo>
                    <a:pt x="710" y="242"/>
                  </a:lnTo>
                  <a:lnTo>
                    <a:pt x="723" y="284"/>
                  </a:lnTo>
                  <a:lnTo>
                    <a:pt x="733" y="328"/>
                  </a:lnTo>
                  <a:lnTo>
                    <a:pt x="740" y="374"/>
                  </a:lnTo>
                  <a:lnTo>
                    <a:pt x="744" y="421"/>
                  </a:lnTo>
                  <a:lnTo>
                    <a:pt x="745" y="468"/>
                  </a:lnTo>
                  <a:lnTo>
                    <a:pt x="743" y="517"/>
                  </a:lnTo>
                  <a:lnTo>
                    <a:pt x="738" y="565"/>
                  </a:lnTo>
                  <a:lnTo>
                    <a:pt x="731" y="613"/>
                  </a:lnTo>
                  <a:lnTo>
                    <a:pt x="721" y="661"/>
                  </a:lnTo>
                  <a:lnTo>
                    <a:pt x="708" y="707"/>
                  </a:lnTo>
                  <a:lnTo>
                    <a:pt x="693" y="753"/>
                  </a:lnTo>
                  <a:lnTo>
                    <a:pt x="675" y="797"/>
                  </a:lnTo>
                  <a:lnTo>
                    <a:pt x="654" y="838"/>
                  </a:lnTo>
                  <a:lnTo>
                    <a:pt x="632" y="877"/>
                  </a:lnTo>
                  <a:lnTo>
                    <a:pt x="605" y="914"/>
                  </a:lnTo>
                  <a:lnTo>
                    <a:pt x="578" y="948"/>
                  </a:lnTo>
                  <a:lnTo>
                    <a:pt x="548" y="978"/>
                  </a:lnTo>
                  <a:lnTo>
                    <a:pt x="516" y="1004"/>
                  </a:lnTo>
                  <a:lnTo>
                    <a:pt x="482" y="1027"/>
                  </a:lnTo>
                  <a:lnTo>
                    <a:pt x="445" y="1045"/>
                  </a:lnTo>
                  <a:lnTo>
                    <a:pt x="407" y="1058"/>
                  </a:lnTo>
                  <a:lnTo>
                    <a:pt x="376" y="1065"/>
                  </a:lnTo>
                  <a:lnTo>
                    <a:pt x="346" y="1069"/>
                  </a:lnTo>
                  <a:lnTo>
                    <a:pt x="317" y="1070"/>
                  </a:lnTo>
                  <a:lnTo>
                    <a:pt x="290" y="1069"/>
                  </a:lnTo>
                  <a:lnTo>
                    <a:pt x="265" y="1065"/>
                  </a:lnTo>
                  <a:lnTo>
                    <a:pt x="240" y="1059"/>
                  </a:lnTo>
                  <a:lnTo>
                    <a:pt x="217" y="1050"/>
                  </a:lnTo>
                  <a:lnTo>
                    <a:pt x="196" y="1039"/>
                  </a:lnTo>
                  <a:lnTo>
                    <a:pt x="174" y="1026"/>
                  </a:lnTo>
                  <a:lnTo>
                    <a:pt x="155" y="1010"/>
                  </a:lnTo>
                  <a:lnTo>
                    <a:pt x="137" y="994"/>
                  </a:lnTo>
                  <a:lnTo>
                    <a:pt x="120" y="976"/>
                  </a:lnTo>
                  <a:lnTo>
                    <a:pt x="105" y="956"/>
                  </a:lnTo>
                  <a:lnTo>
                    <a:pt x="90" y="936"/>
                  </a:lnTo>
                  <a:lnTo>
                    <a:pt x="77" y="913"/>
                  </a:lnTo>
                  <a:lnTo>
                    <a:pt x="65" y="890"/>
                  </a:lnTo>
                  <a:lnTo>
                    <a:pt x="53" y="865"/>
                  </a:lnTo>
                  <a:lnTo>
                    <a:pt x="43" y="840"/>
                  </a:lnTo>
                  <a:lnTo>
                    <a:pt x="34" y="815"/>
                  </a:lnTo>
                  <a:lnTo>
                    <a:pt x="27" y="789"/>
                  </a:lnTo>
                  <a:lnTo>
                    <a:pt x="20" y="762"/>
                  </a:lnTo>
                  <a:lnTo>
                    <a:pt x="14" y="734"/>
                  </a:lnTo>
                  <a:lnTo>
                    <a:pt x="9" y="707"/>
                  </a:lnTo>
                  <a:lnTo>
                    <a:pt x="6" y="680"/>
                  </a:lnTo>
                  <a:lnTo>
                    <a:pt x="3" y="653"/>
                  </a:lnTo>
                  <a:lnTo>
                    <a:pt x="1" y="627"/>
                  </a:lnTo>
                  <a:lnTo>
                    <a:pt x="0" y="599"/>
                  </a:lnTo>
                  <a:lnTo>
                    <a:pt x="0" y="574"/>
                  </a:lnTo>
                  <a:lnTo>
                    <a:pt x="1" y="549"/>
                  </a:lnTo>
                  <a:lnTo>
                    <a:pt x="3" y="524"/>
                  </a:lnTo>
                  <a:lnTo>
                    <a:pt x="5" y="501"/>
                  </a:lnTo>
                  <a:lnTo>
                    <a:pt x="9" y="477"/>
                  </a:lnTo>
                  <a:lnTo>
                    <a:pt x="15" y="444"/>
                  </a:lnTo>
                  <a:lnTo>
                    <a:pt x="23" y="409"/>
                  </a:lnTo>
                  <a:lnTo>
                    <a:pt x="33" y="372"/>
                  </a:lnTo>
                  <a:lnTo>
                    <a:pt x="44" y="333"/>
                  </a:lnTo>
                  <a:lnTo>
                    <a:pt x="58" y="295"/>
                  </a:lnTo>
                  <a:lnTo>
                    <a:pt x="73" y="257"/>
                  </a:lnTo>
                  <a:lnTo>
                    <a:pt x="81" y="238"/>
                  </a:lnTo>
                  <a:lnTo>
                    <a:pt x="90" y="219"/>
                  </a:lnTo>
                  <a:lnTo>
                    <a:pt x="99" y="200"/>
                  </a:lnTo>
                  <a:lnTo>
                    <a:pt x="109" y="182"/>
                  </a:lnTo>
                  <a:lnTo>
                    <a:pt x="119" y="165"/>
                  </a:lnTo>
                  <a:lnTo>
                    <a:pt x="130" y="148"/>
                  </a:lnTo>
                  <a:lnTo>
                    <a:pt x="141" y="132"/>
                  </a:lnTo>
                  <a:lnTo>
                    <a:pt x="153" y="116"/>
                  </a:lnTo>
                  <a:lnTo>
                    <a:pt x="166" y="101"/>
                  </a:lnTo>
                  <a:lnTo>
                    <a:pt x="179" y="87"/>
                  </a:lnTo>
                  <a:lnTo>
                    <a:pt x="192" y="72"/>
                  </a:lnTo>
                  <a:lnTo>
                    <a:pt x="207" y="60"/>
                  </a:lnTo>
                  <a:lnTo>
                    <a:pt x="222" y="48"/>
                  </a:lnTo>
                  <a:lnTo>
                    <a:pt x="237" y="38"/>
                  </a:lnTo>
                  <a:lnTo>
                    <a:pt x="253" y="29"/>
                  </a:lnTo>
                  <a:lnTo>
                    <a:pt x="270" y="21"/>
                  </a:lnTo>
                  <a:lnTo>
                    <a:pt x="287" y="14"/>
                  </a:lnTo>
                  <a:lnTo>
                    <a:pt x="305" y="9"/>
                  </a:lnTo>
                  <a:lnTo>
                    <a:pt x="324" y="5"/>
                  </a:lnTo>
                  <a:lnTo>
                    <a:pt x="344" y="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2" name="Freeform 403"/>
            <p:cNvSpPr>
              <a:spLocks/>
            </p:cNvSpPr>
            <p:nvPr/>
          </p:nvSpPr>
          <p:spPr bwMode="auto">
            <a:xfrm>
              <a:off x="8097734" y="1645688"/>
              <a:ext cx="65057" cy="113750"/>
            </a:xfrm>
            <a:custGeom>
              <a:avLst/>
              <a:gdLst/>
              <a:ahLst/>
              <a:cxnLst>
                <a:cxn ang="0">
                  <a:pos x="456" y="24"/>
                </a:cxn>
                <a:cxn ang="0">
                  <a:pos x="492" y="79"/>
                </a:cxn>
                <a:cxn ang="0">
                  <a:pos x="519" y="140"/>
                </a:cxn>
                <a:cxn ang="0">
                  <a:pos x="538" y="207"/>
                </a:cxn>
                <a:cxn ang="0">
                  <a:pos x="550" y="277"/>
                </a:cxn>
                <a:cxn ang="0">
                  <a:pos x="554" y="351"/>
                </a:cxn>
                <a:cxn ang="0">
                  <a:pos x="551" y="425"/>
                </a:cxn>
                <a:cxn ang="0">
                  <a:pos x="542" y="501"/>
                </a:cxn>
                <a:cxn ang="0">
                  <a:pos x="526" y="575"/>
                </a:cxn>
                <a:cxn ang="0">
                  <a:pos x="504" y="646"/>
                </a:cxn>
                <a:cxn ang="0">
                  <a:pos x="474" y="714"/>
                </a:cxn>
                <a:cxn ang="0">
                  <a:pos x="440" y="776"/>
                </a:cxn>
                <a:cxn ang="0">
                  <a:pos x="400" y="832"/>
                </a:cxn>
                <a:cxn ang="0">
                  <a:pos x="354" y="880"/>
                </a:cxn>
                <a:cxn ang="0">
                  <a:pos x="302" y="919"/>
                </a:cxn>
                <a:cxn ang="0">
                  <a:pos x="246" y="947"/>
                </a:cxn>
                <a:cxn ang="0">
                  <a:pos x="199" y="961"/>
                </a:cxn>
                <a:cxn ang="0">
                  <a:pos x="168" y="966"/>
                </a:cxn>
                <a:cxn ang="0">
                  <a:pos x="139" y="969"/>
                </a:cxn>
                <a:cxn ang="0">
                  <a:pos x="111" y="968"/>
                </a:cxn>
                <a:cxn ang="0">
                  <a:pos x="84" y="965"/>
                </a:cxn>
                <a:cxn ang="0">
                  <a:pos x="58" y="960"/>
                </a:cxn>
                <a:cxn ang="0">
                  <a:pos x="34" y="952"/>
                </a:cxn>
                <a:cxn ang="0">
                  <a:pos x="11" y="941"/>
                </a:cxn>
                <a:cxn ang="0">
                  <a:pos x="13" y="948"/>
                </a:cxn>
                <a:cxn ang="0">
                  <a:pos x="39" y="971"/>
                </a:cxn>
                <a:cxn ang="0">
                  <a:pos x="70" y="992"/>
                </a:cxn>
                <a:cxn ang="0">
                  <a:pos x="102" y="1007"/>
                </a:cxn>
                <a:cxn ang="0">
                  <a:pos x="136" y="1017"/>
                </a:cxn>
                <a:cxn ang="0">
                  <a:pos x="174" y="1023"/>
                </a:cxn>
                <a:cxn ang="0">
                  <a:pos x="215" y="1023"/>
                </a:cxn>
                <a:cxn ang="0">
                  <a:pos x="258" y="1016"/>
                </a:cxn>
                <a:cxn ang="0">
                  <a:pos x="313" y="1000"/>
                </a:cxn>
                <a:cxn ang="0">
                  <a:pos x="375" y="968"/>
                </a:cxn>
                <a:cxn ang="0">
                  <a:pos x="429" y="924"/>
                </a:cxn>
                <a:cxn ang="0">
                  <a:pos x="477" y="871"/>
                </a:cxn>
                <a:cxn ang="0">
                  <a:pos x="520" y="807"/>
                </a:cxn>
                <a:cxn ang="0">
                  <a:pos x="554" y="737"/>
                </a:cxn>
                <a:cxn ang="0">
                  <a:pos x="582" y="661"/>
                </a:cxn>
                <a:cxn ang="0">
                  <a:pos x="602" y="583"/>
                </a:cxn>
                <a:cxn ang="0">
                  <a:pos x="614" y="501"/>
                </a:cxn>
                <a:cxn ang="0">
                  <a:pos x="619" y="419"/>
                </a:cxn>
                <a:cxn ang="0">
                  <a:pos x="615" y="340"/>
                </a:cxn>
                <a:cxn ang="0">
                  <a:pos x="603" y="262"/>
                </a:cxn>
                <a:cxn ang="0">
                  <a:pos x="582" y="191"/>
                </a:cxn>
                <a:cxn ang="0">
                  <a:pos x="553" y="125"/>
                </a:cxn>
                <a:cxn ang="0">
                  <a:pos x="514" y="67"/>
                </a:cxn>
                <a:cxn ang="0">
                  <a:pos x="464" y="19"/>
                </a:cxn>
              </a:cxnLst>
              <a:rect l="0" t="0" r="r" b="b"/>
              <a:pathLst>
                <a:path w="619" h="1023">
                  <a:moveTo>
                    <a:pt x="436" y="0"/>
                  </a:moveTo>
                  <a:lnTo>
                    <a:pt x="456" y="24"/>
                  </a:lnTo>
                  <a:lnTo>
                    <a:pt x="475" y="51"/>
                  </a:lnTo>
                  <a:lnTo>
                    <a:pt x="492" y="79"/>
                  </a:lnTo>
                  <a:lnTo>
                    <a:pt x="506" y="108"/>
                  </a:lnTo>
                  <a:lnTo>
                    <a:pt x="519" y="140"/>
                  </a:lnTo>
                  <a:lnTo>
                    <a:pt x="529" y="173"/>
                  </a:lnTo>
                  <a:lnTo>
                    <a:pt x="538" y="207"/>
                  </a:lnTo>
                  <a:lnTo>
                    <a:pt x="545" y="241"/>
                  </a:lnTo>
                  <a:lnTo>
                    <a:pt x="550" y="277"/>
                  </a:lnTo>
                  <a:lnTo>
                    <a:pt x="553" y="314"/>
                  </a:lnTo>
                  <a:lnTo>
                    <a:pt x="554" y="351"/>
                  </a:lnTo>
                  <a:lnTo>
                    <a:pt x="554" y="388"/>
                  </a:lnTo>
                  <a:lnTo>
                    <a:pt x="551" y="425"/>
                  </a:lnTo>
                  <a:lnTo>
                    <a:pt x="548" y="464"/>
                  </a:lnTo>
                  <a:lnTo>
                    <a:pt x="542" y="501"/>
                  </a:lnTo>
                  <a:lnTo>
                    <a:pt x="535" y="538"/>
                  </a:lnTo>
                  <a:lnTo>
                    <a:pt x="526" y="575"/>
                  </a:lnTo>
                  <a:lnTo>
                    <a:pt x="516" y="611"/>
                  </a:lnTo>
                  <a:lnTo>
                    <a:pt x="504" y="646"/>
                  </a:lnTo>
                  <a:lnTo>
                    <a:pt x="490" y="680"/>
                  </a:lnTo>
                  <a:lnTo>
                    <a:pt x="474" y="714"/>
                  </a:lnTo>
                  <a:lnTo>
                    <a:pt x="458" y="746"/>
                  </a:lnTo>
                  <a:lnTo>
                    <a:pt x="440" y="776"/>
                  </a:lnTo>
                  <a:lnTo>
                    <a:pt x="421" y="805"/>
                  </a:lnTo>
                  <a:lnTo>
                    <a:pt x="400" y="832"/>
                  </a:lnTo>
                  <a:lnTo>
                    <a:pt x="378" y="858"/>
                  </a:lnTo>
                  <a:lnTo>
                    <a:pt x="354" y="880"/>
                  </a:lnTo>
                  <a:lnTo>
                    <a:pt x="328" y="901"/>
                  </a:lnTo>
                  <a:lnTo>
                    <a:pt x="302" y="919"/>
                  </a:lnTo>
                  <a:lnTo>
                    <a:pt x="275" y="934"/>
                  </a:lnTo>
                  <a:lnTo>
                    <a:pt x="246" y="947"/>
                  </a:lnTo>
                  <a:lnTo>
                    <a:pt x="216" y="957"/>
                  </a:lnTo>
                  <a:lnTo>
                    <a:pt x="199" y="961"/>
                  </a:lnTo>
                  <a:lnTo>
                    <a:pt x="183" y="964"/>
                  </a:lnTo>
                  <a:lnTo>
                    <a:pt x="168" y="966"/>
                  </a:lnTo>
                  <a:lnTo>
                    <a:pt x="153" y="968"/>
                  </a:lnTo>
                  <a:lnTo>
                    <a:pt x="139" y="969"/>
                  </a:lnTo>
                  <a:lnTo>
                    <a:pt x="124" y="969"/>
                  </a:lnTo>
                  <a:lnTo>
                    <a:pt x="111" y="968"/>
                  </a:lnTo>
                  <a:lnTo>
                    <a:pt x="97" y="967"/>
                  </a:lnTo>
                  <a:lnTo>
                    <a:pt x="84" y="965"/>
                  </a:lnTo>
                  <a:lnTo>
                    <a:pt x="71" y="963"/>
                  </a:lnTo>
                  <a:lnTo>
                    <a:pt x="58" y="960"/>
                  </a:lnTo>
                  <a:lnTo>
                    <a:pt x="45" y="956"/>
                  </a:lnTo>
                  <a:lnTo>
                    <a:pt x="34" y="952"/>
                  </a:lnTo>
                  <a:lnTo>
                    <a:pt x="22" y="947"/>
                  </a:lnTo>
                  <a:lnTo>
                    <a:pt x="11" y="941"/>
                  </a:lnTo>
                  <a:lnTo>
                    <a:pt x="0" y="935"/>
                  </a:lnTo>
                  <a:lnTo>
                    <a:pt x="13" y="948"/>
                  </a:lnTo>
                  <a:lnTo>
                    <a:pt x="26" y="960"/>
                  </a:lnTo>
                  <a:lnTo>
                    <a:pt x="39" y="971"/>
                  </a:lnTo>
                  <a:lnTo>
                    <a:pt x="54" y="983"/>
                  </a:lnTo>
                  <a:lnTo>
                    <a:pt x="70" y="992"/>
                  </a:lnTo>
                  <a:lnTo>
                    <a:pt x="85" y="1000"/>
                  </a:lnTo>
                  <a:lnTo>
                    <a:pt x="102" y="1007"/>
                  </a:lnTo>
                  <a:lnTo>
                    <a:pt x="119" y="1013"/>
                  </a:lnTo>
                  <a:lnTo>
                    <a:pt x="136" y="1017"/>
                  </a:lnTo>
                  <a:lnTo>
                    <a:pt x="155" y="1021"/>
                  </a:lnTo>
                  <a:lnTo>
                    <a:pt x="174" y="1023"/>
                  </a:lnTo>
                  <a:lnTo>
                    <a:pt x="194" y="1023"/>
                  </a:lnTo>
                  <a:lnTo>
                    <a:pt x="215" y="1023"/>
                  </a:lnTo>
                  <a:lnTo>
                    <a:pt x="236" y="1020"/>
                  </a:lnTo>
                  <a:lnTo>
                    <a:pt x="258" y="1016"/>
                  </a:lnTo>
                  <a:lnTo>
                    <a:pt x="281" y="1011"/>
                  </a:lnTo>
                  <a:lnTo>
                    <a:pt x="313" y="1000"/>
                  </a:lnTo>
                  <a:lnTo>
                    <a:pt x="344" y="986"/>
                  </a:lnTo>
                  <a:lnTo>
                    <a:pt x="375" y="968"/>
                  </a:lnTo>
                  <a:lnTo>
                    <a:pt x="403" y="948"/>
                  </a:lnTo>
                  <a:lnTo>
                    <a:pt x="429" y="924"/>
                  </a:lnTo>
                  <a:lnTo>
                    <a:pt x="454" y="899"/>
                  </a:lnTo>
                  <a:lnTo>
                    <a:pt x="477" y="871"/>
                  </a:lnTo>
                  <a:lnTo>
                    <a:pt x="500" y="840"/>
                  </a:lnTo>
                  <a:lnTo>
                    <a:pt x="520" y="807"/>
                  </a:lnTo>
                  <a:lnTo>
                    <a:pt x="538" y="773"/>
                  </a:lnTo>
                  <a:lnTo>
                    <a:pt x="554" y="737"/>
                  </a:lnTo>
                  <a:lnTo>
                    <a:pt x="569" y="699"/>
                  </a:lnTo>
                  <a:lnTo>
                    <a:pt x="582" y="661"/>
                  </a:lnTo>
                  <a:lnTo>
                    <a:pt x="593" y="622"/>
                  </a:lnTo>
                  <a:lnTo>
                    <a:pt x="602" y="583"/>
                  </a:lnTo>
                  <a:lnTo>
                    <a:pt x="609" y="541"/>
                  </a:lnTo>
                  <a:lnTo>
                    <a:pt x="614" y="501"/>
                  </a:lnTo>
                  <a:lnTo>
                    <a:pt x="618" y="461"/>
                  </a:lnTo>
                  <a:lnTo>
                    <a:pt x="619" y="419"/>
                  </a:lnTo>
                  <a:lnTo>
                    <a:pt x="618" y="379"/>
                  </a:lnTo>
                  <a:lnTo>
                    <a:pt x="615" y="340"/>
                  </a:lnTo>
                  <a:lnTo>
                    <a:pt x="610" y="300"/>
                  </a:lnTo>
                  <a:lnTo>
                    <a:pt x="603" y="262"/>
                  </a:lnTo>
                  <a:lnTo>
                    <a:pt x="594" y="226"/>
                  </a:lnTo>
                  <a:lnTo>
                    <a:pt x="582" y="191"/>
                  </a:lnTo>
                  <a:lnTo>
                    <a:pt x="569" y="156"/>
                  </a:lnTo>
                  <a:lnTo>
                    <a:pt x="553" y="125"/>
                  </a:lnTo>
                  <a:lnTo>
                    <a:pt x="534" y="95"/>
                  </a:lnTo>
                  <a:lnTo>
                    <a:pt x="514" y="67"/>
                  </a:lnTo>
                  <a:lnTo>
                    <a:pt x="490" y="43"/>
                  </a:lnTo>
                  <a:lnTo>
                    <a:pt x="464" y="19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D3D2D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3" name="Freeform 404"/>
            <p:cNvSpPr>
              <a:spLocks/>
            </p:cNvSpPr>
            <p:nvPr/>
          </p:nvSpPr>
          <p:spPr bwMode="auto">
            <a:xfrm>
              <a:off x="8095927" y="1630770"/>
              <a:ext cx="77708" cy="57807"/>
            </a:xfrm>
            <a:custGeom>
              <a:avLst/>
              <a:gdLst/>
              <a:ahLst/>
              <a:cxnLst>
                <a:cxn ang="0">
                  <a:pos x="730" y="520"/>
                </a:cxn>
                <a:cxn ang="0">
                  <a:pos x="720" y="454"/>
                </a:cxn>
                <a:cxn ang="0">
                  <a:pos x="705" y="388"/>
                </a:cxn>
                <a:cxn ang="0">
                  <a:pos x="688" y="332"/>
                </a:cxn>
                <a:cxn ang="0">
                  <a:pos x="673" y="292"/>
                </a:cxn>
                <a:cxn ang="0">
                  <a:pos x="655" y="252"/>
                </a:cxn>
                <a:cxn ang="0">
                  <a:pos x="632" y="213"/>
                </a:cxn>
                <a:cxn ang="0">
                  <a:pos x="607" y="173"/>
                </a:cxn>
                <a:cxn ang="0">
                  <a:pos x="578" y="136"/>
                </a:cxn>
                <a:cxn ang="0">
                  <a:pos x="544" y="101"/>
                </a:cxn>
                <a:cxn ang="0">
                  <a:pos x="506" y="70"/>
                </a:cxn>
                <a:cxn ang="0">
                  <a:pos x="463" y="41"/>
                </a:cxn>
                <a:cxn ang="0">
                  <a:pos x="421" y="21"/>
                </a:cxn>
                <a:cxn ang="0">
                  <a:pos x="380" y="8"/>
                </a:cxn>
                <a:cxn ang="0">
                  <a:pos x="339" y="1"/>
                </a:cxn>
                <a:cxn ang="0">
                  <a:pos x="301" y="0"/>
                </a:cxn>
                <a:cxn ang="0">
                  <a:pos x="264" y="4"/>
                </a:cxn>
                <a:cxn ang="0">
                  <a:pos x="229" y="13"/>
                </a:cxn>
                <a:cxn ang="0">
                  <a:pos x="195" y="25"/>
                </a:cxn>
                <a:cxn ang="0">
                  <a:pos x="163" y="40"/>
                </a:cxn>
                <a:cxn ang="0">
                  <a:pos x="134" y="59"/>
                </a:cxn>
                <a:cxn ang="0">
                  <a:pos x="106" y="79"/>
                </a:cxn>
                <a:cxn ang="0">
                  <a:pos x="80" y="100"/>
                </a:cxn>
                <a:cxn ang="0">
                  <a:pos x="47" y="132"/>
                </a:cxn>
                <a:cxn ang="0">
                  <a:pos x="13" y="172"/>
                </a:cxn>
                <a:cxn ang="0">
                  <a:pos x="11" y="182"/>
                </a:cxn>
                <a:cxn ang="0">
                  <a:pos x="65" y="145"/>
                </a:cxn>
                <a:cxn ang="0">
                  <a:pos x="106" y="123"/>
                </a:cxn>
                <a:cxn ang="0">
                  <a:pos x="138" y="109"/>
                </a:cxn>
                <a:cxn ang="0">
                  <a:pos x="172" y="97"/>
                </a:cxn>
                <a:cxn ang="0">
                  <a:pos x="208" y="88"/>
                </a:cxn>
                <a:cxn ang="0">
                  <a:pos x="247" y="83"/>
                </a:cxn>
                <a:cxn ang="0">
                  <a:pos x="287" y="82"/>
                </a:cxn>
                <a:cxn ang="0">
                  <a:pos x="329" y="86"/>
                </a:cxn>
                <a:cxn ang="0">
                  <a:pos x="372" y="97"/>
                </a:cxn>
                <a:cxn ang="0">
                  <a:pos x="414" y="115"/>
                </a:cxn>
                <a:cxn ang="0">
                  <a:pos x="456" y="142"/>
                </a:cxn>
                <a:cxn ang="0">
                  <a:pos x="498" y="176"/>
                </a:cxn>
                <a:cxn ang="0">
                  <a:pos x="536" y="213"/>
                </a:cxn>
                <a:cxn ang="0">
                  <a:pos x="569" y="247"/>
                </a:cxn>
                <a:cxn ang="0">
                  <a:pos x="598" y="281"/>
                </a:cxn>
                <a:cxn ang="0">
                  <a:pos x="635" y="331"/>
                </a:cxn>
                <a:cxn ang="0">
                  <a:pos x="674" y="391"/>
                </a:cxn>
                <a:cxn ang="0">
                  <a:pos x="700" y="443"/>
                </a:cxn>
                <a:cxn ang="0">
                  <a:pos x="717" y="486"/>
                </a:cxn>
                <a:cxn ang="0">
                  <a:pos x="729" y="526"/>
                </a:cxn>
              </a:cxnLst>
              <a:rect l="0" t="0" r="r" b="b"/>
              <a:pathLst>
                <a:path w="731" h="534">
                  <a:moveTo>
                    <a:pt x="731" y="534"/>
                  </a:moveTo>
                  <a:lnTo>
                    <a:pt x="730" y="520"/>
                  </a:lnTo>
                  <a:lnTo>
                    <a:pt x="725" y="481"/>
                  </a:lnTo>
                  <a:lnTo>
                    <a:pt x="720" y="454"/>
                  </a:lnTo>
                  <a:lnTo>
                    <a:pt x="714" y="422"/>
                  </a:lnTo>
                  <a:lnTo>
                    <a:pt x="705" y="388"/>
                  </a:lnTo>
                  <a:lnTo>
                    <a:pt x="695" y="351"/>
                  </a:lnTo>
                  <a:lnTo>
                    <a:pt x="688" y="332"/>
                  </a:lnTo>
                  <a:lnTo>
                    <a:pt x="681" y="311"/>
                  </a:lnTo>
                  <a:lnTo>
                    <a:pt x="673" y="292"/>
                  </a:lnTo>
                  <a:lnTo>
                    <a:pt x="664" y="272"/>
                  </a:lnTo>
                  <a:lnTo>
                    <a:pt x="655" y="252"/>
                  </a:lnTo>
                  <a:lnTo>
                    <a:pt x="645" y="232"/>
                  </a:lnTo>
                  <a:lnTo>
                    <a:pt x="632" y="213"/>
                  </a:lnTo>
                  <a:lnTo>
                    <a:pt x="620" y="193"/>
                  </a:lnTo>
                  <a:lnTo>
                    <a:pt x="607" y="173"/>
                  </a:lnTo>
                  <a:lnTo>
                    <a:pt x="593" y="154"/>
                  </a:lnTo>
                  <a:lnTo>
                    <a:pt x="578" y="136"/>
                  </a:lnTo>
                  <a:lnTo>
                    <a:pt x="562" y="118"/>
                  </a:lnTo>
                  <a:lnTo>
                    <a:pt x="544" y="101"/>
                  </a:lnTo>
                  <a:lnTo>
                    <a:pt x="526" y="85"/>
                  </a:lnTo>
                  <a:lnTo>
                    <a:pt x="506" y="70"/>
                  </a:lnTo>
                  <a:lnTo>
                    <a:pt x="484" y="55"/>
                  </a:lnTo>
                  <a:lnTo>
                    <a:pt x="463" y="41"/>
                  </a:lnTo>
                  <a:lnTo>
                    <a:pt x="442" y="30"/>
                  </a:lnTo>
                  <a:lnTo>
                    <a:pt x="421" y="21"/>
                  </a:lnTo>
                  <a:lnTo>
                    <a:pt x="400" y="14"/>
                  </a:lnTo>
                  <a:lnTo>
                    <a:pt x="380" y="8"/>
                  </a:lnTo>
                  <a:lnTo>
                    <a:pt x="359" y="4"/>
                  </a:lnTo>
                  <a:lnTo>
                    <a:pt x="339" y="1"/>
                  </a:lnTo>
                  <a:lnTo>
                    <a:pt x="320" y="0"/>
                  </a:lnTo>
                  <a:lnTo>
                    <a:pt x="301" y="0"/>
                  </a:lnTo>
                  <a:lnTo>
                    <a:pt x="282" y="2"/>
                  </a:lnTo>
                  <a:lnTo>
                    <a:pt x="264" y="4"/>
                  </a:lnTo>
                  <a:lnTo>
                    <a:pt x="246" y="8"/>
                  </a:lnTo>
                  <a:lnTo>
                    <a:pt x="229" y="13"/>
                  </a:lnTo>
                  <a:lnTo>
                    <a:pt x="211" y="18"/>
                  </a:lnTo>
                  <a:lnTo>
                    <a:pt x="195" y="25"/>
                  </a:lnTo>
                  <a:lnTo>
                    <a:pt x="179" y="32"/>
                  </a:lnTo>
                  <a:lnTo>
                    <a:pt x="163" y="40"/>
                  </a:lnTo>
                  <a:lnTo>
                    <a:pt x="148" y="50"/>
                  </a:lnTo>
                  <a:lnTo>
                    <a:pt x="134" y="59"/>
                  </a:lnTo>
                  <a:lnTo>
                    <a:pt x="120" y="69"/>
                  </a:lnTo>
                  <a:lnTo>
                    <a:pt x="106" y="79"/>
                  </a:lnTo>
                  <a:lnTo>
                    <a:pt x="94" y="89"/>
                  </a:lnTo>
                  <a:lnTo>
                    <a:pt x="80" y="100"/>
                  </a:lnTo>
                  <a:lnTo>
                    <a:pt x="69" y="110"/>
                  </a:lnTo>
                  <a:lnTo>
                    <a:pt x="47" y="132"/>
                  </a:lnTo>
                  <a:lnTo>
                    <a:pt x="29" y="152"/>
                  </a:lnTo>
                  <a:lnTo>
                    <a:pt x="13" y="172"/>
                  </a:lnTo>
                  <a:lnTo>
                    <a:pt x="0" y="191"/>
                  </a:lnTo>
                  <a:lnTo>
                    <a:pt x="11" y="182"/>
                  </a:lnTo>
                  <a:lnTo>
                    <a:pt x="43" y="159"/>
                  </a:lnTo>
                  <a:lnTo>
                    <a:pt x="65" y="145"/>
                  </a:lnTo>
                  <a:lnTo>
                    <a:pt x="92" y="130"/>
                  </a:lnTo>
                  <a:lnTo>
                    <a:pt x="106" y="123"/>
                  </a:lnTo>
                  <a:lnTo>
                    <a:pt x="122" y="116"/>
                  </a:lnTo>
                  <a:lnTo>
                    <a:pt x="138" y="109"/>
                  </a:lnTo>
                  <a:lnTo>
                    <a:pt x="154" y="103"/>
                  </a:lnTo>
                  <a:lnTo>
                    <a:pt x="172" y="97"/>
                  </a:lnTo>
                  <a:lnTo>
                    <a:pt x="190" y="92"/>
                  </a:lnTo>
                  <a:lnTo>
                    <a:pt x="208" y="88"/>
                  </a:lnTo>
                  <a:lnTo>
                    <a:pt x="228" y="85"/>
                  </a:lnTo>
                  <a:lnTo>
                    <a:pt x="247" y="83"/>
                  </a:lnTo>
                  <a:lnTo>
                    <a:pt x="267" y="81"/>
                  </a:lnTo>
                  <a:lnTo>
                    <a:pt x="287" y="82"/>
                  </a:lnTo>
                  <a:lnTo>
                    <a:pt x="308" y="83"/>
                  </a:lnTo>
                  <a:lnTo>
                    <a:pt x="329" y="86"/>
                  </a:lnTo>
                  <a:lnTo>
                    <a:pt x="350" y="91"/>
                  </a:lnTo>
                  <a:lnTo>
                    <a:pt x="372" y="97"/>
                  </a:lnTo>
                  <a:lnTo>
                    <a:pt x="393" y="105"/>
                  </a:lnTo>
                  <a:lnTo>
                    <a:pt x="414" y="115"/>
                  </a:lnTo>
                  <a:lnTo>
                    <a:pt x="435" y="127"/>
                  </a:lnTo>
                  <a:lnTo>
                    <a:pt x="456" y="142"/>
                  </a:lnTo>
                  <a:lnTo>
                    <a:pt x="477" y="158"/>
                  </a:lnTo>
                  <a:lnTo>
                    <a:pt x="498" y="176"/>
                  </a:lnTo>
                  <a:lnTo>
                    <a:pt x="518" y="195"/>
                  </a:lnTo>
                  <a:lnTo>
                    <a:pt x="536" y="213"/>
                  </a:lnTo>
                  <a:lnTo>
                    <a:pt x="553" y="230"/>
                  </a:lnTo>
                  <a:lnTo>
                    <a:pt x="569" y="247"/>
                  </a:lnTo>
                  <a:lnTo>
                    <a:pt x="584" y="265"/>
                  </a:lnTo>
                  <a:lnTo>
                    <a:pt x="598" y="281"/>
                  </a:lnTo>
                  <a:lnTo>
                    <a:pt x="611" y="298"/>
                  </a:lnTo>
                  <a:lnTo>
                    <a:pt x="635" y="331"/>
                  </a:lnTo>
                  <a:lnTo>
                    <a:pt x="657" y="362"/>
                  </a:lnTo>
                  <a:lnTo>
                    <a:pt x="674" y="391"/>
                  </a:lnTo>
                  <a:lnTo>
                    <a:pt x="688" y="418"/>
                  </a:lnTo>
                  <a:lnTo>
                    <a:pt x="700" y="443"/>
                  </a:lnTo>
                  <a:lnTo>
                    <a:pt x="710" y="467"/>
                  </a:lnTo>
                  <a:lnTo>
                    <a:pt x="717" y="486"/>
                  </a:lnTo>
                  <a:lnTo>
                    <a:pt x="723" y="503"/>
                  </a:lnTo>
                  <a:lnTo>
                    <a:pt x="729" y="526"/>
                  </a:lnTo>
                  <a:lnTo>
                    <a:pt x="731" y="534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4" name="Freeform 405"/>
            <p:cNvSpPr>
              <a:spLocks/>
            </p:cNvSpPr>
            <p:nvPr/>
          </p:nvSpPr>
          <p:spPr bwMode="auto">
            <a:xfrm>
              <a:off x="8085084" y="1675524"/>
              <a:ext cx="45179" cy="72725"/>
            </a:xfrm>
            <a:custGeom>
              <a:avLst/>
              <a:gdLst/>
              <a:ahLst/>
              <a:cxnLst>
                <a:cxn ang="0">
                  <a:pos x="161" y="32"/>
                </a:cxn>
                <a:cxn ang="0">
                  <a:pos x="199" y="13"/>
                </a:cxn>
                <a:cxn ang="0">
                  <a:pos x="233" y="2"/>
                </a:cxn>
                <a:cxn ang="0">
                  <a:pos x="264" y="0"/>
                </a:cxn>
                <a:cxn ang="0">
                  <a:pos x="293" y="5"/>
                </a:cxn>
                <a:cxn ang="0">
                  <a:pos x="318" y="17"/>
                </a:cxn>
                <a:cxn ang="0">
                  <a:pos x="342" y="35"/>
                </a:cxn>
                <a:cxn ang="0">
                  <a:pos x="362" y="59"/>
                </a:cxn>
                <a:cxn ang="0">
                  <a:pos x="379" y="86"/>
                </a:cxn>
                <a:cxn ang="0">
                  <a:pos x="393" y="117"/>
                </a:cxn>
                <a:cxn ang="0">
                  <a:pos x="404" y="151"/>
                </a:cxn>
                <a:cxn ang="0">
                  <a:pos x="413" y="187"/>
                </a:cxn>
                <a:cxn ang="0">
                  <a:pos x="418" y="224"/>
                </a:cxn>
                <a:cxn ang="0">
                  <a:pos x="421" y="261"/>
                </a:cxn>
                <a:cxn ang="0">
                  <a:pos x="421" y="298"/>
                </a:cxn>
                <a:cxn ang="0">
                  <a:pos x="419" y="334"/>
                </a:cxn>
                <a:cxn ang="0">
                  <a:pos x="413" y="367"/>
                </a:cxn>
                <a:cxn ang="0">
                  <a:pos x="406" y="399"/>
                </a:cxn>
                <a:cxn ang="0">
                  <a:pos x="396" y="431"/>
                </a:cxn>
                <a:cxn ang="0">
                  <a:pos x="384" y="464"/>
                </a:cxn>
                <a:cxn ang="0">
                  <a:pos x="370" y="496"/>
                </a:cxn>
                <a:cxn ang="0">
                  <a:pos x="354" y="526"/>
                </a:cxn>
                <a:cxn ang="0">
                  <a:pos x="336" y="555"/>
                </a:cxn>
                <a:cxn ang="0">
                  <a:pos x="316" y="582"/>
                </a:cxn>
                <a:cxn ang="0">
                  <a:pos x="295" y="606"/>
                </a:cxn>
                <a:cxn ang="0">
                  <a:pos x="272" y="626"/>
                </a:cxn>
                <a:cxn ang="0">
                  <a:pos x="249" y="643"/>
                </a:cxn>
                <a:cxn ang="0">
                  <a:pos x="224" y="656"/>
                </a:cxn>
                <a:cxn ang="0">
                  <a:pos x="198" y="663"/>
                </a:cxn>
                <a:cxn ang="0">
                  <a:pos x="170" y="666"/>
                </a:cxn>
                <a:cxn ang="0">
                  <a:pos x="143" y="663"/>
                </a:cxn>
                <a:cxn ang="0">
                  <a:pos x="115" y="654"/>
                </a:cxn>
                <a:cxn ang="0">
                  <a:pos x="86" y="637"/>
                </a:cxn>
                <a:cxn ang="0">
                  <a:pos x="60" y="614"/>
                </a:cxn>
                <a:cxn ang="0">
                  <a:pos x="38" y="584"/>
                </a:cxn>
                <a:cxn ang="0">
                  <a:pos x="22" y="549"/>
                </a:cxn>
                <a:cxn ang="0">
                  <a:pos x="10" y="510"/>
                </a:cxn>
                <a:cxn ang="0">
                  <a:pos x="3" y="468"/>
                </a:cxn>
                <a:cxn ang="0">
                  <a:pos x="0" y="423"/>
                </a:cxn>
                <a:cxn ang="0">
                  <a:pos x="1" y="377"/>
                </a:cxn>
                <a:cxn ang="0">
                  <a:pos x="6" y="330"/>
                </a:cxn>
                <a:cxn ang="0">
                  <a:pos x="14" y="283"/>
                </a:cxn>
                <a:cxn ang="0">
                  <a:pos x="25" y="238"/>
                </a:cxn>
                <a:cxn ang="0">
                  <a:pos x="40" y="195"/>
                </a:cxn>
                <a:cxn ang="0">
                  <a:pos x="59" y="153"/>
                </a:cxn>
                <a:cxn ang="0">
                  <a:pos x="79" y="117"/>
                </a:cxn>
                <a:cxn ang="0">
                  <a:pos x="102" y="85"/>
                </a:cxn>
                <a:cxn ang="0">
                  <a:pos x="128" y="58"/>
                </a:cxn>
              </a:cxnLst>
              <a:rect l="0" t="0" r="r" b="b"/>
              <a:pathLst>
                <a:path w="422" h="666">
                  <a:moveTo>
                    <a:pt x="141" y="47"/>
                  </a:moveTo>
                  <a:lnTo>
                    <a:pt x="161" y="32"/>
                  </a:lnTo>
                  <a:lnTo>
                    <a:pt x="180" y="21"/>
                  </a:lnTo>
                  <a:lnTo>
                    <a:pt x="199" y="13"/>
                  </a:lnTo>
                  <a:lnTo>
                    <a:pt x="216" y="6"/>
                  </a:lnTo>
                  <a:lnTo>
                    <a:pt x="233" y="2"/>
                  </a:lnTo>
                  <a:lnTo>
                    <a:pt x="249" y="0"/>
                  </a:lnTo>
                  <a:lnTo>
                    <a:pt x="264" y="0"/>
                  </a:lnTo>
                  <a:lnTo>
                    <a:pt x="279" y="1"/>
                  </a:lnTo>
                  <a:lnTo>
                    <a:pt x="293" y="5"/>
                  </a:lnTo>
                  <a:lnTo>
                    <a:pt x="306" y="10"/>
                  </a:lnTo>
                  <a:lnTo>
                    <a:pt x="318" y="17"/>
                  </a:lnTo>
                  <a:lnTo>
                    <a:pt x="331" y="25"/>
                  </a:lnTo>
                  <a:lnTo>
                    <a:pt x="342" y="35"/>
                  </a:lnTo>
                  <a:lnTo>
                    <a:pt x="352" y="47"/>
                  </a:lnTo>
                  <a:lnTo>
                    <a:pt x="362" y="59"/>
                  </a:lnTo>
                  <a:lnTo>
                    <a:pt x="371" y="72"/>
                  </a:lnTo>
                  <a:lnTo>
                    <a:pt x="379" y="86"/>
                  </a:lnTo>
                  <a:lnTo>
                    <a:pt x="386" y="101"/>
                  </a:lnTo>
                  <a:lnTo>
                    <a:pt x="393" y="117"/>
                  </a:lnTo>
                  <a:lnTo>
                    <a:pt x="399" y="133"/>
                  </a:lnTo>
                  <a:lnTo>
                    <a:pt x="404" y="151"/>
                  </a:lnTo>
                  <a:lnTo>
                    <a:pt x="409" y="168"/>
                  </a:lnTo>
                  <a:lnTo>
                    <a:pt x="413" y="187"/>
                  </a:lnTo>
                  <a:lnTo>
                    <a:pt x="416" y="205"/>
                  </a:lnTo>
                  <a:lnTo>
                    <a:pt x="418" y="224"/>
                  </a:lnTo>
                  <a:lnTo>
                    <a:pt x="420" y="243"/>
                  </a:lnTo>
                  <a:lnTo>
                    <a:pt x="421" y="261"/>
                  </a:lnTo>
                  <a:lnTo>
                    <a:pt x="422" y="280"/>
                  </a:lnTo>
                  <a:lnTo>
                    <a:pt x="421" y="298"/>
                  </a:lnTo>
                  <a:lnTo>
                    <a:pt x="420" y="317"/>
                  </a:lnTo>
                  <a:lnTo>
                    <a:pt x="419" y="334"/>
                  </a:lnTo>
                  <a:lnTo>
                    <a:pt x="416" y="351"/>
                  </a:lnTo>
                  <a:lnTo>
                    <a:pt x="413" y="367"/>
                  </a:lnTo>
                  <a:lnTo>
                    <a:pt x="410" y="383"/>
                  </a:lnTo>
                  <a:lnTo>
                    <a:pt x="406" y="399"/>
                  </a:lnTo>
                  <a:lnTo>
                    <a:pt x="401" y="415"/>
                  </a:lnTo>
                  <a:lnTo>
                    <a:pt x="396" y="431"/>
                  </a:lnTo>
                  <a:lnTo>
                    <a:pt x="390" y="448"/>
                  </a:lnTo>
                  <a:lnTo>
                    <a:pt x="384" y="464"/>
                  </a:lnTo>
                  <a:lnTo>
                    <a:pt x="377" y="480"/>
                  </a:lnTo>
                  <a:lnTo>
                    <a:pt x="370" y="496"/>
                  </a:lnTo>
                  <a:lnTo>
                    <a:pt x="362" y="511"/>
                  </a:lnTo>
                  <a:lnTo>
                    <a:pt x="354" y="526"/>
                  </a:lnTo>
                  <a:lnTo>
                    <a:pt x="345" y="541"/>
                  </a:lnTo>
                  <a:lnTo>
                    <a:pt x="336" y="555"/>
                  </a:lnTo>
                  <a:lnTo>
                    <a:pt x="327" y="568"/>
                  </a:lnTo>
                  <a:lnTo>
                    <a:pt x="316" y="582"/>
                  </a:lnTo>
                  <a:lnTo>
                    <a:pt x="305" y="594"/>
                  </a:lnTo>
                  <a:lnTo>
                    <a:pt x="295" y="606"/>
                  </a:lnTo>
                  <a:lnTo>
                    <a:pt x="284" y="616"/>
                  </a:lnTo>
                  <a:lnTo>
                    <a:pt x="272" y="626"/>
                  </a:lnTo>
                  <a:lnTo>
                    <a:pt x="261" y="635"/>
                  </a:lnTo>
                  <a:lnTo>
                    <a:pt x="249" y="643"/>
                  </a:lnTo>
                  <a:lnTo>
                    <a:pt x="236" y="650"/>
                  </a:lnTo>
                  <a:lnTo>
                    <a:pt x="224" y="656"/>
                  </a:lnTo>
                  <a:lnTo>
                    <a:pt x="211" y="660"/>
                  </a:lnTo>
                  <a:lnTo>
                    <a:pt x="198" y="663"/>
                  </a:lnTo>
                  <a:lnTo>
                    <a:pt x="185" y="666"/>
                  </a:lnTo>
                  <a:lnTo>
                    <a:pt x="170" y="666"/>
                  </a:lnTo>
                  <a:lnTo>
                    <a:pt x="157" y="665"/>
                  </a:lnTo>
                  <a:lnTo>
                    <a:pt x="143" y="663"/>
                  </a:lnTo>
                  <a:lnTo>
                    <a:pt x="129" y="659"/>
                  </a:lnTo>
                  <a:lnTo>
                    <a:pt x="115" y="654"/>
                  </a:lnTo>
                  <a:lnTo>
                    <a:pt x="101" y="647"/>
                  </a:lnTo>
                  <a:lnTo>
                    <a:pt x="86" y="637"/>
                  </a:lnTo>
                  <a:lnTo>
                    <a:pt x="72" y="626"/>
                  </a:lnTo>
                  <a:lnTo>
                    <a:pt x="60" y="614"/>
                  </a:lnTo>
                  <a:lnTo>
                    <a:pt x="49" y="600"/>
                  </a:lnTo>
                  <a:lnTo>
                    <a:pt x="38" y="584"/>
                  </a:lnTo>
                  <a:lnTo>
                    <a:pt x="29" y="566"/>
                  </a:lnTo>
                  <a:lnTo>
                    <a:pt x="22" y="549"/>
                  </a:lnTo>
                  <a:lnTo>
                    <a:pt x="16" y="530"/>
                  </a:lnTo>
                  <a:lnTo>
                    <a:pt x="10" y="510"/>
                  </a:lnTo>
                  <a:lnTo>
                    <a:pt x="6" y="489"/>
                  </a:lnTo>
                  <a:lnTo>
                    <a:pt x="3" y="468"/>
                  </a:lnTo>
                  <a:lnTo>
                    <a:pt x="1" y="445"/>
                  </a:lnTo>
                  <a:lnTo>
                    <a:pt x="0" y="423"/>
                  </a:lnTo>
                  <a:lnTo>
                    <a:pt x="0" y="400"/>
                  </a:lnTo>
                  <a:lnTo>
                    <a:pt x="1" y="377"/>
                  </a:lnTo>
                  <a:lnTo>
                    <a:pt x="3" y="354"/>
                  </a:lnTo>
                  <a:lnTo>
                    <a:pt x="6" y="330"/>
                  </a:lnTo>
                  <a:lnTo>
                    <a:pt x="9" y="306"/>
                  </a:lnTo>
                  <a:lnTo>
                    <a:pt x="14" y="283"/>
                  </a:lnTo>
                  <a:lnTo>
                    <a:pt x="19" y="260"/>
                  </a:lnTo>
                  <a:lnTo>
                    <a:pt x="25" y="238"/>
                  </a:lnTo>
                  <a:lnTo>
                    <a:pt x="32" y="216"/>
                  </a:lnTo>
                  <a:lnTo>
                    <a:pt x="40" y="195"/>
                  </a:lnTo>
                  <a:lnTo>
                    <a:pt x="50" y="173"/>
                  </a:lnTo>
                  <a:lnTo>
                    <a:pt x="59" y="153"/>
                  </a:lnTo>
                  <a:lnTo>
                    <a:pt x="69" y="135"/>
                  </a:lnTo>
                  <a:lnTo>
                    <a:pt x="79" y="117"/>
                  </a:lnTo>
                  <a:lnTo>
                    <a:pt x="90" y="100"/>
                  </a:lnTo>
                  <a:lnTo>
                    <a:pt x="102" y="85"/>
                  </a:lnTo>
                  <a:lnTo>
                    <a:pt x="115" y="71"/>
                  </a:lnTo>
                  <a:lnTo>
                    <a:pt x="128" y="58"/>
                  </a:lnTo>
                  <a:lnTo>
                    <a:pt x="141" y="47"/>
                  </a:lnTo>
                  <a:close/>
                </a:path>
              </a:pathLst>
            </a:custGeom>
            <a:solidFill>
              <a:srgbClr val="74582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5" name="Freeform 406"/>
            <p:cNvSpPr>
              <a:spLocks/>
            </p:cNvSpPr>
            <p:nvPr/>
          </p:nvSpPr>
          <p:spPr bwMode="auto">
            <a:xfrm>
              <a:off x="8088699" y="1696037"/>
              <a:ext cx="19879" cy="39159"/>
            </a:xfrm>
            <a:custGeom>
              <a:avLst/>
              <a:gdLst/>
              <a:ahLst/>
              <a:cxnLst>
                <a:cxn ang="0">
                  <a:pos x="1" y="185"/>
                </a:cxn>
                <a:cxn ang="0">
                  <a:pos x="0" y="221"/>
                </a:cxn>
                <a:cxn ang="0">
                  <a:pos x="3" y="255"/>
                </a:cxn>
                <a:cxn ang="0">
                  <a:pos x="9" y="284"/>
                </a:cxn>
                <a:cxn ang="0">
                  <a:pos x="20" y="310"/>
                </a:cxn>
                <a:cxn ang="0">
                  <a:pos x="32" y="331"/>
                </a:cxn>
                <a:cxn ang="0">
                  <a:pos x="47" y="347"/>
                </a:cxn>
                <a:cxn ang="0">
                  <a:pos x="64" y="357"/>
                </a:cxn>
                <a:cxn ang="0">
                  <a:pos x="83" y="359"/>
                </a:cxn>
                <a:cxn ang="0">
                  <a:pos x="102" y="355"/>
                </a:cxn>
                <a:cxn ang="0">
                  <a:pos x="121" y="343"/>
                </a:cxn>
                <a:cxn ang="0">
                  <a:pos x="138" y="326"/>
                </a:cxn>
                <a:cxn ang="0">
                  <a:pos x="155" y="304"/>
                </a:cxn>
                <a:cxn ang="0">
                  <a:pos x="169" y="276"/>
                </a:cxn>
                <a:cxn ang="0">
                  <a:pos x="180" y="244"/>
                </a:cxn>
                <a:cxn ang="0">
                  <a:pos x="189" y="210"/>
                </a:cxn>
                <a:cxn ang="0">
                  <a:pos x="193" y="174"/>
                </a:cxn>
                <a:cxn ang="0">
                  <a:pos x="194" y="138"/>
                </a:cxn>
                <a:cxn ang="0">
                  <a:pos x="192" y="104"/>
                </a:cxn>
                <a:cxn ang="0">
                  <a:pos x="185" y="75"/>
                </a:cxn>
                <a:cxn ang="0">
                  <a:pos x="176" y="49"/>
                </a:cxn>
                <a:cxn ang="0">
                  <a:pos x="164" y="28"/>
                </a:cxn>
                <a:cxn ang="0">
                  <a:pos x="148" y="12"/>
                </a:cxn>
                <a:cxn ang="0">
                  <a:pos x="130" y="2"/>
                </a:cxn>
                <a:cxn ang="0">
                  <a:pos x="111" y="0"/>
                </a:cxn>
                <a:cxn ang="0">
                  <a:pos x="92" y="4"/>
                </a:cxn>
                <a:cxn ang="0">
                  <a:pos x="74" y="16"/>
                </a:cxn>
                <a:cxn ang="0">
                  <a:pos x="56" y="33"/>
                </a:cxn>
                <a:cxn ang="0">
                  <a:pos x="41" y="55"/>
                </a:cxn>
                <a:cxn ang="0">
                  <a:pos x="27" y="83"/>
                </a:cxn>
                <a:cxn ang="0">
                  <a:pos x="16" y="115"/>
                </a:cxn>
                <a:cxn ang="0">
                  <a:pos x="6" y="149"/>
                </a:cxn>
              </a:cxnLst>
              <a:rect l="0" t="0" r="r" b="b"/>
              <a:pathLst>
                <a:path w="194" h="359">
                  <a:moveTo>
                    <a:pt x="3" y="167"/>
                  </a:moveTo>
                  <a:lnTo>
                    <a:pt x="1" y="185"/>
                  </a:lnTo>
                  <a:lnTo>
                    <a:pt x="0" y="203"/>
                  </a:lnTo>
                  <a:lnTo>
                    <a:pt x="0" y="221"/>
                  </a:lnTo>
                  <a:lnTo>
                    <a:pt x="1" y="238"/>
                  </a:lnTo>
                  <a:lnTo>
                    <a:pt x="3" y="255"/>
                  </a:lnTo>
                  <a:lnTo>
                    <a:pt x="6" y="270"/>
                  </a:lnTo>
                  <a:lnTo>
                    <a:pt x="9" y="284"/>
                  </a:lnTo>
                  <a:lnTo>
                    <a:pt x="15" y="298"/>
                  </a:lnTo>
                  <a:lnTo>
                    <a:pt x="20" y="310"/>
                  </a:lnTo>
                  <a:lnTo>
                    <a:pt x="26" y="321"/>
                  </a:lnTo>
                  <a:lnTo>
                    <a:pt x="32" y="331"/>
                  </a:lnTo>
                  <a:lnTo>
                    <a:pt x="39" y="340"/>
                  </a:lnTo>
                  <a:lnTo>
                    <a:pt x="47" y="347"/>
                  </a:lnTo>
                  <a:lnTo>
                    <a:pt x="55" y="353"/>
                  </a:lnTo>
                  <a:lnTo>
                    <a:pt x="64" y="357"/>
                  </a:lnTo>
                  <a:lnTo>
                    <a:pt x="74" y="359"/>
                  </a:lnTo>
                  <a:lnTo>
                    <a:pt x="83" y="359"/>
                  </a:lnTo>
                  <a:lnTo>
                    <a:pt x="93" y="358"/>
                  </a:lnTo>
                  <a:lnTo>
                    <a:pt x="102" y="355"/>
                  </a:lnTo>
                  <a:lnTo>
                    <a:pt x="112" y="350"/>
                  </a:lnTo>
                  <a:lnTo>
                    <a:pt x="121" y="343"/>
                  </a:lnTo>
                  <a:lnTo>
                    <a:pt x="130" y="335"/>
                  </a:lnTo>
                  <a:lnTo>
                    <a:pt x="138" y="326"/>
                  </a:lnTo>
                  <a:lnTo>
                    <a:pt x="146" y="315"/>
                  </a:lnTo>
                  <a:lnTo>
                    <a:pt x="155" y="304"/>
                  </a:lnTo>
                  <a:lnTo>
                    <a:pt x="162" y="290"/>
                  </a:lnTo>
                  <a:lnTo>
                    <a:pt x="169" y="276"/>
                  </a:lnTo>
                  <a:lnTo>
                    <a:pt x="175" y="261"/>
                  </a:lnTo>
                  <a:lnTo>
                    <a:pt x="180" y="244"/>
                  </a:lnTo>
                  <a:lnTo>
                    <a:pt x="185" y="228"/>
                  </a:lnTo>
                  <a:lnTo>
                    <a:pt x="189" y="210"/>
                  </a:lnTo>
                  <a:lnTo>
                    <a:pt x="191" y="192"/>
                  </a:lnTo>
                  <a:lnTo>
                    <a:pt x="193" y="174"/>
                  </a:lnTo>
                  <a:lnTo>
                    <a:pt x="194" y="156"/>
                  </a:lnTo>
                  <a:lnTo>
                    <a:pt x="194" y="138"/>
                  </a:lnTo>
                  <a:lnTo>
                    <a:pt x="193" y="121"/>
                  </a:lnTo>
                  <a:lnTo>
                    <a:pt x="192" y="104"/>
                  </a:lnTo>
                  <a:lnTo>
                    <a:pt x="189" y="89"/>
                  </a:lnTo>
                  <a:lnTo>
                    <a:pt x="185" y="75"/>
                  </a:lnTo>
                  <a:lnTo>
                    <a:pt x="181" y="61"/>
                  </a:lnTo>
                  <a:lnTo>
                    <a:pt x="176" y="49"/>
                  </a:lnTo>
                  <a:lnTo>
                    <a:pt x="170" y="38"/>
                  </a:lnTo>
                  <a:lnTo>
                    <a:pt x="164" y="28"/>
                  </a:lnTo>
                  <a:lnTo>
                    <a:pt x="156" y="19"/>
                  </a:lnTo>
                  <a:lnTo>
                    <a:pt x="148" y="12"/>
                  </a:lnTo>
                  <a:lnTo>
                    <a:pt x="139" y="6"/>
                  </a:lnTo>
                  <a:lnTo>
                    <a:pt x="130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02" y="1"/>
                  </a:lnTo>
                  <a:lnTo>
                    <a:pt x="92" y="4"/>
                  </a:lnTo>
                  <a:lnTo>
                    <a:pt x="83" y="9"/>
                  </a:lnTo>
                  <a:lnTo>
                    <a:pt x="74" y="16"/>
                  </a:lnTo>
                  <a:lnTo>
                    <a:pt x="65" y="24"/>
                  </a:lnTo>
                  <a:lnTo>
                    <a:pt x="56" y="33"/>
                  </a:lnTo>
                  <a:lnTo>
                    <a:pt x="48" y="44"/>
                  </a:lnTo>
                  <a:lnTo>
                    <a:pt x="41" y="55"/>
                  </a:lnTo>
                  <a:lnTo>
                    <a:pt x="33" y="69"/>
                  </a:lnTo>
                  <a:lnTo>
                    <a:pt x="27" y="83"/>
                  </a:lnTo>
                  <a:lnTo>
                    <a:pt x="21" y="98"/>
                  </a:lnTo>
                  <a:lnTo>
                    <a:pt x="16" y="115"/>
                  </a:lnTo>
                  <a:lnTo>
                    <a:pt x="10" y="131"/>
                  </a:lnTo>
                  <a:lnTo>
                    <a:pt x="6" y="149"/>
                  </a:lnTo>
                  <a:lnTo>
                    <a:pt x="3" y="167"/>
                  </a:lnTo>
                  <a:close/>
                </a:path>
              </a:pathLst>
            </a:custGeom>
            <a:solidFill>
              <a:srgbClr val="3A1F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6" name="Freeform 407"/>
            <p:cNvSpPr>
              <a:spLocks/>
            </p:cNvSpPr>
            <p:nvPr/>
          </p:nvSpPr>
          <p:spPr bwMode="auto">
            <a:xfrm>
              <a:off x="8101348" y="1705360"/>
              <a:ext cx="16265" cy="26107"/>
            </a:xfrm>
            <a:custGeom>
              <a:avLst/>
              <a:gdLst/>
              <a:ahLst/>
              <a:cxnLst>
                <a:cxn ang="0">
                  <a:pos x="0" y="115"/>
                </a:cxn>
                <a:cxn ang="0">
                  <a:pos x="0" y="138"/>
                </a:cxn>
                <a:cxn ang="0">
                  <a:pos x="2" y="158"/>
                </a:cxn>
                <a:cxn ang="0">
                  <a:pos x="8" y="178"/>
                </a:cxn>
                <a:cxn ang="0">
                  <a:pos x="15" y="195"/>
                </a:cxn>
                <a:cxn ang="0">
                  <a:pos x="26" y="208"/>
                </a:cxn>
                <a:cxn ang="0">
                  <a:pos x="37" y="218"/>
                </a:cxn>
                <a:cxn ang="0">
                  <a:pos x="50" y="225"/>
                </a:cxn>
                <a:cxn ang="0">
                  <a:pos x="64" y="227"/>
                </a:cxn>
                <a:cxn ang="0">
                  <a:pos x="79" y="224"/>
                </a:cxn>
                <a:cxn ang="0">
                  <a:pos x="92" y="217"/>
                </a:cxn>
                <a:cxn ang="0">
                  <a:pos x="105" y="207"/>
                </a:cxn>
                <a:cxn ang="0">
                  <a:pos x="117" y="193"/>
                </a:cxn>
                <a:cxn ang="0">
                  <a:pos x="127" y="176"/>
                </a:cxn>
                <a:cxn ang="0">
                  <a:pos x="135" y="155"/>
                </a:cxn>
                <a:cxn ang="0">
                  <a:pos x="140" y="134"/>
                </a:cxn>
                <a:cxn ang="0">
                  <a:pos x="143" y="111"/>
                </a:cxn>
                <a:cxn ang="0">
                  <a:pos x="143" y="89"/>
                </a:cxn>
                <a:cxn ang="0">
                  <a:pos x="141" y="68"/>
                </a:cxn>
                <a:cxn ang="0">
                  <a:pos x="136" y="49"/>
                </a:cxn>
                <a:cxn ang="0">
                  <a:pos x="128" y="33"/>
                </a:cxn>
                <a:cxn ang="0">
                  <a:pos x="119" y="18"/>
                </a:cxn>
                <a:cxn ang="0">
                  <a:pos x="107" y="8"/>
                </a:cxn>
                <a:cxn ang="0">
                  <a:pos x="94" y="2"/>
                </a:cxn>
                <a:cxn ang="0">
                  <a:pos x="80" y="0"/>
                </a:cxn>
                <a:cxn ang="0">
                  <a:pos x="65" y="2"/>
                </a:cxn>
                <a:cxn ang="0">
                  <a:pos x="52" y="9"/>
                </a:cxn>
                <a:cxn ang="0">
                  <a:pos x="39" y="20"/>
                </a:cxn>
                <a:cxn ang="0">
                  <a:pos x="28" y="35"/>
                </a:cxn>
                <a:cxn ang="0">
                  <a:pos x="17" y="51"/>
                </a:cxn>
                <a:cxn ang="0">
                  <a:pos x="9" y="71"/>
                </a:cxn>
                <a:cxn ang="0">
                  <a:pos x="3" y="92"/>
                </a:cxn>
              </a:cxnLst>
              <a:rect l="0" t="0" r="r" b="b"/>
              <a:pathLst>
                <a:path w="144" h="227">
                  <a:moveTo>
                    <a:pt x="1" y="104"/>
                  </a:moveTo>
                  <a:lnTo>
                    <a:pt x="0" y="115"/>
                  </a:lnTo>
                  <a:lnTo>
                    <a:pt x="0" y="127"/>
                  </a:lnTo>
                  <a:lnTo>
                    <a:pt x="0" y="138"/>
                  </a:lnTo>
                  <a:lnTo>
                    <a:pt x="1" y="148"/>
                  </a:lnTo>
                  <a:lnTo>
                    <a:pt x="2" y="158"/>
                  </a:lnTo>
                  <a:lnTo>
                    <a:pt x="5" y="169"/>
                  </a:lnTo>
                  <a:lnTo>
                    <a:pt x="8" y="178"/>
                  </a:lnTo>
                  <a:lnTo>
                    <a:pt x="11" y="187"/>
                  </a:lnTo>
                  <a:lnTo>
                    <a:pt x="15" y="195"/>
                  </a:lnTo>
                  <a:lnTo>
                    <a:pt x="20" y="202"/>
                  </a:lnTo>
                  <a:lnTo>
                    <a:pt x="26" y="208"/>
                  </a:lnTo>
                  <a:lnTo>
                    <a:pt x="31" y="214"/>
                  </a:lnTo>
                  <a:lnTo>
                    <a:pt x="37" y="218"/>
                  </a:lnTo>
                  <a:lnTo>
                    <a:pt x="43" y="222"/>
                  </a:lnTo>
                  <a:lnTo>
                    <a:pt x="50" y="225"/>
                  </a:lnTo>
                  <a:lnTo>
                    <a:pt x="57" y="226"/>
                  </a:lnTo>
                  <a:lnTo>
                    <a:pt x="64" y="227"/>
                  </a:lnTo>
                  <a:lnTo>
                    <a:pt x="72" y="226"/>
                  </a:lnTo>
                  <a:lnTo>
                    <a:pt x="79" y="224"/>
                  </a:lnTo>
                  <a:lnTo>
                    <a:pt x="86" y="221"/>
                  </a:lnTo>
                  <a:lnTo>
                    <a:pt x="92" y="217"/>
                  </a:lnTo>
                  <a:lnTo>
                    <a:pt x="99" y="212"/>
                  </a:lnTo>
                  <a:lnTo>
                    <a:pt x="105" y="207"/>
                  </a:lnTo>
                  <a:lnTo>
                    <a:pt x="111" y="200"/>
                  </a:lnTo>
                  <a:lnTo>
                    <a:pt x="117" y="193"/>
                  </a:lnTo>
                  <a:lnTo>
                    <a:pt x="122" y="184"/>
                  </a:lnTo>
                  <a:lnTo>
                    <a:pt x="127" y="176"/>
                  </a:lnTo>
                  <a:lnTo>
                    <a:pt x="131" y="166"/>
                  </a:lnTo>
                  <a:lnTo>
                    <a:pt x="135" y="155"/>
                  </a:lnTo>
                  <a:lnTo>
                    <a:pt x="138" y="145"/>
                  </a:lnTo>
                  <a:lnTo>
                    <a:pt x="140" y="134"/>
                  </a:lnTo>
                  <a:lnTo>
                    <a:pt x="142" y="122"/>
                  </a:lnTo>
                  <a:lnTo>
                    <a:pt x="143" y="111"/>
                  </a:lnTo>
                  <a:lnTo>
                    <a:pt x="144" y="100"/>
                  </a:lnTo>
                  <a:lnTo>
                    <a:pt x="143" y="89"/>
                  </a:lnTo>
                  <a:lnTo>
                    <a:pt x="142" y="78"/>
                  </a:lnTo>
                  <a:lnTo>
                    <a:pt x="141" y="68"/>
                  </a:lnTo>
                  <a:lnTo>
                    <a:pt x="139" y="58"/>
                  </a:lnTo>
                  <a:lnTo>
                    <a:pt x="136" y="49"/>
                  </a:lnTo>
                  <a:lnTo>
                    <a:pt x="132" y="40"/>
                  </a:lnTo>
                  <a:lnTo>
                    <a:pt x="128" y="33"/>
                  </a:lnTo>
                  <a:lnTo>
                    <a:pt x="124" y="24"/>
                  </a:lnTo>
                  <a:lnTo>
                    <a:pt x="119" y="18"/>
                  </a:lnTo>
                  <a:lnTo>
                    <a:pt x="113" y="12"/>
                  </a:lnTo>
                  <a:lnTo>
                    <a:pt x="107" y="8"/>
                  </a:lnTo>
                  <a:lnTo>
                    <a:pt x="101" y="4"/>
                  </a:lnTo>
                  <a:lnTo>
                    <a:pt x="94" y="2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73" y="0"/>
                  </a:lnTo>
                  <a:lnTo>
                    <a:pt x="65" y="2"/>
                  </a:lnTo>
                  <a:lnTo>
                    <a:pt x="59" y="5"/>
                  </a:lnTo>
                  <a:lnTo>
                    <a:pt x="52" y="9"/>
                  </a:lnTo>
                  <a:lnTo>
                    <a:pt x="45" y="14"/>
                  </a:lnTo>
                  <a:lnTo>
                    <a:pt x="39" y="20"/>
                  </a:lnTo>
                  <a:lnTo>
                    <a:pt x="33" y="27"/>
                  </a:lnTo>
                  <a:lnTo>
                    <a:pt x="28" y="35"/>
                  </a:lnTo>
                  <a:lnTo>
                    <a:pt x="21" y="43"/>
                  </a:lnTo>
                  <a:lnTo>
                    <a:pt x="17" y="51"/>
                  </a:lnTo>
                  <a:lnTo>
                    <a:pt x="12" y="61"/>
                  </a:lnTo>
                  <a:lnTo>
                    <a:pt x="9" y="71"/>
                  </a:lnTo>
                  <a:lnTo>
                    <a:pt x="6" y="81"/>
                  </a:lnTo>
                  <a:lnTo>
                    <a:pt x="3" y="92"/>
                  </a:lnTo>
                  <a:lnTo>
                    <a:pt x="1" y="1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7" name="Freeform 408"/>
            <p:cNvSpPr>
              <a:spLocks/>
            </p:cNvSpPr>
            <p:nvPr/>
          </p:nvSpPr>
          <p:spPr bwMode="auto">
            <a:xfrm>
              <a:off x="8157371" y="1651283"/>
              <a:ext cx="23493" cy="13053"/>
            </a:xfrm>
            <a:custGeom>
              <a:avLst/>
              <a:gdLst/>
              <a:ahLst/>
              <a:cxnLst>
                <a:cxn ang="0">
                  <a:pos x="82" y="88"/>
                </a:cxn>
                <a:cxn ang="0">
                  <a:pos x="86" y="90"/>
                </a:cxn>
                <a:cxn ang="0">
                  <a:pos x="96" y="95"/>
                </a:cxn>
                <a:cxn ang="0">
                  <a:pos x="103" y="99"/>
                </a:cxn>
                <a:cxn ang="0">
                  <a:pos x="112" y="102"/>
                </a:cxn>
                <a:cxn ang="0">
                  <a:pos x="121" y="105"/>
                </a:cxn>
                <a:cxn ang="0">
                  <a:pos x="132" y="107"/>
                </a:cxn>
                <a:cxn ang="0">
                  <a:pos x="143" y="109"/>
                </a:cxn>
                <a:cxn ang="0">
                  <a:pos x="154" y="110"/>
                </a:cxn>
                <a:cxn ang="0">
                  <a:pos x="166" y="110"/>
                </a:cxn>
                <a:cxn ang="0">
                  <a:pos x="178" y="108"/>
                </a:cxn>
                <a:cxn ang="0">
                  <a:pos x="184" y="106"/>
                </a:cxn>
                <a:cxn ang="0">
                  <a:pos x="189" y="104"/>
                </a:cxn>
                <a:cxn ang="0">
                  <a:pos x="195" y="102"/>
                </a:cxn>
                <a:cxn ang="0">
                  <a:pos x="202" y="98"/>
                </a:cxn>
                <a:cxn ang="0">
                  <a:pos x="208" y="95"/>
                </a:cxn>
                <a:cxn ang="0">
                  <a:pos x="213" y="90"/>
                </a:cxn>
                <a:cxn ang="0">
                  <a:pos x="219" y="86"/>
                </a:cxn>
                <a:cxn ang="0">
                  <a:pos x="224" y="80"/>
                </a:cxn>
                <a:cxn ang="0">
                  <a:pos x="216" y="79"/>
                </a:cxn>
                <a:cxn ang="0">
                  <a:pos x="194" y="75"/>
                </a:cxn>
                <a:cxn ang="0">
                  <a:pos x="163" y="69"/>
                </a:cxn>
                <a:cxn ang="0">
                  <a:pos x="127" y="61"/>
                </a:cxn>
                <a:cxn ang="0">
                  <a:pos x="108" y="56"/>
                </a:cxn>
                <a:cxn ang="0">
                  <a:pos x="89" y="50"/>
                </a:cxn>
                <a:cxn ang="0">
                  <a:pos x="70" y="43"/>
                </a:cxn>
                <a:cxn ang="0">
                  <a:pos x="51" y="36"/>
                </a:cxn>
                <a:cxn ang="0">
                  <a:pos x="35" y="28"/>
                </a:cxn>
                <a:cxn ang="0">
                  <a:pos x="21" y="19"/>
                </a:cxn>
                <a:cxn ang="0">
                  <a:pos x="14" y="15"/>
                </a:cxn>
                <a:cxn ang="0">
                  <a:pos x="9" y="10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82" y="88"/>
                </a:cxn>
              </a:cxnLst>
              <a:rect l="0" t="0" r="r" b="b"/>
              <a:pathLst>
                <a:path w="224" h="110">
                  <a:moveTo>
                    <a:pt x="82" y="88"/>
                  </a:moveTo>
                  <a:lnTo>
                    <a:pt x="86" y="90"/>
                  </a:lnTo>
                  <a:lnTo>
                    <a:pt x="96" y="95"/>
                  </a:lnTo>
                  <a:lnTo>
                    <a:pt x="103" y="99"/>
                  </a:lnTo>
                  <a:lnTo>
                    <a:pt x="112" y="102"/>
                  </a:lnTo>
                  <a:lnTo>
                    <a:pt x="121" y="105"/>
                  </a:lnTo>
                  <a:lnTo>
                    <a:pt x="132" y="107"/>
                  </a:lnTo>
                  <a:lnTo>
                    <a:pt x="143" y="109"/>
                  </a:lnTo>
                  <a:lnTo>
                    <a:pt x="154" y="110"/>
                  </a:lnTo>
                  <a:lnTo>
                    <a:pt x="166" y="110"/>
                  </a:lnTo>
                  <a:lnTo>
                    <a:pt x="178" y="108"/>
                  </a:lnTo>
                  <a:lnTo>
                    <a:pt x="184" y="106"/>
                  </a:lnTo>
                  <a:lnTo>
                    <a:pt x="189" y="104"/>
                  </a:lnTo>
                  <a:lnTo>
                    <a:pt x="195" y="102"/>
                  </a:lnTo>
                  <a:lnTo>
                    <a:pt x="202" y="98"/>
                  </a:lnTo>
                  <a:lnTo>
                    <a:pt x="208" y="95"/>
                  </a:lnTo>
                  <a:lnTo>
                    <a:pt x="213" y="90"/>
                  </a:lnTo>
                  <a:lnTo>
                    <a:pt x="219" y="86"/>
                  </a:lnTo>
                  <a:lnTo>
                    <a:pt x="224" y="80"/>
                  </a:lnTo>
                  <a:lnTo>
                    <a:pt x="216" y="79"/>
                  </a:lnTo>
                  <a:lnTo>
                    <a:pt x="194" y="75"/>
                  </a:lnTo>
                  <a:lnTo>
                    <a:pt x="163" y="69"/>
                  </a:lnTo>
                  <a:lnTo>
                    <a:pt x="127" y="61"/>
                  </a:lnTo>
                  <a:lnTo>
                    <a:pt x="108" y="56"/>
                  </a:lnTo>
                  <a:lnTo>
                    <a:pt x="89" y="50"/>
                  </a:lnTo>
                  <a:lnTo>
                    <a:pt x="70" y="43"/>
                  </a:lnTo>
                  <a:lnTo>
                    <a:pt x="51" y="36"/>
                  </a:lnTo>
                  <a:lnTo>
                    <a:pt x="35" y="28"/>
                  </a:lnTo>
                  <a:lnTo>
                    <a:pt x="21" y="19"/>
                  </a:lnTo>
                  <a:lnTo>
                    <a:pt x="14" y="15"/>
                  </a:lnTo>
                  <a:lnTo>
                    <a:pt x="9" y="10"/>
                  </a:lnTo>
                  <a:lnTo>
                    <a:pt x="4" y="5"/>
                  </a:lnTo>
                  <a:lnTo>
                    <a:pt x="0" y="0"/>
                  </a:lnTo>
                  <a:lnTo>
                    <a:pt x="82" y="88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8" name="Freeform 409"/>
            <p:cNvSpPr>
              <a:spLocks/>
            </p:cNvSpPr>
            <p:nvPr/>
          </p:nvSpPr>
          <p:spPr bwMode="auto">
            <a:xfrm>
              <a:off x="8092312" y="1759440"/>
              <a:ext cx="45179" cy="7459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0" y="59"/>
                </a:cxn>
                <a:cxn ang="0">
                  <a:pos x="38" y="46"/>
                </a:cxn>
                <a:cxn ang="0">
                  <a:pos x="58" y="38"/>
                </a:cxn>
                <a:cxn ang="0">
                  <a:pos x="81" y="29"/>
                </a:cxn>
                <a:cxn ang="0">
                  <a:pos x="107" y="20"/>
                </a:cxn>
                <a:cxn ang="0">
                  <a:pos x="137" y="13"/>
                </a:cxn>
                <a:cxn ang="0">
                  <a:pos x="152" y="9"/>
                </a:cxn>
                <a:cxn ang="0">
                  <a:pos x="168" y="6"/>
                </a:cxn>
                <a:cxn ang="0">
                  <a:pos x="184" y="4"/>
                </a:cxn>
                <a:cxn ang="0">
                  <a:pos x="201" y="2"/>
                </a:cxn>
                <a:cxn ang="0">
                  <a:pos x="218" y="0"/>
                </a:cxn>
                <a:cxn ang="0">
                  <a:pos x="235" y="0"/>
                </a:cxn>
                <a:cxn ang="0">
                  <a:pos x="253" y="0"/>
                </a:cxn>
                <a:cxn ang="0">
                  <a:pos x="272" y="0"/>
                </a:cxn>
                <a:cxn ang="0">
                  <a:pos x="290" y="2"/>
                </a:cxn>
                <a:cxn ang="0">
                  <a:pos x="309" y="5"/>
                </a:cxn>
                <a:cxn ang="0">
                  <a:pos x="327" y="8"/>
                </a:cxn>
                <a:cxn ang="0">
                  <a:pos x="346" y="13"/>
                </a:cxn>
                <a:cxn ang="0">
                  <a:pos x="364" y="19"/>
                </a:cxn>
                <a:cxn ang="0">
                  <a:pos x="383" y="26"/>
                </a:cxn>
                <a:cxn ang="0">
                  <a:pos x="402" y="34"/>
                </a:cxn>
                <a:cxn ang="0">
                  <a:pos x="421" y="44"/>
                </a:cxn>
                <a:cxn ang="0">
                  <a:pos x="0" y="65"/>
                </a:cxn>
              </a:cxnLst>
              <a:rect l="0" t="0" r="r" b="b"/>
              <a:pathLst>
                <a:path w="421" h="65">
                  <a:moveTo>
                    <a:pt x="0" y="65"/>
                  </a:moveTo>
                  <a:lnTo>
                    <a:pt x="10" y="59"/>
                  </a:lnTo>
                  <a:lnTo>
                    <a:pt x="38" y="46"/>
                  </a:lnTo>
                  <a:lnTo>
                    <a:pt x="58" y="38"/>
                  </a:lnTo>
                  <a:lnTo>
                    <a:pt x="81" y="29"/>
                  </a:lnTo>
                  <a:lnTo>
                    <a:pt x="107" y="20"/>
                  </a:lnTo>
                  <a:lnTo>
                    <a:pt x="137" y="13"/>
                  </a:lnTo>
                  <a:lnTo>
                    <a:pt x="152" y="9"/>
                  </a:lnTo>
                  <a:lnTo>
                    <a:pt x="168" y="6"/>
                  </a:lnTo>
                  <a:lnTo>
                    <a:pt x="184" y="4"/>
                  </a:lnTo>
                  <a:lnTo>
                    <a:pt x="201" y="2"/>
                  </a:lnTo>
                  <a:lnTo>
                    <a:pt x="218" y="0"/>
                  </a:lnTo>
                  <a:lnTo>
                    <a:pt x="235" y="0"/>
                  </a:lnTo>
                  <a:lnTo>
                    <a:pt x="253" y="0"/>
                  </a:lnTo>
                  <a:lnTo>
                    <a:pt x="272" y="0"/>
                  </a:lnTo>
                  <a:lnTo>
                    <a:pt x="290" y="2"/>
                  </a:lnTo>
                  <a:lnTo>
                    <a:pt x="309" y="5"/>
                  </a:lnTo>
                  <a:lnTo>
                    <a:pt x="327" y="8"/>
                  </a:lnTo>
                  <a:lnTo>
                    <a:pt x="346" y="13"/>
                  </a:lnTo>
                  <a:lnTo>
                    <a:pt x="364" y="19"/>
                  </a:lnTo>
                  <a:lnTo>
                    <a:pt x="383" y="26"/>
                  </a:lnTo>
                  <a:lnTo>
                    <a:pt x="402" y="34"/>
                  </a:lnTo>
                  <a:lnTo>
                    <a:pt x="421" y="44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5F22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9" name="Freeform 410"/>
            <p:cNvSpPr>
              <a:spLocks/>
            </p:cNvSpPr>
            <p:nvPr/>
          </p:nvSpPr>
          <p:spPr bwMode="auto">
            <a:xfrm>
              <a:off x="8224234" y="1636365"/>
              <a:ext cx="54215" cy="33566"/>
            </a:xfrm>
            <a:custGeom>
              <a:avLst/>
              <a:gdLst/>
              <a:ahLst/>
              <a:cxnLst>
                <a:cxn ang="0">
                  <a:pos x="9" y="54"/>
                </a:cxn>
                <a:cxn ang="0">
                  <a:pos x="21" y="48"/>
                </a:cxn>
                <a:cxn ang="0">
                  <a:pos x="56" y="33"/>
                </a:cxn>
                <a:cxn ang="0">
                  <a:pos x="81" y="25"/>
                </a:cxn>
                <a:cxn ang="0">
                  <a:pos x="109" y="17"/>
                </a:cxn>
                <a:cxn ang="0">
                  <a:pos x="125" y="13"/>
                </a:cxn>
                <a:cxn ang="0">
                  <a:pos x="142" y="9"/>
                </a:cxn>
                <a:cxn ang="0">
                  <a:pos x="159" y="6"/>
                </a:cxn>
                <a:cxn ang="0">
                  <a:pos x="177" y="3"/>
                </a:cxn>
                <a:cxn ang="0">
                  <a:pos x="195" y="1"/>
                </a:cxn>
                <a:cxn ang="0">
                  <a:pos x="214" y="0"/>
                </a:cxn>
                <a:cxn ang="0">
                  <a:pos x="234" y="0"/>
                </a:cxn>
                <a:cxn ang="0">
                  <a:pos x="254" y="0"/>
                </a:cxn>
                <a:cxn ang="0">
                  <a:pos x="275" y="2"/>
                </a:cxn>
                <a:cxn ang="0">
                  <a:pos x="295" y="4"/>
                </a:cxn>
                <a:cxn ang="0">
                  <a:pos x="316" y="8"/>
                </a:cxn>
                <a:cxn ang="0">
                  <a:pos x="337" y="13"/>
                </a:cxn>
                <a:cxn ang="0">
                  <a:pos x="358" y="19"/>
                </a:cxn>
                <a:cxn ang="0">
                  <a:pos x="379" y="27"/>
                </a:cxn>
                <a:cxn ang="0">
                  <a:pos x="400" y="36"/>
                </a:cxn>
                <a:cxn ang="0">
                  <a:pos x="422" y="48"/>
                </a:cxn>
                <a:cxn ang="0">
                  <a:pos x="443" y="60"/>
                </a:cxn>
                <a:cxn ang="0">
                  <a:pos x="464" y="75"/>
                </a:cxn>
                <a:cxn ang="0">
                  <a:pos x="484" y="92"/>
                </a:cxn>
                <a:cxn ang="0">
                  <a:pos x="504" y="110"/>
                </a:cxn>
                <a:cxn ang="0">
                  <a:pos x="485" y="107"/>
                </a:cxn>
                <a:cxn ang="0">
                  <a:pos x="435" y="99"/>
                </a:cxn>
                <a:cxn ang="0">
                  <a:pos x="401" y="95"/>
                </a:cxn>
                <a:cxn ang="0">
                  <a:pos x="363" y="91"/>
                </a:cxn>
                <a:cxn ang="0">
                  <a:pos x="343" y="90"/>
                </a:cxn>
                <a:cxn ang="0">
                  <a:pos x="322" y="89"/>
                </a:cxn>
                <a:cxn ang="0">
                  <a:pos x="301" y="89"/>
                </a:cxn>
                <a:cxn ang="0">
                  <a:pos x="280" y="89"/>
                </a:cxn>
                <a:cxn ang="0">
                  <a:pos x="257" y="90"/>
                </a:cxn>
                <a:cxn ang="0">
                  <a:pos x="236" y="92"/>
                </a:cxn>
                <a:cxn ang="0">
                  <a:pos x="215" y="95"/>
                </a:cxn>
                <a:cxn ang="0">
                  <a:pos x="194" y="98"/>
                </a:cxn>
                <a:cxn ang="0">
                  <a:pos x="173" y="103"/>
                </a:cxn>
                <a:cxn ang="0">
                  <a:pos x="154" y="108"/>
                </a:cxn>
                <a:cxn ang="0">
                  <a:pos x="135" y="115"/>
                </a:cxn>
                <a:cxn ang="0">
                  <a:pos x="115" y="123"/>
                </a:cxn>
                <a:cxn ang="0">
                  <a:pos x="98" y="133"/>
                </a:cxn>
                <a:cxn ang="0">
                  <a:pos x="83" y="143"/>
                </a:cxn>
                <a:cxn ang="0">
                  <a:pos x="68" y="155"/>
                </a:cxn>
                <a:cxn ang="0">
                  <a:pos x="56" y="168"/>
                </a:cxn>
                <a:cxn ang="0">
                  <a:pos x="45" y="183"/>
                </a:cxn>
                <a:cxn ang="0">
                  <a:pos x="35" y="200"/>
                </a:cxn>
                <a:cxn ang="0">
                  <a:pos x="28" y="218"/>
                </a:cxn>
                <a:cxn ang="0">
                  <a:pos x="23" y="238"/>
                </a:cxn>
                <a:cxn ang="0">
                  <a:pos x="16" y="274"/>
                </a:cxn>
                <a:cxn ang="0">
                  <a:pos x="10" y="296"/>
                </a:cxn>
                <a:cxn ang="0">
                  <a:pos x="8" y="302"/>
                </a:cxn>
                <a:cxn ang="0">
                  <a:pos x="6" y="306"/>
                </a:cxn>
                <a:cxn ang="0">
                  <a:pos x="4" y="307"/>
                </a:cxn>
                <a:cxn ang="0">
                  <a:pos x="3" y="305"/>
                </a:cxn>
                <a:cxn ang="0">
                  <a:pos x="1" y="296"/>
                </a:cxn>
                <a:cxn ang="0">
                  <a:pos x="0" y="280"/>
                </a:cxn>
                <a:cxn ang="0">
                  <a:pos x="0" y="258"/>
                </a:cxn>
                <a:cxn ang="0">
                  <a:pos x="0" y="231"/>
                </a:cxn>
                <a:cxn ang="0">
                  <a:pos x="2" y="172"/>
                </a:cxn>
                <a:cxn ang="0">
                  <a:pos x="5" y="115"/>
                </a:cxn>
                <a:cxn ang="0">
                  <a:pos x="8" y="71"/>
                </a:cxn>
                <a:cxn ang="0">
                  <a:pos x="9" y="54"/>
                </a:cxn>
              </a:cxnLst>
              <a:rect l="0" t="0" r="r" b="b"/>
              <a:pathLst>
                <a:path w="504" h="307">
                  <a:moveTo>
                    <a:pt x="9" y="54"/>
                  </a:moveTo>
                  <a:lnTo>
                    <a:pt x="21" y="48"/>
                  </a:lnTo>
                  <a:lnTo>
                    <a:pt x="56" y="33"/>
                  </a:lnTo>
                  <a:lnTo>
                    <a:pt x="81" y="25"/>
                  </a:lnTo>
                  <a:lnTo>
                    <a:pt x="109" y="17"/>
                  </a:lnTo>
                  <a:lnTo>
                    <a:pt x="125" y="13"/>
                  </a:lnTo>
                  <a:lnTo>
                    <a:pt x="142" y="9"/>
                  </a:lnTo>
                  <a:lnTo>
                    <a:pt x="159" y="6"/>
                  </a:lnTo>
                  <a:lnTo>
                    <a:pt x="177" y="3"/>
                  </a:lnTo>
                  <a:lnTo>
                    <a:pt x="195" y="1"/>
                  </a:lnTo>
                  <a:lnTo>
                    <a:pt x="214" y="0"/>
                  </a:lnTo>
                  <a:lnTo>
                    <a:pt x="234" y="0"/>
                  </a:lnTo>
                  <a:lnTo>
                    <a:pt x="254" y="0"/>
                  </a:lnTo>
                  <a:lnTo>
                    <a:pt x="275" y="2"/>
                  </a:lnTo>
                  <a:lnTo>
                    <a:pt x="295" y="4"/>
                  </a:lnTo>
                  <a:lnTo>
                    <a:pt x="316" y="8"/>
                  </a:lnTo>
                  <a:lnTo>
                    <a:pt x="337" y="13"/>
                  </a:lnTo>
                  <a:lnTo>
                    <a:pt x="358" y="19"/>
                  </a:lnTo>
                  <a:lnTo>
                    <a:pt x="379" y="27"/>
                  </a:lnTo>
                  <a:lnTo>
                    <a:pt x="400" y="36"/>
                  </a:lnTo>
                  <a:lnTo>
                    <a:pt x="422" y="48"/>
                  </a:lnTo>
                  <a:lnTo>
                    <a:pt x="443" y="60"/>
                  </a:lnTo>
                  <a:lnTo>
                    <a:pt x="464" y="75"/>
                  </a:lnTo>
                  <a:lnTo>
                    <a:pt x="484" y="92"/>
                  </a:lnTo>
                  <a:lnTo>
                    <a:pt x="504" y="110"/>
                  </a:lnTo>
                  <a:lnTo>
                    <a:pt x="485" y="107"/>
                  </a:lnTo>
                  <a:lnTo>
                    <a:pt x="435" y="99"/>
                  </a:lnTo>
                  <a:lnTo>
                    <a:pt x="401" y="95"/>
                  </a:lnTo>
                  <a:lnTo>
                    <a:pt x="363" y="91"/>
                  </a:lnTo>
                  <a:lnTo>
                    <a:pt x="343" y="90"/>
                  </a:lnTo>
                  <a:lnTo>
                    <a:pt x="322" y="89"/>
                  </a:lnTo>
                  <a:lnTo>
                    <a:pt x="301" y="89"/>
                  </a:lnTo>
                  <a:lnTo>
                    <a:pt x="280" y="89"/>
                  </a:lnTo>
                  <a:lnTo>
                    <a:pt x="257" y="90"/>
                  </a:lnTo>
                  <a:lnTo>
                    <a:pt x="236" y="92"/>
                  </a:lnTo>
                  <a:lnTo>
                    <a:pt x="215" y="95"/>
                  </a:lnTo>
                  <a:lnTo>
                    <a:pt x="194" y="98"/>
                  </a:lnTo>
                  <a:lnTo>
                    <a:pt x="173" y="103"/>
                  </a:lnTo>
                  <a:lnTo>
                    <a:pt x="154" y="108"/>
                  </a:lnTo>
                  <a:lnTo>
                    <a:pt x="135" y="115"/>
                  </a:lnTo>
                  <a:lnTo>
                    <a:pt x="115" y="123"/>
                  </a:lnTo>
                  <a:lnTo>
                    <a:pt x="98" y="133"/>
                  </a:lnTo>
                  <a:lnTo>
                    <a:pt x="83" y="143"/>
                  </a:lnTo>
                  <a:lnTo>
                    <a:pt x="68" y="155"/>
                  </a:lnTo>
                  <a:lnTo>
                    <a:pt x="56" y="168"/>
                  </a:lnTo>
                  <a:lnTo>
                    <a:pt x="45" y="183"/>
                  </a:lnTo>
                  <a:lnTo>
                    <a:pt x="35" y="200"/>
                  </a:lnTo>
                  <a:lnTo>
                    <a:pt x="28" y="218"/>
                  </a:lnTo>
                  <a:lnTo>
                    <a:pt x="23" y="238"/>
                  </a:lnTo>
                  <a:lnTo>
                    <a:pt x="16" y="274"/>
                  </a:lnTo>
                  <a:lnTo>
                    <a:pt x="10" y="296"/>
                  </a:lnTo>
                  <a:lnTo>
                    <a:pt x="8" y="302"/>
                  </a:lnTo>
                  <a:lnTo>
                    <a:pt x="6" y="306"/>
                  </a:lnTo>
                  <a:lnTo>
                    <a:pt x="4" y="307"/>
                  </a:lnTo>
                  <a:lnTo>
                    <a:pt x="3" y="305"/>
                  </a:lnTo>
                  <a:lnTo>
                    <a:pt x="1" y="296"/>
                  </a:lnTo>
                  <a:lnTo>
                    <a:pt x="0" y="280"/>
                  </a:lnTo>
                  <a:lnTo>
                    <a:pt x="0" y="258"/>
                  </a:lnTo>
                  <a:lnTo>
                    <a:pt x="0" y="231"/>
                  </a:lnTo>
                  <a:lnTo>
                    <a:pt x="2" y="172"/>
                  </a:lnTo>
                  <a:lnTo>
                    <a:pt x="5" y="115"/>
                  </a:lnTo>
                  <a:lnTo>
                    <a:pt x="8" y="71"/>
                  </a:lnTo>
                  <a:lnTo>
                    <a:pt x="9" y="54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0" name="Freeform 411"/>
            <p:cNvSpPr>
              <a:spLocks/>
            </p:cNvSpPr>
            <p:nvPr/>
          </p:nvSpPr>
          <p:spPr bwMode="auto">
            <a:xfrm>
              <a:off x="7756183" y="1347326"/>
              <a:ext cx="43371" cy="246148"/>
            </a:xfrm>
            <a:custGeom>
              <a:avLst/>
              <a:gdLst/>
              <a:ahLst/>
              <a:cxnLst>
                <a:cxn ang="0">
                  <a:pos x="30" y="2231"/>
                </a:cxn>
                <a:cxn ang="0">
                  <a:pos x="29" y="2210"/>
                </a:cxn>
                <a:cxn ang="0">
                  <a:pos x="26" y="2155"/>
                </a:cxn>
                <a:cxn ang="0">
                  <a:pos x="22" y="2068"/>
                </a:cxn>
                <a:cxn ang="0">
                  <a:pos x="17" y="1953"/>
                </a:cxn>
                <a:cxn ang="0">
                  <a:pos x="12" y="1815"/>
                </a:cxn>
                <a:cxn ang="0">
                  <a:pos x="8" y="1659"/>
                </a:cxn>
                <a:cxn ang="0">
                  <a:pos x="4" y="1488"/>
                </a:cxn>
                <a:cxn ang="0">
                  <a:pos x="1" y="1307"/>
                </a:cxn>
                <a:cxn ang="0">
                  <a:pos x="0" y="1213"/>
                </a:cxn>
                <a:cxn ang="0">
                  <a:pos x="0" y="1119"/>
                </a:cxn>
                <a:cxn ang="0">
                  <a:pos x="0" y="1025"/>
                </a:cxn>
                <a:cxn ang="0">
                  <a:pos x="1" y="930"/>
                </a:cxn>
                <a:cxn ang="0">
                  <a:pos x="2" y="836"/>
                </a:cxn>
                <a:cxn ang="0">
                  <a:pos x="5" y="743"/>
                </a:cxn>
                <a:cxn ang="0">
                  <a:pos x="8" y="653"/>
                </a:cxn>
                <a:cxn ang="0">
                  <a:pos x="12" y="564"/>
                </a:cxn>
                <a:cxn ang="0">
                  <a:pos x="17" y="477"/>
                </a:cxn>
                <a:cxn ang="0">
                  <a:pos x="23" y="395"/>
                </a:cxn>
                <a:cxn ang="0">
                  <a:pos x="30" y="316"/>
                </a:cxn>
                <a:cxn ang="0">
                  <a:pos x="38" y="243"/>
                </a:cxn>
                <a:cxn ang="0">
                  <a:pos x="47" y="173"/>
                </a:cxn>
                <a:cxn ang="0">
                  <a:pos x="57" y="109"/>
                </a:cxn>
                <a:cxn ang="0">
                  <a:pos x="69" y="51"/>
                </a:cxn>
                <a:cxn ang="0">
                  <a:pos x="83" y="0"/>
                </a:cxn>
                <a:cxn ang="0">
                  <a:pos x="402" y="786"/>
                </a:cxn>
                <a:cxn ang="0">
                  <a:pos x="30" y="2231"/>
                </a:cxn>
              </a:cxnLst>
              <a:rect l="0" t="0" r="r" b="b"/>
              <a:pathLst>
                <a:path w="402" h="2231">
                  <a:moveTo>
                    <a:pt x="30" y="2231"/>
                  </a:moveTo>
                  <a:lnTo>
                    <a:pt x="29" y="2210"/>
                  </a:lnTo>
                  <a:lnTo>
                    <a:pt x="26" y="2155"/>
                  </a:lnTo>
                  <a:lnTo>
                    <a:pt x="22" y="2068"/>
                  </a:lnTo>
                  <a:lnTo>
                    <a:pt x="17" y="1953"/>
                  </a:lnTo>
                  <a:lnTo>
                    <a:pt x="12" y="1815"/>
                  </a:lnTo>
                  <a:lnTo>
                    <a:pt x="8" y="1659"/>
                  </a:lnTo>
                  <a:lnTo>
                    <a:pt x="4" y="1488"/>
                  </a:lnTo>
                  <a:lnTo>
                    <a:pt x="1" y="1307"/>
                  </a:lnTo>
                  <a:lnTo>
                    <a:pt x="0" y="1213"/>
                  </a:lnTo>
                  <a:lnTo>
                    <a:pt x="0" y="1119"/>
                  </a:lnTo>
                  <a:lnTo>
                    <a:pt x="0" y="1025"/>
                  </a:lnTo>
                  <a:lnTo>
                    <a:pt x="1" y="930"/>
                  </a:lnTo>
                  <a:lnTo>
                    <a:pt x="2" y="836"/>
                  </a:lnTo>
                  <a:lnTo>
                    <a:pt x="5" y="743"/>
                  </a:lnTo>
                  <a:lnTo>
                    <a:pt x="8" y="653"/>
                  </a:lnTo>
                  <a:lnTo>
                    <a:pt x="12" y="564"/>
                  </a:lnTo>
                  <a:lnTo>
                    <a:pt x="17" y="477"/>
                  </a:lnTo>
                  <a:lnTo>
                    <a:pt x="23" y="395"/>
                  </a:lnTo>
                  <a:lnTo>
                    <a:pt x="30" y="316"/>
                  </a:lnTo>
                  <a:lnTo>
                    <a:pt x="38" y="243"/>
                  </a:lnTo>
                  <a:lnTo>
                    <a:pt x="47" y="173"/>
                  </a:lnTo>
                  <a:lnTo>
                    <a:pt x="57" y="109"/>
                  </a:lnTo>
                  <a:lnTo>
                    <a:pt x="69" y="51"/>
                  </a:lnTo>
                  <a:lnTo>
                    <a:pt x="83" y="0"/>
                  </a:lnTo>
                  <a:lnTo>
                    <a:pt x="402" y="786"/>
                  </a:lnTo>
                  <a:lnTo>
                    <a:pt x="30" y="2231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1" name="Freeform 412"/>
            <p:cNvSpPr>
              <a:spLocks/>
            </p:cNvSpPr>
            <p:nvPr/>
          </p:nvSpPr>
          <p:spPr bwMode="auto">
            <a:xfrm>
              <a:off x="7814012" y="1347326"/>
              <a:ext cx="357815" cy="139857"/>
            </a:xfrm>
            <a:custGeom>
              <a:avLst/>
              <a:gdLst/>
              <a:ahLst/>
              <a:cxnLst>
                <a:cxn ang="0">
                  <a:pos x="0" y="1271"/>
                </a:cxn>
                <a:cxn ang="0">
                  <a:pos x="1358" y="963"/>
                </a:cxn>
                <a:cxn ang="0">
                  <a:pos x="1159" y="1190"/>
                </a:cxn>
                <a:cxn ang="0">
                  <a:pos x="2660" y="765"/>
                </a:cxn>
                <a:cxn ang="0">
                  <a:pos x="2519" y="1020"/>
                </a:cxn>
                <a:cxn ang="0">
                  <a:pos x="3141" y="624"/>
                </a:cxn>
                <a:cxn ang="0">
                  <a:pos x="3368" y="0"/>
                </a:cxn>
                <a:cxn ang="0">
                  <a:pos x="706" y="369"/>
                </a:cxn>
                <a:cxn ang="0">
                  <a:pos x="0" y="1271"/>
                </a:cxn>
              </a:cxnLst>
              <a:rect l="0" t="0" r="r" b="b"/>
              <a:pathLst>
                <a:path w="3368" h="1271">
                  <a:moveTo>
                    <a:pt x="0" y="1271"/>
                  </a:moveTo>
                  <a:lnTo>
                    <a:pt x="1358" y="963"/>
                  </a:lnTo>
                  <a:lnTo>
                    <a:pt x="1159" y="1190"/>
                  </a:lnTo>
                  <a:lnTo>
                    <a:pt x="2660" y="765"/>
                  </a:lnTo>
                  <a:lnTo>
                    <a:pt x="2519" y="1020"/>
                  </a:lnTo>
                  <a:lnTo>
                    <a:pt x="3141" y="624"/>
                  </a:lnTo>
                  <a:lnTo>
                    <a:pt x="3368" y="0"/>
                  </a:lnTo>
                  <a:lnTo>
                    <a:pt x="706" y="369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E98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2" name="Freeform 413"/>
            <p:cNvSpPr>
              <a:spLocks/>
            </p:cNvSpPr>
            <p:nvPr/>
          </p:nvSpPr>
          <p:spPr bwMode="auto">
            <a:xfrm>
              <a:off x="7745340" y="1255953"/>
              <a:ext cx="491544" cy="419572"/>
            </a:xfrm>
            <a:custGeom>
              <a:avLst/>
              <a:gdLst/>
              <a:ahLst/>
              <a:cxnLst>
                <a:cxn ang="0">
                  <a:pos x="297" y="2278"/>
                </a:cxn>
                <a:cxn ang="0">
                  <a:pos x="207" y="2651"/>
                </a:cxn>
                <a:cxn ang="0">
                  <a:pos x="96" y="3097"/>
                </a:cxn>
                <a:cxn ang="0">
                  <a:pos x="11" y="3409"/>
                </a:cxn>
                <a:cxn ang="0">
                  <a:pos x="56" y="3329"/>
                </a:cxn>
                <a:cxn ang="0">
                  <a:pos x="247" y="2934"/>
                </a:cxn>
                <a:cxn ang="0">
                  <a:pos x="474" y="2463"/>
                </a:cxn>
                <a:cxn ang="0">
                  <a:pos x="629" y="2135"/>
                </a:cxn>
                <a:cxn ang="0">
                  <a:pos x="689" y="2041"/>
                </a:cxn>
                <a:cxn ang="0">
                  <a:pos x="859" y="1825"/>
                </a:cxn>
                <a:cxn ang="0">
                  <a:pos x="1093" y="1550"/>
                </a:cxn>
                <a:cxn ang="0">
                  <a:pos x="1242" y="1394"/>
                </a:cxn>
                <a:cxn ang="0">
                  <a:pos x="1350" y="1297"/>
                </a:cxn>
                <a:cxn ang="0">
                  <a:pos x="981" y="1946"/>
                </a:cxn>
                <a:cxn ang="0">
                  <a:pos x="1403" y="1822"/>
                </a:cxn>
                <a:cxn ang="0">
                  <a:pos x="2010" y="1627"/>
                </a:cxn>
                <a:cxn ang="0">
                  <a:pos x="2304" y="1521"/>
                </a:cxn>
                <a:cxn ang="0">
                  <a:pos x="2552" y="1417"/>
                </a:cxn>
                <a:cxn ang="0">
                  <a:pos x="2721" y="1325"/>
                </a:cxn>
                <a:cxn ang="0">
                  <a:pos x="2294" y="1709"/>
                </a:cxn>
                <a:cxn ang="0">
                  <a:pos x="2638" y="1613"/>
                </a:cxn>
                <a:cxn ang="0">
                  <a:pos x="3061" y="1481"/>
                </a:cxn>
                <a:cxn ang="0">
                  <a:pos x="3287" y="1397"/>
                </a:cxn>
                <a:cxn ang="0">
                  <a:pos x="3409" y="1338"/>
                </a:cxn>
                <a:cxn ang="0">
                  <a:pos x="3794" y="1188"/>
                </a:cxn>
                <a:cxn ang="0">
                  <a:pos x="3823" y="1336"/>
                </a:cxn>
                <a:cxn ang="0">
                  <a:pos x="3885" y="1670"/>
                </a:cxn>
                <a:cxn ang="0">
                  <a:pos x="3948" y="2026"/>
                </a:cxn>
                <a:cxn ang="0">
                  <a:pos x="3975" y="2207"/>
                </a:cxn>
                <a:cxn ang="0">
                  <a:pos x="4074" y="1667"/>
                </a:cxn>
                <a:cxn ang="0">
                  <a:pos x="4179" y="2123"/>
                </a:cxn>
                <a:cxn ang="0">
                  <a:pos x="4352" y="2881"/>
                </a:cxn>
                <a:cxn ang="0">
                  <a:pos x="4502" y="3573"/>
                </a:cxn>
                <a:cxn ang="0">
                  <a:pos x="4545" y="3807"/>
                </a:cxn>
                <a:cxn ang="0">
                  <a:pos x="4554" y="3723"/>
                </a:cxn>
                <a:cxn ang="0">
                  <a:pos x="4582" y="3369"/>
                </a:cxn>
                <a:cxn ang="0">
                  <a:pos x="4609" y="2953"/>
                </a:cxn>
                <a:cxn ang="0">
                  <a:pos x="4619" y="2694"/>
                </a:cxn>
                <a:cxn ang="0">
                  <a:pos x="4613" y="2639"/>
                </a:cxn>
                <a:cxn ang="0">
                  <a:pos x="4597" y="2513"/>
                </a:cxn>
                <a:cxn ang="0">
                  <a:pos x="4560" y="2132"/>
                </a:cxn>
                <a:cxn ang="0">
                  <a:pos x="4524" y="1701"/>
                </a:cxn>
                <a:cxn ang="0">
                  <a:pos x="4503" y="1417"/>
                </a:cxn>
                <a:cxn ang="0">
                  <a:pos x="4488" y="1347"/>
                </a:cxn>
                <a:cxn ang="0">
                  <a:pos x="4364" y="1077"/>
                </a:cxn>
                <a:cxn ang="0">
                  <a:pos x="4149" y="639"/>
                </a:cxn>
                <a:cxn ang="0">
                  <a:pos x="3963" y="268"/>
                </a:cxn>
                <a:cxn ang="0">
                  <a:pos x="2447" y="0"/>
                </a:cxn>
                <a:cxn ang="0">
                  <a:pos x="1362" y="293"/>
                </a:cxn>
                <a:cxn ang="0">
                  <a:pos x="1158" y="527"/>
                </a:cxn>
                <a:cxn ang="0">
                  <a:pos x="902" y="829"/>
                </a:cxn>
                <a:cxn ang="0">
                  <a:pos x="716" y="1067"/>
                </a:cxn>
                <a:cxn ang="0">
                  <a:pos x="653" y="1165"/>
                </a:cxn>
                <a:cxn ang="0">
                  <a:pos x="598" y="1285"/>
                </a:cxn>
                <a:cxn ang="0">
                  <a:pos x="526" y="1482"/>
                </a:cxn>
                <a:cxn ang="0">
                  <a:pos x="418" y="1825"/>
                </a:cxn>
                <a:cxn ang="0">
                  <a:pos x="344" y="2094"/>
                </a:cxn>
              </a:cxnLst>
              <a:rect l="0" t="0" r="r" b="b"/>
              <a:pathLst>
                <a:path w="4619" h="3825">
                  <a:moveTo>
                    <a:pt x="324" y="2170"/>
                  </a:moveTo>
                  <a:lnTo>
                    <a:pt x="321" y="2183"/>
                  </a:lnTo>
                  <a:lnTo>
                    <a:pt x="311" y="2219"/>
                  </a:lnTo>
                  <a:lnTo>
                    <a:pt x="297" y="2278"/>
                  </a:lnTo>
                  <a:lnTo>
                    <a:pt x="279" y="2352"/>
                  </a:lnTo>
                  <a:lnTo>
                    <a:pt x="258" y="2442"/>
                  </a:lnTo>
                  <a:lnTo>
                    <a:pt x="234" y="2543"/>
                  </a:lnTo>
                  <a:lnTo>
                    <a:pt x="207" y="2651"/>
                  </a:lnTo>
                  <a:lnTo>
                    <a:pt x="180" y="2763"/>
                  </a:lnTo>
                  <a:lnTo>
                    <a:pt x="151" y="2877"/>
                  </a:lnTo>
                  <a:lnTo>
                    <a:pt x="123" y="2990"/>
                  </a:lnTo>
                  <a:lnTo>
                    <a:pt x="96" y="3097"/>
                  </a:lnTo>
                  <a:lnTo>
                    <a:pt x="71" y="3196"/>
                  </a:lnTo>
                  <a:lnTo>
                    <a:pt x="48" y="3283"/>
                  </a:lnTo>
                  <a:lnTo>
                    <a:pt x="27" y="3355"/>
                  </a:lnTo>
                  <a:lnTo>
                    <a:pt x="11" y="3409"/>
                  </a:lnTo>
                  <a:lnTo>
                    <a:pt x="0" y="3442"/>
                  </a:lnTo>
                  <a:lnTo>
                    <a:pt x="7" y="3429"/>
                  </a:lnTo>
                  <a:lnTo>
                    <a:pt x="26" y="3390"/>
                  </a:lnTo>
                  <a:lnTo>
                    <a:pt x="56" y="3329"/>
                  </a:lnTo>
                  <a:lnTo>
                    <a:pt x="95" y="3249"/>
                  </a:lnTo>
                  <a:lnTo>
                    <a:pt x="140" y="3154"/>
                  </a:lnTo>
                  <a:lnTo>
                    <a:pt x="192" y="3048"/>
                  </a:lnTo>
                  <a:lnTo>
                    <a:pt x="247" y="2934"/>
                  </a:lnTo>
                  <a:lnTo>
                    <a:pt x="304" y="2815"/>
                  </a:lnTo>
                  <a:lnTo>
                    <a:pt x="363" y="2694"/>
                  </a:lnTo>
                  <a:lnTo>
                    <a:pt x="420" y="2576"/>
                  </a:lnTo>
                  <a:lnTo>
                    <a:pt x="474" y="2463"/>
                  </a:lnTo>
                  <a:lnTo>
                    <a:pt x="524" y="2359"/>
                  </a:lnTo>
                  <a:lnTo>
                    <a:pt x="567" y="2268"/>
                  </a:lnTo>
                  <a:lnTo>
                    <a:pt x="603" y="2192"/>
                  </a:lnTo>
                  <a:lnTo>
                    <a:pt x="629" y="2135"/>
                  </a:lnTo>
                  <a:lnTo>
                    <a:pt x="643" y="2101"/>
                  </a:lnTo>
                  <a:lnTo>
                    <a:pt x="649" y="2094"/>
                  </a:lnTo>
                  <a:lnTo>
                    <a:pt x="664" y="2073"/>
                  </a:lnTo>
                  <a:lnTo>
                    <a:pt x="689" y="2041"/>
                  </a:lnTo>
                  <a:lnTo>
                    <a:pt x="722" y="1999"/>
                  </a:lnTo>
                  <a:lnTo>
                    <a:pt x="762" y="1947"/>
                  </a:lnTo>
                  <a:lnTo>
                    <a:pt x="808" y="1889"/>
                  </a:lnTo>
                  <a:lnTo>
                    <a:pt x="859" y="1825"/>
                  </a:lnTo>
                  <a:lnTo>
                    <a:pt x="915" y="1759"/>
                  </a:lnTo>
                  <a:lnTo>
                    <a:pt x="972" y="1689"/>
                  </a:lnTo>
                  <a:lnTo>
                    <a:pt x="1033" y="1620"/>
                  </a:lnTo>
                  <a:lnTo>
                    <a:pt x="1093" y="1550"/>
                  </a:lnTo>
                  <a:lnTo>
                    <a:pt x="1154" y="1485"/>
                  </a:lnTo>
                  <a:lnTo>
                    <a:pt x="1184" y="1453"/>
                  </a:lnTo>
                  <a:lnTo>
                    <a:pt x="1213" y="1422"/>
                  </a:lnTo>
                  <a:lnTo>
                    <a:pt x="1242" y="1394"/>
                  </a:lnTo>
                  <a:lnTo>
                    <a:pt x="1270" y="1367"/>
                  </a:lnTo>
                  <a:lnTo>
                    <a:pt x="1298" y="1342"/>
                  </a:lnTo>
                  <a:lnTo>
                    <a:pt x="1325" y="1319"/>
                  </a:lnTo>
                  <a:lnTo>
                    <a:pt x="1350" y="1297"/>
                  </a:lnTo>
                  <a:lnTo>
                    <a:pt x="1374" y="1279"/>
                  </a:lnTo>
                  <a:lnTo>
                    <a:pt x="917" y="1964"/>
                  </a:lnTo>
                  <a:lnTo>
                    <a:pt x="934" y="1959"/>
                  </a:lnTo>
                  <a:lnTo>
                    <a:pt x="981" y="1946"/>
                  </a:lnTo>
                  <a:lnTo>
                    <a:pt x="1056" y="1925"/>
                  </a:lnTo>
                  <a:lnTo>
                    <a:pt x="1155" y="1896"/>
                  </a:lnTo>
                  <a:lnTo>
                    <a:pt x="1271" y="1862"/>
                  </a:lnTo>
                  <a:lnTo>
                    <a:pt x="1403" y="1822"/>
                  </a:lnTo>
                  <a:lnTo>
                    <a:pt x="1547" y="1778"/>
                  </a:lnTo>
                  <a:lnTo>
                    <a:pt x="1699" y="1730"/>
                  </a:lnTo>
                  <a:lnTo>
                    <a:pt x="1855" y="1679"/>
                  </a:lnTo>
                  <a:lnTo>
                    <a:pt x="2010" y="1627"/>
                  </a:lnTo>
                  <a:lnTo>
                    <a:pt x="2086" y="1601"/>
                  </a:lnTo>
                  <a:lnTo>
                    <a:pt x="2161" y="1574"/>
                  </a:lnTo>
                  <a:lnTo>
                    <a:pt x="2234" y="1547"/>
                  </a:lnTo>
                  <a:lnTo>
                    <a:pt x="2304" y="1521"/>
                  </a:lnTo>
                  <a:lnTo>
                    <a:pt x="2371" y="1495"/>
                  </a:lnTo>
                  <a:lnTo>
                    <a:pt x="2436" y="1469"/>
                  </a:lnTo>
                  <a:lnTo>
                    <a:pt x="2496" y="1442"/>
                  </a:lnTo>
                  <a:lnTo>
                    <a:pt x="2552" y="1417"/>
                  </a:lnTo>
                  <a:lnTo>
                    <a:pt x="2603" y="1393"/>
                  </a:lnTo>
                  <a:lnTo>
                    <a:pt x="2648" y="1369"/>
                  </a:lnTo>
                  <a:lnTo>
                    <a:pt x="2688" y="1347"/>
                  </a:lnTo>
                  <a:lnTo>
                    <a:pt x="2721" y="1325"/>
                  </a:lnTo>
                  <a:lnTo>
                    <a:pt x="2196" y="1736"/>
                  </a:lnTo>
                  <a:lnTo>
                    <a:pt x="2207" y="1733"/>
                  </a:lnTo>
                  <a:lnTo>
                    <a:pt x="2241" y="1724"/>
                  </a:lnTo>
                  <a:lnTo>
                    <a:pt x="2294" y="1709"/>
                  </a:lnTo>
                  <a:lnTo>
                    <a:pt x="2362" y="1690"/>
                  </a:lnTo>
                  <a:lnTo>
                    <a:pt x="2445" y="1668"/>
                  </a:lnTo>
                  <a:lnTo>
                    <a:pt x="2537" y="1642"/>
                  </a:lnTo>
                  <a:lnTo>
                    <a:pt x="2638" y="1613"/>
                  </a:lnTo>
                  <a:lnTo>
                    <a:pt x="2744" y="1582"/>
                  </a:lnTo>
                  <a:lnTo>
                    <a:pt x="2852" y="1548"/>
                  </a:lnTo>
                  <a:lnTo>
                    <a:pt x="2959" y="1515"/>
                  </a:lnTo>
                  <a:lnTo>
                    <a:pt x="3061" y="1481"/>
                  </a:lnTo>
                  <a:lnTo>
                    <a:pt x="3159" y="1447"/>
                  </a:lnTo>
                  <a:lnTo>
                    <a:pt x="3204" y="1430"/>
                  </a:lnTo>
                  <a:lnTo>
                    <a:pt x="3247" y="1413"/>
                  </a:lnTo>
                  <a:lnTo>
                    <a:pt x="3287" y="1397"/>
                  </a:lnTo>
                  <a:lnTo>
                    <a:pt x="3323" y="1382"/>
                  </a:lnTo>
                  <a:lnTo>
                    <a:pt x="3356" y="1367"/>
                  </a:lnTo>
                  <a:lnTo>
                    <a:pt x="3385" y="1352"/>
                  </a:lnTo>
                  <a:lnTo>
                    <a:pt x="3409" y="1338"/>
                  </a:lnTo>
                  <a:lnTo>
                    <a:pt x="3429" y="1325"/>
                  </a:lnTo>
                  <a:lnTo>
                    <a:pt x="3589" y="1233"/>
                  </a:lnTo>
                  <a:lnTo>
                    <a:pt x="3429" y="1530"/>
                  </a:lnTo>
                  <a:lnTo>
                    <a:pt x="3794" y="1188"/>
                  </a:lnTo>
                  <a:lnTo>
                    <a:pt x="3796" y="1198"/>
                  </a:lnTo>
                  <a:lnTo>
                    <a:pt x="3802" y="1228"/>
                  </a:lnTo>
                  <a:lnTo>
                    <a:pt x="3811" y="1275"/>
                  </a:lnTo>
                  <a:lnTo>
                    <a:pt x="3823" y="1336"/>
                  </a:lnTo>
                  <a:lnTo>
                    <a:pt x="3836" y="1408"/>
                  </a:lnTo>
                  <a:lnTo>
                    <a:pt x="3852" y="1490"/>
                  </a:lnTo>
                  <a:lnTo>
                    <a:pt x="3868" y="1578"/>
                  </a:lnTo>
                  <a:lnTo>
                    <a:pt x="3885" y="1670"/>
                  </a:lnTo>
                  <a:lnTo>
                    <a:pt x="3902" y="1764"/>
                  </a:lnTo>
                  <a:lnTo>
                    <a:pt x="3918" y="1856"/>
                  </a:lnTo>
                  <a:lnTo>
                    <a:pt x="3935" y="1944"/>
                  </a:lnTo>
                  <a:lnTo>
                    <a:pt x="3948" y="2026"/>
                  </a:lnTo>
                  <a:lnTo>
                    <a:pt x="3960" y="2098"/>
                  </a:lnTo>
                  <a:lnTo>
                    <a:pt x="3969" y="2160"/>
                  </a:lnTo>
                  <a:lnTo>
                    <a:pt x="3972" y="2186"/>
                  </a:lnTo>
                  <a:lnTo>
                    <a:pt x="3975" y="2207"/>
                  </a:lnTo>
                  <a:lnTo>
                    <a:pt x="3976" y="2225"/>
                  </a:lnTo>
                  <a:lnTo>
                    <a:pt x="3977" y="2238"/>
                  </a:lnTo>
                  <a:lnTo>
                    <a:pt x="4068" y="1644"/>
                  </a:lnTo>
                  <a:lnTo>
                    <a:pt x="4074" y="1667"/>
                  </a:lnTo>
                  <a:lnTo>
                    <a:pt x="4089" y="1733"/>
                  </a:lnTo>
                  <a:lnTo>
                    <a:pt x="4112" y="1834"/>
                  </a:lnTo>
                  <a:lnTo>
                    <a:pt x="4143" y="1965"/>
                  </a:lnTo>
                  <a:lnTo>
                    <a:pt x="4179" y="2123"/>
                  </a:lnTo>
                  <a:lnTo>
                    <a:pt x="4220" y="2298"/>
                  </a:lnTo>
                  <a:lnTo>
                    <a:pt x="4262" y="2487"/>
                  </a:lnTo>
                  <a:lnTo>
                    <a:pt x="4307" y="2684"/>
                  </a:lnTo>
                  <a:lnTo>
                    <a:pt x="4352" y="2881"/>
                  </a:lnTo>
                  <a:lnTo>
                    <a:pt x="4395" y="3075"/>
                  </a:lnTo>
                  <a:lnTo>
                    <a:pt x="4435" y="3259"/>
                  </a:lnTo>
                  <a:lnTo>
                    <a:pt x="4471" y="3426"/>
                  </a:lnTo>
                  <a:lnTo>
                    <a:pt x="4502" y="3573"/>
                  </a:lnTo>
                  <a:lnTo>
                    <a:pt x="4526" y="3692"/>
                  </a:lnTo>
                  <a:lnTo>
                    <a:pt x="4534" y="3740"/>
                  </a:lnTo>
                  <a:lnTo>
                    <a:pt x="4541" y="3778"/>
                  </a:lnTo>
                  <a:lnTo>
                    <a:pt x="4545" y="3807"/>
                  </a:lnTo>
                  <a:lnTo>
                    <a:pt x="4546" y="3825"/>
                  </a:lnTo>
                  <a:lnTo>
                    <a:pt x="4547" y="3813"/>
                  </a:lnTo>
                  <a:lnTo>
                    <a:pt x="4550" y="3778"/>
                  </a:lnTo>
                  <a:lnTo>
                    <a:pt x="4554" y="3723"/>
                  </a:lnTo>
                  <a:lnTo>
                    <a:pt x="4560" y="3651"/>
                  </a:lnTo>
                  <a:lnTo>
                    <a:pt x="4567" y="3566"/>
                  </a:lnTo>
                  <a:lnTo>
                    <a:pt x="4574" y="3472"/>
                  </a:lnTo>
                  <a:lnTo>
                    <a:pt x="4582" y="3369"/>
                  </a:lnTo>
                  <a:lnTo>
                    <a:pt x="4589" y="3263"/>
                  </a:lnTo>
                  <a:lnTo>
                    <a:pt x="4597" y="3156"/>
                  </a:lnTo>
                  <a:lnTo>
                    <a:pt x="4603" y="3051"/>
                  </a:lnTo>
                  <a:lnTo>
                    <a:pt x="4609" y="2953"/>
                  </a:lnTo>
                  <a:lnTo>
                    <a:pt x="4614" y="2862"/>
                  </a:lnTo>
                  <a:lnTo>
                    <a:pt x="4617" y="2783"/>
                  </a:lnTo>
                  <a:lnTo>
                    <a:pt x="4619" y="2719"/>
                  </a:lnTo>
                  <a:lnTo>
                    <a:pt x="4619" y="2694"/>
                  </a:lnTo>
                  <a:lnTo>
                    <a:pt x="4618" y="2674"/>
                  </a:lnTo>
                  <a:lnTo>
                    <a:pt x="4617" y="2659"/>
                  </a:lnTo>
                  <a:lnTo>
                    <a:pt x="4616" y="2649"/>
                  </a:lnTo>
                  <a:lnTo>
                    <a:pt x="4613" y="2639"/>
                  </a:lnTo>
                  <a:lnTo>
                    <a:pt x="4611" y="2624"/>
                  </a:lnTo>
                  <a:lnTo>
                    <a:pt x="4607" y="2604"/>
                  </a:lnTo>
                  <a:lnTo>
                    <a:pt x="4604" y="2578"/>
                  </a:lnTo>
                  <a:lnTo>
                    <a:pt x="4597" y="2513"/>
                  </a:lnTo>
                  <a:lnTo>
                    <a:pt x="4588" y="2434"/>
                  </a:lnTo>
                  <a:lnTo>
                    <a:pt x="4579" y="2341"/>
                  </a:lnTo>
                  <a:lnTo>
                    <a:pt x="4570" y="2239"/>
                  </a:lnTo>
                  <a:lnTo>
                    <a:pt x="4560" y="2132"/>
                  </a:lnTo>
                  <a:lnTo>
                    <a:pt x="4550" y="2021"/>
                  </a:lnTo>
                  <a:lnTo>
                    <a:pt x="4541" y="1910"/>
                  </a:lnTo>
                  <a:lnTo>
                    <a:pt x="4532" y="1802"/>
                  </a:lnTo>
                  <a:lnTo>
                    <a:pt x="4524" y="1701"/>
                  </a:lnTo>
                  <a:lnTo>
                    <a:pt x="4517" y="1609"/>
                  </a:lnTo>
                  <a:lnTo>
                    <a:pt x="4511" y="1529"/>
                  </a:lnTo>
                  <a:lnTo>
                    <a:pt x="4506" y="1464"/>
                  </a:lnTo>
                  <a:lnTo>
                    <a:pt x="4503" y="1417"/>
                  </a:lnTo>
                  <a:lnTo>
                    <a:pt x="4502" y="1393"/>
                  </a:lnTo>
                  <a:lnTo>
                    <a:pt x="4500" y="1383"/>
                  </a:lnTo>
                  <a:lnTo>
                    <a:pt x="4495" y="1368"/>
                  </a:lnTo>
                  <a:lnTo>
                    <a:pt x="4488" y="1347"/>
                  </a:lnTo>
                  <a:lnTo>
                    <a:pt x="4476" y="1321"/>
                  </a:lnTo>
                  <a:lnTo>
                    <a:pt x="4447" y="1254"/>
                  </a:lnTo>
                  <a:lnTo>
                    <a:pt x="4409" y="1171"/>
                  </a:lnTo>
                  <a:lnTo>
                    <a:pt x="4364" y="1077"/>
                  </a:lnTo>
                  <a:lnTo>
                    <a:pt x="4314" y="973"/>
                  </a:lnTo>
                  <a:lnTo>
                    <a:pt x="4260" y="863"/>
                  </a:lnTo>
                  <a:lnTo>
                    <a:pt x="4204" y="750"/>
                  </a:lnTo>
                  <a:lnTo>
                    <a:pt x="4149" y="639"/>
                  </a:lnTo>
                  <a:lnTo>
                    <a:pt x="4096" y="532"/>
                  </a:lnTo>
                  <a:lnTo>
                    <a:pt x="4045" y="432"/>
                  </a:lnTo>
                  <a:lnTo>
                    <a:pt x="4001" y="343"/>
                  </a:lnTo>
                  <a:lnTo>
                    <a:pt x="3963" y="268"/>
                  </a:lnTo>
                  <a:lnTo>
                    <a:pt x="3934" y="210"/>
                  </a:lnTo>
                  <a:lnTo>
                    <a:pt x="3914" y="173"/>
                  </a:lnTo>
                  <a:lnTo>
                    <a:pt x="3908" y="160"/>
                  </a:lnTo>
                  <a:lnTo>
                    <a:pt x="2447" y="0"/>
                  </a:lnTo>
                  <a:lnTo>
                    <a:pt x="1419" y="228"/>
                  </a:lnTo>
                  <a:lnTo>
                    <a:pt x="1412" y="236"/>
                  </a:lnTo>
                  <a:lnTo>
                    <a:pt x="1393" y="259"/>
                  </a:lnTo>
                  <a:lnTo>
                    <a:pt x="1362" y="293"/>
                  </a:lnTo>
                  <a:lnTo>
                    <a:pt x="1321" y="339"/>
                  </a:lnTo>
                  <a:lnTo>
                    <a:pt x="1272" y="395"/>
                  </a:lnTo>
                  <a:lnTo>
                    <a:pt x="1217" y="457"/>
                  </a:lnTo>
                  <a:lnTo>
                    <a:pt x="1158" y="527"/>
                  </a:lnTo>
                  <a:lnTo>
                    <a:pt x="1094" y="599"/>
                  </a:lnTo>
                  <a:lnTo>
                    <a:pt x="1030" y="676"/>
                  </a:lnTo>
                  <a:lnTo>
                    <a:pt x="965" y="752"/>
                  </a:lnTo>
                  <a:lnTo>
                    <a:pt x="902" y="829"/>
                  </a:lnTo>
                  <a:lnTo>
                    <a:pt x="841" y="902"/>
                  </a:lnTo>
                  <a:lnTo>
                    <a:pt x="787" y="973"/>
                  </a:lnTo>
                  <a:lnTo>
                    <a:pt x="738" y="1037"/>
                  </a:lnTo>
                  <a:lnTo>
                    <a:pt x="716" y="1067"/>
                  </a:lnTo>
                  <a:lnTo>
                    <a:pt x="697" y="1094"/>
                  </a:lnTo>
                  <a:lnTo>
                    <a:pt x="680" y="1119"/>
                  </a:lnTo>
                  <a:lnTo>
                    <a:pt x="666" y="1142"/>
                  </a:lnTo>
                  <a:lnTo>
                    <a:pt x="653" y="1165"/>
                  </a:lnTo>
                  <a:lnTo>
                    <a:pt x="640" y="1191"/>
                  </a:lnTo>
                  <a:lnTo>
                    <a:pt x="626" y="1220"/>
                  </a:lnTo>
                  <a:lnTo>
                    <a:pt x="612" y="1252"/>
                  </a:lnTo>
                  <a:lnTo>
                    <a:pt x="598" y="1285"/>
                  </a:lnTo>
                  <a:lnTo>
                    <a:pt x="583" y="1322"/>
                  </a:lnTo>
                  <a:lnTo>
                    <a:pt x="569" y="1360"/>
                  </a:lnTo>
                  <a:lnTo>
                    <a:pt x="555" y="1399"/>
                  </a:lnTo>
                  <a:lnTo>
                    <a:pt x="526" y="1482"/>
                  </a:lnTo>
                  <a:lnTo>
                    <a:pt x="498" y="1567"/>
                  </a:lnTo>
                  <a:lnTo>
                    <a:pt x="470" y="1655"/>
                  </a:lnTo>
                  <a:lnTo>
                    <a:pt x="443" y="1742"/>
                  </a:lnTo>
                  <a:lnTo>
                    <a:pt x="418" y="1825"/>
                  </a:lnTo>
                  <a:lnTo>
                    <a:pt x="396" y="1905"/>
                  </a:lnTo>
                  <a:lnTo>
                    <a:pt x="376" y="1977"/>
                  </a:lnTo>
                  <a:lnTo>
                    <a:pt x="358" y="2041"/>
                  </a:lnTo>
                  <a:lnTo>
                    <a:pt x="344" y="2094"/>
                  </a:lnTo>
                  <a:lnTo>
                    <a:pt x="333" y="2135"/>
                  </a:lnTo>
                  <a:lnTo>
                    <a:pt x="326" y="2161"/>
                  </a:lnTo>
                  <a:lnTo>
                    <a:pt x="324" y="217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3" name="Freeform 414"/>
            <p:cNvSpPr>
              <a:spLocks/>
            </p:cNvSpPr>
            <p:nvPr/>
          </p:nvSpPr>
          <p:spPr bwMode="auto">
            <a:xfrm>
              <a:off x="7880875" y="1375298"/>
              <a:ext cx="146380" cy="70861"/>
            </a:xfrm>
            <a:custGeom>
              <a:avLst/>
              <a:gdLst/>
              <a:ahLst/>
              <a:cxnLst>
                <a:cxn ang="0">
                  <a:pos x="1373" y="5"/>
                </a:cxn>
                <a:cxn ang="0">
                  <a:pos x="1319" y="49"/>
                </a:cxn>
                <a:cxn ang="0">
                  <a:pos x="1214" y="126"/>
                </a:cxn>
                <a:cxn ang="0">
                  <a:pos x="1106" y="198"/>
                </a:cxn>
                <a:cxn ang="0">
                  <a:pos x="1023" y="251"/>
                </a:cxn>
                <a:cxn ang="0">
                  <a:pos x="929" y="306"/>
                </a:cxn>
                <a:cxn ang="0">
                  <a:pos x="826" y="362"/>
                </a:cxn>
                <a:cxn ang="0">
                  <a:pos x="717" y="416"/>
                </a:cxn>
                <a:cxn ang="0">
                  <a:pos x="600" y="467"/>
                </a:cxn>
                <a:cxn ang="0">
                  <a:pos x="476" y="516"/>
                </a:cxn>
                <a:cxn ang="0">
                  <a:pos x="346" y="560"/>
                </a:cxn>
                <a:cxn ang="0">
                  <a:pos x="211" y="596"/>
                </a:cxn>
                <a:cxn ang="0">
                  <a:pos x="71" y="625"/>
                </a:cxn>
                <a:cxn ang="0">
                  <a:pos x="127" y="297"/>
                </a:cxn>
                <a:cxn ang="0">
                  <a:pos x="117" y="332"/>
                </a:cxn>
                <a:cxn ang="0">
                  <a:pos x="110" y="368"/>
                </a:cxn>
                <a:cxn ang="0">
                  <a:pos x="109" y="406"/>
                </a:cxn>
                <a:cxn ang="0">
                  <a:pos x="111" y="424"/>
                </a:cxn>
                <a:cxn ang="0">
                  <a:pos x="116" y="441"/>
                </a:cxn>
                <a:cxn ang="0">
                  <a:pos x="124" y="455"/>
                </a:cxn>
                <a:cxn ang="0">
                  <a:pos x="136" y="467"/>
                </a:cxn>
                <a:cxn ang="0">
                  <a:pos x="152" y="474"/>
                </a:cxn>
                <a:cxn ang="0">
                  <a:pos x="175" y="477"/>
                </a:cxn>
                <a:cxn ang="0">
                  <a:pos x="201" y="475"/>
                </a:cxn>
                <a:cxn ang="0">
                  <a:pos x="234" y="466"/>
                </a:cxn>
                <a:cxn ang="0">
                  <a:pos x="338" y="428"/>
                </a:cxn>
                <a:cxn ang="0">
                  <a:pos x="494" y="367"/>
                </a:cxn>
                <a:cxn ang="0">
                  <a:pos x="680" y="291"/>
                </a:cxn>
                <a:cxn ang="0">
                  <a:pos x="879" y="209"/>
                </a:cxn>
                <a:cxn ang="0">
                  <a:pos x="1068" y="131"/>
                </a:cxn>
                <a:cxn ang="0">
                  <a:pos x="1228" y="63"/>
                </a:cxn>
                <a:cxn ang="0">
                  <a:pos x="1339" y="17"/>
                </a:cxn>
                <a:cxn ang="0">
                  <a:pos x="1380" y="0"/>
                </a:cxn>
              </a:cxnLst>
              <a:rect l="0" t="0" r="r" b="b"/>
              <a:pathLst>
                <a:path w="1380" h="637">
                  <a:moveTo>
                    <a:pt x="1380" y="0"/>
                  </a:moveTo>
                  <a:lnTo>
                    <a:pt x="1373" y="5"/>
                  </a:lnTo>
                  <a:lnTo>
                    <a:pt x="1352" y="22"/>
                  </a:lnTo>
                  <a:lnTo>
                    <a:pt x="1319" y="49"/>
                  </a:lnTo>
                  <a:lnTo>
                    <a:pt x="1273" y="84"/>
                  </a:lnTo>
                  <a:lnTo>
                    <a:pt x="1214" y="126"/>
                  </a:lnTo>
                  <a:lnTo>
                    <a:pt x="1146" y="173"/>
                  </a:lnTo>
                  <a:lnTo>
                    <a:pt x="1106" y="198"/>
                  </a:lnTo>
                  <a:lnTo>
                    <a:pt x="1066" y="224"/>
                  </a:lnTo>
                  <a:lnTo>
                    <a:pt x="1023" y="251"/>
                  </a:lnTo>
                  <a:lnTo>
                    <a:pt x="977" y="278"/>
                  </a:lnTo>
                  <a:lnTo>
                    <a:pt x="929" y="306"/>
                  </a:lnTo>
                  <a:lnTo>
                    <a:pt x="879" y="333"/>
                  </a:lnTo>
                  <a:lnTo>
                    <a:pt x="826" y="362"/>
                  </a:lnTo>
                  <a:lnTo>
                    <a:pt x="773" y="389"/>
                  </a:lnTo>
                  <a:lnTo>
                    <a:pt x="717" y="416"/>
                  </a:lnTo>
                  <a:lnTo>
                    <a:pt x="659" y="442"/>
                  </a:lnTo>
                  <a:lnTo>
                    <a:pt x="600" y="467"/>
                  </a:lnTo>
                  <a:lnTo>
                    <a:pt x="538" y="492"/>
                  </a:lnTo>
                  <a:lnTo>
                    <a:pt x="476" y="516"/>
                  </a:lnTo>
                  <a:lnTo>
                    <a:pt x="411" y="539"/>
                  </a:lnTo>
                  <a:lnTo>
                    <a:pt x="346" y="560"/>
                  </a:lnTo>
                  <a:lnTo>
                    <a:pt x="278" y="579"/>
                  </a:lnTo>
                  <a:lnTo>
                    <a:pt x="211" y="596"/>
                  </a:lnTo>
                  <a:lnTo>
                    <a:pt x="141" y="612"/>
                  </a:lnTo>
                  <a:lnTo>
                    <a:pt x="71" y="625"/>
                  </a:lnTo>
                  <a:lnTo>
                    <a:pt x="0" y="637"/>
                  </a:lnTo>
                  <a:lnTo>
                    <a:pt x="127" y="297"/>
                  </a:lnTo>
                  <a:lnTo>
                    <a:pt x="124" y="307"/>
                  </a:lnTo>
                  <a:lnTo>
                    <a:pt x="117" y="332"/>
                  </a:lnTo>
                  <a:lnTo>
                    <a:pt x="113" y="349"/>
                  </a:lnTo>
                  <a:lnTo>
                    <a:pt x="110" y="368"/>
                  </a:lnTo>
                  <a:lnTo>
                    <a:pt x="109" y="387"/>
                  </a:lnTo>
                  <a:lnTo>
                    <a:pt x="109" y="406"/>
                  </a:lnTo>
                  <a:lnTo>
                    <a:pt x="109" y="415"/>
                  </a:lnTo>
                  <a:lnTo>
                    <a:pt x="111" y="424"/>
                  </a:lnTo>
                  <a:lnTo>
                    <a:pt x="113" y="433"/>
                  </a:lnTo>
                  <a:lnTo>
                    <a:pt x="116" y="441"/>
                  </a:lnTo>
                  <a:lnTo>
                    <a:pt x="119" y="449"/>
                  </a:lnTo>
                  <a:lnTo>
                    <a:pt x="124" y="455"/>
                  </a:lnTo>
                  <a:lnTo>
                    <a:pt x="129" y="462"/>
                  </a:lnTo>
                  <a:lnTo>
                    <a:pt x="136" y="467"/>
                  </a:lnTo>
                  <a:lnTo>
                    <a:pt x="144" y="471"/>
                  </a:lnTo>
                  <a:lnTo>
                    <a:pt x="152" y="474"/>
                  </a:lnTo>
                  <a:lnTo>
                    <a:pt x="163" y="477"/>
                  </a:lnTo>
                  <a:lnTo>
                    <a:pt x="175" y="477"/>
                  </a:lnTo>
                  <a:lnTo>
                    <a:pt x="187" y="477"/>
                  </a:lnTo>
                  <a:lnTo>
                    <a:pt x="201" y="475"/>
                  </a:lnTo>
                  <a:lnTo>
                    <a:pt x="217" y="472"/>
                  </a:lnTo>
                  <a:lnTo>
                    <a:pt x="234" y="466"/>
                  </a:lnTo>
                  <a:lnTo>
                    <a:pt x="278" y="451"/>
                  </a:lnTo>
                  <a:lnTo>
                    <a:pt x="338" y="428"/>
                  </a:lnTo>
                  <a:lnTo>
                    <a:pt x="410" y="400"/>
                  </a:lnTo>
                  <a:lnTo>
                    <a:pt x="494" y="367"/>
                  </a:lnTo>
                  <a:lnTo>
                    <a:pt x="585" y="330"/>
                  </a:lnTo>
                  <a:lnTo>
                    <a:pt x="680" y="291"/>
                  </a:lnTo>
                  <a:lnTo>
                    <a:pt x="779" y="251"/>
                  </a:lnTo>
                  <a:lnTo>
                    <a:pt x="879" y="209"/>
                  </a:lnTo>
                  <a:lnTo>
                    <a:pt x="975" y="169"/>
                  </a:lnTo>
                  <a:lnTo>
                    <a:pt x="1068" y="131"/>
                  </a:lnTo>
                  <a:lnTo>
                    <a:pt x="1153" y="95"/>
                  </a:lnTo>
                  <a:lnTo>
                    <a:pt x="1228" y="63"/>
                  </a:lnTo>
                  <a:lnTo>
                    <a:pt x="1291" y="37"/>
                  </a:lnTo>
                  <a:lnTo>
                    <a:pt x="1339" y="17"/>
                  </a:lnTo>
                  <a:lnTo>
                    <a:pt x="1369" y="4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4" name="Freeform 415"/>
            <p:cNvSpPr>
              <a:spLocks/>
            </p:cNvSpPr>
            <p:nvPr/>
          </p:nvSpPr>
          <p:spPr bwMode="auto">
            <a:xfrm>
              <a:off x="8034484" y="1379028"/>
              <a:ext cx="83129" cy="33566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7" y="318"/>
                </a:cxn>
                <a:cxn ang="0">
                  <a:pos x="24" y="316"/>
                </a:cxn>
                <a:cxn ang="0">
                  <a:pos x="52" y="314"/>
                </a:cxn>
                <a:cxn ang="0">
                  <a:pos x="90" y="310"/>
                </a:cxn>
                <a:cxn ang="0">
                  <a:pos x="136" y="304"/>
                </a:cxn>
                <a:cxn ang="0">
                  <a:pos x="187" y="296"/>
                </a:cxn>
                <a:cxn ang="0">
                  <a:pos x="215" y="291"/>
                </a:cxn>
                <a:cxn ang="0">
                  <a:pos x="245" y="285"/>
                </a:cxn>
                <a:cxn ang="0">
                  <a:pos x="275" y="278"/>
                </a:cxn>
                <a:cxn ang="0">
                  <a:pos x="306" y="271"/>
                </a:cxn>
                <a:cxn ang="0">
                  <a:pos x="337" y="262"/>
                </a:cxn>
                <a:cxn ang="0">
                  <a:pos x="369" y="253"/>
                </a:cxn>
                <a:cxn ang="0">
                  <a:pos x="402" y="243"/>
                </a:cxn>
                <a:cxn ang="0">
                  <a:pos x="435" y="232"/>
                </a:cxn>
                <a:cxn ang="0">
                  <a:pos x="467" y="219"/>
                </a:cxn>
                <a:cxn ang="0">
                  <a:pos x="500" y="205"/>
                </a:cxn>
                <a:cxn ang="0">
                  <a:pos x="533" y="190"/>
                </a:cxn>
                <a:cxn ang="0">
                  <a:pos x="565" y="175"/>
                </a:cxn>
                <a:cxn ang="0">
                  <a:pos x="596" y="158"/>
                </a:cxn>
                <a:cxn ang="0">
                  <a:pos x="626" y="140"/>
                </a:cxn>
                <a:cxn ang="0">
                  <a:pos x="657" y="120"/>
                </a:cxn>
                <a:cxn ang="0">
                  <a:pos x="685" y="99"/>
                </a:cxn>
                <a:cxn ang="0">
                  <a:pos x="713" y="77"/>
                </a:cxn>
                <a:cxn ang="0">
                  <a:pos x="739" y="52"/>
                </a:cxn>
                <a:cxn ang="0">
                  <a:pos x="763" y="27"/>
                </a:cxn>
                <a:cxn ang="0">
                  <a:pos x="786" y="0"/>
                </a:cxn>
                <a:cxn ang="0">
                  <a:pos x="0" y="318"/>
                </a:cxn>
              </a:cxnLst>
              <a:rect l="0" t="0" r="r" b="b"/>
              <a:pathLst>
                <a:path w="786" h="318">
                  <a:moveTo>
                    <a:pt x="0" y="318"/>
                  </a:moveTo>
                  <a:lnTo>
                    <a:pt x="7" y="318"/>
                  </a:lnTo>
                  <a:lnTo>
                    <a:pt x="24" y="316"/>
                  </a:lnTo>
                  <a:lnTo>
                    <a:pt x="52" y="314"/>
                  </a:lnTo>
                  <a:lnTo>
                    <a:pt x="90" y="310"/>
                  </a:lnTo>
                  <a:lnTo>
                    <a:pt x="136" y="304"/>
                  </a:lnTo>
                  <a:lnTo>
                    <a:pt x="187" y="296"/>
                  </a:lnTo>
                  <a:lnTo>
                    <a:pt x="215" y="291"/>
                  </a:lnTo>
                  <a:lnTo>
                    <a:pt x="245" y="285"/>
                  </a:lnTo>
                  <a:lnTo>
                    <a:pt x="275" y="278"/>
                  </a:lnTo>
                  <a:lnTo>
                    <a:pt x="306" y="271"/>
                  </a:lnTo>
                  <a:lnTo>
                    <a:pt x="337" y="262"/>
                  </a:lnTo>
                  <a:lnTo>
                    <a:pt x="369" y="253"/>
                  </a:lnTo>
                  <a:lnTo>
                    <a:pt x="402" y="243"/>
                  </a:lnTo>
                  <a:lnTo>
                    <a:pt x="435" y="232"/>
                  </a:lnTo>
                  <a:lnTo>
                    <a:pt x="467" y="219"/>
                  </a:lnTo>
                  <a:lnTo>
                    <a:pt x="500" y="205"/>
                  </a:lnTo>
                  <a:lnTo>
                    <a:pt x="533" y="190"/>
                  </a:lnTo>
                  <a:lnTo>
                    <a:pt x="565" y="175"/>
                  </a:lnTo>
                  <a:lnTo>
                    <a:pt x="596" y="158"/>
                  </a:lnTo>
                  <a:lnTo>
                    <a:pt x="626" y="140"/>
                  </a:lnTo>
                  <a:lnTo>
                    <a:pt x="657" y="120"/>
                  </a:lnTo>
                  <a:lnTo>
                    <a:pt x="685" y="99"/>
                  </a:lnTo>
                  <a:lnTo>
                    <a:pt x="713" y="77"/>
                  </a:lnTo>
                  <a:lnTo>
                    <a:pt x="739" y="52"/>
                  </a:lnTo>
                  <a:lnTo>
                    <a:pt x="763" y="27"/>
                  </a:lnTo>
                  <a:lnTo>
                    <a:pt x="786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8F6B4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5" name="Freeform 416"/>
            <p:cNvSpPr>
              <a:spLocks/>
            </p:cNvSpPr>
            <p:nvPr/>
          </p:nvSpPr>
          <p:spPr bwMode="auto">
            <a:xfrm>
              <a:off x="7871840" y="1746386"/>
              <a:ext cx="182523" cy="48484"/>
            </a:xfrm>
            <a:custGeom>
              <a:avLst/>
              <a:gdLst/>
              <a:ahLst/>
              <a:cxnLst>
                <a:cxn ang="0">
                  <a:pos x="57" y="205"/>
                </a:cxn>
                <a:cxn ang="0">
                  <a:pos x="30" y="229"/>
                </a:cxn>
                <a:cxn ang="0">
                  <a:pos x="15" y="247"/>
                </a:cxn>
                <a:cxn ang="0">
                  <a:pos x="8" y="260"/>
                </a:cxn>
                <a:cxn ang="0">
                  <a:pos x="2" y="275"/>
                </a:cxn>
                <a:cxn ang="0">
                  <a:pos x="0" y="291"/>
                </a:cxn>
                <a:cxn ang="0">
                  <a:pos x="3" y="308"/>
                </a:cxn>
                <a:cxn ang="0">
                  <a:pos x="10" y="326"/>
                </a:cxn>
                <a:cxn ang="0">
                  <a:pos x="24" y="343"/>
                </a:cxn>
                <a:cxn ang="0">
                  <a:pos x="45" y="361"/>
                </a:cxn>
                <a:cxn ang="0">
                  <a:pos x="73" y="379"/>
                </a:cxn>
                <a:cxn ang="0">
                  <a:pos x="111" y="396"/>
                </a:cxn>
                <a:cxn ang="0">
                  <a:pos x="159" y="413"/>
                </a:cxn>
                <a:cxn ang="0">
                  <a:pos x="223" y="425"/>
                </a:cxn>
                <a:cxn ang="0">
                  <a:pos x="302" y="432"/>
                </a:cxn>
                <a:cxn ang="0">
                  <a:pos x="394" y="435"/>
                </a:cxn>
                <a:cxn ang="0">
                  <a:pos x="496" y="432"/>
                </a:cxn>
                <a:cxn ang="0">
                  <a:pos x="607" y="425"/>
                </a:cxn>
                <a:cxn ang="0">
                  <a:pos x="724" y="412"/>
                </a:cxn>
                <a:cxn ang="0">
                  <a:pos x="845" y="394"/>
                </a:cxn>
                <a:cxn ang="0">
                  <a:pos x="967" y="370"/>
                </a:cxn>
                <a:cxn ang="0">
                  <a:pos x="1089" y="340"/>
                </a:cxn>
                <a:cxn ang="0">
                  <a:pos x="1207" y="304"/>
                </a:cxn>
                <a:cxn ang="0">
                  <a:pos x="1322" y="263"/>
                </a:cxn>
                <a:cxn ang="0">
                  <a:pos x="1429" y="216"/>
                </a:cxn>
                <a:cxn ang="0">
                  <a:pos x="1526" y="162"/>
                </a:cxn>
                <a:cxn ang="0">
                  <a:pos x="1611" y="102"/>
                </a:cxn>
                <a:cxn ang="0">
                  <a:pos x="1683" y="35"/>
                </a:cxn>
                <a:cxn ang="0">
                  <a:pos x="1708" y="4"/>
                </a:cxn>
                <a:cxn ang="0">
                  <a:pos x="1665" y="35"/>
                </a:cxn>
                <a:cxn ang="0">
                  <a:pos x="1582" y="88"/>
                </a:cxn>
                <a:cxn ang="0">
                  <a:pos x="1497" y="136"/>
                </a:cxn>
                <a:cxn ang="0">
                  <a:pos x="1430" y="171"/>
                </a:cxn>
                <a:cxn ang="0">
                  <a:pos x="1356" y="206"/>
                </a:cxn>
                <a:cxn ang="0">
                  <a:pos x="1275" y="239"/>
                </a:cxn>
                <a:cxn ang="0">
                  <a:pos x="1187" y="271"/>
                </a:cxn>
                <a:cxn ang="0">
                  <a:pos x="1094" y="300"/>
                </a:cxn>
                <a:cxn ang="0">
                  <a:pos x="994" y="325"/>
                </a:cxn>
                <a:cxn ang="0">
                  <a:pos x="890" y="344"/>
                </a:cxn>
                <a:cxn ang="0">
                  <a:pos x="782" y="356"/>
                </a:cxn>
                <a:cxn ang="0">
                  <a:pos x="670" y="360"/>
                </a:cxn>
                <a:cxn ang="0">
                  <a:pos x="557" y="357"/>
                </a:cxn>
                <a:cxn ang="0">
                  <a:pos x="456" y="350"/>
                </a:cxn>
                <a:cxn ang="0">
                  <a:pos x="370" y="341"/>
                </a:cxn>
                <a:cxn ang="0">
                  <a:pos x="298" y="331"/>
                </a:cxn>
                <a:cxn ang="0">
                  <a:pos x="238" y="318"/>
                </a:cxn>
                <a:cxn ang="0">
                  <a:pos x="189" y="305"/>
                </a:cxn>
                <a:cxn ang="0">
                  <a:pos x="150" y="291"/>
                </a:cxn>
                <a:cxn ang="0">
                  <a:pos x="120" y="277"/>
                </a:cxn>
                <a:cxn ang="0">
                  <a:pos x="96" y="264"/>
                </a:cxn>
                <a:cxn ang="0">
                  <a:pos x="81" y="250"/>
                </a:cxn>
                <a:cxn ang="0">
                  <a:pos x="71" y="238"/>
                </a:cxn>
                <a:cxn ang="0">
                  <a:pos x="65" y="226"/>
                </a:cxn>
                <a:cxn ang="0">
                  <a:pos x="62" y="212"/>
                </a:cxn>
                <a:cxn ang="0">
                  <a:pos x="64" y="201"/>
                </a:cxn>
              </a:cxnLst>
              <a:rect l="0" t="0" r="r" b="b"/>
              <a:pathLst>
                <a:path w="1713" h="435">
                  <a:moveTo>
                    <a:pt x="64" y="200"/>
                  </a:moveTo>
                  <a:lnTo>
                    <a:pt x="57" y="205"/>
                  </a:lnTo>
                  <a:lnTo>
                    <a:pt x="40" y="219"/>
                  </a:lnTo>
                  <a:lnTo>
                    <a:pt x="30" y="229"/>
                  </a:lnTo>
                  <a:lnTo>
                    <a:pt x="20" y="240"/>
                  </a:lnTo>
                  <a:lnTo>
                    <a:pt x="15" y="247"/>
                  </a:lnTo>
                  <a:lnTo>
                    <a:pt x="11" y="253"/>
                  </a:lnTo>
                  <a:lnTo>
                    <a:pt x="8" y="260"/>
                  </a:lnTo>
                  <a:lnTo>
                    <a:pt x="5" y="268"/>
                  </a:lnTo>
                  <a:lnTo>
                    <a:pt x="2" y="275"/>
                  </a:lnTo>
                  <a:lnTo>
                    <a:pt x="1" y="283"/>
                  </a:lnTo>
                  <a:lnTo>
                    <a:pt x="0" y="291"/>
                  </a:lnTo>
                  <a:lnTo>
                    <a:pt x="1" y="299"/>
                  </a:lnTo>
                  <a:lnTo>
                    <a:pt x="3" y="308"/>
                  </a:lnTo>
                  <a:lnTo>
                    <a:pt x="6" y="316"/>
                  </a:lnTo>
                  <a:lnTo>
                    <a:pt x="10" y="326"/>
                  </a:lnTo>
                  <a:lnTo>
                    <a:pt x="16" y="335"/>
                  </a:lnTo>
                  <a:lnTo>
                    <a:pt x="24" y="343"/>
                  </a:lnTo>
                  <a:lnTo>
                    <a:pt x="33" y="352"/>
                  </a:lnTo>
                  <a:lnTo>
                    <a:pt x="45" y="361"/>
                  </a:lnTo>
                  <a:lnTo>
                    <a:pt x="58" y="370"/>
                  </a:lnTo>
                  <a:lnTo>
                    <a:pt x="73" y="379"/>
                  </a:lnTo>
                  <a:lnTo>
                    <a:pt x="90" y="387"/>
                  </a:lnTo>
                  <a:lnTo>
                    <a:pt x="111" y="396"/>
                  </a:lnTo>
                  <a:lnTo>
                    <a:pt x="133" y="405"/>
                  </a:lnTo>
                  <a:lnTo>
                    <a:pt x="159" y="413"/>
                  </a:lnTo>
                  <a:lnTo>
                    <a:pt x="189" y="419"/>
                  </a:lnTo>
                  <a:lnTo>
                    <a:pt x="223" y="425"/>
                  </a:lnTo>
                  <a:lnTo>
                    <a:pt x="261" y="429"/>
                  </a:lnTo>
                  <a:lnTo>
                    <a:pt x="302" y="432"/>
                  </a:lnTo>
                  <a:lnTo>
                    <a:pt x="346" y="434"/>
                  </a:lnTo>
                  <a:lnTo>
                    <a:pt x="394" y="435"/>
                  </a:lnTo>
                  <a:lnTo>
                    <a:pt x="444" y="434"/>
                  </a:lnTo>
                  <a:lnTo>
                    <a:pt x="496" y="432"/>
                  </a:lnTo>
                  <a:lnTo>
                    <a:pt x="551" y="429"/>
                  </a:lnTo>
                  <a:lnTo>
                    <a:pt x="607" y="425"/>
                  </a:lnTo>
                  <a:lnTo>
                    <a:pt x="666" y="419"/>
                  </a:lnTo>
                  <a:lnTo>
                    <a:pt x="724" y="412"/>
                  </a:lnTo>
                  <a:lnTo>
                    <a:pt x="784" y="403"/>
                  </a:lnTo>
                  <a:lnTo>
                    <a:pt x="845" y="394"/>
                  </a:lnTo>
                  <a:lnTo>
                    <a:pt x="906" y="382"/>
                  </a:lnTo>
                  <a:lnTo>
                    <a:pt x="967" y="370"/>
                  </a:lnTo>
                  <a:lnTo>
                    <a:pt x="1028" y="356"/>
                  </a:lnTo>
                  <a:lnTo>
                    <a:pt x="1089" y="340"/>
                  </a:lnTo>
                  <a:lnTo>
                    <a:pt x="1149" y="323"/>
                  </a:lnTo>
                  <a:lnTo>
                    <a:pt x="1207" y="304"/>
                  </a:lnTo>
                  <a:lnTo>
                    <a:pt x="1266" y="284"/>
                  </a:lnTo>
                  <a:lnTo>
                    <a:pt x="1322" y="263"/>
                  </a:lnTo>
                  <a:lnTo>
                    <a:pt x="1377" y="240"/>
                  </a:lnTo>
                  <a:lnTo>
                    <a:pt x="1429" y="216"/>
                  </a:lnTo>
                  <a:lnTo>
                    <a:pt x="1478" y="190"/>
                  </a:lnTo>
                  <a:lnTo>
                    <a:pt x="1526" y="162"/>
                  </a:lnTo>
                  <a:lnTo>
                    <a:pt x="1570" y="133"/>
                  </a:lnTo>
                  <a:lnTo>
                    <a:pt x="1611" y="102"/>
                  </a:lnTo>
                  <a:lnTo>
                    <a:pt x="1650" y="70"/>
                  </a:lnTo>
                  <a:lnTo>
                    <a:pt x="1683" y="35"/>
                  </a:lnTo>
                  <a:lnTo>
                    <a:pt x="1713" y="0"/>
                  </a:lnTo>
                  <a:lnTo>
                    <a:pt x="1708" y="4"/>
                  </a:lnTo>
                  <a:lnTo>
                    <a:pt x="1691" y="16"/>
                  </a:lnTo>
                  <a:lnTo>
                    <a:pt x="1665" y="35"/>
                  </a:lnTo>
                  <a:lnTo>
                    <a:pt x="1627" y="60"/>
                  </a:lnTo>
                  <a:lnTo>
                    <a:pt x="1582" y="88"/>
                  </a:lnTo>
                  <a:lnTo>
                    <a:pt x="1528" y="120"/>
                  </a:lnTo>
                  <a:lnTo>
                    <a:pt x="1497" y="136"/>
                  </a:lnTo>
                  <a:lnTo>
                    <a:pt x="1464" y="153"/>
                  </a:lnTo>
                  <a:lnTo>
                    <a:pt x="1430" y="171"/>
                  </a:lnTo>
                  <a:lnTo>
                    <a:pt x="1394" y="189"/>
                  </a:lnTo>
                  <a:lnTo>
                    <a:pt x="1356" y="206"/>
                  </a:lnTo>
                  <a:lnTo>
                    <a:pt x="1316" y="223"/>
                  </a:lnTo>
                  <a:lnTo>
                    <a:pt x="1275" y="239"/>
                  </a:lnTo>
                  <a:lnTo>
                    <a:pt x="1232" y="256"/>
                  </a:lnTo>
                  <a:lnTo>
                    <a:pt x="1187" y="271"/>
                  </a:lnTo>
                  <a:lnTo>
                    <a:pt x="1141" y="286"/>
                  </a:lnTo>
                  <a:lnTo>
                    <a:pt x="1094" y="300"/>
                  </a:lnTo>
                  <a:lnTo>
                    <a:pt x="1044" y="312"/>
                  </a:lnTo>
                  <a:lnTo>
                    <a:pt x="994" y="325"/>
                  </a:lnTo>
                  <a:lnTo>
                    <a:pt x="943" y="335"/>
                  </a:lnTo>
                  <a:lnTo>
                    <a:pt x="890" y="344"/>
                  </a:lnTo>
                  <a:lnTo>
                    <a:pt x="837" y="350"/>
                  </a:lnTo>
                  <a:lnTo>
                    <a:pt x="782" y="356"/>
                  </a:lnTo>
                  <a:lnTo>
                    <a:pt x="726" y="359"/>
                  </a:lnTo>
                  <a:lnTo>
                    <a:pt x="670" y="360"/>
                  </a:lnTo>
                  <a:lnTo>
                    <a:pt x="612" y="359"/>
                  </a:lnTo>
                  <a:lnTo>
                    <a:pt x="557" y="357"/>
                  </a:lnTo>
                  <a:lnTo>
                    <a:pt x="504" y="354"/>
                  </a:lnTo>
                  <a:lnTo>
                    <a:pt x="456" y="350"/>
                  </a:lnTo>
                  <a:lnTo>
                    <a:pt x="412" y="346"/>
                  </a:lnTo>
                  <a:lnTo>
                    <a:pt x="370" y="341"/>
                  </a:lnTo>
                  <a:lnTo>
                    <a:pt x="333" y="336"/>
                  </a:lnTo>
                  <a:lnTo>
                    <a:pt x="298" y="331"/>
                  </a:lnTo>
                  <a:lnTo>
                    <a:pt x="267" y="325"/>
                  </a:lnTo>
                  <a:lnTo>
                    <a:pt x="238" y="318"/>
                  </a:lnTo>
                  <a:lnTo>
                    <a:pt x="212" y="312"/>
                  </a:lnTo>
                  <a:lnTo>
                    <a:pt x="189" y="305"/>
                  </a:lnTo>
                  <a:lnTo>
                    <a:pt x="168" y="298"/>
                  </a:lnTo>
                  <a:lnTo>
                    <a:pt x="150" y="291"/>
                  </a:lnTo>
                  <a:lnTo>
                    <a:pt x="134" y="284"/>
                  </a:lnTo>
                  <a:lnTo>
                    <a:pt x="120" y="277"/>
                  </a:lnTo>
                  <a:lnTo>
                    <a:pt x="108" y="270"/>
                  </a:lnTo>
                  <a:lnTo>
                    <a:pt x="96" y="264"/>
                  </a:lnTo>
                  <a:lnTo>
                    <a:pt x="88" y="257"/>
                  </a:lnTo>
                  <a:lnTo>
                    <a:pt x="81" y="250"/>
                  </a:lnTo>
                  <a:lnTo>
                    <a:pt x="75" y="244"/>
                  </a:lnTo>
                  <a:lnTo>
                    <a:pt x="71" y="238"/>
                  </a:lnTo>
                  <a:lnTo>
                    <a:pt x="67" y="232"/>
                  </a:lnTo>
                  <a:lnTo>
                    <a:pt x="65" y="226"/>
                  </a:lnTo>
                  <a:lnTo>
                    <a:pt x="63" y="221"/>
                  </a:lnTo>
                  <a:lnTo>
                    <a:pt x="62" y="212"/>
                  </a:lnTo>
                  <a:lnTo>
                    <a:pt x="63" y="205"/>
                  </a:lnTo>
                  <a:lnTo>
                    <a:pt x="64" y="201"/>
                  </a:lnTo>
                  <a:lnTo>
                    <a:pt x="64" y="20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6" name="Freeform 417"/>
            <p:cNvSpPr>
              <a:spLocks/>
            </p:cNvSpPr>
            <p:nvPr/>
          </p:nvSpPr>
          <p:spPr bwMode="auto">
            <a:xfrm>
              <a:off x="7971233" y="1867596"/>
              <a:ext cx="43371" cy="16782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12" y="74"/>
                </a:cxn>
                <a:cxn ang="0">
                  <a:pos x="45" y="99"/>
                </a:cxn>
                <a:cxn ang="0">
                  <a:pos x="67" y="113"/>
                </a:cxn>
                <a:cxn ang="0">
                  <a:pos x="93" y="128"/>
                </a:cxn>
                <a:cxn ang="0">
                  <a:pos x="107" y="134"/>
                </a:cxn>
                <a:cxn ang="0">
                  <a:pos x="122" y="141"/>
                </a:cxn>
                <a:cxn ang="0">
                  <a:pos x="137" y="146"/>
                </a:cxn>
                <a:cxn ang="0">
                  <a:pos x="154" y="151"/>
                </a:cxn>
                <a:cxn ang="0">
                  <a:pos x="170" y="155"/>
                </a:cxn>
                <a:cxn ang="0">
                  <a:pos x="186" y="158"/>
                </a:cxn>
                <a:cxn ang="0">
                  <a:pos x="203" y="160"/>
                </a:cxn>
                <a:cxn ang="0">
                  <a:pos x="219" y="160"/>
                </a:cxn>
                <a:cxn ang="0">
                  <a:pos x="236" y="159"/>
                </a:cxn>
                <a:cxn ang="0">
                  <a:pos x="253" y="156"/>
                </a:cxn>
                <a:cxn ang="0">
                  <a:pos x="269" y="151"/>
                </a:cxn>
                <a:cxn ang="0">
                  <a:pos x="287" y="144"/>
                </a:cxn>
                <a:cxn ang="0">
                  <a:pos x="303" y="136"/>
                </a:cxn>
                <a:cxn ang="0">
                  <a:pos x="319" y="124"/>
                </a:cxn>
                <a:cxn ang="0">
                  <a:pos x="334" y="111"/>
                </a:cxn>
                <a:cxn ang="0">
                  <a:pos x="349" y="95"/>
                </a:cxn>
                <a:cxn ang="0">
                  <a:pos x="364" y="76"/>
                </a:cxn>
                <a:cxn ang="0">
                  <a:pos x="377" y="54"/>
                </a:cxn>
                <a:cxn ang="0">
                  <a:pos x="390" y="29"/>
                </a:cxn>
                <a:cxn ang="0">
                  <a:pos x="403" y="0"/>
                </a:cxn>
                <a:cxn ang="0">
                  <a:pos x="391" y="7"/>
                </a:cxn>
                <a:cxn ang="0">
                  <a:pos x="358" y="25"/>
                </a:cxn>
                <a:cxn ang="0">
                  <a:pos x="335" y="37"/>
                </a:cxn>
                <a:cxn ang="0">
                  <a:pos x="309" y="49"/>
                </a:cxn>
                <a:cxn ang="0">
                  <a:pos x="281" y="61"/>
                </a:cxn>
                <a:cxn ang="0">
                  <a:pos x="249" y="72"/>
                </a:cxn>
                <a:cxn ang="0">
                  <a:pos x="233" y="77"/>
                </a:cxn>
                <a:cxn ang="0">
                  <a:pos x="216" y="82"/>
                </a:cxn>
                <a:cxn ang="0">
                  <a:pos x="200" y="87"/>
                </a:cxn>
                <a:cxn ang="0">
                  <a:pos x="183" y="91"/>
                </a:cxn>
                <a:cxn ang="0">
                  <a:pos x="167" y="94"/>
                </a:cxn>
                <a:cxn ang="0">
                  <a:pos x="150" y="96"/>
                </a:cxn>
                <a:cxn ang="0">
                  <a:pos x="132" y="98"/>
                </a:cxn>
                <a:cxn ang="0">
                  <a:pos x="116" y="99"/>
                </a:cxn>
                <a:cxn ang="0">
                  <a:pos x="100" y="99"/>
                </a:cxn>
                <a:cxn ang="0">
                  <a:pos x="84" y="98"/>
                </a:cxn>
                <a:cxn ang="0">
                  <a:pos x="68" y="95"/>
                </a:cxn>
                <a:cxn ang="0">
                  <a:pos x="54" y="92"/>
                </a:cxn>
                <a:cxn ang="0">
                  <a:pos x="39" y="87"/>
                </a:cxn>
                <a:cxn ang="0">
                  <a:pos x="25" y="81"/>
                </a:cxn>
                <a:cxn ang="0">
                  <a:pos x="12" y="73"/>
                </a:cxn>
                <a:cxn ang="0">
                  <a:pos x="0" y="64"/>
                </a:cxn>
              </a:cxnLst>
              <a:rect l="0" t="0" r="r" b="b"/>
              <a:pathLst>
                <a:path w="403" h="160">
                  <a:moveTo>
                    <a:pt x="0" y="64"/>
                  </a:moveTo>
                  <a:lnTo>
                    <a:pt x="12" y="74"/>
                  </a:lnTo>
                  <a:lnTo>
                    <a:pt x="45" y="99"/>
                  </a:lnTo>
                  <a:lnTo>
                    <a:pt x="67" y="113"/>
                  </a:lnTo>
                  <a:lnTo>
                    <a:pt x="93" y="128"/>
                  </a:lnTo>
                  <a:lnTo>
                    <a:pt x="107" y="134"/>
                  </a:lnTo>
                  <a:lnTo>
                    <a:pt x="122" y="141"/>
                  </a:lnTo>
                  <a:lnTo>
                    <a:pt x="137" y="146"/>
                  </a:lnTo>
                  <a:lnTo>
                    <a:pt x="154" y="151"/>
                  </a:lnTo>
                  <a:lnTo>
                    <a:pt x="170" y="155"/>
                  </a:lnTo>
                  <a:lnTo>
                    <a:pt x="186" y="158"/>
                  </a:lnTo>
                  <a:lnTo>
                    <a:pt x="203" y="160"/>
                  </a:lnTo>
                  <a:lnTo>
                    <a:pt x="219" y="160"/>
                  </a:lnTo>
                  <a:lnTo>
                    <a:pt x="236" y="159"/>
                  </a:lnTo>
                  <a:lnTo>
                    <a:pt x="253" y="156"/>
                  </a:lnTo>
                  <a:lnTo>
                    <a:pt x="269" y="151"/>
                  </a:lnTo>
                  <a:lnTo>
                    <a:pt x="287" y="144"/>
                  </a:lnTo>
                  <a:lnTo>
                    <a:pt x="303" y="136"/>
                  </a:lnTo>
                  <a:lnTo>
                    <a:pt x="319" y="124"/>
                  </a:lnTo>
                  <a:lnTo>
                    <a:pt x="334" y="111"/>
                  </a:lnTo>
                  <a:lnTo>
                    <a:pt x="349" y="95"/>
                  </a:lnTo>
                  <a:lnTo>
                    <a:pt x="364" y="76"/>
                  </a:lnTo>
                  <a:lnTo>
                    <a:pt x="377" y="54"/>
                  </a:lnTo>
                  <a:lnTo>
                    <a:pt x="390" y="29"/>
                  </a:lnTo>
                  <a:lnTo>
                    <a:pt x="403" y="0"/>
                  </a:lnTo>
                  <a:lnTo>
                    <a:pt x="391" y="7"/>
                  </a:lnTo>
                  <a:lnTo>
                    <a:pt x="358" y="25"/>
                  </a:lnTo>
                  <a:lnTo>
                    <a:pt x="335" y="37"/>
                  </a:lnTo>
                  <a:lnTo>
                    <a:pt x="309" y="49"/>
                  </a:lnTo>
                  <a:lnTo>
                    <a:pt x="281" y="61"/>
                  </a:lnTo>
                  <a:lnTo>
                    <a:pt x="249" y="72"/>
                  </a:lnTo>
                  <a:lnTo>
                    <a:pt x="233" y="77"/>
                  </a:lnTo>
                  <a:lnTo>
                    <a:pt x="216" y="82"/>
                  </a:lnTo>
                  <a:lnTo>
                    <a:pt x="200" y="87"/>
                  </a:lnTo>
                  <a:lnTo>
                    <a:pt x="183" y="91"/>
                  </a:lnTo>
                  <a:lnTo>
                    <a:pt x="167" y="94"/>
                  </a:lnTo>
                  <a:lnTo>
                    <a:pt x="150" y="96"/>
                  </a:lnTo>
                  <a:lnTo>
                    <a:pt x="132" y="98"/>
                  </a:lnTo>
                  <a:lnTo>
                    <a:pt x="116" y="99"/>
                  </a:lnTo>
                  <a:lnTo>
                    <a:pt x="100" y="99"/>
                  </a:lnTo>
                  <a:lnTo>
                    <a:pt x="84" y="98"/>
                  </a:lnTo>
                  <a:lnTo>
                    <a:pt x="68" y="95"/>
                  </a:lnTo>
                  <a:lnTo>
                    <a:pt x="54" y="92"/>
                  </a:lnTo>
                  <a:lnTo>
                    <a:pt x="39" y="87"/>
                  </a:lnTo>
                  <a:lnTo>
                    <a:pt x="25" y="81"/>
                  </a:lnTo>
                  <a:lnTo>
                    <a:pt x="12" y="73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C0806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7" name="Freeform 418"/>
            <p:cNvSpPr>
              <a:spLocks/>
            </p:cNvSpPr>
            <p:nvPr/>
          </p:nvSpPr>
          <p:spPr bwMode="auto">
            <a:xfrm>
              <a:off x="8175442" y="1586016"/>
              <a:ext cx="18072" cy="61537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2" y="25"/>
                </a:cxn>
                <a:cxn ang="0">
                  <a:pos x="7" y="91"/>
                </a:cxn>
                <a:cxn ang="0">
                  <a:pos x="4" y="135"/>
                </a:cxn>
                <a:cxn ang="0">
                  <a:pos x="2" y="184"/>
                </a:cxn>
                <a:cxn ang="0">
                  <a:pos x="0" y="236"/>
                </a:cxn>
                <a:cxn ang="0">
                  <a:pos x="1" y="289"/>
                </a:cxn>
                <a:cxn ang="0">
                  <a:pos x="2" y="317"/>
                </a:cxn>
                <a:cxn ang="0">
                  <a:pos x="3" y="343"/>
                </a:cxn>
                <a:cxn ang="0">
                  <a:pos x="5" y="369"/>
                </a:cxn>
                <a:cxn ang="0">
                  <a:pos x="8" y="394"/>
                </a:cxn>
                <a:cxn ang="0">
                  <a:pos x="12" y="419"/>
                </a:cxn>
                <a:cxn ang="0">
                  <a:pos x="16" y="442"/>
                </a:cxn>
                <a:cxn ang="0">
                  <a:pos x="21" y="465"/>
                </a:cxn>
                <a:cxn ang="0">
                  <a:pos x="28" y="485"/>
                </a:cxn>
                <a:cxn ang="0">
                  <a:pos x="35" y="504"/>
                </a:cxn>
                <a:cxn ang="0">
                  <a:pos x="43" y="520"/>
                </a:cxn>
                <a:cxn ang="0">
                  <a:pos x="52" y="535"/>
                </a:cxn>
                <a:cxn ang="0">
                  <a:pos x="62" y="547"/>
                </a:cxn>
                <a:cxn ang="0">
                  <a:pos x="73" y="556"/>
                </a:cxn>
                <a:cxn ang="0">
                  <a:pos x="85" y="563"/>
                </a:cxn>
                <a:cxn ang="0">
                  <a:pos x="99" y="566"/>
                </a:cxn>
                <a:cxn ang="0">
                  <a:pos x="114" y="567"/>
                </a:cxn>
                <a:cxn ang="0">
                  <a:pos x="129" y="564"/>
                </a:cxn>
                <a:cxn ang="0">
                  <a:pos x="141" y="558"/>
                </a:cxn>
                <a:cxn ang="0">
                  <a:pos x="151" y="550"/>
                </a:cxn>
                <a:cxn ang="0">
                  <a:pos x="159" y="539"/>
                </a:cxn>
                <a:cxn ang="0">
                  <a:pos x="164" y="525"/>
                </a:cxn>
                <a:cxn ang="0">
                  <a:pos x="169" y="510"/>
                </a:cxn>
                <a:cxn ang="0">
                  <a:pos x="171" y="492"/>
                </a:cxn>
                <a:cxn ang="0">
                  <a:pos x="171" y="473"/>
                </a:cxn>
                <a:cxn ang="0">
                  <a:pos x="170" y="452"/>
                </a:cxn>
                <a:cxn ang="0">
                  <a:pos x="167" y="429"/>
                </a:cxn>
                <a:cxn ang="0">
                  <a:pos x="162" y="406"/>
                </a:cxn>
                <a:cxn ang="0">
                  <a:pos x="157" y="382"/>
                </a:cxn>
                <a:cxn ang="0">
                  <a:pos x="151" y="357"/>
                </a:cxn>
                <a:cxn ang="0">
                  <a:pos x="144" y="331"/>
                </a:cxn>
                <a:cxn ang="0">
                  <a:pos x="137" y="304"/>
                </a:cxn>
                <a:cxn ang="0">
                  <a:pos x="128" y="278"/>
                </a:cxn>
                <a:cxn ang="0">
                  <a:pos x="110" y="227"/>
                </a:cxn>
                <a:cxn ang="0">
                  <a:pos x="92" y="176"/>
                </a:cxn>
                <a:cxn ang="0">
                  <a:pos x="73" y="129"/>
                </a:cxn>
                <a:cxn ang="0">
                  <a:pos x="55" y="87"/>
                </a:cxn>
                <a:cxn ang="0">
                  <a:pos x="26" y="24"/>
                </a:cxn>
                <a:cxn ang="0">
                  <a:pos x="15" y="0"/>
                </a:cxn>
              </a:cxnLst>
              <a:rect l="0" t="0" r="r" b="b"/>
              <a:pathLst>
                <a:path w="171" h="567">
                  <a:moveTo>
                    <a:pt x="15" y="0"/>
                  </a:moveTo>
                  <a:lnTo>
                    <a:pt x="12" y="25"/>
                  </a:lnTo>
                  <a:lnTo>
                    <a:pt x="7" y="91"/>
                  </a:lnTo>
                  <a:lnTo>
                    <a:pt x="4" y="135"/>
                  </a:lnTo>
                  <a:lnTo>
                    <a:pt x="2" y="184"/>
                  </a:lnTo>
                  <a:lnTo>
                    <a:pt x="0" y="236"/>
                  </a:lnTo>
                  <a:lnTo>
                    <a:pt x="1" y="289"/>
                  </a:lnTo>
                  <a:lnTo>
                    <a:pt x="2" y="317"/>
                  </a:lnTo>
                  <a:lnTo>
                    <a:pt x="3" y="343"/>
                  </a:lnTo>
                  <a:lnTo>
                    <a:pt x="5" y="369"/>
                  </a:lnTo>
                  <a:lnTo>
                    <a:pt x="8" y="394"/>
                  </a:lnTo>
                  <a:lnTo>
                    <a:pt x="12" y="419"/>
                  </a:lnTo>
                  <a:lnTo>
                    <a:pt x="16" y="442"/>
                  </a:lnTo>
                  <a:lnTo>
                    <a:pt x="21" y="465"/>
                  </a:lnTo>
                  <a:lnTo>
                    <a:pt x="28" y="485"/>
                  </a:lnTo>
                  <a:lnTo>
                    <a:pt x="35" y="504"/>
                  </a:lnTo>
                  <a:lnTo>
                    <a:pt x="43" y="520"/>
                  </a:lnTo>
                  <a:lnTo>
                    <a:pt x="52" y="535"/>
                  </a:lnTo>
                  <a:lnTo>
                    <a:pt x="62" y="547"/>
                  </a:lnTo>
                  <a:lnTo>
                    <a:pt x="73" y="556"/>
                  </a:lnTo>
                  <a:lnTo>
                    <a:pt x="85" y="563"/>
                  </a:lnTo>
                  <a:lnTo>
                    <a:pt x="99" y="566"/>
                  </a:lnTo>
                  <a:lnTo>
                    <a:pt x="114" y="567"/>
                  </a:lnTo>
                  <a:lnTo>
                    <a:pt x="129" y="564"/>
                  </a:lnTo>
                  <a:lnTo>
                    <a:pt x="141" y="558"/>
                  </a:lnTo>
                  <a:lnTo>
                    <a:pt x="151" y="550"/>
                  </a:lnTo>
                  <a:lnTo>
                    <a:pt x="159" y="539"/>
                  </a:lnTo>
                  <a:lnTo>
                    <a:pt x="164" y="525"/>
                  </a:lnTo>
                  <a:lnTo>
                    <a:pt x="169" y="510"/>
                  </a:lnTo>
                  <a:lnTo>
                    <a:pt x="171" y="492"/>
                  </a:lnTo>
                  <a:lnTo>
                    <a:pt x="171" y="473"/>
                  </a:lnTo>
                  <a:lnTo>
                    <a:pt x="170" y="452"/>
                  </a:lnTo>
                  <a:lnTo>
                    <a:pt x="167" y="429"/>
                  </a:lnTo>
                  <a:lnTo>
                    <a:pt x="162" y="406"/>
                  </a:lnTo>
                  <a:lnTo>
                    <a:pt x="157" y="382"/>
                  </a:lnTo>
                  <a:lnTo>
                    <a:pt x="151" y="357"/>
                  </a:lnTo>
                  <a:lnTo>
                    <a:pt x="144" y="331"/>
                  </a:lnTo>
                  <a:lnTo>
                    <a:pt x="137" y="304"/>
                  </a:lnTo>
                  <a:lnTo>
                    <a:pt x="128" y="278"/>
                  </a:lnTo>
                  <a:lnTo>
                    <a:pt x="110" y="227"/>
                  </a:lnTo>
                  <a:lnTo>
                    <a:pt x="92" y="176"/>
                  </a:lnTo>
                  <a:lnTo>
                    <a:pt x="73" y="129"/>
                  </a:lnTo>
                  <a:lnTo>
                    <a:pt x="55" y="87"/>
                  </a:lnTo>
                  <a:lnTo>
                    <a:pt x="26" y="2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8" name="Freeform 419"/>
            <p:cNvSpPr>
              <a:spLocks/>
            </p:cNvSpPr>
            <p:nvPr/>
          </p:nvSpPr>
          <p:spPr bwMode="auto">
            <a:xfrm>
              <a:off x="8036290" y="1882514"/>
              <a:ext cx="139151" cy="83914"/>
            </a:xfrm>
            <a:custGeom>
              <a:avLst/>
              <a:gdLst/>
              <a:ahLst/>
              <a:cxnLst>
                <a:cxn ang="0">
                  <a:pos x="0" y="773"/>
                </a:cxn>
                <a:cxn ang="0">
                  <a:pos x="5" y="765"/>
                </a:cxn>
                <a:cxn ang="0">
                  <a:pos x="19" y="741"/>
                </a:cxn>
                <a:cxn ang="0">
                  <a:pos x="44" y="704"/>
                </a:cxn>
                <a:cxn ang="0">
                  <a:pos x="78" y="654"/>
                </a:cxn>
                <a:cxn ang="0">
                  <a:pos x="100" y="627"/>
                </a:cxn>
                <a:cxn ang="0">
                  <a:pos x="123" y="597"/>
                </a:cxn>
                <a:cxn ang="0">
                  <a:pos x="149" y="566"/>
                </a:cxn>
                <a:cxn ang="0">
                  <a:pos x="178" y="532"/>
                </a:cxn>
                <a:cxn ang="0">
                  <a:pos x="209" y="498"/>
                </a:cxn>
                <a:cxn ang="0">
                  <a:pos x="244" y="464"/>
                </a:cxn>
                <a:cxn ang="0">
                  <a:pos x="280" y="429"/>
                </a:cxn>
                <a:cxn ang="0">
                  <a:pos x="319" y="392"/>
                </a:cxn>
                <a:cxn ang="0">
                  <a:pos x="362" y="356"/>
                </a:cxn>
                <a:cxn ang="0">
                  <a:pos x="406" y="321"/>
                </a:cxn>
                <a:cxn ang="0">
                  <a:pos x="452" y="285"/>
                </a:cxn>
                <a:cxn ang="0">
                  <a:pos x="503" y="251"/>
                </a:cxn>
                <a:cxn ang="0">
                  <a:pos x="555" y="218"/>
                </a:cxn>
                <a:cxn ang="0">
                  <a:pos x="610" y="186"/>
                </a:cxn>
                <a:cxn ang="0">
                  <a:pos x="668" y="155"/>
                </a:cxn>
                <a:cxn ang="0">
                  <a:pos x="728" y="127"/>
                </a:cxn>
                <a:cxn ang="0">
                  <a:pos x="792" y="101"/>
                </a:cxn>
                <a:cxn ang="0">
                  <a:pos x="857" y="77"/>
                </a:cxn>
                <a:cxn ang="0">
                  <a:pos x="927" y="56"/>
                </a:cxn>
                <a:cxn ang="0">
                  <a:pos x="998" y="38"/>
                </a:cxn>
                <a:cxn ang="0">
                  <a:pos x="1072" y="22"/>
                </a:cxn>
                <a:cxn ang="0">
                  <a:pos x="1149" y="11"/>
                </a:cxn>
                <a:cxn ang="0">
                  <a:pos x="1229" y="3"/>
                </a:cxn>
                <a:cxn ang="0">
                  <a:pos x="1311" y="0"/>
                </a:cxn>
                <a:cxn ang="0">
                  <a:pos x="1302" y="2"/>
                </a:cxn>
                <a:cxn ang="0">
                  <a:pos x="1276" y="9"/>
                </a:cxn>
                <a:cxn ang="0">
                  <a:pos x="1234" y="21"/>
                </a:cxn>
                <a:cxn ang="0">
                  <a:pos x="1177" y="38"/>
                </a:cxn>
                <a:cxn ang="0">
                  <a:pos x="1144" y="49"/>
                </a:cxn>
                <a:cxn ang="0">
                  <a:pos x="1109" y="61"/>
                </a:cxn>
                <a:cxn ang="0">
                  <a:pos x="1070" y="74"/>
                </a:cxn>
                <a:cxn ang="0">
                  <a:pos x="1029" y="89"/>
                </a:cxn>
                <a:cxn ang="0">
                  <a:pos x="986" y="106"/>
                </a:cxn>
                <a:cxn ang="0">
                  <a:pos x="941" y="124"/>
                </a:cxn>
                <a:cxn ang="0">
                  <a:pos x="893" y="143"/>
                </a:cxn>
                <a:cxn ang="0">
                  <a:pos x="844" y="166"/>
                </a:cxn>
                <a:cxn ang="0">
                  <a:pos x="794" y="189"/>
                </a:cxn>
                <a:cxn ang="0">
                  <a:pos x="742" y="214"/>
                </a:cxn>
                <a:cxn ang="0">
                  <a:pos x="689" y="240"/>
                </a:cxn>
                <a:cxn ang="0">
                  <a:pos x="635" y="269"/>
                </a:cxn>
                <a:cxn ang="0">
                  <a:pos x="581" y="300"/>
                </a:cxn>
                <a:cxn ang="0">
                  <a:pos x="527" y="332"/>
                </a:cxn>
                <a:cxn ang="0">
                  <a:pos x="471" y="367"/>
                </a:cxn>
                <a:cxn ang="0">
                  <a:pos x="417" y="403"/>
                </a:cxn>
                <a:cxn ang="0">
                  <a:pos x="362" y="442"/>
                </a:cxn>
                <a:cxn ang="0">
                  <a:pos x="307" y="483"/>
                </a:cxn>
                <a:cxn ang="0">
                  <a:pos x="254" y="525"/>
                </a:cxn>
                <a:cxn ang="0">
                  <a:pos x="200" y="571"/>
                </a:cxn>
                <a:cxn ang="0">
                  <a:pos x="148" y="618"/>
                </a:cxn>
                <a:cxn ang="0">
                  <a:pos x="98" y="667"/>
                </a:cxn>
                <a:cxn ang="0">
                  <a:pos x="47" y="719"/>
                </a:cxn>
                <a:cxn ang="0">
                  <a:pos x="0" y="773"/>
                </a:cxn>
              </a:cxnLst>
              <a:rect l="0" t="0" r="r" b="b"/>
              <a:pathLst>
                <a:path w="1311" h="773">
                  <a:moveTo>
                    <a:pt x="0" y="773"/>
                  </a:moveTo>
                  <a:lnTo>
                    <a:pt x="5" y="765"/>
                  </a:lnTo>
                  <a:lnTo>
                    <a:pt x="19" y="741"/>
                  </a:lnTo>
                  <a:lnTo>
                    <a:pt x="44" y="704"/>
                  </a:lnTo>
                  <a:lnTo>
                    <a:pt x="78" y="654"/>
                  </a:lnTo>
                  <a:lnTo>
                    <a:pt x="100" y="627"/>
                  </a:lnTo>
                  <a:lnTo>
                    <a:pt x="123" y="597"/>
                  </a:lnTo>
                  <a:lnTo>
                    <a:pt x="149" y="566"/>
                  </a:lnTo>
                  <a:lnTo>
                    <a:pt x="178" y="532"/>
                  </a:lnTo>
                  <a:lnTo>
                    <a:pt x="209" y="498"/>
                  </a:lnTo>
                  <a:lnTo>
                    <a:pt x="244" y="464"/>
                  </a:lnTo>
                  <a:lnTo>
                    <a:pt x="280" y="429"/>
                  </a:lnTo>
                  <a:lnTo>
                    <a:pt x="319" y="392"/>
                  </a:lnTo>
                  <a:lnTo>
                    <a:pt x="362" y="356"/>
                  </a:lnTo>
                  <a:lnTo>
                    <a:pt x="406" y="321"/>
                  </a:lnTo>
                  <a:lnTo>
                    <a:pt x="452" y="285"/>
                  </a:lnTo>
                  <a:lnTo>
                    <a:pt x="503" y="251"/>
                  </a:lnTo>
                  <a:lnTo>
                    <a:pt x="555" y="218"/>
                  </a:lnTo>
                  <a:lnTo>
                    <a:pt x="610" y="186"/>
                  </a:lnTo>
                  <a:lnTo>
                    <a:pt x="668" y="155"/>
                  </a:lnTo>
                  <a:lnTo>
                    <a:pt x="728" y="127"/>
                  </a:lnTo>
                  <a:lnTo>
                    <a:pt x="792" y="101"/>
                  </a:lnTo>
                  <a:lnTo>
                    <a:pt x="857" y="77"/>
                  </a:lnTo>
                  <a:lnTo>
                    <a:pt x="927" y="56"/>
                  </a:lnTo>
                  <a:lnTo>
                    <a:pt x="998" y="38"/>
                  </a:lnTo>
                  <a:lnTo>
                    <a:pt x="1072" y="22"/>
                  </a:lnTo>
                  <a:lnTo>
                    <a:pt x="1149" y="11"/>
                  </a:lnTo>
                  <a:lnTo>
                    <a:pt x="1229" y="3"/>
                  </a:lnTo>
                  <a:lnTo>
                    <a:pt x="1311" y="0"/>
                  </a:lnTo>
                  <a:lnTo>
                    <a:pt x="1302" y="2"/>
                  </a:lnTo>
                  <a:lnTo>
                    <a:pt x="1276" y="9"/>
                  </a:lnTo>
                  <a:lnTo>
                    <a:pt x="1234" y="21"/>
                  </a:lnTo>
                  <a:lnTo>
                    <a:pt x="1177" y="38"/>
                  </a:lnTo>
                  <a:lnTo>
                    <a:pt x="1144" y="49"/>
                  </a:lnTo>
                  <a:lnTo>
                    <a:pt x="1109" y="61"/>
                  </a:lnTo>
                  <a:lnTo>
                    <a:pt x="1070" y="74"/>
                  </a:lnTo>
                  <a:lnTo>
                    <a:pt x="1029" y="89"/>
                  </a:lnTo>
                  <a:lnTo>
                    <a:pt x="986" y="106"/>
                  </a:lnTo>
                  <a:lnTo>
                    <a:pt x="941" y="124"/>
                  </a:lnTo>
                  <a:lnTo>
                    <a:pt x="893" y="143"/>
                  </a:lnTo>
                  <a:lnTo>
                    <a:pt x="844" y="166"/>
                  </a:lnTo>
                  <a:lnTo>
                    <a:pt x="794" y="189"/>
                  </a:lnTo>
                  <a:lnTo>
                    <a:pt x="742" y="214"/>
                  </a:lnTo>
                  <a:lnTo>
                    <a:pt x="689" y="240"/>
                  </a:lnTo>
                  <a:lnTo>
                    <a:pt x="635" y="269"/>
                  </a:lnTo>
                  <a:lnTo>
                    <a:pt x="581" y="300"/>
                  </a:lnTo>
                  <a:lnTo>
                    <a:pt x="527" y="332"/>
                  </a:lnTo>
                  <a:lnTo>
                    <a:pt x="471" y="367"/>
                  </a:lnTo>
                  <a:lnTo>
                    <a:pt x="417" y="403"/>
                  </a:lnTo>
                  <a:lnTo>
                    <a:pt x="362" y="442"/>
                  </a:lnTo>
                  <a:lnTo>
                    <a:pt x="307" y="483"/>
                  </a:lnTo>
                  <a:lnTo>
                    <a:pt x="254" y="525"/>
                  </a:lnTo>
                  <a:lnTo>
                    <a:pt x="200" y="571"/>
                  </a:lnTo>
                  <a:lnTo>
                    <a:pt x="148" y="618"/>
                  </a:lnTo>
                  <a:lnTo>
                    <a:pt x="98" y="667"/>
                  </a:lnTo>
                  <a:lnTo>
                    <a:pt x="47" y="719"/>
                  </a:lnTo>
                  <a:lnTo>
                    <a:pt x="0" y="773"/>
                  </a:lnTo>
                  <a:close/>
                </a:path>
              </a:pathLst>
            </a:custGeom>
            <a:solidFill>
              <a:srgbClr val="903D2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9" name="Freeform 420"/>
            <p:cNvSpPr>
              <a:spLocks/>
            </p:cNvSpPr>
            <p:nvPr/>
          </p:nvSpPr>
          <p:spPr bwMode="auto">
            <a:xfrm>
              <a:off x="7761604" y="2264790"/>
              <a:ext cx="34336" cy="33566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" y="134"/>
                </a:cxn>
                <a:cxn ang="0">
                  <a:pos x="6" y="121"/>
                </a:cxn>
                <a:cxn ang="0">
                  <a:pos x="9" y="112"/>
                </a:cxn>
                <a:cxn ang="0">
                  <a:pos x="13" y="102"/>
                </a:cxn>
                <a:cxn ang="0">
                  <a:pos x="18" y="91"/>
                </a:cxn>
                <a:cxn ang="0">
                  <a:pos x="25" y="79"/>
                </a:cxn>
                <a:cxn ang="0">
                  <a:pos x="33" y="67"/>
                </a:cxn>
                <a:cxn ang="0">
                  <a:pos x="41" y="55"/>
                </a:cxn>
                <a:cxn ang="0">
                  <a:pos x="51" y="44"/>
                </a:cxn>
                <a:cxn ang="0">
                  <a:pos x="62" y="33"/>
                </a:cxn>
                <a:cxn ang="0">
                  <a:pos x="75" y="23"/>
                </a:cxn>
                <a:cxn ang="0">
                  <a:pos x="89" y="13"/>
                </a:cxn>
                <a:cxn ang="0">
                  <a:pos x="96" y="9"/>
                </a:cxn>
                <a:cxn ang="0">
                  <a:pos x="104" y="6"/>
                </a:cxn>
                <a:cxn ang="0">
                  <a:pos x="113" y="3"/>
                </a:cxn>
                <a:cxn ang="0">
                  <a:pos x="121" y="0"/>
                </a:cxn>
                <a:cxn ang="0">
                  <a:pos x="194" y="0"/>
                </a:cxn>
                <a:cxn ang="0">
                  <a:pos x="315" y="163"/>
                </a:cxn>
                <a:cxn ang="0">
                  <a:pos x="315" y="170"/>
                </a:cxn>
                <a:cxn ang="0">
                  <a:pos x="314" y="188"/>
                </a:cxn>
                <a:cxn ang="0">
                  <a:pos x="313" y="200"/>
                </a:cxn>
                <a:cxn ang="0">
                  <a:pos x="310" y="213"/>
                </a:cxn>
                <a:cxn ang="0">
                  <a:pos x="307" y="227"/>
                </a:cxn>
                <a:cxn ang="0">
                  <a:pos x="303" y="241"/>
                </a:cxn>
                <a:cxn ang="0">
                  <a:pos x="297" y="254"/>
                </a:cxn>
                <a:cxn ang="0">
                  <a:pos x="291" y="267"/>
                </a:cxn>
                <a:cxn ang="0">
                  <a:pos x="287" y="274"/>
                </a:cxn>
                <a:cxn ang="0">
                  <a:pos x="283" y="279"/>
                </a:cxn>
                <a:cxn ang="0">
                  <a:pos x="279" y="284"/>
                </a:cxn>
                <a:cxn ang="0">
                  <a:pos x="274" y="290"/>
                </a:cxn>
                <a:cxn ang="0">
                  <a:pos x="269" y="294"/>
                </a:cxn>
                <a:cxn ang="0">
                  <a:pos x="263" y="298"/>
                </a:cxn>
                <a:cxn ang="0">
                  <a:pos x="257" y="301"/>
                </a:cxn>
                <a:cxn ang="0">
                  <a:pos x="250" y="303"/>
                </a:cxn>
                <a:cxn ang="0">
                  <a:pos x="243" y="304"/>
                </a:cxn>
                <a:cxn ang="0">
                  <a:pos x="235" y="304"/>
                </a:cxn>
                <a:cxn ang="0">
                  <a:pos x="227" y="304"/>
                </a:cxn>
                <a:cxn ang="0">
                  <a:pos x="218" y="302"/>
                </a:cxn>
                <a:cxn ang="0">
                  <a:pos x="209" y="300"/>
                </a:cxn>
                <a:cxn ang="0">
                  <a:pos x="200" y="296"/>
                </a:cxn>
                <a:cxn ang="0">
                  <a:pos x="191" y="293"/>
                </a:cxn>
                <a:cxn ang="0">
                  <a:pos x="182" y="289"/>
                </a:cxn>
                <a:cxn ang="0">
                  <a:pos x="162" y="278"/>
                </a:cxn>
                <a:cxn ang="0">
                  <a:pos x="143" y="266"/>
                </a:cxn>
                <a:cxn ang="0">
                  <a:pos x="125" y="254"/>
                </a:cxn>
                <a:cxn ang="0">
                  <a:pos x="107" y="240"/>
                </a:cxn>
                <a:cxn ang="0">
                  <a:pos x="90" y="226"/>
                </a:cxn>
                <a:cxn ang="0">
                  <a:pos x="73" y="212"/>
                </a:cxn>
                <a:cxn ang="0">
                  <a:pos x="44" y="185"/>
                </a:cxn>
                <a:cxn ang="0">
                  <a:pos x="21" y="162"/>
                </a:cxn>
                <a:cxn ang="0">
                  <a:pos x="6" y="145"/>
                </a:cxn>
                <a:cxn ang="0">
                  <a:pos x="0" y="139"/>
                </a:cxn>
              </a:cxnLst>
              <a:rect l="0" t="0" r="r" b="b"/>
              <a:pathLst>
                <a:path w="315" h="304">
                  <a:moveTo>
                    <a:pt x="0" y="139"/>
                  </a:moveTo>
                  <a:lnTo>
                    <a:pt x="2" y="134"/>
                  </a:lnTo>
                  <a:lnTo>
                    <a:pt x="6" y="121"/>
                  </a:lnTo>
                  <a:lnTo>
                    <a:pt x="9" y="112"/>
                  </a:lnTo>
                  <a:lnTo>
                    <a:pt x="13" y="102"/>
                  </a:lnTo>
                  <a:lnTo>
                    <a:pt x="18" y="91"/>
                  </a:lnTo>
                  <a:lnTo>
                    <a:pt x="25" y="79"/>
                  </a:lnTo>
                  <a:lnTo>
                    <a:pt x="33" y="67"/>
                  </a:lnTo>
                  <a:lnTo>
                    <a:pt x="41" y="55"/>
                  </a:lnTo>
                  <a:lnTo>
                    <a:pt x="51" y="44"/>
                  </a:lnTo>
                  <a:lnTo>
                    <a:pt x="62" y="33"/>
                  </a:lnTo>
                  <a:lnTo>
                    <a:pt x="75" y="23"/>
                  </a:lnTo>
                  <a:lnTo>
                    <a:pt x="89" y="13"/>
                  </a:lnTo>
                  <a:lnTo>
                    <a:pt x="96" y="9"/>
                  </a:lnTo>
                  <a:lnTo>
                    <a:pt x="104" y="6"/>
                  </a:lnTo>
                  <a:lnTo>
                    <a:pt x="113" y="3"/>
                  </a:lnTo>
                  <a:lnTo>
                    <a:pt x="121" y="0"/>
                  </a:lnTo>
                  <a:lnTo>
                    <a:pt x="194" y="0"/>
                  </a:lnTo>
                  <a:lnTo>
                    <a:pt x="315" y="163"/>
                  </a:lnTo>
                  <a:lnTo>
                    <a:pt x="315" y="170"/>
                  </a:lnTo>
                  <a:lnTo>
                    <a:pt x="314" y="188"/>
                  </a:lnTo>
                  <a:lnTo>
                    <a:pt x="313" y="200"/>
                  </a:lnTo>
                  <a:lnTo>
                    <a:pt x="310" y="213"/>
                  </a:lnTo>
                  <a:lnTo>
                    <a:pt x="307" y="227"/>
                  </a:lnTo>
                  <a:lnTo>
                    <a:pt x="303" y="241"/>
                  </a:lnTo>
                  <a:lnTo>
                    <a:pt x="297" y="254"/>
                  </a:lnTo>
                  <a:lnTo>
                    <a:pt x="291" y="267"/>
                  </a:lnTo>
                  <a:lnTo>
                    <a:pt x="287" y="274"/>
                  </a:lnTo>
                  <a:lnTo>
                    <a:pt x="283" y="279"/>
                  </a:lnTo>
                  <a:lnTo>
                    <a:pt x="279" y="284"/>
                  </a:lnTo>
                  <a:lnTo>
                    <a:pt x="274" y="290"/>
                  </a:lnTo>
                  <a:lnTo>
                    <a:pt x="269" y="294"/>
                  </a:lnTo>
                  <a:lnTo>
                    <a:pt x="263" y="298"/>
                  </a:lnTo>
                  <a:lnTo>
                    <a:pt x="257" y="301"/>
                  </a:lnTo>
                  <a:lnTo>
                    <a:pt x="250" y="303"/>
                  </a:lnTo>
                  <a:lnTo>
                    <a:pt x="243" y="304"/>
                  </a:lnTo>
                  <a:lnTo>
                    <a:pt x="235" y="304"/>
                  </a:lnTo>
                  <a:lnTo>
                    <a:pt x="227" y="304"/>
                  </a:lnTo>
                  <a:lnTo>
                    <a:pt x="218" y="302"/>
                  </a:lnTo>
                  <a:lnTo>
                    <a:pt x="209" y="300"/>
                  </a:lnTo>
                  <a:lnTo>
                    <a:pt x="200" y="296"/>
                  </a:lnTo>
                  <a:lnTo>
                    <a:pt x="191" y="293"/>
                  </a:lnTo>
                  <a:lnTo>
                    <a:pt x="182" y="289"/>
                  </a:lnTo>
                  <a:lnTo>
                    <a:pt x="162" y="278"/>
                  </a:lnTo>
                  <a:lnTo>
                    <a:pt x="143" y="266"/>
                  </a:lnTo>
                  <a:lnTo>
                    <a:pt x="125" y="254"/>
                  </a:lnTo>
                  <a:lnTo>
                    <a:pt x="107" y="240"/>
                  </a:lnTo>
                  <a:lnTo>
                    <a:pt x="90" y="226"/>
                  </a:lnTo>
                  <a:lnTo>
                    <a:pt x="73" y="212"/>
                  </a:lnTo>
                  <a:lnTo>
                    <a:pt x="44" y="185"/>
                  </a:lnTo>
                  <a:lnTo>
                    <a:pt x="21" y="162"/>
                  </a:lnTo>
                  <a:lnTo>
                    <a:pt x="6" y="145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0" name="Freeform 421"/>
            <p:cNvSpPr>
              <a:spLocks/>
            </p:cNvSpPr>
            <p:nvPr/>
          </p:nvSpPr>
          <p:spPr bwMode="auto">
            <a:xfrm>
              <a:off x="7777869" y="2281574"/>
              <a:ext cx="19879" cy="16782"/>
            </a:xfrm>
            <a:custGeom>
              <a:avLst/>
              <a:gdLst/>
              <a:ahLst/>
              <a:cxnLst>
                <a:cxn ang="0">
                  <a:pos x="182" y="36"/>
                </a:cxn>
                <a:cxn ang="0">
                  <a:pos x="185" y="50"/>
                </a:cxn>
                <a:cxn ang="0">
                  <a:pos x="185" y="65"/>
                </a:cxn>
                <a:cxn ang="0">
                  <a:pos x="181" y="80"/>
                </a:cxn>
                <a:cxn ang="0">
                  <a:pos x="175" y="95"/>
                </a:cxn>
                <a:cxn ang="0">
                  <a:pos x="165" y="109"/>
                </a:cxn>
                <a:cxn ang="0">
                  <a:pos x="151" y="122"/>
                </a:cxn>
                <a:cxn ang="0">
                  <a:pos x="136" y="135"/>
                </a:cxn>
                <a:cxn ang="0">
                  <a:pos x="119" y="145"/>
                </a:cxn>
                <a:cxn ang="0">
                  <a:pos x="101" y="152"/>
                </a:cxn>
                <a:cxn ang="0">
                  <a:pos x="83" y="156"/>
                </a:cxn>
                <a:cxn ang="0">
                  <a:pos x="66" y="157"/>
                </a:cxn>
                <a:cxn ang="0">
                  <a:pos x="49" y="156"/>
                </a:cxn>
                <a:cxn ang="0">
                  <a:pos x="35" y="151"/>
                </a:cxn>
                <a:cxn ang="0">
                  <a:pos x="22" y="144"/>
                </a:cxn>
                <a:cxn ang="0">
                  <a:pos x="11" y="134"/>
                </a:cxn>
                <a:cxn ang="0">
                  <a:pos x="4" y="120"/>
                </a:cxn>
                <a:cxn ang="0">
                  <a:pos x="0" y="106"/>
                </a:cxn>
                <a:cxn ang="0">
                  <a:pos x="0" y="91"/>
                </a:cxn>
                <a:cxn ang="0">
                  <a:pos x="4" y="76"/>
                </a:cxn>
                <a:cxn ang="0">
                  <a:pos x="11" y="62"/>
                </a:cxn>
                <a:cxn ang="0">
                  <a:pos x="22" y="47"/>
                </a:cxn>
                <a:cxn ang="0">
                  <a:pos x="34" y="34"/>
                </a:cxn>
                <a:cxn ang="0">
                  <a:pos x="49" y="22"/>
                </a:cxn>
                <a:cxn ang="0">
                  <a:pos x="67" y="12"/>
                </a:cxn>
                <a:cxn ang="0">
                  <a:pos x="85" y="5"/>
                </a:cxn>
                <a:cxn ang="0">
                  <a:pos x="103" y="1"/>
                </a:cxn>
                <a:cxn ang="0">
                  <a:pos x="120" y="0"/>
                </a:cxn>
                <a:cxn ang="0">
                  <a:pos x="136" y="2"/>
                </a:cxn>
                <a:cxn ang="0">
                  <a:pos x="151" y="6"/>
                </a:cxn>
                <a:cxn ang="0">
                  <a:pos x="164" y="14"/>
                </a:cxn>
                <a:cxn ang="0">
                  <a:pos x="175" y="24"/>
                </a:cxn>
              </a:cxnLst>
              <a:rect l="0" t="0" r="r" b="b"/>
              <a:pathLst>
                <a:path w="186" h="157">
                  <a:moveTo>
                    <a:pt x="179" y="30"/>
                  </a:moveTo>
                  <a:lnTo>
                    <a:pt x="182" y="36"/>
                  </a:lnTo>
                  <a:lnTo>
                    <a:pt x="184" y="43"/>
                  </a:lnTo>
                  <a:lnTo>
                    <a:pt x="185" y="50"/>
                  </a:lnTo>
                  <a:lnTo>
                    <a:pt x="186" y="58"/>
                  </a:lnTo>
                  <a:lnTo>
                    <a:pt x="185" y="65"/>
                  </a:lnTo>
                  <a:lnTo>
                    <a:pt x="184" y="72"/>
                  </a:lnTo>
                  <a:lnTo>
                    <a:pt x="181" y="80"/>
                  </a:lnTo>
                  <a:lnTo>
                    <a:pt x="178" y="87"/>
                  </a:lnTo>
                  <a:lnTo>
                    <a:pt x="175" y="95"/>
                  </a:lnTo>
                  <a:lnTo>
                    <a:pt x="170" y="102"/>
                  </a:lnTo>
                  <a:lnTo>
                    <a:pt x="165" y="109"/>
                  </a:lnTo>
                  <a:lnTo>
                    <a:pt x="159" y="116"/>
                  </a:lnTo>
                  <a:lnTo>
                    <a:pt x="151" y="122"/>
                  </a:lnTo>
                  <a:lnTo>
                    <a:pt x="144" y="128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19" y="145"/>
                  </a:lnTo>
                  <a:lnTo>
                    <a:pt x="110" y="149"/>
                  </a:lnTo>
                  <a:lnTo>
                    <a:pt x="101" y="152"/>
                  </a:lnTo>
                  <a:lnTo>
                    <a:pt x="92" y="154"/>
                  </a:lnTo>
                  <a:lnTo>
                    <a:pt x="83" y="156"/>
                  </a:lnTo>
                  <a:lnTo>
                    <a:pt x="74" y="157"/>
                  </a:lnTo>
                  <a:lnTo>
                    <a:pt x="66" y="157"/>
                  </a:lnTo>
                  <a:lnTo>
                    <a:pt x="57" y="157"/>
                  </a:lnTo>
                  <a:lnTo>
                    <a:pt x="49" y="156"/>
                  </a:lnTo>
                  <a:lnTo>
                    <a:pt x="42" y="154"/>
                  </a:lnTo>
                  <a:lnTo>
                    <a:pt x="35" y="151"/>
                  </a:lnTo>
                  <a:lnTo>
                    <a:pt x="28" y="148"/>
                  </a:lnTo>
                  <a:lnTo>
                    <a:pt x="22" y="144"/>
                  </a:lnTo>
                  <a:lnTo>
                    <a:pt x="17" y="139"/>
                  </a:lnTo>
                  <a:lnTo>
                    <a:pt x="11" y="134"/>
                  </a:lnTo>
                  <a:lnTo>
                    <a:pt x="7" y="126"/>
                  </a:lnTo>
                  <a:lnTo>
                    <a:pt x="4" y="120"/>
                  </a:lnTo>
                  <a:lnTo>
                    <a:pt x="2" y="113"/>
                  </a:lnTo>
                  <a:lnTo>
                    <a:pt x="0" y="106"/>
                  </a:lnTo>
                  <a:lnTo>
                    <a:pt x="0" y="99"/>
                  </a:lnTo>
                  <a:lnTo>
                    <a:pt x="0" y="91"/>
                  </a:lnTo>
                  <a:lnTo>
                    <a:pt x="2" y="84"/>
                  </a:lnTo>
                  <a:lnTo>
                    <a:pt x="4" y="76"/>
                  </a:lnTo>
                  <a:lnTo>
                    <a:pt x="7" y="69"/>
                  </a:lnTo>
                  <a:lnTo>
                    <a:pt x="11" y="62"/>
                  </a:lnTo>
                  <a:lnTo>
                    <a:pt x="16" y="54"/>
                  </a:lnTo>
                  <a:lnTo>
                    <a:pt x="22" y="47"/>
                  </a:lnTo>
                  <a:lnTo>
                    <a:pt x="28" y="40"/>
                  </a:lnTo>
                  <a:lnTo>
                    <a:pt x="34" y="34"/>
                  </a:lnTo>
                  <a:lnTo>
                    <a:pt x="41" y="28"/>
                  </a:lnTo>
                  <a:lnTo>
                    <a:pt x="49" y="22"/>
                  </a:lnTo>
                  <a:lnTo>
                    <a:pt x="58" y="17"/>
                  </a:lnTo>
                  <a:lnTo>
                    <a:pt x="67" y="12"/>
                  </a:lnTo>
                  <a:lnTo>
                    <a:pt x="76" y="8"/>
                  </a:lnTo>
                  <a:lnTo>
                    <a:pt x="85" y="5"/>
                  </a:lnTo>
                  <a:lnTo>
                    <a:pt x="94" y="3"/>
                  </a:lnTo>
                  <a:lnTo>
                    <a:pt x="103" y="1"/>
                  </a:lnTo>
                  <a:lnTo>
                    <a:pt x="111" y="0"/>
                  </a:lnTo>
                  <a:lnTo>
                    <a:pt x="120" y="0"/>
                  </a:lnTo>
                  <a:lnTo>
                    <a:pt x="128" y="1"/>
                  </a:lnTo>
                  <a:lnTo>
                    <a:pt x="136" y="2"/>
                  </a:lnTo>
                  <a:lnTo>
                    <a:pt x="144" y="4"/>
                  </a:lnTo>
                  <a:lnTo>
                    <a:pt x="151" y="6"/>
                  </a:lnTo>
                  <a:lnTo>
                    <a:pt x="158" y="10"/>
                  </a:lnTo>
                  <a:lnTo>
                    <a:pt x="164" y="14"/>
                  </a:lnTo>
                  <a:lnTo>
                    <a:pt x="170" y="18"/>
                  </a:lnTo>
                  <a:lnTo>
                    <a:pt x="175" y="24"/>
                  </a:lnTo>
                  <a:lnTo>
                    <a:pt x="179" y="30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1" name="Freeform 422"/>
            <p:cNvSpPr>
              <a:spLocks/>
            </p:cNvSpPr>
            <p:nvPr/>
          </p:nvSpPr>
          <p:spPr bwMode="auto">
            <a:xfrm>
              <a:off x="7716427" y="2311410"/>
              <a:ext cx="30723" cy="35429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3" y="85"/>
                </a:cxn>
                <a:cxn ang="0">
                  <a:pos x="12" y="74"/>
                </a:cxn>
                <a:cxn ang="0">
                  <a:pos x="18" y="66"/>
                </a:cxn>
                <a:cxn ang="0">
                  <a:pos x="25" y="58"/>
                </a:cxn>
                <a:cxn ang="0">
                  <a:pos x="34" y="50"/>
                </a:cxn>
                <a:cxn ang="0">
                  <a:pos x="45" y="41"/>
                </a:cxn>
                <a:cxn ang="0">
                  <a:pos x="56" y="32"/>
                </a:cxn>
                <a:cxn ang="0">
                  <a:pos x="68" y="24"/>
                </a:cxn>
                <a:cxn ang="0">
                  <a:pos x="81" y="17"/>
                </a:cxn>
                <a:cxn ang="0">
                  <a:pos x="95" y="10"/>
                </a:cxn>
                <a:cxn ang="0">
                  <a:pos x="111" y="5"/>
                </a:cxn>
                <a:cxn ang="0">
                  <a:pos x="127" y="2"/>
                </a:cxn>
                <a:cxn ang="0">
                  <a:pos x="135" y="0"/>
                </a:cxn>
                <a:cxn ang="0">
                  <a:pos x="144" y="0"/>
                </a:cxn>
                <a:cxn ang="0">
                  <a:pos x="153" y="0"/>
                </a:cxn>
                <a:cxn ang="0">
                  <a:pos x="162" y="2"/>
                </a:cxn>
                <a:cxn ang="0">
                  <a:pos x="230" y="27"/>
                </a:cxn>
                <a:cxn ang="0">
                  <a:pos x="287" y="220"/>
                </a:cxn>
                <a:cxn ang="0">
                  <a:pos x="284" y="227"/>
                </a:cxn>
                <a:cxn ang="0">
                  <a:pos x="277" y="243"/>
                </a:cxn>
                <a:cxn ang="0">
                  <a:pos x="271" y="254"/>
                </a:cxn>
                <a:cxn ang="0">
                  <a:pos x="265" y="265"/>
                </a:cxn>
                <a:cxn ang="0">
                  <a:pos x="257" y="278"/>
                </a:cxn>
                <a:cxn ang="0">
                  <a:pos x="249" y="290"/>
                </a:cxn>
                <a:cxn ang="0">
                  <a:pos x="239" y="301"/>
                </a:cxn>
                <a:cxn ang="0">
                  <a:pos x="228" y="311"/>
                </a:cxn>
                <a:cxn ang="0">
                  <a:pos x="223" y="315"/>
                </a:cxn>
                <a:cxn ang="0">
                  <a:pos x="217" y="319"/>
                </a:cxn>
                <a:cxn ang="0">
                  <a:pos x="211" y="323"/>
                </a:cxn>
                <a:cxn ang="0">
                  <a:pos x="205" y="325"/>
                </a:cxn>
                <a:cxn ang="0">
                  <a:pos x="198" y="327"/>
                </a:cxn>
                <a:cxn ang="0">
                  <a:pos x="192" y="329"/>
                </a:cxn>
                <a:cxn ang="0">
                  <a:pos x="185" y="329"/>
                </a:cxn>
                <a:cxn ang="0">
                  <a:pos x="177" y="329"/>
                </a:cxn>
                <a:cxn ang="0">
                  <a:pos x="170" y="327"/>
                </a:cxn>
                <a:cxn ang="0">
                  <a:pos x="163" y="325"/>
                </a:cxn>
                <a:cxn ang="0">
                  <a:pos x="155" y="321"/>
                </a:cxn>
                <a:cxn ang="0">
                  <a:pos x="148" y="317"/>
                </a:cxn>
                <a:cxn ang="0">
                  <a:pos x="140" y="311"/>
                </a:cxn>
                <a:cxn ang="0">
                  <a:pos x="133" y="305"/>
                </a:cxn>
                <a:cxn ang="0">
                  <a:pos x="125" y="299"/>
                </a:cxn>
                <a:cxn ang="0">
                  <a:pos x="118" y="291"/>
                </a:cxn>
                <a:cxn ang="0">
                  <a:pos x="104" y="276"/>
                </a:cxn>
                <a:cxn ang="0">
                  <a:pos x="90" y="257"/>
                </a:cxn>
                <a:cxn ang="0">
                  <a:pos x="77" y="239"/>
                </a:cxn>
                <a:cxn ang="0">
                  <a:pos x="65" y="220"/>
                </a:cxn>
                <a:cxn ang="0">
                  <a:pos x="54" y="201"/>
                </a:cxn>
                <a:cxn ang="0">
                  <a:pos x="44" y="182"/>
                </a:cxn>
                <a:cxn ang="0">
                  <a:pos x="25" y="147"/>
                </a:cxn>
                <a:cxn ang="0">
                  <a:pos x="12" y="117"/>
                </a:cxn>
                <a:cxn ang="0">
                  <a:pos x="3" y="96"/>
                </a:cxn>
                <a:cxn ang="0">
                  <a:pos x="0" y="89"/>
                </a:cxn>
              </a:cxnLst>
              <a:rect l="0" t="0" r="r" b="b"/>
              <a:pathLst>
                <a:path w="287" h="329">
                  <a:moveTo>
                    <a:pt x="0" y="89"/>
                  </a:moveTo>
                  <a:lnTo>
                    <a:pt x="3" y="85"/>
                  </a:lnTo>
                  <a:lnTo>
                    <a:pt x="12" y="74"/>
                  </a:lnTo>
                  <a:lnTo>
                    <a:pt x="18" y="66"/>
                  </a:lnTo>
                  <a:lnTo>
                    <a:pt x="25" y="58"/>
                  </a:lnTo>
                  <a:lnTo>
                    <a:pt x="34" y="50"/>
                  </a:lnTo>
                  <a:lnTo>
                    <a:pt x="45" y="41"/>
                  </a:lnTo>
                  <a:lnTo>
                    <a:pt x="56" y="32"/>
                  </a:lnTo>
                  <a:lnTo>
                    <a:pt x="68" y="24"/>
                  </a:lnTo>
                  <a:lnTo>
                    <a:pt x="81" y="17"/>
                  </a:lnTo>
                  <a:lnTo>
                    <a:pt x="95" y="10"/>
                  </a:lnTo>
                  <a:lnTo>
                    <a:pt x="111" y="5"/>
                  </a:lnTo>
                  <a:lnTo>
                    <a:pt x="127" y="2"/>
                  </a:lnTo>
                  <a:lnTo>
                    <a:pt x="135" y="0"/>
                  </a:lnTo>
                  <a:lnTo>
                    <a:pt x="144" y="0"/>
                  </a:lnTo>
                  <a:lnTo>
                    <a:pt x="153" y="0"/>
                  </a:lnTo>
                  <a:lnTo>
                    <a:pt x="162" y="2"/>
                  </a:lnTo>
                  <a:lnTo>
                    <a:pt x="230" y="27"/>
                  </a:lnTo>
                  <a:lnTo>
                    <a:pt x="287" y="220"/>
                  </a:lnTo>
                  <a:lnTo>
                    <a:pt x="284" y="227"/>
                  </a:lnTo>
                  <a:lnTo>
                    <a:pt x="277" y="243"/>
                  </a:lnTo>
                  <a:lnTo>
                    <a:pt x="271" y="254"/>
                  </a:lnTo>
                  <a:lnTo>
                    <a:pt x="265" y="265"/>
                  </a:lnTo>
                  <a:lnTo>
                    <a:pt x="257" y="278"/>
                  </a:lnTo>
                  <a:lnTo>
                    <a:pt x="249" y="290"/>
                  </a:lnTo>
                  <a:lnTo>
                    <a:pt x="239" y="301"/>
                  </a:lnTo>
                  <a:lnTo>
                    <a:pt x="228" y="311"/>
                  </a:lnTo>
                  <a:lnTo>
                    <a:pt x="223" y="315"/>
                  </a:lnTo>
                  <a:lnTo>
                    <a:pt x="217" y="319"/>
                  </a:lnTo>
                  <a:lnTo>
                    <a:pt x="211" y="323"/>
                  </a:lnTo>
                  <a:lnTo>
                    <a:pt x="205" y="325"/>
                  </a:lnTo>
                  <a:lnTo>
                    <a:pt x="198" y="327"/>
                  </a:lnTo>
                  <a:lnTo>
                    <a:pt x="192" y="329"/>
                  </a:lnTo>
                  <a:lnTo>
                    <a:pt x="185" y="329"/>
                  </a:lnTo>
                  <a:lnTo>
                    <a:pt x="177" y="329"/>
                  </a:lnTo>
                  <a:lnTo>
                    <a:pt x="170" y="327"/>
                  </a:lnTo>
                  <a:lnTo>
                    <a:pt x="163" y="325"/>
                  </a:lnTo>
                  <a:lnTo>
                    <a:pt x="155" y="321"/>
                  </a:lnTo>
                  <a:lnTo>
                    <a:pt x="148" y="317"/>
                  </a:lnTo>
                  <a:lnTo>
                    <a:pt x="140" y="311"/>
                  </a:lnTo>
                  <a:lnTo>
                    <a:pt x="133" y="305"/>
                  </a:lnTo>
                  <a:lnTo>
                    <a:pt x="125" y="299"/>
                  </a:lnTo>
                  <a:lnTo>
                    <a:pt x="118" y="291"/>
                  </a:lnTo>
                  <a:lnTo>
                    <a:pt x="104" y="276"/>
                  </a:lnTo>
                  <a:lnTo>
                    <a:pt x="90" y="257"/>
                  </a:lnTo>
                  <a:lnTo>
                    <a:pt x="77" y="239"/>
                  </a:lnTo>
                  <a:lnTo>
                    <a:pt x="65" y="220"/>
                  </a:lnTo>
                  <a:lnTo>
                    <a:pt x="54" y="201"/>
                  </a:lnTo>
                  <a:lnTo>
                    <a:pt x="44" y="182"/>
                  </a:lnTo>
                  <a:lnTo>
                    <a:pt x="25" y="147"/>
                  </a:lnTo>
                  <a:lnTo>
                    <a:pt x="12" y="117"/>
                  </a:lnTo>
                  <a:lnTo>
                    <a:pt x="3" y="96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2" name="Freeform 423"/>
            <p:cNvSpPr>
              <a:spLocks/>
            </p:cNvSpPr>
            <p:nvPr/>
          </p:nvSpPr>
          <p:spPr bwMode="auto">
            <a:xfrm>
              <a:off x="7727269" y="2331922"/>
              <a:ext cx="19879" cy="14919"/>
            </a:xfrm>
            <a:custGeom>
              <a:avLst/>
              <a:gdLst/>
              <a:ahLst/>
              <a:cxnLst>
                <a:cxn ang="0">
                  <a:pos x="195" y="63"/>
                </a:cxn>
                <a:cxn ang="0">
                  <a:pos x="194" y="77"/>
                </a:cxn>
                <a:cxn ang="0">
                  <a:pos x="188" y="92"/>
                </a:cxn>
                <a:cxn ang="0">
                  <a:pos x="180" y="105"/>
                </a:cxn>
                <a:cxn ang="0">
                  <a:pos x="168" y="116"/>
                </a:cxn>
                <a:cxn ang="0">
                  <a:pos x="154" y="126"/>
                </a:cxn>
                <a:cxn ang="0">
                  <a:pos x="138" y="134"/>
                </a:cxn>
                <a:cxn ang="0">
                  <a:pos x="119" y="140"/>
                </a:cxn>
                <a:cxn ang="0">
                  <a:pos x="100" y="143"/>
                </a:cxn>
                <a:cxn ang="0">
                  <a:pos x="79" y="144"/>
                </a:cxn>
                <a:cxn ang="0">
                  <a:pos x="61" y="141"/>
                </a:cxn>
                <a:cxn ang="0">
                  <a:pos x="45" y="136"/>
                </a:cxn>
                <a:cxn ang="0">
                  <a:pos x="30" y="129"/>
                </a:cxn>
                <a:cxn ang="0">
                  <a:pos x="18" y="119"/>
                </a:cxn>
                <a:cxn ang="0">
                  <a:pos x="9" y="108"/>
                </a:cxn>
                <a:cxn ang="0">
                  <a:pos x="2" y="95"/>
                </a:cxn>
                <a:cxn ang="0">
                  <a:pos x="0" y="81"/>
                </a:cxn>
                <a:cxn ang="0">
                  <a:pos x="2" y="66"/>
                </a:cxn>
                <a:cxn ang="0">
                  <a:pos x="7" y="52"/>
                </a:cxn>
                <a:cxn ang="0">
                  <a:pos x="16" y="39"/>
                </a:cxn>
                <a:cxn ang="0">
                  <a:pos x="27" y="28"/>
                </a:cxn>
                <a:cxn ang="0">
                  <a:pos x="41" y="18"/>
                </a:cxn>
                <a:cxn ang="0">
                  <a:pos x="58" y="10"/>
                </a:cxn>
                <a:cxn ang="0">
                  <a:pos x="76" y="4"/>
                </a:cxn>
                <a:cxn ang="0">
                  <a:pos x="97" y="1"/>
                </a:cxn>
                <a:cxn ang="0">
                  <a:pos x="116" y="0"/>
                </a:cxn>
                <a:cxn ang="0">
                  <a:pos x="134" y="3"/>
                </a:cxn>
                <a:cxn ang="0">
                  <a:pos x="151" y="8"/>
                </a:cxn>
                <a:cxn ang="0">
                  <a:pos x="165" y="15"/>
                </a:cxn>
                <a:cxn ang="0">
                  <a:pos x="178" y="24"/>
                </a:cxn>
                <a:cxn ang="0">
                  <a:pos x="187" y="36"/>
                </a:cxn>
                <a:cxn ang="0">
                  <a:pos x="193" y="49"/>
                </a:cxn>
              </a:cxnLst>
              <a:rect l="0" t="0" r="r" b="b"/>
              <a:pathLst>
                <a:path w="195" h="144">
                  <a:moveTo>
                    <a:pt x="195" y="56"/>
                  </a:moveTo>
                  <a:lnTo>
                    <a:pt x="195" y="63"/>
                  </a:lnTo>
                  <a:lnTo>
                    <a:pt x="195" y="70"/>
                  </a:lnTo>
                  <a:lnTo>
                    <a:pt x="194" y="77"/>
                  </a:lnTo>
                  <a:lnTo>
                    <a:pt x="192" y="85"/>
                  </a:lnTo>
                  <a:lnTo>
                    <a:pt x="188" y="92"/>
                  </a:lnTo>
                  <a:lnTo>
                    <a:pt x="185" y="98"/>
                  </a:lnTo>
                  <a:lnTo>
                    <a:pt x="180" y="105"/>
                  </a:lnTo>
                  <a:lnTo>
                    <a:pt x="174" y="111"/>
                  </a:lnTo>
                  <a:lnTo>
                    <a:pt x="168" y="116"/>
                  </a:lnTo>
                  <a:lnTo>
                    <a:pt x="162" y="121"/>
                  </a:lnTo>
                  <a:lnTo>
                    <a:pt x="154" y="126"/>
                  </a:lnTo>
                  <a:lnTo>
                    <a:pt x="146" y="131"/>
                  </a:lnTo>
                  <a:lnTo>
                    <a:pt x="138" y="134"/>
                  </a:lnTo>
                  <a:lnTo>
                    <a:pt x="129" y="138"/>
                  </a:lnTo>
                  <a:lnTo>
                    <a:pt x="119" y="140"/>
                  </a:lnTo>
                  <a:lnTo>
                    <a:pt x="110" y="142"/>
                  </a:lnTo>
                  <a:lnTo>
                    <a:pt x="100" y="143"/>
                  </a:lnTo>
                  <a:lnTo>
                    <a:pt x="90" y="144"/>
                  </a:lnTo>
                  <a:lnTo>
                    <a:pt x="79" y="144"/>
                  </a:lnTo>
                  <a:lnTo>
                    <a:pt x="70" y="143"/>
                  </a:lnTo>
                  <a:lnTo>
                    <a:pt x="61" y="141"/>
                  </a:lnTo>
                  <a:lnTo>
                    <a:pt x="53" y="139"/>
                  </a:lnTo>
                  <a:lnTo>
                    <a:pt x="45" y="136"/>
                  </a:lnTo>
                  <a:lnTo>
                    <a:pt x="37" y="133"/>
                  </a:lnTo>
                  <a:lnTo>
                    <a:pt x="30" y="129"/>
                  </a:lnTo>
                  <a:lnTo>
                    <a:pt x="24" y="124"/>
                  </a:lnTo>
                  <a:lnTo>
                    <a:pt x="18" y="119"/>
                  </a:lnTo>
                  <a:lnTo>
                    <a:pt x="13" y="114"/>
                  </a:lnTo>
                  <a:lnTo>
                    <a:pt x="9" y="108"/>
                  </a:lnTo>
                  <a:lnTo>
                    <a:pt x="5" y="102"/>
                  </a:lnTo>
                  <a:lnTo>
                    <a:pt x="2" y="95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2" y="66"/>
                  </a:lnTo>
                  <a:lnTo>
                    <a:pt x="4" y="59"/>
                  </a:lnTo>
                  <a:lnTo>
                    <a:pt x="7" y="52"/>
                  </a:lnTo>
                  <a:lnTo>
                    <a:pt x="11" y="46"/>
                  </a:lnTo>
                  <a:lnTo>
                    <a:pt x="16" y="39"/>
                  </a:lnTo>
                  <a:lnTo>
                    <a:pt x="21" y="33"/>
                  </a:lnTo>
                  <a:lnTo>
                    <a:pt x="27" y="28"/>
                  </a:lnTo>
                  <a:lnTo>
                    <a:pt x="34" y="22"/>
                  </a:lnTo>
                  <a:lnTo>
                    <a:pt x="41" y="18"/>
                  </a:lnTo>
                  <a:lnTo>
                    <a:pt x="49" y="13"/>
                  </a:lnTo>
                  <a:lnTo>
                    <a:pt x="58" y="10"/>
                  </a:lnTo>
                  <a:lnTo>
                    <a:pt x="67" y="6"/>
                  </a:lnTo>
                  <a:lnTo>
                    <a:pt x="76" y="4"/>
                  </a:lnTo>
                  <a:lnTo>
                    <a:pt x="87" y="2"/>
                  </a:lnTo>
                  <a:lnTo>
                    <a:pt x="97" y="1"/>
                  </a:lnTo>
                  <a:lnTo>
                    <a:pt x="107" y="0"/>
                  </a:lnTo>
                  <a:lnTo>
                    <a:pt x="116" y="0"/>
                  </a:lnTo>
                  <a:lnTo>
                    <a:pt x="125" y="1"/>
                  </a:lnTo>
                  <a:lnTo>
                    <a:pt x="134" y="3"/>
                  </a:lnTo>
                  <a:lnTo>
                    <a:pt x="143" y="5"/>
                  </a:lnTo>
                  <a:lnTo>
                    <a:pt x="151" y="8"/>
                  </a:lnTo>
                  <a:lnTo>
                    <a:pt x="158" y="11"/>
                  </a:lnTo>
                  <a:lnTo>
                    <a:pt x="165" y="15"/>
                  </a:lnTo>
                  <a:lnTo>
                    <a:pt x="172" y="19"/>
                  </a:lnTo>
                  <a:lnTo>
                    <a:pt x="178" y="24"/>
                  </a:lnTo>
                  <a:lnTo>
                    <a:pt x="183" y="30"/>
                  </a:lnTo>
                  <a:lnTo>
                    <a:pt x="187" y="36"/>
                  </a:lnTo>
                  <a:lnTo>
                    <a:pt x="190" y="42"/>
                  </a:lnTo>
                  <a:lnTo>
                    <a:pt x="193" y="49"/>
                  </a:lnTo>
                  <a:lnTo>
                    <a:pt x="195" y="5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3" name="Freeform 424"/>
            <p:cNvSpPr>
              <a:spLocks/>
            </p:cNvSpPr>
            <p:nvPr/>
          </p:nvSpPr>
          <p:spPr bwMode="auto">
            <a:xfrm>
              <a:off x="7832084" y="2415837"/>
              <a:ext cx="25300" cy="2797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2" y="82"/>
                </a:cxn>
                <a:cxn ang="0">
                  <a:pos x="7" y="73"/>
                </a:cxn>
                <a:cxn ang="0">
                  <a:pos x="16" y="59"/>
                </a:cxn>
                <a:cxn ang="0">
                  <a:pos x="29" y="43"/>
                </a:cxn>
                <a:cxn ang="0">
                  <a:pos x="37" y="35"/>
                </a:cxn>
                <a:cxn ang="0">
                  <a:pos x="46" y="28"/>
                </a:cxn>
                <a:cxn ang="0">
                  <a:pos x="56" y="20"/>
                </a:cxn>
                <a:cxn ang="0">
                  <a:pos x="66" y="14"/>
                </a:cxn>
                <a:cxn ang="0">
                  <a:pos x="79" y="8"/>
                </a:cxn>
                <a:cxn ang="0">
                  <a:pos x="91" y="4"/>
                </a:cxn>
                <a:cxn ang="0">
                  <a:pos x="105" y="1"/>
                </a:cxn>
                <a:cxn ang="0">
                  <a:pos x="119" y="0"/>
                </a:cxn>
                <a:cxn ang="0">
                  <a:pos x="175" y="13"/>
                </a:cxn>
                <a:cxn ang="0">
                  <a:pos x="241" y="160"/>
                </a:cxn>
                <a:cxn ang="0">
                  <a:pos x="240" y="166"/>
                </a:cxn>
                <a:cxn ang="0">
                  <a:pos x="236" y="179"/>
                </a:cxn>
                <a:cxn ang="0">
                  <a:pos x="232" y="188"/>
                </a:cxn>
                <a:cxn ang="0">
                  <a:pos x="228" y="198"/>
                </a:cxn>
                <a:cxn ang="0">
                  <a:pos x="224" y="208"/>
                </a:cxn>
                <a:cxn ang="0">
                  <a:pos x="218" y="219"/>
                </a:cxn>
                <a:cxn ang="0">
                  <a:pos x="212" y="229"/>
                </a:cxn>
                <a:cxn ang="0">
                  <a:pos x="203" y="238"/>
                </a:cxn>
                <a:cxn ang="0">
                  <a:pos x="195" y="245"/>
                </a:cxn>
                <a:cxn ang="0">
                  <a:pos x="186" y="251"/>
                </a:cxn>
                <a:cxn ang="0">
                  <a:pos x="181" y="255"/>
                </a:cxn>
                <a:cxn ang="0">
                  <a:pos x="176" y="256"/>
                </a:cxn>
                <a:cxn ang="0">
                  <a:pos x="171" y="258"/>
                </a:cxn>
                <a:cxn ang="0">
                  <a:pos x="165" y="258"/>
                </a:cxn>
                <a:cxn ang="0">
                  <a:pos x="160" y="258"/>
                </a:cxn>
                <a:cxn ang="0">
                  <a:pos x="154" y="257"/>
                </a:cxn>
                <a:cxn ang="0">
                  <a:pos x="147" y="255"/>
                </a:cxn>
                <a:cxn ang="0">
                  <a:pos x="141" y="251"/>
                </a:cxn>
                <a:cxn ang="0">
                  <a:pos x="128" y="243"/>
                </a:cxn>
                <a:cxn ang="0">
                  <a:pos x="114" y="234"/>
                </a:cxn>
                <a:cxn ang="0">
                  <a:pos x="102" y="223"/>
                </a:cxn>
                <a:cxn ang="0">
                  <a:pos x="89" y="210"/>
                </a:cxn>
                <a:cxn ang="0">
                  <a:pos x="77" y="197"/>
                </a:cxn>
                <a:cxn ang="0">
                  <a:pos x="64" y="184"/>
                </a:cxn>
                <a:cxn ang="0">
                  <a:pos x="53" y="170"/>
                </a:cxn>
                <a:cxn ang="0">
                  <a:pos x="43" y="156"/>
                </a:cxn>
                <a:cxn ang="0">
                  <a:pos x="25" y="130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86"/>
                </a:cxn>
              </a:cxnLst>
              <a:rect l="0" t="0" r="r" b="b"/>
              <a:pathLst>
                <a:path w="241" h="258">
                  <a:moveTo>
                    <a:pt x="0" y="86"/>
                  </a:moveTo>
                  <a:lnTo>
                    <a:pt x="2" y="82"/>
                  </a:lnTo>
                  <a:lnTo>
                    <a:pt x="7" y="73"/>
                  </a:lnTo>
                  <a:lnTo>
                    <a:pt x="16" y="59"/>
                  </a:lnTo>
                  <a:lnTo>
                    <a:pt x="29" y="43"/>
                  </a:lnTo>
                  <a:lnTo>
                    <a:pt x="37" y="35"/>
                  </a:lnTo>
                  <a:lnTo>
                    <a:pt x="46" y="28"/>
                  </a:lnTo>
                  <a:lnTo>
                    <a:pt x="56" y="20"/>
                  </a:lnTo>
                  <a:lnTo>
                    <a:pt x="66" y="14"/>
                  </a:lnTo>
                  <a:lnTo>
                    <a:pt x="79" y="8"/>
                  </a:lnTo>
                  <a:lnTo>
                    <a:pt x="91" y="4"/>
                  </a:lnTo>
                  <a:lnTo>
                    <a:pt x="105" y="1"/>
                  </a:lnTo>
                  <a:lnTo>
                    <a:pt x="119" y="0"/>
                  </a:lnTo>
                  <a:lnTo>
                    <a:pt x="175" y="13"/>
                  </a:lnTo>
                  <a:lnTo>
                    <a:pt x="241" y="160"/>
                  </a:lnTo>
                  <a:lnTo>
                    <a:pt x="240" y="166"/>
                  </a:lnTo>
                  <a:lnTo>
                    <a:pt x="236" y="179"/>
                  </a:lnTo>
                  <a:lnTo>
                    <a:pt x="232" y="188"/>
                  </a:lnTo>
                  <a:lnTo>
                    <a:pt x="228" y="198"/>
                  </a:lnTo>
                  <a:lnTo>
                    <a:pt x="224" y="208"/>
                  </a:lnTo>
                  <a:lnTo>
                    <a:pt x="218" y="219"/>
                  </a:lnTo>
                  <a:lnTo>
                    <a:pt x="212" y="229"/>
                  </a:lnTo>
                  <a:lnTo>
                    <a:pt x="203" y="238"/>
                  </a:lnTo>
                  <a:lnTo>
                    <a:pt x="195" y="245"/>
                  </a:lnTo>
                  <a:lnTo>
                    <a:pt x="186" y="251"/>
                  </a:lnTo>
                  <a:lnTo>
                    <a:pt x="181" y="255"/>
                  </a:lnTo>
                  <a:lnTo>
                    <a:pt x="176" y="256"/>
                  </a:lnTo>
                  <a:lnTo>
                    <a:pt x="171" y="258"/>
                  </a:lnTo>
                  <a:lnTo>
                    <a:pt x="165" y="258"/>
                  </a:lnTo>
                  <a:lnTo>
                    <a:pt x="160" y="258"/>
                  </a:lnTo>
                  <a:lnTo>
                    <a:pt x="154" y="257"/>
                  </a:lnTo>
                  <a:lnTo>
                    <a:pt x="147" y="255"/>
                  </a:lnTo>
                  <a:lnTo>
                    <a:pt x="141" y="251"/>
                  </a:lnTo>
                  <a:lnTo>
                    <a:pt x="128" y="243"/>
                  </a:lnTo>
                  <a:lnTo>
                    <a:pt x="114" y="234"/>
                  </a:lnTo>
                  <a:lnTo>
                    <a:pt x="102" y="223"/>
                  </a:lnTo>
                  <a:lnTo>
                    <a:pt x="89" y="210"/>
                  </a:lnTo>
                  <a:lnTo>
                    <a:pt x="77" y="197"/>
                  </a:lnTo>
                  <a:lnTo>
                    <a:pt x="64" y="184"/>
                  </a:lnTo>
                  <a:lnTo>
                    <a:pt x="53" y="170"/>
                  </a:lnTo>
                  <a:lnTo>
                    <a:pt x="43" y="156"/>
                  </a:lnTo>
                  <a:lnTo>
                    <a:pt x="25" y="130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8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4" name="Freeform 425"/>
            <p:cNvSpPr>
              <a:spLocks/>
            </p:cNvSpPr>
            <p:nvPr/>
          </p:nvSpPr>
          <p:spPr bwMode="auto">
            <a:xfrm>
              <a:off x="7841119" y="2430755"/>
              <a:ext cx="16265" cy="1305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154" y="54"/>
                </a:cxn>
                <a:cxn ang="0">
                  <a:pos x="152" y="65"/>
                </a:cxn>
                <a:cxn ang="0">
                  <a:pos x="146" y="76"/>
                </a:cxn>
                <a:cxn ang="0">
                  <a:pos x="138" y="86"/>
                </a:cxn>
                <a:cxn ang="0">
                  <a:pos x="128" y="96"/>
                </a:cxn>
                <a:cxn ang="0">
                  <a:pos x="116" y="104"/>
                </a:cxn>
                <a:cxn ang="0">
                  <a:pos x="101" y="111"/>
                </a:cxn>
                <a:cxn ang="0">
                  <a:pos x="86" y="116"/>
                </a:cxn>
                <a:cxn ang="0">
                  <a:pos x="70" y="118"/>
                </a:cxn>
                <a:cxn ang="0">
                  <a:pos x="56" y="118"/>
                </a:cxn>
                <a:cxn ang="0">
                  <a:pos x="42" y="116"/>
                </a:cxn>
                <a:cxn ang="0">
                  <a:pos x="30" y="112"/>
                </a:cxn>
                <a:cxn ang="0">
                  <a:pos x="19" y="105"/>
                </a:cxn>
                <a:cxn ang="0">
                  <a:pos x="10" y="97"/>
                </a:cxn>
                <a:cxn ang="0">
                  <a:pos x="4" y="87"/>
                </a:cxn>
                <a:cxn ang="0">
                  <a:pos x="1" y="76"/>
                </a:cxn>
                <a:cxn ang="0">
                  <a:pos x="1" y="65"/>
                </a:cxn>
                <a:cxn ang="0">
                  <a:pos x="4" y="53"/>
                </a:cxn>
                <a:cxn ang="0">
                  <a:pos x="9" y="42"/>
                </a:cxn>
                <a:cxn ang="0">
                  <a:pos x="17" y="32"/>
                </a:cxn>
                <a:cxn ang="0">
                  <a:pos x="27" y="22"/>
                </a:cxn>
                <a:cxn ang="0">
                  <a:pos x="39" y="14"/>
                </a:cxn>
                <a:cxn ang="0">
                  <a:pos x="53" y="8"/>
                </a:cxn>
                <a:cxn ang="0">
                  <a:pos x="69" y="3"/>
                </a:cxn>
                <a:cxn ang="0">
                  <a:pos x="84" y="1"/>
                </a:cxn>
                <a:cxn ang="0">
                  <a:pos x="98" y="1"/>
                </a:cxn>
                <a:cxn ang="0">
                  <a:pos x="112" y="3"/>
                </a:cxn>
                <a:cxn ang="0">
                  <a:pos x="125" y="7"/>
                </a:cxn>
                <a:cxn ang="0">
                  <a:pos x="136" y="13"/>
                </a:cxn>
                <a:cxn ang="0">
                  <a:pos x="145" y="21"/>
                </a:cxn>
                <a:cxn ang="0">
                  <a:pos x="151" y="31"/>
                </a:cxn>
              </a:cxnLst>
              <a:rect l="0" t="0" r="r" b="b"/>
              <a:pathLst>
                <a:path w="155" h="119">
                  <a:moveTo>
                    <a:pt x="153" y="36"/>
                  </a:moveTo>
                  <a:lnTo>
                    <a:pt x="154" y="42"/>
                  </a:lnTo>
                  <a:lnTo>
                    <a:pt x="155" y="48"/>
                  </a:lnTo>
                  <a:lnTo>
                    <a:pt x="154" y="54"/>
                  </a:lnTo>
                  <a:lnTo>
                    <a:pt x="153" y="59"/>
                  </a:lnTo>
                  <a:lnTo>
                    <a:pt x="152" y="65"/>
                  </a:lnTo>
                  <a:lnTo>
                    <a:pt x="149" y="71"/>
                  </a:lnTo>
                  <a:lnTo>
                    <a:pt x="146" y="76"/>
                  </a:lnTo>
                  <a:lnTo>
                    <a:pt x="143" y="81"/>
                  </a:lnTo>
                  <a:lnTo>
                    <a:pt x="138" y="86"/>
                  </a:lnTo>
                  <a:lnTo>
                    <a:pt x="133" y="91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116" y="104"/>
                  </a:lnTo>
                  <a:lnTo>
                    <a:pt x="108" y="107"/>
                  </a:lnTo>
                  <a:lnTo>
                    <a:pt x="101" y="111"/>
                  </a:lnTo>
                  <a:lnTo>
                    <a:pt x="93" y="114"/>
                  </a:lnTo>
                  <a:lnTo>
                    <a:pt x="86" y="116"/>
                  </a:lnTo>
                  <a:lnTo>
                    <a:pt x="78" y="118"/>
                  </a:lnTo>
                  <a:lnTo>
                    <a:pt x="70" y="118"/>
                  </a:lnTo>
                  <a:lnTo>
                    <a:pt x="63" y="119"/>
                  </a:lnTo>
                  <a:lnTo>
                    <a:pt x="56" y="118"/>
                  </a:lnTo>
                  <a:lnTo>
                    <a:pt x="49" y="117"/>
                  </a:lnTo>
                  <a:lnTo>
                    <a:pt x="42" y="116"/>
                  </a:lnTo>
                  <a:lnTo>
                    <a:pt x="36" y="114"/>
                  </a:lnTo>
                  <a:lnTo>
                    <a:pt x="30" y="112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0" y="97"/>
                  </a:lnTo>
                  <a:lnTo>
                    <a:pt x="7" y="92"/>
                  </a:lnTo>
                  <a:lnTo>
                    <a:pt x="4" y="87"/>
                  </a:lnTo>
                  <a:lnTo>
                    <a:pt x="2" y="82"/>
                  </a:lnTo>
                  <a:lnTo>
                    <a:pt x="1" y="76"/>
                  </a:lnTo>
                  <a:lnTo>
                    <a:pt x="0" y="70"/>
                  </a:lnTo>
                  <a:lnTo>
                    <a:pt x="1" y="65"/>
                  </a:lnTo>
                  <a:lnTo>
                    <a:pt x="2" y="59"/>
                  </a:lnTo>
                  <a:lnTo>
                    <a:pt x="4" y="53"/>
                  </a:lnTo>
                  <a:lnTo>
                    <a:pt x="6" y="48"/>
                  </a:lnTo>
                  <a:lnTo>
                    <a:pt x="9" y="42"/>
                  </a:lnTo>
                  <a:lnTo>
                    <a:pt x="13" y="37"/>
                  </a:lnTo>
                  <a:lnTo>
                    <a:pt x="17" y="32"/>
                  </a:lnTo>
                  <a:lnTo>
                    <a:pt x="22" y="27"/>
                  </a:lnTo>
                  <a:lnTo>
                    <a:pt x="27" y="22"/>
                  </a:lnTo>
                  <a:lnTo>
                    <a:pt x="33" y="18"/>
                  </a:lnTo>
                  <a:lnTo>
                    <a:pt x="39" y="14"/>
                  </a:lnTo>
                  <a:lnTo>
                    <a:pt x="46" y="11"/>
                  </a:lnTo>
                  <a:lnTo>
                    <a:pt x="53" y="8"/>
                  </a:lnTo>
                  <a:lnTo>
                    <a:pt x="61" y="5"/>
                  </a:lnTo>
                  <a:lnTo>
                    <a:pt x="69" y="3"/>
                  </a:lnTo>
                  <a:lnTo>
                    <a:pt x="76" y="2"/>
                  </a:lnTo>
                  <a:lnTo>
                    <a:pt x="84" y="1"/>
                  </a:lnTo>
                  <a:lnTo>
                    <a:pt x="91" y="0"/>
                  </a:lnTo>
                  <a:lnTo>
                    <a:pt x="98" y="1"/>
                  </a:lnTo>
                  <a:lnTo>
                    <a:pt x="105" y="2"/>
                  </a:lnTo>
                  <a:lnTo>
                    <a:pt x="112" y="3"/>
                  </a:lnTo>
                  <a:lnTo>
                    <a:pt x="120" y="5"/>
                  </a:lnTo>
                  <a:lnTo>
                    <a:pt x="125" y="7"/>
                  </a:lnTo>
                  <a:lnTo>
                    <a:pt x="131" y="10"/>
                  </a:lnTo>
                  <a:lnTo>
                    <a:pt x="136" y="13"/>
                  </a:lnTo>
                  <a:lnTo>
                    <a:pt x="141" y="17"/>
                  </a:lnTo>
                  <a:lnTo>
                    <a:pt x="145" y="21"/>
                  </a:lnTo>
                  <a:lnTo>
                    <a:pt x="148" y="26"/>
                  </a:lnTo>
                  <a:lnTo>
                    <a:pt x="151" y="31"/>
                  </a:lnTo>
                  <a:lnTo>
                    <a:pt x="153" y="3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5" name="Freeform 426"/>
            <p:cNvSpPr>
              <a:spLocks/>
            </p:cNvSpPr>
            <p:nvPr/>
          </p:nvSpPr>
          <p:spPr bwMode="auto">
            <a:xfrm>
              <a:off x="7882684" y="2376676"/>
              <a:ext cx="25300" cy="27971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1" y="83"/>
                </a:cxn>
                <a:cxn ang="0">
                  <a:pos x="8" y="73"/>
                </a:cxn>
                <a:cxn ang="0">
                  <a:pos x="17" y="59"/>
                </a:cxn>
                <a:cxn ang="0">
                  <a:pos x="30" y="43"/>
                </a:cxn>
                <a:cxn ang="0">
                  <a:pos x="38" y="35"/>
                </a:cxn>
                <a:cxn ang="0">
                  <a:pos x="47" y="27"/>
                </a:cxn>
                <a:cxn ang="0">
                  <a:pos x="56" y="20"/>
                </a:cxn>
                <a:cxn ang="0">
                  <a:pos x="67" y="13"/>
                </a:cxn>
                <a:cxn ang="0">
                  <a:pos x="78" y="8"/>
                </a:cxn>
                <a:cxn ang="0">
                  <a:pos x="91" y="4"/>
                </a:cxn>
                <a:cxn ang="0">
                  <a:pos x="104" y="1"/>
                </a:cxn>
                <a:cxn ang="0">
                  <a:pos x="119" y="0"/>
                </a:cxn>
                <a:cxn ang="0">
                  <a:pos x="176" y="12"/>
                </a:cxn>
                <a:cxn ang="0">
                  <a:pos x="241" y="160"/>
                </a:cxn>
                <a:cxn ang="0">
                  <a:pos x="239" y="165"/>
                </a:cxn>
                <a:cxn ang="0">
                  <a:pos x="235" y="179"/>
                </a:cxn>
                <a:cxn ang="0">
                  <a:pos x="232" y="188"/>
                </a:cxn>
                <a:cxn ang="0">
                  <a:pos x="228" y="198"/>
                </a:cxn>
                <a:cxn ang="0">
                  <a:pos x="223" y="209"/>
                </a:cxn>
                <a:cxn ang="0">
                  <a:pos x="218" y="219"/>
                </a:cxn>
                <a:cxn ang="0">
                  <a:pos x="211" y="229"/>
                </a:cxn>
                <a:cxn ang="0">
                  <a:pos x="204" y="238"/>
                </a:cxn>
                <a:cxn ang="0">
                  <a:pos x="196" y="246"/>
                </a:cxn>
                <a:cxn ang="0">
                  <a:pos x="187" y="252"/>
                </a:cxn>
                <a:cxn ang="0">
                  <a:pos x="182" y="254"/>
                </a:cxn>
                <a:cxn ang="0">
                  <a:pos x="177" y="256"/>
                </a:cxn>
                <a:cxn ang="0">
                  <a:pos x="172" y="257"/>
                </a:cxn>
                <a:cxn ang="0">
                  <a:pos x="166" y="258"/>
                </a:cxn>
                <a:cxn ang="0">
                  <a:pos x="160" y="257"/>
                </a:cxn>
                <a:cxn ang="0">
                  <a:pos x="154" y="256"/>
                </a:cxn>
                <a:cxn ang="0">
                  <a:pos x="148" y="254"/>
                </a:cxn>
                <a:cxn ang="0">
                  <a:pos x="140" y="251"/>
                </a:cxn>
                <a:cxn ang="0">
                  <a:pos x="127" y="244"/>
                </a:cxn>
                <a:cxn ang="0">
                  <a:pos x="114" y="234"/>
                </a:cxn>
                <a:cxn ang="0">
                  <a:pos x="101" y="223"/>
                </a:cxn>
                <a:cxn ang="0">
                  <a:pos x="89" y="211"/>
                </a:cxn>
                <a:cxn ang="0">
                  <a:pos x="77" y="197"/>
                </a:cxn>
                <a:cxn ang="0">
                  <a:pos x="65" y="183"/>
                </a:cxn>
                <a:cxn ang="0">
                  <a:pos x="54" y="169"/>
                </a:cxn>
                <a:cxn ang="0">
                  <a:pos x="44" y="155"/>
                </a:cxn>
                <a:cxn ang="0">
                  <a:pos x="26" y="129"/>
                </a:cxn>
                <a:cxn ang="0">
                  <a:pos x="12" y="107"/>
                </a:cxn>
                <a:cxn ang="0">
                  <a:pos x="3" y="92"/>
                </a:cxn>
                <a:cxn ang="0">
                  <a:pos x="0" y="87"/>
                </a:cxn>
              </a:cxnLst>
              <a:rect l="0" t="0" r="r" b="b"/>
              <a:pathLst>
                <a:path w="241" h="258">
                  <a:moveTo>
                    <a:pt x="0" y="87"/>
                  </a:moveTo>
                  <a:lnTo>
                    <a:pt x="1" y="83"/>
                  </a:lnTo>
                  <a:lnTo>
                    <a:pt x="8" y="73"/>
                  </a:lnTo>
                  <a:lnTo>
                    <a:pt x="17" y="59"/>
                  </a:lnTo>
                  <a:lnTo>
                    <a:pt x="30" y="43"/>
                  </a:lnTo>
                  <a:lnTo>
                    <a:pt x="38" y="35"/>
                  </a:lnTo>
                  <a:lnTo>
                    <a:pt x="47" y="27"/>
                  </a:lnTo>
                  <a:lnTo>
                    <a:pt x="56" y="20"/>
                  </a:lnTo>
                  <a:lnTo>
                    <a:pt x="67" y="13"/>
                  </a:lnTo>
                  <a:lnTo>
                    <a:pt x="78" y="8"/>
                  </a:lnTo>
                  <a:lnTo>
                    <a:pt x="91" y="4"/>
                  </a:lnTo>
                  <a:lnTo>
                    <a:pt x="104" y="1"/>
                  </a:lnTo>
                  <a:lnTo>
                    <a:pt x="119" y="0"/>
                  </a:lnTo>
                  <a:lnTo>
                    <a:pt x="176" y="12"/>
                  </a:lnTo>
                  <a:lnTo>
                    <a:pt x="241" y="160"/>
                  </a:lnTo>
                  <a:lnTo>
                    <a:pt x="239" y="165"/>
                  </a:lnTo>
                  <a:lnTo>
                    <a:pt x="235" y="179"/>
                  </a:lnTo>
                  <a:lnTo>
                    <a:pt x="232" y="188"/>
                  </a:lnTo>
                  <a:lnTo>
                    <a:pt x="228" y="198"/>
                  </a:lnTo>
                  <a:lnTo>
                    <a:pt x="223" y="209"/>
                  </a:lnTo>
                  <a:lnTo>
                    <a:pt x="218" y="219"/>
                  </a:lnTo>
                  <a:lnTo>
                    <a:pt x="211" y="229"/>
                  </a:lnTo>
                  <a:lnTo>
                    <a:pt x="204" y="238"/>
                  </a:lnTo>
                  <a:lnTo>
                    <a:pt x="196" y="246"/>
                  </a:lnTo>
                  <a:lnTo>
                    <a:pt x="187" y="252"/>
                  </a:lnTo>
                  <a:lnTo>
                    <a:pt x="182" y="254"/>
                  </a:lnTo>
                  <a:lnTo>
                    <a:pt x="177" y="256"/>
                  </a:lnTo>
                  <a:lnTo>
                    <a:pt x="172" y="257"/>
                  </a:lnTo>
                  <a:lnTo>
                    <a:pt x="166" y="258"/>
                  </a:lnTo>
                  <a:lnTo>
                    <a:pt x="160" y="257"/>
                  </a:lnTo>
                  <a:lnTo>
                    <a:pt x="154" y="256"/>
                  </a:lnTo>
                  <a:lnTo>
                    <a:pt x="148" y="254"/>
                  </a:lnTo>
                  <a:lnTo>
                    <a:pt x="140" y="251"/>
                  </a:lnTo>
                  <a:lnTo>
                    <a:pt x="127" y="244"/>
                  </a:lnTo>
                  <a:lnTo>
                    <a:pt x="114" y="234"/>
                  </a:lnTo>
                  <a:lnTo>
                    <a:pt x="101" y="223"/>
                  </a:lnTo>
                  <a:lnTo>
                    <a:pt x="89" y="211"/>
                  </a:lnTo>
                  <a:lnTo>
                    <a:pt x="77" y="197"/>
                  </a:lnTo>
                  <a:lnTo>
                    <a:pt x="65" y="183"/>
                  </a:lnTo>
                  <a:lnTo>
                    <a:pt x="54" y="169"/>
                  </a:lnTo>
                  <a:lnTo>
                    <a:pt x="44" y="155"/>
                  </a:lnTo>
                  <a:lnTo>
                    <a:pt x="26" y="129"/>
                  </a:lnTo>
                  <a:lnTo>
                    <a:pt x="12" y="107"/>
                  </a:lnTo>
                  <a:lnTo>
                    <a:pt x="3" y="92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6" name="Freeform 427"/>
            <p:cNvSpPr>
              <a:spLocks/>
            </p:cNvSpPr>
            <p:nvPr/>
          </p:nvSpPr>
          <p:spPr bwMode="auto">
            <a:xfrm>
              <a:off x="7893527" y="2393459"/>
              <a:ext cx="16265" cy="13053"/>
            </a:xfrm>
            <a:custGeom>
              <a:avLst/>
              <a:gdLst/>
              <a:ahLst/>
              <a:cxnLst>
                <a:cxn ang="0">
                  <a:pos x="154" y="42"/>
                </a:cxn>
                <a:cxn ang="0">
                  <a:pos x="154" y="53"/>
                </a:cxn>
                <a:cxn ang="0">
                  <a:pos x="151" y="66"/>
                </a:cxn>
                <a:cxn ang="0">
                  <a:pos x="146" y="77"/>
                </a:cxn>
                <a:cxn ang="0">
                  <a:pos x="138" y="87"/>
                </a:cxn>
                <a:cxn ang="0">
                  <a:pos x="128" y="96"/>
                </a:cxn>
                <a:cxn ang="0">
                  <a:pos x="115" y="105"/>
                </a:cxn>
                <a:cxn ang="0">
                  <a:pos x="102" y="111"/>
                </a:cxn>
                <a:cxn ang="0">
                  <a:pos x="86" y="116"/>
                </a:cxn>
                <a:cxn ang="0">
                  <a:pos x="71" y="118"/>
                </a:cxn>
                <a:cxn ang="0">
                  <a:pos x="56" y="118"/>
                </a:cxn>
                <a:cxn ang="0">
                  <a:pos x="42" y="116"/>
                </a:cxn>
                <a:cxn ang="0">
                  <a:pos x="29" y="112"/>
                </a:cxn>
                <a:cxn ang="0">
                  <a:pos x="19" y="105"/>
                </a:cxn>
                <a:cxn ang="0">
                  <a:pos x="10" y="97"/>
                </a:cxn>
                <a:cxn ang="0">
                  <a:pos x="4" y="88"/>
                </a:cxn>
                <a:cxn ang="0">
                  <a:pos x="0" y="77"/>
                </a:cxn>
                <a:cxn ang="0">
                  <a:pos x="0" y="65"/>
                </a:cxn>
                <a:cxn ang="0">
                  <a:pos x="3" y="53"/>
                </a:cxn>
                <a:cxn ang="0">
                  <a:pos x="8" y="42"/>
                </a:cxn>
                <a:cxn ang="0">
                  <a:pos x="16" y="31"/>
                </a:cxn>
                <a:cxn ang="0">
                  <a:pos x="27" y="22"/>
                </a:cxn>
                <a:cxn ang="0">
                  <a:pos x="39" y="14"/>
                </a:cxn>
                <a:cxn ang="0">
                  <a:pos x="54" y="7"/>
                </a:cxn>
                <a:cxn ang="0">
                  <a:pos x="69" y="3"/>
                </a:cxn>
                <a:cxn ang="0">
                  <a:pos x="84" y="0"/>
                </a:cxn>
                <a:cxn ang="0">
                  <a:pos x="99" y="0"/>
                </a:cxn>
                <a:cxn ang="0">
                  <a:pos x="113" y="3"/>
                </a:cxn>
                <a:cxn ang="0">
                  <a:pos x="125" y="7"/>
                </a:cxn>
                <a:cxn ang="0">
                  <a:pos x="136" y="13"/>
                </a:cxn>
                <a:cxn ang="0">
                  <a:pos x="144" y="21"/>
                </a:cxn>
                <a:cxn ang="0">
                  <a:pos x="150" y="31"/>
                </a:cxn>
              </a:cxnLst>
              <a:rect l="0" t="0" r="r" b="b"/>
              <a:pathLst>
                <a:path w="154" h="118">
                  <a:moveTo>
                    <a:pt x="153" y="36"/>
                  </a:moveTo>
                  <a:lnTo>
                    <a:pt x="154" y="42"/>
                  </a:lnTo>
                  <a:lnTo>
                    <a:pt x="154" y="47"/>
                  </a:lnTo>
                  <a:lnTo>
                    <a:pt x="154" y="53"/>
                  </a:lnTo>
                  <a:lnTo>
                    <a:pt x="153" y="60"/>
                  </a:lnTo>
                  <a:lnTo>
                    <a:pt x="151" y="66"/>
                  </a:lnTo>
                  <a:lnTo>
                    <a:pt x="149" y="71"/>
                  </a:lnTo>
                  <a:lnTo>
                    <a:pt x="146" y="77"/>
                  </a:lnTo>
                  <a:lnTo>
                    <a:pt x="142" y="82"/>
                  </a:lnTo>
                  <a:lnTo>
                    <a:pt x="138" y="87"/>
                  </a:lnTo>
                  <a:lnTo>
                    <a:pt x="133" y="92"/>
                  </a:lnTo>
                  <a:lnTo>
                    <a:pt x="128" y="96"/>
                  </a:lnTo>
                  <a:lnTo>
                    <a:pt x="122" y="101"/>
                  </a:lnTo>
                  <a:lnTo>
                    <a:pt x="115" y="105"/>
                  </a:lnTo>
                  <a:lnTo>
                    <a:pt x="109" y="108"/>
                  </a:lnTo>
                  <a:lnTo>
                    <a:pt x="102" y="111"/>
                  </a:lnTo>
                  <a:lnTo>
                    <a:pt x="94" y="114"/>
                  </a:lnTo>
                  <a:lnTo>
                    <a:pt x="86" y="116"/>
                  </a:lnTo>
                  <a:lnTo>
                    <a:pt x="78" y="117"/>
                  </a:lnTo>
                  <a:lnTo>
                    <a:pt x="71" y="118"/>
                  </a:lnTo>
                  <a:lnTo>
                    <a:pt x="64" y="118"/>
                  </a:lnTo>
                  <a:lnTo>
                    <a:pt x="56" y="118"/>
                  </a:lnTo>
                  <a:lnTo>
                    <a:pt x="48" y="117"/>
                  </a:lnTo>
                  <a:lnTo>
                    <a:pt x="42" y="116"/>
                  </a:lnTo>
                  <a:lnTo>
                    <a:pt x="35" y="114"/>
                  </a:lnTo>
                  <a:lnTo>
                    <a:pt x="29" y="112"/>
                  </a:lnTo>
                  <a:lnTo>
                    <a:pt x="24" y="109"/>
                  </a:lnTo>
                  <a:lnTo>
                    <a:pt x="19" y="105"/>
                  </a:lnTo>
                  <a:lnTo>
                    <a:pt x="14" y="102"/>
                  </a:lnTo>
                  <a:lnTo>
                    <a:pt x="10" y="97"/>
                  </a:lnTo>
                  <a:lnTo>
                    <a:pt x="7" y="93"/>
                  </a:lnTo>
                  <a:lnTo>
                    <a:pt x="4" y="88"/>
                  </a:lnTo>
                  <a:lnTo>
                    <a:pt x="2" y="82"/>
                  </a:lnTo>
                  <a:lnTo>
                    <a:pt x="0" y="77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1" y="60"/>
                  </a:lnTo>
                  <a:lnTo>
                    <a:pt x="3" y="53"/>
                  </a:lnTo>
                  <a:lnTo>
                    <a:pt x="5" y="47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7"/>
                  </a:lnTo>
                  <a:lnTo>
                    <a:pt x="27" y="22"/>
                  </a:lnTo>
                  <a:lnTo>
                    <a:pt x="33" y="18"/>
                  </a:lnTo>
                  <a:lnTo>
                    <a:pt x="39" y="14"/>
                  </a:lnTo>
                  <a:lnTo>
                    <a:pt x="46" y="10"/>
                  </a:lnTo>
                  <a:lnTo>
                    <a:pt x="54" y="7"/>
                  </a:lnTo>
                  <a:lnTo>
                    <a:pt x="61" y="5"/>
                  </a:lnTo>
                  <a:lnTo>
                    <a:pt x="69" y="3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99" y="0"/>
                  </a:lnTo>
                  <a:lnTo>
                    <a:pt x="106" y="1"/>
                  </a:lnTo>
                  <a:lnTo>
                    <a:pt x="113" y="3"/>
                  </a:lnTo>
                  <a:lnTo>
                    <a:pt x="119" y="4"/>
                  </a:lnTo>
                  <a:lnTo>
                    <a:pt x="125" y="7"/>
                  </a:lnTo>
                  <a:lnTo>
                    <a:pt x="131" y="10"/>
                  </a:lnTo>
                  <a:lnTo>
                    <a:pt x="136" y="13"/>
                  </a:lnTo>
                  <a:lnTo>
                    <a:pt x="140" y="17"/>
                  </a:lnTo>
                  <a:lnTo>
                    <a:pt x="144" y="21"/>
                  </a:lnTo>
                  <a:lnTo>
                    <a:pt x="148" y="26"/>
                  </a:lnTo>
                  <a:lnTo>
                    <a:pt x="150" y="31"/>
                  </a:lnTo>
                  <a:lnTo>
                    <a:pt x="153" y="36"/>
                  </a:lnTo>
                  <a:close/>
                </a:path>
              </a:pathLst>
            </a:custGeom>
            <a:solidFill>
              <a:srgbClr val="5452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7" name="Freeform 428"/>
            <p:cNvSpPr>
              <a:spLocks/>
            </p:cNvSpPr>
            <p:nvPr/>
          </p:nvSpPr>
          <p:spPr bwMode="auto">
            <a:xfrm>
              <a:off x="8448320" y="2033560"/>
              <a:ext cx="68672" cy="212583"/>
            </a:xfrm>
            <a:custGeom>
              <a:avLst/>
              <a:gdLst/>
              <a:ahLst/>
              <a:cxnLst>
                <a:cxn ang="0">
                  <a:pos x="42" y="58"/>
                </a:cxn>
                <a:cxn ang="0">
                  <a:pos x="112" y="124"/>
                </a:cxn>
                <a:cxn ang="0">
                  <a:pos x="167" y="185"/>
                </a:cxn>
                <a:cxn ang="0">
                  <a:pos x="209" y="240"/>
                </a:cxn>
                <a:cxn ang="0">
                  <a:pos x="249" y="303"/>
                </a:cxn>
                <a:cxn ang="0">
                  <a:pos x="284" y="373"/>
                </a:cxn>
                <a:cxn ang="0">
                  <a:pos x="313" y="452"/>
                </a:cxn>
                <a:cxn ang="0">
                  <a:pos x="333" y="537"/>
                </a:cxn>
                <a:cxn ang="0">
                  <a:pos x="338" y="632"/>
                </a:cxn>
                <a:cxn ang="0">
                  <a:pos x="330" y="736"/>
                </a:cxn>
                <a:cxn ang="0">
                  <a:pos x="311" y="846"/>
                </a:cxn>
                <a:cxn ang="0">
                  <a:pos x="275" y="996"/>
                </a:cxn>
                <a:cxn ang="0">
                  <a:pos x="210" y="1214"/>
                </a:cxn>
                <a:cxn ang="0">
                  <a:pos x="155" y="1402"/>
                </a:cxn>
                <a:cxn ang="0">
                  <a:pos x="134" y="1499"/>
                </a:cxn>
                <a:cxn ang="0">
                  <a:pos x="132" y="1552"/>
                </a:cxn>
                <a:cxn ang="0">
                  <a:pos x="140" y="1605"/>
                </a:cxn>
                <a:cxn ang="0">
                  <a:pos x="156" y="1659"/>
                </a:cxn>
                <a:cxn ang="0">
                  <a:pos x="178" y="1713"/>
                </a:cxn>
                <a:cxn ang="0">
                  <a:pos x="206" y="1766"/>
                </a:cxn>
                <a:cxn ang="0">
                  <a:pos x="237" y="1814"/>
                </a:cxn>
                <a:cxn ang="0">
                  <a:pos x="271" y="1858"/>
                </a:cxn>
                <a:cxn ang="0">
                  <a:pos x="303" y="1893"/>
                </a:cxn>
                <a:cxn ang="0">
                  <a:pos x="335" y="1918"/>
                </a:cxn>
                <a:cxn ang="0">
                  <a:pos x="363" y="1932"/>
                </a:cxn>
                <a:cxn ang="0">
                  <a:pos x="387" y="1932"/>
                </a:cxn>
                <a:cxn ang="0">
                  <a:pos x="422" y="1906"/>
                </a:cxn>
                <a:cxn ang="0">
                  <a:pos x="474" y="1848"/>
                </a:cxn>
                <a:cxn ang="0">
                  <a:pos x="533" y="1771"/>
                </a:cxn>
                <a:cxn ang="0">
                  <a:pos x="589" y="1679"/>
                </a:cxn>
                <a:cxn ang="0">
                  <a:pos x="634" y="1579"/>
                </a:cxn>
                <a:cxn ang="0">
                  <a:pos x="651" y="1530"/>
                </a:cxn>
                <a:cxn ang="0">
                  <a:pos x="615" y="1488"/>
                </a:cxn>
                <a:cxn ang="0">
                  <a:pos x="549" y="1440"/>
                </a:cxn>
                <a:cxn ang="0">
                  <a:pos x="476" y="1377"/>
                </a:cxn>
                <a:cxn ang="0">
                  <a:pos x="444" y="1342"/>
                </a:cxn>
                <a:cxn ang="0">
                  <a:pos x="418" y="1304"/>
                </a:cxn>
                <a:cxn ang="0">
                  <a:pos x="400" y="1267"/>
                </a:cxn>
                <a:cxn ang="0">
                  <a:pos x="394" y="1229"/>
                </a:cxn>
                <a:cxn ang="0">
                  <a:pos x="401" y="1149"/>
                </a:cxn>
                <a:cxn ang="0">
                  <a:pos x="432" y="986"/>
                </a:cxn>
                <a:cxn ang="0">
                  <a:pos x="446" y="873"/>
                </a:cxn>
                <a:cxn ang="0">
                  <a:pos x="449" y="792"/>
                </a:cxn>
                <a:cxn ang="0">
                  <a:pos x="446" y="727"/>
                </a:cxn>
                <a:cxn ang="0">
                  <a:pos x="437" y="661"/>
                </a:cxn>
                <a:cxn ang="0">
                  <a:pos x="421" y="586"/>
                </a:cxn>
                <a:cxn ang="0">
                  <a:pos x="396" y="499"/>
                </a:cxn>
                <a:cxn ang="0">
                  <a:pos x="363" y="408"/>
                </a:cxn>
                <a:cxn ang="0">
                  <a:pos x="325" y="314"/>
                </a:cxn>
                <a:cxn ang="0">
                  <a:pos x="283" y="224"/>
                </a:cxn>
                <a:cxn ang="0">
                  <a:pos x="236" y="143"/>
                </a:cxn>
                <a:cxn ang="0">
                  <a:pos x="187" y="76"/>
                </a:cxn>
                <a:cxn ang="0">
                  <a:pos x="136" y="27"/>
                </a:cxn>
                <a:cxn ang="0">
                  <a:pos x="84" y="2"/>
                </a:cxn>
                <a:cxn ang="0">
                  <a:pos x="33" y="6"/>
                </a:cxn>
              </a:cxnLst>
              <a:rect l="0" t="0" r="r" b="b"/>
              <a:pathLst>
                <a:path w="655" h="1934">
                  <a:moveTo>
                    <a:pt x="0" y="26"/>
                  </a:moveTo>
                  <a:lnTo>
                    <a:pt x="11" y="34"/>
                  </a:lnTo>
                  <a:lnTo>
                    <a:pt x="42" y="58"/>
                  </a:lnTo>
                  <a:lnTo>
                    <a:pt x="62" y="76"/>
                  </a:lnTo>
                  <a:lnTo>
                    <a:pt x="86" y="97"/>
                  </a:lnTo>
                  <a:lnTo>
                    <a:pt x="112" y="124"/>
                  </a:lnTo>
                  <a:lnTo>
                    <a:pt x="139" y="152"/>
                  </a:lnTo>
                  <a:lnTo>
                    <a:pt x="153" y="168"/>
                  </a:lnTo>
                  <a:lnTo>
                    <a:pt x="167" y="185"/>
                  </a:lnTo>
                  <a:lnTo>
                    <a:pt x="181" y="202"/>
                  </a:lnTo>
                  <a:lnTo>
                    <a:pt x="195" y="220"/>
                  </a:lnTo>
                  <a:lnTo>
                    <a:pt x="209" y="240"/>
                  </a:lnTo>
                  <a:lnTo>
                    <a:pt x="222" y="261"/>
                  </a:lnTo>
                  <a:lnTo>
                    <a:pt x="235" y="282"/>
                  </a:lnTo>
                  <a:lnTo>
                    <a:pt x="249" y="303"/>
                  </a:lnTo>
                  <a:lnTo>
                    <a:pt x="262" y="326"/>
                  </a:lnTo>
                  <a:lnTo>
                    <a:pt x="273" y="349"/>
                  </a:lnTo>
                  <a:lnTo>
                    <a:pt x="284" y="373"/>
                  </a:lnTo>
                  <a:lnTo>
                    <a:pt x="295" y="399"/>
                  </a:lnTo>
                  <a:lnTo>
                    <a:pt x="304" y="425"/>
                  </a:lnTo>
                  <a:lnTo>
                    <a:pt x="313" y="452"/>
                  </a:lnTo>
                  <a:lnTo>
                    <a:pt x="321" y="479"/>
                  </a:lnTo>
                  <a:lnTo>
                    <a:pt x="328" y="507"/>
                  </a:lnTo>
                  <a:lnTo>
                    <a:pt x="333" y="537"/>
                  </a:lnTo>
                  <a:lnTo>
                    <a:pt x="336" y="568"/>
                  </a:lnTo>
                  <a:lnTo>
                    <a:pt x="338" y="599"/>
                  </a:lnTo>
                  <a:lnTo>
                    <a:pt x="338" y="632"/>
                  </a:lnTo>
                  <a:lnTo>
                    <a:pt x="336" y="667"/>
                  </a:lnTo>
                  <a:lnTo>
                    <a:pt x="334" y="701"/>
                  </a:lnTo>
                  <a:lnTo>
                    <a:pt x="330" y="736"/>
                  </a:lnTo>
                  <a:lnTo>
                    <a:pt x="325" y="772"/>
                  </a:lnTo>
                  <a:lnTo>
                    <a:pt x="318" y="810"/>
                  </a:lnTo>
                  <a:lnTo>
                    <a:pt x="311" y="846"/>
                  </a:lnTo>
                  <a:lnTo>
                    <a:pt x="303" y="884"/>
                  </a:lnTo>
                  <a:lnTo>
                    <a:pt x="294" y="922"/>
                  </a:lnTo>
                  <a:lnTo>
                    <a:pt x="275" y="996"/>
                  </a:lnTo>
                  <a:lnTo>
                    <a:pt x="254" y="1071"/>
                  </a:lnTo>
                  <a:lnTo>
                    <a:pt x="232" y="1143"/>
                  </a:lnTo>
                  <a:lnTo>
                    <a:pt x="210" y="1214"/>
                  </a:lnTo>
                  <a:lnTo>
                    <a:pt x="190" y="1281"/>
                  </a:lnTo>
                  <a:lnTo>
                    <a:pt x="171" y="1344"/>
                  </a:lnTo>
                  <a:lnTo>
                    <a:pt x="155" y="1402"/>
                  </a:lnTo>
                  <a:lnTo>
                    <a:pt x="142" y="1453"/>
                  </a:lnTo>
                  <a:lnTo>
                    <a:pt x="138" y="1477"/>
                  </a:lnTo>
                  <a:lnTo>
                    <a:pt x="134" y="1499"/>
                  </a:lnTo>
                  <a:lnTo>
                    <a:pt x="132" y="1518"/>
                  </a:lnTo>
                  <a:lnTo>
                    <a:pt x="131" y="1535"/>
                  </a:lnTo>
                  <a:lnTo>
                    <a:pt x="132" y="1552"/>
                  </a:lnTo>
                  <a:lnTo>
                    <a:pt x="133" y="1569"/>
                  </a:lnTo>
                  <a:lnTo>
                    <a:pt x="136" y="1586"/>
                  </a:lnTo>
                  <a:lnTo>
                    <a:pt x="140" y="1605"/>
                  </a:lnTo>
                  <a:lnTo>
                    <a:pt x="144" y="1623"/>
                  </a:lnTo>
                  <a:lnTo>
                    <a:pt x="150" y="1641"/>
                  </a:lnTo>
                  <a:lnTo>
                    <a:pt x="156" y="1659"/>
                  </a:lnTo>
                  <a:lnTo>
                    <a:pt x="163" y="1677"/>
                  </a:lnTo>
                  <a:lnTo>
                    <a:pt x="170" y="1695"/>
                  </a:lnTo>
                  <a:lnTo>
                    <a:pt x="178" y="1713"/>
                  </a:lnTo>
                  <a:lnTo>
                    <a:pt x="187" y="1731"/>
                  </a:lnTo>
                  <a:lnTo>
                    <a:pt x="196" y="1749"/>
                  </a:lnTo>
                  <a:lnTo>
                    <a:pt x="206" y="1766"/>
                  </a:lnTo>
                  <a:lnTo>
                    <a:pt x="216" y="1782"/>
                  </a:lnTo>
                  <a:lnTo>
                    <a:pt x="226" y="1799"/>
                  </a:lnTo>
                  <a:lnTo>
                    <a:pt x="237" y="1814"/>
                  </a:lnTo>
                  <a:lnTo>
                    <a:pt x="249" y="1829"/>
                  </a:lnTo>
                  <a:lnTo>
                    <a:pt x="260" y="1843"/>
                  </a:lnTo>
                  <a:lnTo>
                    <a:pt x="271" y="1858"/>
                  </a:lnTo>
                  <a:lnTo>
                    <a:pt x="282" y="1870"/>
                  </a:lnTo>
                  <a:lnTo>
                    <a:pt x="293" y="1882"/>
                  </a:lnTo>
                  <a:lnTo>
                    <a:pt x="303" y="1893"/>
                  </a:lnTo>
                  <a:lnTo>
                    <a:pt x="314" y="1902"/>
                  </a:lnTo>
                  <a:lnTo>
                    <a:pt x="325" y="1911"/>
                  </a:lnTo>
                  <a:lnTo>
                    <a:pt x="335" y="1918"/>
                  </a:lnTo>
                  <a:lnTo>
                    <a:pt x="344" y="1924"/>
                  </a:lnTo>
                  <a:lnTo>
                    <a:pt x="354" y="1929"/>
                  </a:lnTo>
                  <a:lnTo>
                    <a:pt x="363" y="1932"/>
                  </a:lnTo>
                  <a:lnTo>
                    <a:pt x="371" y="1934"/>
                  </a:lnTo>
                  <a:lnTo>
                    <a:pt x="379" y="1934"/>
                  </a:lnTo>
                  <a:lnTo>
                    <a:pt x="387" y="1932"/>
                  </a:lnTo>
                  <a:lnTo>
                    <a:pt x="394" y="1929"/>
                  </a:lnTo>
                  <a:lnTo>
                    <a:pt x="407" y="1919"/>
                  </a:lnTo>
                  <a:lnTo>
                    <a:pt x="422" y="1906"/>
                  </a:lnTo>
                  <a:lnTo>
                    <a:pt x="438" y="1890"/>
                  </a:lnTo>
                  <a:lnTo>
                    <a:pt x="456" y="1871"/>
                  </a:lnTo>
                  <a:lnTo>
                    <a:pt x="474" y="1848"/>
                  </a:lnTo>
                  <a:lnTo>
                    <a:pt x="493" y="1824"/>
                  </a:lnTo>
                  <a:lnTo>
                    <a:pt x="513" y="1798"/>
                  </a:lnTo>
                  <a:lnTo>
                    <a:pt x="533" y="1771"/>
                  </a:lnTo>
                  <a:lnTo>
                    <a:pt x="552" y="1742"/>
                  </a:lnTo>
                  <a:lnTo>
                    <a:pt x="571" y="1710"/>
                  </a:lnTo>
                  <a:lnTo>
                    <a:pt x="589" y="1679"/>
                  </a:lnTo>
                  <a:lnTo>
                    <a:pt x="605" y="1646"/>
                  </a:lnTo>
                  <a:lnTo>
                    <a:pt x="621" y="1613"/>
                  </a:lnTo>
                  <a:lnTo>
                    <a:pt x="634" y="1579"/>
                  </a:lnTo>
                  <a:lnTo>
                    <a:pt x="640" y="1563"/>
                  </a:lnTo>
                  <a:lnTo>
                    <a:pt x="646" y="1546"/>
                  </a:lnTo>
                  <a:lnTo>
                    <a:pt x="651" y="1530"/>
                  </a:lnTo>
                  <a:lnTo>
                    <a:pt x="655" y="1514"/>
                  </a:lnTo>
                  <a:lnTo>
                    <a:pt x="644" y="1507"/>
                  </a:lnTo>
                  <a:lnTo>
                    <a:pt x="615" y="1488"/>
                  </a:lnTo>
                  <a:lnTo>
                    <a:pt x="595" y="1474"/>
                  </a:lnTo>
                  <a:lnTo>
                    <a:pt x="573" y="1459"/>
                  </a:lnTo>
                  <a:lnTo>
                    <a:pt x="549" y="1440"/>
                  </a:lnTo>
                  <a:lnTo>
                    <a:pt x="525" y="1420"/>
                  </a:lnTo>
                  <a:lnTo>
                    <a:pt x="500" y="1399"/>
                  </a:lnTo>
                  <a:lnTo>
                    <a:pt x="476" y="1377"/>
                  </a:lnTo>
                  <a:lnTo>
                    <a:pt x="465" y="1366"/>
                  </a:lnTo>
                  <a:lnTo>
                    <a:pt x="454" y="1354"/>
                  </a:lnTo>
                  <a:lnTo>
                    <a:pt x="444" y="1342"/>
                  </a:lnTo>
                  <a:lnTo>
                    <a:pt x="434" y="1330"/>
                  </a:lnTo>
                  <a:lnTo>
                    <a:pt x="426" y="1316"/>
                  </a:lnTo>
                  <a:lnTo>
                    <a:pt x="418" y="1304"/>
                  </a:lnTo>
                  <a:lnTo>
                    <a:pt x="411" y="1291"/>
                  </a:lnTo>
                  <a:lnTo>
                    <a:pt x="405" y="1279"/>
                  </a:lnTo>
                  <a:lnTo>
                    <a:pt x="400" y="1267"/>
                  </a:lnTo>
                  <a:lnTo>
                    <a:pt x="397" y="1254"/>
                  </a:lnTo>
                  <a:lnTo>
                    <a:pt x="395" y="1242"/>
                  </a:lnTo>
                  <a:lnTo>
                    <a:pt x="394" y="1229"/>
                  </a:lnTo>
                  <a:lnTo>
                    <a:pt x="395" y="1204"/>
                  </a:lnTo>
                  <a:lnTo>
                    <a:pt x="397" y="1177"/>
                  </a:lnTo>
                  <a:lnTo>
                    <a:pt x="401" y="1149"/>
                  </a:lnTo>
                  <a:lnTo>
                    <a:pt x="407" y="1119"/>
                  </a:lnTo>
                  <a:lnTo>
                    <a:pt x="419" y="1056"/>
                  </a:lnTo>
                  <a:lnTo>
                    <a:pt x="432" y="986"/>
                  </a:lnTo>
                  <a:lnTo>
                    <a:pt x="437" y="950"/>
                  </a:lnTo>
                  <a:lnTo>
                    <a:pt x="442" y="911"/>
                  </a:lnTo>
                  <a:lnTo>
                    <a:pt x="446" y="873"/>
                  </a:lnTo>
                  <a:lnTo>
                    <a:pt x="449" y="833"/>
                  </a:lnTo>
                  <a:lnTo>
                    <a:pt x="449" y="812"/>
                  </a:lnTo>
                  <a:lnTo>
                    <a:pt x="449" y="792"/>
                  </a:lnTo>
                  <a:lnTo>
                    <a:pt x="449" y="770"/>
                  </a:lnTo>
                  <a:lnTo>
                    <a:pt x="448" y="748"/>
                  </a:lnTo>
                  <a:lnTo>
                    <a:pt x="446" y="727"/>
                  </a:lnTo>
                  <a:lnTo>
                    <a:pt x="444" y="705"/>
                  </a:lnTo>
                  <a:lnTo>
                    <a:pt x="441" y="683"/>
                  </a:lnTo>
                  <a:lnTo>
                    <a:pt x="437" y="661"/>
                  </a:lnTo>
                  <a:lnTo>
                    <a:pt x="433" y="637"/>
                  </a:lnTo>
                  <a:lnTo>
                    <a:pt x="427" y="612"/>
                  </a:lnTo>
                  <a:lnTo>
                    <a:pt x="421" y="586"/>
                  </a:lnTo>
                  <a:lnTo>
                    <a:pt x="413" y="558"/>
                  </a:lnTo>
                  <a:lnTo>
                    <a:pt x="405" y="530"/>
                  </a:lnTo>
                  <a:lnTo>
                    <a:pt x="396" y="499"/>
                  </a:lnTo>
                  <a:lnTo>
                    <a:pt x="386" y="469"/>
                  </a:lnTo>
                  <a:lnTo>
                    <a:pt x="374" y="439"/>
                  </a:lnTo>
                  <a:lnTo>
                    <a:pt x="363" y="408"/>
                  </a:lnTo>
                  <a:lnTo>
                    <a:pt x="351" y="376"/>
                  </a:lnTo>
                  <a:lnTo>
                    <a:pt x="339" y="345"/>
                  </a:lnTo>
                  <a:lnTo>
                    <a:pt x="325" y="314"/>
                  </a:lnTo>
                  <a:lnTo>
                    <a:pt x="312" y="284"/>
                  </a:lnTo>
                  <a:lnTo>
                    <a:pt x="298" y="254"/>
                  </a:lnTo>
                  <a:lnTo>
                    <a:pt x="283" y="224"/>
                  </a:lnTo>
                  <a:lnTo>
                    <a:pt x="268" y="196"/>
                  </a:lnTo>
                  <a:lnTo>
                    <a:pt x="252" y="169"/>
                  </a:lnTo>
                  <a:lnTo>
                    <a:pt x="236" y="143"/>
                  </a:lnTo>
                  <a:lnTo>
                    <a:pt x="220" y="119"/>
                  </a:lnTo>
                  <a:lnTo>
                    <a:pt x="203" y="96"/>
                  </a:lnTo>
                  <a:lnTo>
                    <a:pt x="187" y="76"/>
                  </a:lnTo>
                  <a:lnTo>
                    <a:pt x="170" y="57"/>
                  </a:lnTo>
                  <a:lnTo>
                    <a:pt x="153" y="41"/>
                  </a:lnTo>
                  <a:lnTo>
                    <a:pt x="136" y="27"/>
                  </a:lnTo>
                  <a:lnTo>
                    <a:pt x="119" y="16"/>
                  </a:lnTo>
                  <a:lnTo>
                    <a:pt x="101" y="8"/>
                  </a:lnTo>
                  <a:lnTo>
                    <a:pt x="84" y="2"/>
                  </a:lnTo>
                  <a:lnTo>
                    <a:pt x="67" y="0"/>
                  </a:lnTo>
                  <a:lnTo>
                    <a:pt x="50" y="1"/>
                  </a:lnTo>
                  <a:lnTo>
                    <a:pt x="33" y="6"/>
                  </a:lnTo>
                  <a:lnTo>
                    <a:pt x="16" y="14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5D5A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8" name="Freeform 429"/>
            <p:cNvSpPr>
              <a:spLocks/>
            </p:cNvSpPr>
            <p:nvPr/>
          </p:nvSpPr>
          <p:spPr bwMode="auto">
            <a:xfrm>
              <a:off x="8410371" y="2106286"/>
              <a:ext cx="61443" cy="61537"/>
            </a:xfrm>
            <a:custGeom>
              <a:avLst/>
              <a:gdLst/>
              <a:ahLst/>
              <a:cxnLst>
                <a:cxn ang="0">
                  <a:pos x="52" y="271"/>
                </a:cxn>
                <a:cxn ang="0">
                  <a:pos x="33" y="310"/>
                </a:cxn>
                <a:cxn ang="0">
                  <a:pos x="18" y="348"/>
                </a:cxn>
                <a:cxn ang="0">
                  <a:pos x="6" y="390"/>
                </a:cxn>
                <a:cxn ang="0">
                  <a:pos x="1" y="424"/>
                </a:cxn>
                <a:cxn ang="0">
                  <a:pos x="0" y="446"/>
                </a:cxn>
                <a:cxn ang="0">
                  <a:pos x="1" y="466"/>
                </a:cxn>
                <a:cxn ang="0">
                  <a:pos x="6" y="485"/>
                </a:cxn>
                <a:cxn ang="0">
                  <a:pos x="14" y="503"/>
                </a:cxn>
                <a:cxn ang="0">
                  <a:pos x="26" y="518"/>
                </a:cxn>
                <a:cxn ang="0">
                  <a:pos x="42" y="531"/>
                </a:cxn>
                <a:cxn ang="0">
                  <a:pos x="64" y="541"/>
                </a:cxn>
                <a:cxn ang="0">
                  <a:pos x="88" y="548"/>
                </a:cxn>
                <a:cxn ang="0">
                  <a:pos x="116" y="552"/>
                </a:cxn>
                <a:cxn ang="0">
                  <a:pos x="146" y="554"/>
                </a:cxn>
                <a:cxn ang="0">
                  <a:pos x="179" y="553"/>
                </a:cxn>
                <a:cxn ang="0">
                  <a:pos x="215" y="549"/>
                </a:cxn>
                <a:cxn ang="0">
                  <a:pos x="250" y="543"/>
                </a:cxn>
                <a:cxn ang="0">
                  <a:pos x="287" y="534"/>
                </a:cxn>
                <a:cxn ang="0">
                  <a:pos x="324" y="521"/>
                </a:cxn>
                <a:cxn ang="0">
                  <a:pos x="362" y="506"/>
                </a:cxn>
                <a:cxn ang="0">
                  <a:pos x="397" y="488"/>
                </a:cxn>
                <a:cxn ang="0">
                  <a:pos x="432" y="468"/>
                </a:cxn>
                <a:cxn ang="0">
                  <a:pos x="466" y="444"/>
                </a:cxn>
                <a:cxn ang="0">
                  <a:pos x="496" y="418"/>
                </a:cxn>
                <a:cxn ang="0">
                  <a:pos x="524" y="387"/>
                </a:cxn>
                <a:cxn ang="0">
                  <a:pos x="548" y="355"/>
                </a:cxn>
                <a:cxn ang="0">
                  <a:pos x="566" y="322"/>
                </a:cxn>
                <a:cxn ang="0">
                  <a:pos x="577" y="289"/>
                </a:cxn>
                <a:cxn ang="0">
                  <a:pos x="583" y="255"/>
                </a:cxn>
                <a:cxn ang="0">
                  <a:pos x="585" y="223"/>
                </a:cxn>
                <a:cxn ang="0">
                  <a:pos x="583" y="192"/>
                </a:cxn>
                <a:cxn ang="0">
                  <a:pos x="577" y="162"/>
                </a:cxn>
                <a:cxn ang="0">
                  <a:pos x="569" y="134"/>
                </a:cxn>
                <a:cxn ang="0">
                  <a:pos x="553" y="94"/>
                </a:cxn>
                <a:cxn ang="0">
                  <a:pos x="529" y="51"/>
                </a:cxn>
                <a:cxn ang="0">
                  <a:pos x="500" y="9"/>
                </a:cxn>
                <a:cxn ang="0">
                  <a:pos x="477" y="3"/>
                </a:cxn>
                <a:cxn ang="0">
                  <a:pos x="405" y="21"/>
                </a:cxn>
                <a:cxn ang="0">
                  <a:pos x="337" y="43"/>
                </a:cxn>
                <a:cxn ang="0">
                  <a:pos x="280" y="65"/>
                </a:cxn>
                <a:cxn ang="0">
                  <a:pos x="242" y="83"/>
                </a:cxn>
                <a:cxn ang="0">
                  <a:pos x="205" y="103"/>
                </a:cxn>
                <a:cxn ang="0">
                  <a:pos x="168" y="126"/>
                </a:cxn>
                <a:cxn ang="0">
                  <a:pos x="135" y="151"/>
                </a:cxn>
                <a:cxn ang="0">
                  <a:pos x="106" y="179"/>
                </a:cxn>
                <a:cxn ang="0">
                  <a:pos x="82" y="210"/>
                </a:cxn>
                <a:cxn ang="0">
                  <a:pos x="63" y="244"/>
                </a:cxn>
              </a:cxnLst>
              <a:rect l="0" t="0" r="r" b="b"/>
              <a:pathLst>
                <a:path w="585" h="554">
                  <a:moveTo>
                    <a:pt x="56" y="263"/>
                  </a:moveTo>
                  <a:lnTo>
                    <a:pt x="52" y="271"/>
                  </a:lnTo>
                  <a:lnTo>
                    <a:pt x="40" y="294"/>
                  </a:lnTo>
                  <a:lnTo>
                    <a:pt x="33" y="310"/>
                  </a:lnTo>
                  <a:lnTo>
                    <a:pt x="25" y="328"/>
                  </a:lnTo>
                  <a:lnTo>
                    <a:pt x="18" y="348"/>
                  </a:lnTo>
                  <a:lnTo>
                    <a:pt x="12" y="368"/>
                  </a:lnTo>
                  <a:lnTo>
                    <a:pt x="6" y="390"/>
                  </a:lnTo>
                  <a:lnTo>
                    <a:pt x="2" y="413"/>
                  </a:lnTo>
                  <a:lnTo>
                    <a:pt x="1" y="424"/>
                  </a:lnTo>
                  <a:lnTo>
                    <a:pt x="0" y="435"/>
                  </a:lnTo>
                  <a:lnTo>
                    <a:pt x="0" y="446"/>
                  </a:lnTo>
                  <a:lnTo>
                    <a:pt x="0" y="456"/>
                  </a:lnTo>
                  <a:lnTo>
                    <a:pt x="1" y="466"/>
                  </a:lnTo>
                  <a:lnTo>
                    <a:pt x="3" y="476"/>
                  </a:lnTo>
                  <a:lnTo>
                    <a:pt x="6" y="485"/>
                  </a:lnTo>
                  <a:lnTo>
                    <a:pt x="9" y="494"/>
                  </a:lnTo>
                  <a:lnTo>
                    <a:pt x="14" y="503"/>
                  </a:lnTo>
                  <a:lnTo>
                    <a:pt x="19" y="510"/>
                  </a:lnTo>
                  <a:lnTo>
                    <a:pt x="26" y="518"/>
                  </a:lnTo>
                  <a:lnTo>
                    <a:pt x="33" y="524"/>
                  </a:lnTo>
                  <a:lnTo>
                    <a:pt x="42" y="531"/>
                  </a:lnTo>
                  <a:lnTo>
                    <a:pt x="53" y="536"/>
                  </a:lnTo>
                  <a:lnTo>
                    <a:pt x="64" y="541"/>
                  </a:lnTo>
                  <a:lnTo>
                    <a:pt x="75" y="544"/>
                  </a:lnTo>
                  <a:lnTo>
                    <a:pt x="88" y="548"/>
                  </a:lnTo>
                  <a:lnTo>
                    <a:pt x="102" y="550"/>
                  </a:lnTo>
                  <a:lnTo>
                    <a:pt x="116" y="552"/>
                  </a:lnTo>
                  <a:lnTo>
                    <a:pt x="131" y="553"/>
                  </a:lnTo>
                  <a:lnTo>
                    <a:pt x="146" y="554"/>
                  </a:lnTo>
                  <a:lnTo>
                    <a:pt x="162" y="554"/>
                  </a:lnTo>
                  <a:lnTo>
                    <a:pt x="179" y="553"/>
                  </a:lnTo>
                  <a:lnTo>
                    <a:pt x="197" y="551"/>
                  </a:lnTo>
                  <a:lnTo>
                    <a:pt x="215" y="549"/>
                  </a:lnTo>
                  <a:lnTo>
                    <a:pt x="232" y="546"/>
                  </a:lnTo>
                  <a:lnTo>
                    <a:pt x="250" y="543"/>
                  </a:lnTo>
                  <a:lnTo>
                    <a:pt x="269" y="539"/>
                  </a:lnTo>
                  <a:lnTo>
                    <a:pt x="287" y="534"/>
                  </a:lnTo>
                  <a:lnTo>
                    <a:pt x="306" y="528"/>
                  </a:lnTo>
                  <a:lnTo>
                    <a:pt x="324" y="521"/>
                  </a:lnTo>
                  <a:lnTo>
                    <a:pt x="343" y="514"/>
                  </a:lnTo>
                  <a:lnTo>
                    <a:pt x="362" y="506"/>
                  </a:lnTo>
                  <a:lnTo>
                    <a:pt x="380" y="497"/>
                  </a:lnTo>
                  <a:lnTo>
                    <a:pt x="397" y="488"/>
                  </a:lnTo>
                  <a:lnTo>
                    <a:pt x="415" y="478"/>
                  </a:lnTo>
                  <a:lnTo>
                    <a:pt x="432" y="468"/>
                  </a:lnTo>
                  <a:lnTo>
                    <a:pt x="449" y="456"/>
                  </a:lnTo>
                  <a:lnTo>
                    <a:pt x="466" y="444"/>
                  </a:lnTo>
                  <a:lnTo>
                    <a:pt x="481" y="431"/>
                  </a:lnTo>
                  <a:lnTo>
                    <a:pt x="496" y="418"/>
                  </a:lnTo>
                  <a:lnTo>
                    <a:pt x="511" y="403"/>
                  </a:lnTo>
                  <a:lnTo>
                    <a:pt x="524" y="387"/>
                  </a:lnTo>
                  <a:lnTo>
                    <a:pt x="537" y="371"/>
                  </a:lnTo>
                  <a:lnTo>
                    <a:pt x="548" y="355"/>
                  </a:lnTo>
                  <a:lnTo>
                    <a:pt x="558" y="338"/>
                  </a:lnTo>
                  <a:lnTo>
                    <a:pt x="566" y="322"/>
                  </a:lnTo>
                  <a:lnTo>
                    <a:pt x="572" y="305"/>
                  </a:lnTo>
                  <a:lnTo>
                    <a:pt x="577" y="289"/>
                  </a:lnTo>
                  <a:lnTo>
                    <a:pt x="581" y="273"/>
                  </a:lnTo>
                  <a:lnTo>
                    <a:pt x="583" y="255"/>
                  </a:lnTo>
                  <a:lnTo>
                    <a:pt x="585" y="239"/>
                  </a:lnTo>
                  <a:lnTo>
                    <a:pt x="585" y="223"/>
                  </a:lnTo>
                  <a:lnTo>
                    <a:pt x="584" y="208"/>
                  </a:lnTo>
                  <a:lnTo>
                    <a:pt x="583" y="192"/>
                  </a:lnTo>
                  <a:lnTo>
                    <a:pt x="580" y="177"/>
                  </a:lnTo>
                  <a:lnTo>
                    <a:pt x="577" y="162"/>
                  </a:lnTo>
                  <a:lnTo>
                    <a:pt x="573" y="148"/>
                  </a:lnTo>
                  <a:lnTo>
                    <a:pt x="569" y="134"/>
                  </a:lnTo>
                  <a:lnTo>
                    <a:pt x="564" y="119"/>
                  </a:lnTo>
                  <a:lnTo>
                    <a:pt x="553" y="94"/>
                  </a:lnTo>
                  <a:lnTo>
                    <a:pt x="541" y="71"/>
                  </a:lnTo>
                  <a:lnTo>
                    <a:pt x="529" y="51"/>
                  </a:lnTo>
                  <a:lnTo>
                    <a:pt x="518" y="33"/>
                  </a:lnTo>
                  <a:lnTo>
                    <a:pt x="500" y="9"/>
                  </a:lnTo>
                  <a:lnTo>
                    <a:pt x="493" y="0"/>
                  </a:lnTo>
                  <a:lnTo>
                    <a:pt x="477" y="3"/>
                  </a:lnTo>
                  <a:lnTo>
                    <a:pt x="434" y="13"/>
                  </a:lnTo>
                  <a:lnTo>
                    <a:pt x="405" y="21"/>
                  </a:lnTo>
                  <a:lnTo>
                    <a:pt x="372" y="31"/>
                  </a:lnTo>
                  <a:lnTo>
                    <a:pt x="337" y="43"/>
                  </a:lnTo>
                  <a:lnTo>
                    <a:pt x="299" y="57"/>
                  </a:lnTo>
                  <a:lnTo>
                    <a:pt x="280" y="65"/>
                  </a:lnTo>
                  <a:lnTo>
                    <a:pt x="261" y="73"/>
                  </a:lnTo>
                  <a:lnTo>
                    <a:pt x="242" y="83"/>
                  </a:lnTo>
                  <a:lnTo>
                    <a:pt x="223" y="92"/>
                  </a:lnTo>
                  <a:lnTo>
                    <a:pt x="205" y="103"/>
                  </a:lnTo>
                  <a:lnTo>
                    <a:pt x="186" y="114"/>
                  </a:lnTo>
                  <a:lnTo>
                    <a:pt x="168" y="126"/>
                  </a:lnTo>
                  <a:lnTo>
                    <a:pt x="151" y="138"/>
                  </a:lnTo>
                  <a:lnTo>
                    <a:pt x="135" y="151"/>
                  </a:lnTo>
                  <a:lnTo>
                    <a:pt x="120" y="165"/>
                  </a:lnTo>
                  <a:lnTo>
                    <a:pt x="106" y="179"/>
                  </a:lnTo>
                  <a:lnTo>
                    <a:pt x="93" y="194"/>
                  </a:lnTo>
                  <a:lnTo>
                    <a:pt x="82" y="210"/>
                  </a:lnTo>
                  <a:lnTo>
                    <a:pt x="72" y="226"/>
                  </a:lnTo>
                  <a:lnTo>
                    <a:pt x="63" y="244"/>
                  </a:lnTo>
                  <a:lnTo>
                    <a:pt x="56" y="263"/>
                  </a:lnTo>
                  <a:close/>
                </a:path>
              </a:pathLst>
            </a:custGeom>
            <a:solidFill>
              <a:srgbClr val="ABAAA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9" name="Freeform 459"/>
            <p:cNvSpPr>
              <a:spLocks/>
            </p:cNvSpPr>
            <p:nvPr/>
          </p:nvSpPr>
          <p:spPr bwMode="auto">
            <a:xfrm>
              <a:off x="7897141" y="1751980"/>
              <a:ext cx="155415" cy="100697"/>
            </a:xfrm>
            <a:custGeom>
              <a:avLst/>
              <a:gdLst/>
              <a:ahLst/>
              <a:cxnLst>
                <a:cxn ang="0">
                  <a:pos x="0" y="369"/>
                </a:cxn>
                <a:cxn ang="0">
                  <a:pos x="1" y="401"/>
                </a:cxn>
                <a:cxn ang="0">
                  <a:pos x="6" y="442"/>
                </a:cxn>
                <a:cxn ang="0">
                  <a:pos x="13" y="475"/>
                </a:cxn>
                <a:cxn ang="0">
                  <a:pos x="23" y="512"/>
                </a:cxn>
                <a:cxn ang="0">
                  <a:pos x="38" y="553"/>
                </a:cxn>
                <a:cxn ang="0">
                  <a:pos x="58" y="595"/>
                </a:cxn>
                <a:cxn ang="0">
                  <a:pos x="85" y="638"/>
                </a:cxn>
                <a:cxn ang="0">
                  <a:pos x="118" y="683"/>
                </a:cxn>
                <a:cxn ang="0">
                  <a:pos x="161" y="726"/>
                </a:cxn>
                <a:cxn ang="0">
                  <a:pos x="211" y="767"/>
                </a:cxn>
                <a:cxn ang="0">
                  <a:pos x="270" y="807"/>
                </a:cxn>
                <a:cxn ang="0">
                  <a:pos x="340" y="844"/>
                </a:cxn>
                <a:cxn ang="0">
                  <a:pos x="422" y="876"/>
                </a:cxn>
                <a:cxn ang="0">
                  <a:pos x="513" y="902"/>
                </a:cxn>
                <a:cxn ang="0">
                  <a:pos x="607" y="918"/>
                </a:cxn>
                <a:cxn ang="0">
                  <a:pos x="700" y="922"/>
                </a:cxn>
                <a:cxn ang="0">
                  <a:pos x="791" y="915"/>
                </a:cxn>
                <a:cxn ang="0">
                  <a:pos x="881" y="897"/>
                </a:cxn>
                <a:cxn ang="0">
                  <a:pos x="966" y="868"/>
                </a:cxn>
                <a:cxn ang="0">
                  <a:pos x="1049" y="830"/>
                </a:cxn>
                <a:cxn ang="0">
                  <a:pos x="1126" y="780"/>
                </a:cxn>
                <a:cxn ang="0">
                  <a:pos x="1197" y="721"/>
                </a:cxn>
                <a:cxn ang="0">
                  <a:pos x="1262" y="653"/>
                </a:cxn>
                <a:cxn ang="0">
                  <a:pos x="1317" y="576"/>
                </a:cxn>
                <a:cxn ang="0">
                  <a:pos x="1364" y="490"/>
                </a:cxn>
                <a:cxn ang="0">
                  <a:pos x="1403" y="395"/>
                </a:cxn>
                <a:cxn ang="0">
                  <a:pos x="1429" y="293"/>
                </a:cxn>
                <a:cxn ang="0">
                  <a:pos x="1444" y="182"/>
                </a:cxn>
                <a:cxn ang="0">
                  <a:pos x="1447" y="63"/>
                </a:cxn>
                <a:cxn ang="0">
                  <a:pos x="1438" y="5"/>
                </a:cxn>
                <a:cxn ang="0">
                  <a:pos x="1393" y="37"/>
                </a:cxn>
                <a:cxn ang="0">
                  <a:pos x="1329" y="76"/>
                </a:cxn>
                <a:cxn ang="0">
                  <a:pos x="1273" y="107"/>
                </a:cxn>
                <a:cxn ang="0">
                  <a:pos x="1205" y="141"/>
                </a:cxn>
                <a:cxn ang="0">
                  <a:pos x="1126" y="177"/>
                </a:cxn>
                <a:cxn ang="0">
                  <a:pos x="1036" y="212"/>
                </a:cxn>
                <a:cxn ang="0">
                  <a:pos x="934" y="246"/>
                </a:cxn>
                <a:cxn ang="0">
                  <a:pos x="821" y="279"/>
                </a:cxn>
                <a:cxn ang="0">
                  <a:pos x="698" y="308"/>
                </a:cxn>
                <a:cxn ang="0">
                  <a:pos x="563" y="333"/>
                </a:cxn>
                <a:cxn ang="0">
                  <a:pos x="415" y="351"/>
                </a:cxn>
                <a:cxn ang="0">
                  <a:pos x="258" y="363"/>
                </a:cxn>
                <a:cxn ang="0">
                  <a:pos x="89" y="367"/>
                </a:cxn>
              </a:cxnLst>
              <a:rect l="0" t="0" r="r" b="b"/>
              <a:pathLst>
                <a:path w="1447" h="922">
                  <a:moveTo>
                    <a:pt x="1" y="365"/>
                  </a:moveTo>
                  <a:lnTo>
                    <a:pt x="0" y="369"/>
                  </a:lnTo>
                  <a:lnTo>
                    <a:pt x="0" y="382"/>
                  </a:lnTo>
                  <a:lnTo>
                    <a:pt x="1" y="401"/>
                  </a:lnTo>
                  <a:lnTo>
                    <a:pt x="4" y="427"/>
                  </a:lnTo>
                  <a:lnTo>
                    <a:pt x="6" y="442"/>
                  </a:lnTo>
                  <a:lnTo>
                    <a:pt x="9" y="458"/>
                  </a:lnTo>
                  <a:lnTo>
                    <a:pt x="13" y="475"/>
                  </a:lnTo>
                  <a:lnTo>
                    <a:pt x="17" y="493"/>
                  </a:lnTo>
                  <a:lnTo>
                    <a:pt x="23" y="512"/>
                  </a:lnTo>
                  <a:lnTo>
                    <a:pt x="30" y="531"/>
                  </a:lnTo>
                  <a:lnTo>
                    <a:pt x="38" y="553"/>
                  </a:lnTo>
                  <a:lnTo>
                    <a:pt x="48" y="573"/>
                  </a:lnTo>
                  <a:lnTo>
                    <a:pt x="58" y="595"/>
                  </a:lnTo>
                  <a:lnTo>
                    <a:pt x="71" y="616"/>
                  </a:lnTo>
                  <a:lnTo>
                    <a:pt x="85" y="638"/>
                  </a:lnTo>
                  <a:lnTo>
                    <a:pt x="101" y="660"/>
                  </a:lnTo>
                  <a:lnTo>
                    <a:pt x="118" y="683"/>
                  </a:lnTo>
                  <a:lnTo>
                    <a:pt x="139" y="704"/>
                  </a:lnTo>
                  <a:lnTo>
                    <a:pt x="161" y="726"/>
                  </a:lnTo>
                  <a:lnTo>
                    <a:pt x="185" y="747"/>
                  </a:lnTo>
                  <a:lnTo>
                    <a:pt x="211" y="767"/>
                  </a:lnTo>
                  <a:lnTo>
                    <a:pt x="239" y="787"/>
                  </a:lnTo>
                  <a:lnTo>
                    <a:pt x="270" y="807"/>
                  </a:lnTo>
                  <a:lnTo>
                    <a:pt x="304" y="826"/>
                  </a:lnTo>
                  <a:lnTo>
                    <a:pt x="340" y="844"/>
                  </a:lnTo>
                  <a:lnTo>
                    <a:pt x="379" y="861"/>
                  </a:lnTo>
                  <a:lnTo>
                    <a:pt x="422" y="876"/>
                  </a:lnTo>
                  <a:lnTo>
                    <a:pt x="467" y="890"/>
                  </a:lnTo>
                  <a:lnTo>
                    <a:pt x="513" y="902"/>
                  </a:lnTo>
                  <a:lnTo>
                    <a:pt x="560" y="912"/>
                  </a:lnTo>
                  <a:lnTo>
                    <a:pt x="607" y="918"/>
                  </a:lnTo>
                  <a:lnTo>
                    <a:pt x="653" y="921"/>
                  </a:lnTo>
                  <a:lnTo>
                    <a:pt x="700" y="922"/>
                  </a:lnTo>
                  <a:lnTo>
                    <a:pt x="746" y="920"/>
                  </a:lnTo>
                  <a:lnTo>
                    <a:pt x="791" y="915"/>
                  </a:lnTo>
                  <a:lnTo>
                    <a:pt x="837" y="907"/>
                  </a:lnTo>
                  <a:lnTo>
                    <a:pt x="881" y="897"/>
                  </a:lnTo>
                  <a:lnTo>
                    <a:pt x="924" y="884"/>
                  </a:lnTo>
                  <a:lnTo>
                    <a:pt x="966" y="868"/>
                  </a:lnTo>
                  <a:lnTo>
                    <a:pt x="1009" y="850"/>
                  </a:lnTo>
                  <a:lnTo>
                    <a:pt x="1049" y="830"/>
                  </a:lnTo>
                  <a:lnTo>
                    <a:pt x="1088" y="805"/>
                  </a:lnTo>
                  <a:lnTo>
                    <a:pt x="1126" y="780"/>
                  </a:lnTo>
                  <a:lnTo>
                    <a:pt x="1163" y="752"/>
                  </a:lnTo>
                  <a:lnTo>
                    <a:pt x="1197" y="721"/>
                  </a:lnTo>
                  <a:lnTo>
                    <a:pt x="1230" y="689"/>
                  </a:lnTo>
                  <a:lnTo>
                    <a:pt x="1262" y="653"/>
                  </a:lnTo>
                  <a:lnTo>
                    <a:pt x="1291" y="616"/>
                  </a:lnTo>
                  <a:lnTo>
                    <a:pt x="1317" y="576"/>
                  </a:lnTo>
                  <a:lnTo>
                    <a:pt x="1342" y="533"/>
                  </a:lnTo>
                  <a:lnTo>
                    <a:pt x="1364" y="490"/>
                  </a:lnTo>
                  <a:lnTo>
                    <a:pt x="1384" y="444"/>
                  </a:lnTo>
                  <a:lnTo>
                    <a:pt x="1403" y="395"/>
                  </a:lnTo>
                  <a:lnTo>
                    <a:pt x="1417" y="345"/>
                  </a:lnTo>
                  <a:lnTo>
                    <a:pt x="1429" y="293"/>
                  </a:lnTo>
                  <a:lnTo>
                    <a:pt x="1438" y="237"/>
                  </a:lnTo>
                  <a:lnTo>
                    <a:pt x="1444" y="182"/>
                  </a:lnTo>
                  <a:lnTo>
                    <a:pt x="1447" y="123"/>
                  </a:lnTo>
                  <a:lnTo>
                    <a:pt x="1447" y="63"/>
                  </a:lnTo>
                  <a:lnTo>
                    <a:pt x="1443" y="0"/>
                  </a:lnTo>
                  <a:lnTo>
                    <a:pt x="1438" y="5"/>
                  </a:lnTo>
                  <a:lnTo>
                    <a:pt x="1421" y="18"/>
                  </a:lnTo>
                  <a:lnTo>
                    <a:pt x="1393" y="37"/>
                  </a:lnTo>
                  <a:lnTo>
                    <a:pt x="1353" y="62"/>
                  </a:lnTo>
                  <a:lnTo>
                    <a:pt x="1329" y="76"/>
                  </a:lnTo>
                  <a:lnTo>
                    <a:pt x="1302" y="91"/>
                  </a:lnTo>
                  <a:lnTo>
                    <a:pt x="1273" y="107"/>
                  </a:lnTo>
                  <a:lnTo>
                    <a:pt x="1240" y="124"/>
                  </a:lnTo>
                  <a:lnTo>
                    <a:pt x="1205" y="141"/>
                  </a:lnTo>
                  <a:lnTo>
                    <a:pt x="1167" y="159"/>
                  </a:lnTo>
                  <a:lnTo>
                    <a:pt x="1126" y="177"/>
                  </a:lnTo>
                  <a:lnTo>
                    <a:pt x="1082" y="194"/>
                  </a:lnTo>
                  <a:lnTo>
                    <a:pt x="1036" y="212"/>
                  </a:lnTo>
                  <a:lnTo>
                    <a:pt x="987" y="229"/>
                  </a:lnTo>
                  <a:lnTo>
                    <a:pt x="934" y="246"/>
                  </a:lnTo>
                  <a:lnTo>
                    <a:pt x="880" y="263"/>
                  </a:lnTo>
                  <a:lnTo>
                    <a:pt x="821" y="279"/>
                  </a:lnTo>
                  <a:lnTo>
                    <a:pt x="761" y="294"/>
                  </a:lnTo>
                  <a:lnTo>
                    <a:pt x="698" y="308"/>
                  </a:lnTo>
                  <a:lnTo>
                    <a:pt x="631" y="321"/>
                  </a:lnTo>
                  <a:lnTo>
                    <a:pt x="563" y="333"/>
                  </a:lnTo>
                  <a:lnTo>
                    <a:pt x="490" y="343"/>
                  </a:lnTo>
                  <a:lnTo>
                    <a:pt x="415" y="351"/>
                  </a:lnTo>
                  <a:lnTo>
                    <a:pt x="338" y="358"/>
                  </a:lnTo>
                  <a:lnTo>
                    <a:pt x="258" y="363"/>
                  </a:lnTo>
                  <a:lnTo>
                    <a:pt x="175" y="366"/>
                  </a:lnTo>
                  <a:lnTo>
                    <a:pt x="89" y="367"/>
                  </a:lnTo>
                  <a:lnTo>
                    <a:pt x="1" y="365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0" name="Freeform 460"/>
            <p:cNvSpPr>
              <a:spLocks/>
            </p:cNvSpPr>
            <p:nvPr/>
          </p:nvSpPr>
          <p:spPr bwMode="auto">
            <a:xfrm>
              <a:off x="7922440" y="1785546"/>
              <a:ext cx="119272" cy="59672"/>
            </a:xfrm>
            <a:custGeom>
              <a:avLst/>
              <a:gdLst/>
              <a:ahLst/>
              <a:cxnLst>
                <a:cxn ang="0">
                  <a:pos x="390" y="545"/>
                </a:cxn>
                <a:cxn ang="0">
                  <a:pos x="310" y="533"/>
                </a:cxn>
                <a:cxn ang="0">
                  <a:pos x="238" y="518"/>
                </a:cxn>
                <a:cxn ang="0">
                  <a:pos x="160" y="497"/>
                </a:cxn>
                <a:cxn ang="0">
                  <a:pos x="105" y="478"/>
                </a:cxn>
                <a:cxn ang="0">
                  <a:pos x="73" y="463"/>
                </a:cxn>
                <a:cxn ang="0">
                  <a:pos x="45" y="446"/>
                </a:cxn>
                <a:cxn ang="0">
                  <a:pos x="22" y="427"/>
                </a:cxn>
                <a:cxn ang="0">
                  <a:pos x="7" y="407"/>
                </a:cxn>
                <a:cxn ang="0">
                  <a:pos x="0" y="384"/>
                </a:cxn>
                <a:cxn ang="0">
                  <a:pos x="4" y="359"/>
                </a:cxn>
                <a:cxn ang="0">
                  <a:pos x="26" y="331"/>
                </a:cxn>
                <a:cxn ang="0">
                  <a:pos x="66" y="300"/>
                </a:cxn>
                <a:cxn ang="0">
                  <a:pos x="119" y="268"/>
                </a:cxn>
                <a:cxn ang="0">
                  <a:pos x="186" y="234"/>
                </a:cxn>
                <a:cxn ang="0">
                  <a:pos x="262" y="200"/>
                </a:cxn>
                <a:cxn ang="0">
                  <a:pos x="348" y="167"/>
                </a:cxn>
                <a:cxn ang="0">
                  <a:pos x="438" y="134"/>
                </a:cxn>
                <a:cxn ang="0">
                  <a:pos x="532" y="103"/>
                </a:cxn>
                <a:cxn ang="0">
                  <a:pos x="628" y="75"/>
                </a:cxn>
                <a:cxn ang="0">
                  <a:pos x="722" y="50"/>
                </a:cxn>
                <a:cxn ang="0">
                  <a:pos x="813" y="30"/>
                </a:cxn>
                <a:cxn ang="0">
                  <a:pos x="899" y="14"/>
                </a:cxn>
                <a:cxn ang="0">
                  <a:pos x="977" y="4"/>
                </a:cxn>
                <a:cxn ang="0">
                  <a:pos x="1045" y="0"/>
                </a:cxn>
                <a:cxn ang="0">
                  <a:pos x="1100" y="3"/>
                </a:cxn>
                <a:cxn ang="0">
                  <a:pos x="1121" y="14"/>
                </a:cxn>
                <a:cxn ang="0">
                  <a:pos x="1107" y="59"/>
                </a:cxn>
                <a:cxn ang="0">
                  <a:pos x="1084" y="117"/>
                </a:cxn>
                <a:cxn ang="0">
                  <a:pos x="1063" y="161"/>
                </a:cxn>
                <a:cxn ang="0">
                  <a:pos x="1037" y="210"/>
                </a:cxn>
                <a:cxn ang="0">
                  <a:pos x="1003" y="262"/>
                </a:cxn>
                <a:cxn ang="0">
                  <a:pos x="963" y="314"/>
                </a:cxn>
                <a:cxn ang="0">
                  <a:pos x="917" y="364"/>
                </a:cxn>
                <a:cxn ang="0">
                  <a:pos x="862" y="412"/>
                </a:cxn>
                <a:cxn ang="0">
                  <a:pos x="800" y="455"/>
                </a:cxn>
                <a:cxn ang="0">
                  <a:pos x="729" y="492"/>
                </a:cxn>
                <a:cxn ang="0">
                  <a:pos x="650" y="521"/>
                </a:cxn>
                <a:cxn ang="0">
                  <a:pos x="561" y="540"/>
                </a:cxn>
                <a:cxn ang="0">
                  <a:pos x="462" y="548"/>
                </a:cxn>
              </a:cxnLst>
              <a:rect l="0" t="0" r="r" b="b"/>
              <a:pathLst>
                <a:path w="1122" h="548">
                  <a:moveTo>
                    <a:pt x="408" y="547"/>
                  </a:moveTo>
                  <a:lnTo>
                    <a:pt x="390" y="545"/>
                  </a:lnTo>
                  <a:lnTo>
                    <a:pt x="343" y="538"/>
                  </a:lnTo>
                  <a:lnTo>
                    <a:pt x="310" y="533"/>
                  </a:lnTo>
                  <a:lnTo>
                    <a:pt x="275" y="526"/>
                  </a:lnTo>
                  <a:lnTo>
                    <a:pt x="238" y="518"/>
                  </a:lnTo>
                  <a:lnTo>
                    <a:pt x="199" y="508"/>
                  </a:lnTo>
                  <a:lnTo>
                    <a:pt x="160" y="497"/>
                  </a:lnTo>
                  <a:lnTo>
                    <a:pt x="123" y="484"/>
                  </a:lnTo>
                  <a:lnTo>
                    <a:pt x="105" y="478"/>
                  </a:lnTo>
                  <a:lnTo>
                    <a:pt x="89" y="470"/>
                  </a:lnTo>
                  <a:lnTo>
                    <a:pt x="73" y="463"/>
                  </a:lnTo>
                  <a:lnTo>
                    <a:pt x="58" y="454"/>
                  </a:lnTo>
                  <a:lnTo>
                    <a:pt x="45" y="446"/>
                  </a:lnTo>
                  <a:lnTo>
                    <a:pt x="32" y="437"/>
                  </a:lnTo>
                  <a:lnTo>
                    <a:pt x="22" y="427"/>
                  </a:lnTo>
                  <a:lnTo>
                    <a:pt x="13" y="417"/>
                  </a:lnTo>
                  <a:lnTo>
                    <a:pt x="7" y="407"/>
                  </a:lnTo>
                  <a:lnTo>
                    <a:pt x="2" y="396"/>
                  </a:lnTo>
                  <a:lnTo>
                    <a:pt x="0" y="384"/>
                  </a:lnTo>
                  <a:lnTo>
                    <a:pt x="0" y="371"/>
                  </a:lnTo>
                  <a:lnTo>
                    <a:pt x="4" y="359"/>
                  </a:lnTo>
                  <a:lnTo>
                    <a:pt x="13" y="345"/>
                  </a:lnTo>
                  <a:lnTo>
                    <a:pt x="26" y="331"/>
                  </a:lnTo>
                  <a:lnTo>
                    <a:pt x="43" y="316"/>
                  </a:lnTo>
                  <a:lnTo>
                    <a:pt x="66" y="300"/>
                  </a:lnTo>
                  <a:lnTo>
                    <a:pt x="91" y="285"/>
                  </a:lnTo>
                  <a:lnTo>
                    <a:pt x="119" y="268"/>
                  </a:lnTo>
                  <a:lnTo>
                    <a:pt x="151" y="252"/>
                  </a:lnTo>
                  <a:lnTo>
                    <a:pt x="186" y="234"/>
                  </a:lnTo>
                  <a:lnTo>
                    <a:pt x="223" y="217"/>
                  </a:lnTo>
                  <a:lnTo>
                    <a:pt x="262" y="200"/>
                  </a:lnTo>
                  <a:lnTo>
                    <a:pt x="304" y="183"/>
                  </a:lnTo>
                  <a:lnTo>
                    <a:pt x="348" y="167"/>
                  </a:lnTo>
                  <a:lnTo>
                    <a:pt x="392" y="150"/>
                  </a:lnTo>
                  <a:lnTo>
                    <a:pt x="438" y="134"/>
                  </a:lnTo>
                  <a:lnTo>
                    <a:pt x="485" y="119"/>
                  </a:lnTo>
                  <a:lnTo>
                    <a:pt x="532" y="103"/>
                  </a:lnTo>
                  <a:lnTo>
                    <a:pt x="580" y="88"/>
                  </a:lnTo>
                  <a:lnTo>
                    <a:pt x="628" y="75"/>
                  </a:lnTo>
                  <a:lnTo>
                    <a:pt x="675" y="62"/>
                  </a:lnTo>
                  <a:lnTo>
                    <a:pt x="722" y="50"/>
                  </a:lnTo>
                  <a:lnTo>
                    <a:pt x="769" y="39"/>
                  </a:lnTo>
                  <a:lnTo>
                    <a:pt x="813" y="30"/>
                  </a:lnTo>
                  <a:lnTo>
                    <a:pt x="857" y="21"/>
                  </a:lnTo>
                  <a:lnTo>
                    <a:pt x="899" y="14"/>
                  </a:lnTo>
                  <a:lnTo>
                    <a:pt x="939" y="8"/>
                  </a:lnTo>
                  <a:lnTo>
                    <a:pt x="977" y="4"/>
                  </a:lnTo>
                  <a:lnTo>
                    <a:pt x="1012" y="1"/>
                  </a:lnTo>
                  <a:lnTo>
                    <a:pt x="1045" y="0"/>
                  </a:lnTo>
                  <a:lnTo>
                    <a:pt x="1074" y="0"/>
                  </a:lnTo>
                  <a:lnTo>
                    <a:pt x="1100" y="3"/>
                  </a:lnTo>
                  <a:lnTo>
                    <a:pt x="1122" y="7"/>
                  </a:lnTo>
                  <a:lnTo>
                    <a:pt x="1121" y="14"/>
                  </a:lnTo>
                  <a:lnTo>
                    <a:pt x="1116" y="32"/>
                  </a:lnTo>
                  <a:lnTo>
                    <a:pt x="1107" y="59"/>
                  </a:lnTo>
                  <a:lnTo>
                    <a:pt x="1093" y="95"/>
                  </a:lnTo>
                  <a:lnTo>
                    <a:pt x="1084" y="117"/>
                  </a:lnTo>
                  <a:lnTo>
                    <a:pt x="1074" y="138"/>
                  </a:lnTo>
                  <a:lnTo>
                    <a:pt x="1063" y="161"/>
                  </a:lnTo>
                  <a:lnTo>
                    <a:pt x="1051" y="185"/>
                  </a:lnTo>
                  <a:lnTo>
                    <a:pt x="1037" y="210"/>
                  </a:lnTo>
                  <a:lnTo>
                    <a:pt x="1021" y="236"/>
                  </a:lnTo>
                  <a:lnTo>
                    <a:pt x="1003" y="262"/>
                  </a:lnTo>
                  <a:lnTo>
                    <a:pt x="984" y="288"/>
                  </a:lnTo>
                  <a:lnTo>
                    <a:pt x="963" y="314"/>
                  </a:lnTo>
                  <a:lnTo>
                    <a:pt x="941" y="339"/>
                  </a:lnTo>
                  <a:lnTo>
                    <a:pt x="917" y="364"/>
                  </a:lnTo>
                  <a:lnTo>
                    <a:pt x="891" y="389"/>
                  </a:lnTo>
                  <a:lnTo>
                    <a:pt x="862" y="412"/>
                  </a:lnTo>
                  <a:lnTo>
                    <a:pt x="832" y="435"/>
                  </a:lnTo>
                  <a:lnTo>
                    <a:pt x="800" y="455"/>
                  </a:lnTo>
                  <a:lnTo>
                    <a:pt x="766" y="474"/>
                  </a:lnTo>
                  <a:lnTo>
                    <a:pt x="729" y="492"/>
                  </a:lnTo>
                  <a:lnTo>
                    <a:pt x="691" y="507"/>
                  </a:lnTo>
                  <a:lnTo>
                    <a:pt x="650" y="521"/>
                  </a:lnTo>
                  <a:lnTo>
                    <a:pt x="607" y="532"/>
                  </a:lnTo>
                  <a:lnTo>
                    <a:pt x="561" y="540"/>
                  </a:lnTo>
                  <a:lnTo>
                    <a:pt x="513" y="546"/>
                  </a:lnTo>
                  <a:lnTo>
                    <a:pt x="462" y="548"/>
                  </a:lnTo>
                  <a:lnTo>
                    <a:pt x="408" y="547"/>
                  </a:lnTo>
                  <a:close/>
                </a:path>
              </a:pathLst>
            </a:custGeom>
            <a:solidFill>
              <a:srgbClr val="E78E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1" name="Freeform 461"/>
            <p:cNvSpPr>
              <a:spLocks/>
            </p:cNvSpPr>
            <p:nvPr/>
          </p:nvSpPr>
          <p:spPr bwMode="auto">
            <a:xfrm>
              <a:off x="7964005" y="1791140"/>
              <a:ext cx="25300" cy="27971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222" y="5"/>
                </a:cxn>
                <a:cxn ang="0">
                  <a:pos x="196" y="18"/>
                </a:cxn>
                <a:cxn ang="0">
                  <a:pos x="178" y="28"/>
                </a:cxn>
                <a:cxn ang="0">
                  <a:pos x="160" y="40"/>
                </a:cxn>
                <a:cxn ang="0">
                  <a:pos x="140" y="55"/>
                </a:cxn>
                <a:cxn ang="0">
                  <a:pos x="119" y="70"/>
                </a:cxn>
                <a:cxn ang="0">
                  <a:pos x="99" y="87"/>
                </a:cxn>
                <a:cxn ang="0">
                  <a:pos x="80" y="106"/>
                </a:cxn>
                <a:cxn ang="0">
                  <a:pos x="71" y="116"/>
                </a:cxn>
                <a:cxn ang="0">
                  <a:pos x="62" y="126"/>
                </a:cxn>
                <a:cxn ang="0">
                  <a:pos x="54" y="137"/>
                </a:cxn>
                <a:cxn ang="0">
                  <a:pos x="47" y="148"/>
                </a:cxn>
                <a:cxn ang="0">
                  <a:pos x="41" y="159"/>
                </a:cxn>
                <a:cxn ang="0">
                  <a:pos x="36" y="171"/>
                </a:cxn>
                <a:cxn ang="0">
                  <a:pos x="31" y="184"/>
                </a:cxn>
                <a:cxn ang="0">
                  <a:pos x="28" y="196"/>
                </a:cxn>
                <a:cxn ang="0">
                  <a:pos x="26" y="209"/>
                </a:cxn>
                <a:cxn ang="0">
                  <a:pos x="25" y="222"/>
                </a:cxn>
                <a:cxn ang="0">
                  <a:pos x="26" y="235"/>
                </a:cxn>
                <a:cxn ang="0">
                  <a:pos x="28" y="248"/>
                </a:cxn>
                <a:cxn ang="0">
                  <a:pos x="24" y="244"/>
                </a:cxn>
                <a:cxn ang="0">
                  <a:pos x="15" y="232"/>
                </a:cxn>
                <a:cxn ang="0">
                  <a:pos x="10" y="224"/>
                </a:cxn>
                <a:cxn ang="0">
                  <a:pos x="6" y="213"/>
                </a:cxn>
                <a:cxn ang="0">
                  <a:pos x="4" y="207"/>
                </a:cxn>
                <a:cxn ang="0">
                  <a:pos x="2" y="201"/>
                </a:cxn>
                <a:cxn ang="0">
                  <a:pos x="1" y="194"/>
                </a:cxn>
                <a:cxn ang="0">
                  <a:pos x="1" y="187"/>
                </a:cxn>
                <a:cxn ang="0">
                  <a:pos x="0" y="178"/>
                </a:cxn>
                <a:cxn ang="0">
                  <a:pos x="1" y="170"/>
                </a:cxn>
                <a:cxn ang="0">
                  <a:pos x="2" y="162"/>
                </a:cxn>
                <a:cxn ang="0">
                  <a:pos x="4" y="153"/>
                </a:cxn>
                <a:cxn ang="0">
                  <a:pos x="7" y="143"/>
                </a:cxn>
                <a:cxn ang="0">
                  <a:pos x="11" y="134"/>
                </a:cxn>
                <a:cxn ang="0">
                  <a:pos x="16" y="124"/>
                </a:cxn>
                <a:cxn ang="0">
                  <a:pos x="22" y="113"/>
                </a:cxn>
                <a:cxn ang="0">
                  <a:pos x="28" y="102"/>
                </a:cxn>
                <a:cxn ang="0">
                  <a:pos x="37" y="91"/>
                </a:cxn>
                <a:cxn ang="0">
                  <a:pos x="46" y="79"/>
                </a:cxn>
                <a:cxn ang="0">
                  <a:pos x="57" y="67"/>
                </a:cxn>
                <a:cxn ang="0">
                  <a:pos x="70" y="55"/>
                </a:cxn>
                <a:cxn ang="0">
                  <a:pos x="84" y="41"/>
                </a:cxn>
                <a:cxn ang="0">
                  <a:pos x="99" y="28"/>
                </a:cxn>
                <a:cxn ang="0">
                  <a:pos x="116" y="15"/>
                </a:cxn>
                <a:cxn ang="0">
                  <a:pos x="232" y="0"/>
                </a:cxn>
              </a:cxnLst>
              <a:rect l="0" t="0" r="r" b="b"/>
              <a:pathLst>
                <a:path w="232" h="248">
                  <a:moveTo>
                    <a:pt x="232" y="0"/>
                  </a:moveTo>
                  <a:lnTo>
                    <a:pt x="222" y="5"/>
                  </a:lnTo>
                  <a:lnTo>
                    <a:pt x="196" y="18"/>
                  </a:lnTo>
                  <a:lnTo>
                    <a:pt x="178" y="28"/>
                  </a:lnTo>
                  <a:lnTo>
                    <a:pt x="160" y="40"/>
                  </a:lnTo>
                  <a:lnTo>
                    <a:pt x="140" y="55"/>
                  </a:lnTo>
                  <a:lnTo>
                    <a:pt x="119" y="70"/>
                  </a:lnTo>
                  <a:lnTo>
                    <a:pt x="99" y="87"/>
                  </a:lnTo>
                  <a:lnTo>
                    <a:pt x="80" y="106"/>
                  </a:lnTo>
                  <a:lnTo>
                    <a:pt x="71" y="116"/>
                  </a:lnTo>
                  <a:lnTo>
                    <a:pt x="62" y="126"/>
                  </a:lnTo>
                  <a:lnTo>
                    <a:pt x="54" y="137"/>
                  </a:lnTo>
                  <a:lnTo>
                    <a:pt x="47" y="148"/>
                  </a:lnTo>
                  <a:lnTo>
                    <a:pt x="41" y="159"/>
                  </a:lnTo>
                  <a:lnTo>
                    <a:pt x="36" y="171"/>
                  </a:lnTo>
                  <a:lnTo>
                    <a:pt x="31" y="184"/>
                  </a:lnTo>
                  <a:lnTo>
                    <a:pt x="28" y="196"/>
                  </a:lnTo>
                  <a:lnTo>
                    <a:pt x="26" y="209"/>
                  </a:lnTo>
                  <a:lnTo>
                    <a:pt x="25" y="222"/>
                  </a:lnTo>
                  <a:lnTo>
                    <a:pt x="26" y="235"/>
                  </a:lnTo>
                  <a:lnTo>
                    <a:pt x="28" y="248"/>
                  </a:lnTo>
                  <a:lnTo>
                    <a:pt x="24" y="244"/>
                  </a:lnTo>
                  <a:lnTo>
                    <a:pt x="15" y="232"/>
                  </a:lnTo>
                  <a:lnTo>
                    <a:pt x="10" y="224"/>
                  </a:lnTo>
                  <a:lnTo>
                    <a:pt x="6" y="213"/>
                  </a:lnTo>
                  <a:lnTo>
                    <a:pt x="4" y="207"/>
                  </a:lnTo>
                  <a:lnTo>
                    <a:pt x="2" y="201"/>
                  </a:lnTo>
                  <a:lnTo>
                    <a:pt x="1" y="194"/>
                  </a:lnTo>
                  <a:lnTo>
                    <a:pt x="1" y="187"/>
                  </a:lnTo>
                  <a:lnTo>
                    <a:pt x="0" y="178"/>
                  </a:lnTo>
                  <a:lnTo>
                    <a:pt x="1" y="170"/>
                  </a:lnTo>
                  <a:lnTo>
                    <a:pt x="2" y="162"/>
                  </a:lnTo>
                  <a:lnTo>
                    <a:pt x="4" y="153"/>
                  </a:lnTo>
                  <a:lnTo>
                    <a:pt x="7" y="143"/>
                  </a:lnTo>
                  <a:lnTo>
                    <a:pt x="11" y="134"/>
                  </a:lnTo>
                  <a:lnTo>
                    <a:pt x="16" y="124"/>
                  </a:lnTo>
                  <a:lnTo>
                    <a:pt x="22" y="113"/>
                  </a:lnTo>
                  <a:lnTo>
                    <a:pt x="28" y="102"/>
                  </a:lnTo>
                  <a:lnTo>
                    <a:pt x="37" y="91"/>
                  </a:lnTo>
                  <a:lnTo>
                    <a:pt x="46" y="79"/>
                  </a:lnTo>
                  <a:lnTo>
                    <a:pt x="57" y="67"/>
                  </a:lnTo>
                  <a:lnTo>
                    <a:pt x="70" y="55"/>
                  </a:lnTo>
                  <a:lnTo>
                    <a:pt x="84" y="41"/>
                  </a:lnTo>
                  <a:lnTo>
                    <a:pt x="99" y="28"/>
                  </a:lnTo>
                  <a:lnTo>
                    <a:pt x="116" y="15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6540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3" name="그룹 790"/>
            <p:cNvGrpSpPr/>
            <p:nvPr/>
          </p:nvGrpSpPr>
          <p:grpSpPr>
            <a:xfrm rot="20500978">
              <a:off x="7072328" y="357167"/>
              <a:ext cx="1087241" cy="1464458"/>
              <a:chOff x="1939491" y="1463649"/>
              <a:chExt cx="2375426" cy="2923370"/>
            </a:xfrm>
          </p:grpSpPr>
          <p:grpSp>
            <p:nvGrpSpPr>
              <p:cNvPr id="4" name="그룹 777"/>
              <p:cNvGrpSpPr/>
              <p:nvPr/>
            </p:nvGrpSpPr>
            <p:grpSpPr>
              <a:xfrm rot="19894000" flipH="1">
                <a:off x="1939491" y="2704197"/>
                <a:ext cx="981703" cy="1682822"/>
                <a:chOff x="5000628" y="1000108"/>
                <a:chExt cx="573021" cy="759923"/>
              </a:xfrm>
            </p:grpSpPr>
            <p:sp>
              <p:nvSpPr>
                <p:cNvPr id="389" name="Freeform 90"/>
                <p:cNvSpPr>
                  <a:spLocks/>
                </p:cNvSpPr>
                <p:nvPr/>
              </p:nvSpPr>
              <p:spPr bwMode="auto">
                <a:xfrm rot="10800000" flipH="1">
                  <a:off x="5019835" y="1002870"/>
                  <a:ext cx="553814" cy="757161"/>
                </a:xfrm>
                <a:custGeom>
                  <a:avLst/>
                  <a:gdLst/>
                  <a:ahLst/>
                  <a:cxnLst>
                    <a:cxn ang="0">
                      <a:pos x="587" y="1113"/>
                    </a:cxn>
                    <a:cxn ang="0">
                      <a:pos x="662" y="1010"/>
                    </a:cxn>
                    <a:cxn ang="0">
                      <a:pos x="731" y="903"/>
                    </a:cxn>
                    <a:cxn ang="0">
                      <a:pos x="791" y="791"/>
                    </a:cxn>
                    <a:cxn ang="0">
                      <a:pos x="836" y="678"/>
                    </a:cxn>
                    <a:cxn ang="0">
                      <a:pos x="858" y="588"/>
                    </a:cxn>
                    <a:cxn ang="0">
                      <a:pos x="857" y="548"/>
                    </a:cxn>
                    <a:cxn ang="0">
                      <a:pos x="855" y="481"/>
                    </a:cxn>
                    <a:cxn ang="0">
                      <a:pos x="864" y="449"/>
                    </a:cxn>
                    <a:cxn ang="0">
                      <a:pos x="886" y="382"/>
                    </a:cxn>
                    <a:cxn ang="0">
                      <a:pos x="891" y="319"/>
                    </a:cxn>
                    <a:cxn ang="0">
                      <a:pos x="886" y="213"/>
                    </a:cxn>
                    <a:cxn ang="0">
                      <a:pos x="890" y="152"/>
                    </a:cxn>
                    <a:cxn ang="0">
                      <a:pos x="898" y="123"/>
                    </a:cxn>
                    <a:cxn ang="0">
                      <a:pos x="913" y="95"/>
                    </a:cxn>
                    <a:cxn ang="0">
                      <a:pos x="936" y="66"/>
                    </a:cxn>
                    <a:cxn ang="0">
                      <a:pos x="978" y="37"/>
                    </a:cxn>
                    <a:cxn ang="0">
                      <a:pos x="1030" y="13"/>
                    </a:cxn>
                    <a:cxn ang="0">
                      <a:pos x="1088" y="1"/>
                    </a:cxn>
                    <a:cxn ang="0">
                      <a:pos x="1135" y="2"/>
                    </a:cxn>
                    <a:cxn ang="0">
                      <a:pos x="1161" y="9"/>
                    </a:cxn>
                    <a:cxn ang="0">
                      <a:pos x="1184" y="22"/>
                    </a:cxn>
                    <a:cxn ang="0">
                      <a:pos x="1201" y="38"/>
                    </a:cxn>
                    <a:cxn ang="0">
                      <a:pos x="1209" y="57"/>
                    </a:cxn>
                    <a:cxn ang="0">
                      <a:pos x="1209" y="78"/>
                    </a:cxn>
                    <a:cxn ang="0">
                      <a:pos x="1192" y="127"/>
                    </a:cxn>
                    <a:cxn ang="0">
                      <a:pos x="1144" y="214"/>
                    </a:cxn>
                    <a:cxn ang="0">
                      <a:pos x="1121" y="264"/>
                    </a:cxn>
                    <a:cxn ang="0">
                      <a:pos x="1087" y="421"/>
                    </a:cxn>
                    <a:cxn ang="0">
                      <a:pos x="1037" y="612"/>
                    </a:cxn>
                    <a:cxn ang="0">
                      <a:pos x="1001" y="723"/>
                    </a:cxn>
                    <a:cxn ang="0">
                      <a:pos x="959" y="827"/>
                    </a:cxn>
                    <a:cxn ang="0">
                      <a:pos x="896" y="945"/>
                    </a:cxn>
                    <a:cxn ang="0">
                      <a:pos x="815" y="1072"/>
                    </a:cxn>
                    <a:cxn ang="0">
                      <a:pos x="725" y="1196"/>
                    </a:cxn>
                    <a:cxn ang="0">
                      <a:pos x="624" y="1315"/>
                    </a:cxn>
                    <a:cxn ang="0">
                      <a:pos x="516" y="1426"/>
                    </a:cxn>
                    <a:cxn ang="0">
                      <a:pos x="405" y="1524"/>
                    </a:cxn>
                    <a:cxn ang="0">
                      <a:pos x="285" y="1634"/>
                    </a:cxn>
                    <a:cxn ang="0">
                      <a:pos x="181" y="1737"/>
                    </a:cxn>
                    <a:cxn ang="0">
                      <a:pos x="96" y="1834"/>
                    </a:cxn>
                    <a:cxn ang="0">
                      <a:pos x="69" y="1874"/>
                    </a:cxn>
                    <a:cxn ang="0">
                      <a:pos x="58" y="1904"/>
                    </a:cxn>
                    <a:cxn ang="0">
                      <a:pos x="51" y="1903"/>
                    </a:cxn>
                    <a:cxn ang="0">
                      <a:pos x="0" y="1828"/>
                    </a:cxn>
                    <a:cxn ang="0">
                      <a:pos x="4" y="1784"/>
                    </a:cxn>
                    <a:cxn ang="0">
                      <a:pos x="21" y="1739"/>
                    </a:cxn>
                    <a:cxn ang="0">
                      <a:pos x="46" y="1694"/>
                    </a:cxn>
                    <a:cxn ang="0">
                      <a:pos x="79" y="1648"/>
                    </a:cxn>
                    <a:cxn ang="0">
                      <a:pos x="159" y="1558"/>
                    </a:cxn>
                    <a:cxn ang="0">
                      <a:pos x="248" y="1474"/>
                    </a:cxn>
                    <a:cxn ang="0">
                      <a:pos x="377" y="1354"/>
                    </a:cxn>
                    <a:cxn ang="0">
                      <a:pos x="449" y="1279"/>
                    </a:cxn>
                    <a:cxn ang="0">
                      <a:pos x="516" y="1203"/>
                    </a:cxn>
                  </a:cxnLst>
                  <a:rect l="0" t="0" r="r" b="b"/>
                  <a:pathLst>
                    <a:path w="1209" h="1917">
                      <a:moveTo>
                        <a:pt x="536" y="1178"/>
                      </a:moveTo>
                      <a:lnTo>
                        <a:pt x="562" y="1146"/>
                      </a:lnTo>
                      <a:lnTo>
                        <a:pt x="587" y="1113"/>
                      </a:lnTo>
                      <a:lnTo>
                        <a:pt x="612" y="1079"/>
                      </a:lnTo>
                      <a:lnTo>
                        <a:pt x="638" y="1046"/>
                      </a:lnTo>
                      <a:lnTo>
                        <a:pt x="662" y="1010"/>
                      </a:lnTo>
                      <a:lnTo>
                        <a:pt x="686" y="975"/>
                      </a:lnTo>
                      <a:lnTo>
                        <a:pt x="709" y="938"/>
                      </a:lnTo>
                      <a:lnTo>
                        <a:pt x="731" y="903"/>
                      </a:lnTo>
                      <a:lnTo>
                        <a:pt x="752" y="866"/>
                      </a:lnTo>
                      <a:lnTo>
                        <a:pt x="772" y="829"/>
                      </a:lnTo>
                      <a:lnTo>
                        <a:pt x="791" y="791"/>
                      </a:lnTo>
                      <a:lnTo>
                        <a:pt x="808" y="753"/>
                      </a:lnTo>
                      <a:lnTo>
                        <a:pt x="823" y="716"/>
                      </a:lnTo>
                      <a:lnTo>
                        <a:pt x="836" y="678"/>
                      </a:lnTo>
                      <a:lnTo>
                        <a:pt x="848" y="640"/>
                      </a:lnTo>
                      <a:lnTo>
                        <a:pt x="856" y="602"/>
                      </a:lnTo>
                      <a:lnTo>
                        <a:pt x="858" y="588"/>
                      </a:lnTo>
                      <a:lnTo>
                        <a:pt x="859" y="576"/>
                      </a:lnTo>
                      <a:lnTo>
                        <a:pt x="858" y="562"/>
                      </a:lnTo>
                      <a:lnTo>
                        <a:pt x="857" y="548"/>
                      </a:lnTo>
                      <a:lnTo>
                        <a:pt x="855" y="522"/>
                      </a:lnTo>
                      <a:lnTo>
                        <a:pt x="854" y="496"/>
                      </a:lnTo>
                      <a:lnTo>
                        <a:pt x="855" y="481"/>
                      </a:lnTo>
                      <a:lnTo>
                        <a:pt x="857" y="469"/>
                      </a:lnTo>
                      <a:lnTo>
                        <a:pt x="861" y="458"/>
                      </a:lnTo>
                      <a:lnTo>
                        <a:pt x="864" y="449"/>
                      </a:lnTo>
                      <a:lnTo>
                        <a:pt x="871" y="429"/>
                      </a:lnTo>
                      <a:lnTo>
                        <a:pt x="881" y="403"/>
                      </a:lnTo>
                      <a:lnTo>
                        <a:pt x="886" y="382"/>
                      </a:lnTo>
                      <a:lnTo>
                        <a:pt x="889" y="361"/>
                      </a:lnTo>
                      <a:lnTo>
                        <a:pt x="890" y="340"/>
                      </a:lnTo>
                      <a:lnTo>
                        <a:pt x="891" y="319"/>
                      </a:lnTo>
                      <a:lnTo>
                        <a:pt x="889" y="276"/>
                      </a:lnTo>
                      <a:lnTo>
                        <a:pt x="886" y="234"/>
                      </a:lnTo>
                      <a:lnTo>
                        <a:pt x="886" y="213"/>
                      </a:lnTo>
                      <a:lnTo>
                        <a:pt x="886" y="192"/>
                      </a:lnTo>
                      <a:lnTo>
                        <a:pt x="887" y="172"/>
                      </a:lnTo>
                      <a:lnTo>
                        <a:pt x="890" y="152"/>
                      </a:lnTo>
                      <a:lnTo>
                        <a:pt x="892" y="142"/>
                      </a:lnTo>
                      <a:lnTo>
                        <a:pt x="895" y="132"/>
                      </a:lnTo>
                      <a:lnTo>
                        <a:pt x="898" y="123"/>
                      </a:lnTo>
                      <a:lnTo>
                        <a:pt x="903" y="113"/>
                      </a:lnTo>
                      <a:lnTo>
                        <a:pt x="908" y="104"/>
                      </a:lnTo>
                      <a:lnTo>
                        <a:pt x="913" y="95"/>
                      </a:lnTo>
                      <a:lnTo>
                        <a:pt x="919" y="86"/>
                      </a:lnTo>
                      <a:lnTo>
                        <a:pt x="927" y="77"/>
                      </a:lnTo>
                      <a:lnTo>
                        <a:pt x="936" y="66"/>
                      </a:lnTo>
                      <a:lnTo>
                        <a:pt x="949" y="56"/>
                      </a:lnTo>
                      <a:lnTo>
                        <a:pt x="963" y="46"/>
                      </a:lnTo>
                      <a:lnTo>
                        <a:pt x="978" y="37"/>
                      </a:lnTo>
                      <a:lnTo>
                        <a:pt x="994" y="27"/>
                      </a:lnTo>
                      <a:lnTo>
                        <a:pt x="1012" y="20"/>
                      </a:lnTo>
                      <a:lnTo>
                        <a:pt x="1030" y="13"/>
                      </a:lnTo>
                      <a:lnTo>
                        <a:pt x="1049" y="7"/>
                      </a:lnTo>
                      <a:lnTo>
                        <a:pt x="1069" y="3"/>
                      </a:lnTo>
                      <a:lnTo>
                        <a:pt x="1088" y="1"/>
                      </a:lnTo>
                      <a:lnTo>
                        <a:pt x="1107" y="0"/>
                      </a:lnTo>
                      <a:lnTo>
                        <a:pt x="1125" y="1"/>
                      </a:lnTo>
                      <a:lnTo>
                        <a:pt x="1135" y="2"/>
                      </a:lnTo>
                      <a:lnTo>
                        <a:pt x="1143" y="4"/>
                      </a:lnTo>
                      <a:lnTo>
                        <a:pt x="1153" y="6"/>
                      </a:lnTo>
                      <a:lnTo>
                        <a:pt x="1161" y="9"/>
                      </a:lnTo>
                      <a:lnTo>
                        <a:pt x="1170" y="13"/>
                      </a:lnTo>
                      <a:lnTo>
                        <a:pt x="1177" y="17"/>
                      </a:lnTo>
                      <a:lnTo>
                        <a:pt x="1184" y="22"/>
                      </a:lnTo>
                      <a:lnTo>
                        <a:pt x="1192" y="27"/>
                      </a:lnTo>
                      <a:lnTo>
                        <a:pt x="1197" y="33"/>
                      </a:lnTo>
                      <a:lnTo>
                        <a:pt x="1201" y="38"/>
                      </a:lnTo>
                      <a:lnTo>
                        <a:pt x="1204" y="44"/>
                      </a:lnTo>
                      <a:lnTo>
                        <a:pt x="1206" y="50"/>
                      </a:lnTo>
                      <a:lnTo>
                        <a:pt x="1209" y="57"/>
                      </a:lnTo>
                      <a:lnTo>
                        <a:pt x="1209" y="63"/>
                      </a:lnTo>
                      <a:lnTo>
                        <a:pt x="1209" y="70"/>
                      </a:lnTo>
                      <a:lnTo>
                        <a:pt x="1209" y="78"/>
                      </a:lnTo>
                      <a:lnTo>
                        <a:pt x="1204" y="94"/>
                      </a:lnTo>
                      <a:lnTo>
                        <a:pt x="1199" y="109"/>
                      </a:lnTo>
                      <a:lnTo>
                        <a:pt x="1192" y="127"/>
                      </a:lnTo>
                      <a:lnTo>
                        <a:pt x="1183" y="144"/>
                      </a:lnTo>
                      <a:lnTo>
                        <a:pt x="1163" y="180"/>
                      </a:lnTo>
                      <a:lnTo>
                        <a:pt x="1144" y="214"/>
                      </a:lnTo>
                      <a:lnTo>
                        <a:pt x="1135" y="232"/>
                      </a:lnTo>
                      <a:lnTo>
                        <a:pt x="1128" y="248"/>
                      </a:lnTo>
                      <a:lnTo>
                        <a:pt x="1121" y="264"/>
                      </a:lnTo>
                      <a:lnTo>
                        <a:pt x="1117" y="278"/>
                      </a:lnTo>
                      <a:lnTo>
                        <a:pt x="1103" y="348"/>
                      </a:lnTo>
                      <a:lnTo>
                        <a:pt x="1087" y="421"/>
                      </a:lnTo>
                      <a:lnTo>
                        <a:pt x="1069" y="497"/>
                      </a:lnTo>
                      <a:lnTo>
                        <a:pt x="1049" y="574"/>
                      </a:lnTo>
                      <a:lnTo>
                        <a:pt x="1037" y="612"/>
                      </a:lnTo>
                      <a:lnTo>
                        <a:pt x="1027" y="649"/>
                      </a:lnTo>
                      <a:lnTo>
                        <a:pt x="1014" y="687"/>
                      </a:lnTo>
                      <a:lnTo>
                        <a:pt x="1001" y="723"/>
                      </a:lnTo>
                      <a:lnTo>
                        <a:pt x="988" y="759"/>
                      </a:lnTo>
                      <a:lnTo>
                        <a:pt x="974" y="793"/>
                      </a:lnTo>
                      <a:lnTo>
                        <a:pt x="959" y="827"/>
                      </a:lnTo>
                      <a:lnTo>
                        <a:pt x="944" y="858"/>
                      </a:lnTo>
                      <a:lnTo>
                        <a:pt x="920" y="902"/>
                      </a:lnTo>
                      <a:lnTo>
                        <a:pt x="896" y="945"/>
                      </a:lnTo>
                      <a:lnTo>
                        <a:pt x="871" y="987"/>
                      </a:lnTo>
                      <a:lnTo>
                        <a:pt x="844" y="1030"/>
                      </a:lnTo>
                      <a:lnTo>
                        <a:pt x="815" y="1072"/>
                      </a:lnTo>
                      <a:lnTo>
                        <a:pt x="787" y="1114"/>
                      </a:lnTo>
                      <a:lnTo>
                        <a:pt x="756" y="1155"/>
                      </a:lnTo>
                      <a:lnTo>
                        <a:pt x="725" y="1196"/>
                      </a:lnTo>
                      <a:lnTo>
                        <a:pt x="692" y="1236"/>
                      </a:lnTo>
                      <a:lnTo>
                        <a:pt x="659" y="1276"/>
                      </a:lnTo>
                      <a:lnTo>
                        <a:pt x="624" y="1315"/>
                      </a:lnTo>
                      <a:lnTo>
                        <a:pt x="589" y="1352"/>
                      </a:lnTo>
                      <a:lnTo>
                        <a:pt x="553" y="1389"/>
                      </a:lnTo>
                      <a:lnTo>
                        <a:pt x="516" y="1426"/>
                      </a:lnTo>
                      <a:lnTo>
                        <a:pt x="478" y="1461"/>
                      </a:lnTo>
                      <a:lnTo>
                        <a:pt x="439" y="1494"/>
                      </a:lnTo>
                      <a:lnTo>
                        <a:pt x="405" y="1524"/>
                      </a:lnTo>
                      <a:lnTo>
                        <a:pt x="352" y="1572"/>
                      </a:lnTo>
                      <a:lnTo>
                        <a:pt x="319" y="1601"/>
                      </a:lnTo>
                      <a:lnTo>
                        <a:pt x="285" y="1634"/>
                      </a:lnTo>
                      <a:lnTo>
                        <a:pt x="251" y="1668"/>
                      </a:lnTo>
                      <a:lnTo>
                        <a:pt x="215" y="1702"/>
                      </a:lnTo>
                      <a:lnTo>
                        <a:pt x="181" y="1737"/>
                      </a:lnTo>
                      <a:lnTo>
                        <a:pt x="149" y="1771"/>
                      </a:lnTo>
                      <a:lnTo>
                        <a:pt x="120" y="1803"/>
                      </a:lnTo>
                      <a:lnTo>
                        <a:pt x="96" y="1834"/>
                      </a:lnTo>
                      <a:lnTo>
                        <a:pt x="86" y="1848"/>
                      </a:lnTo>
                      <a:lnTo>
                        <a:pt x="76" y="1861"/>
                      </a:lnTo>
                      <a:lnTo>
                        <a:pt x="69" y="1874"/>
                      </a:lnTo>
                      <a:lnTo>
                        <a:pt x="64" y="1885"/>
                      </a:lnTo>
                      <a:lnTo>
                        <a:pt x="59" y="1895"/>
                      </a:lnTo>
                      <a:lnTo>
                        <a:pt x="58" y="1904"/>
                      </a:lnTo>
                      <a:lnTo>
                        <a:pt x="58" y="1911"/>
                      </a:lnTo>
                      <a:lnTo>
                        <a:pt x="60" y="1917"/>
                      </a:lnTo>
                      <a:lnTo>
                        <a:pt x="51" y="1903"/>
                      </a:lnTo>
                      <a:lnTo>
                        <a:pt x="30" y="1873"/>
                      </a:lnTo>
                      <a:lnTo>
                        <a:pt x="9" y="1842"/>
                      </a:lnTo>
                      <a:lnTo>
                        <a:pt x="0" y="1828"/>
                      </a:lnTo>
                      <a:lnTo>
                        <a:pt x="0" y="1814"/>
                      </a:lnTo>
                      <a:lnTo>
                        <a:pt x="1" y="1799"/>
                      </a:lnTo>
                      <a:lnTo>
                        <a:pt x="4" y="1784"/>
                      </a:lnTo>
                      <a:lnTo>
                        <a:pt x="8" y="1770"/>
                      </a:lnTo>
                      <a:lnTo>
                        <a:pt x="14" y="1755"/>
                      </a:lnTo>
                      <a:lnTo>
                        <a:pt x="21" y="1739"/>
                      </a:lnTo>
                      <a:lnTo>
                        <a:pt x="28" y="1724"/>
                      </a:lnTo>
                      <a:lnTo>
                        <a:pt x="36" y="1709"/>
                      </a:lnTo>
                      <a:lnTo>
                        <a:pt x="46" y="1694"/>
                      </a:lnTo>
                      <a:lnTo>
                        <a:pt x="56" y="1678"/>
                      </a:lnTo>
                      <a:lnTo>
                        <a:pt x="67" y="1663"/>
                      </a:lnTo>
                      <a:lnTo>
                        <a:pt x="79" y="1648"/>
                      </a:lnTo>
                      <a:lnTo>
                        <a:pt x="105" y="1617"/>
                      </a:lnTo>
                      <a:lnTo>
                        <a:pt x="131" y="1588"/>
                      </a:lnTo>
                      <a:lnTo>
                        <a:pt x="159" y="1558"/>
                      </a:lnTo>
                      <a:lnTo>
                        <a:pt x="189" y="1530"/>
                      </a:lnTo>
                      <a:lnTo>
                        <a:pt x="218" y="1502"/>
                      </a:lnTo>
                      <a:lnTo>
                        <a:pt x="248" y="1474"/>
                      </a:lnTo>
                      <a:lnTo>
                        <a:pt x="303" y="1425"/>
                      </a:lnTo>
                      <a:lnTo>
                        <a:pt x="352" y="1380"/>
                      </a:lnTo>
                      <a:lnTo>
                        <a:pt x="377" y="1354"/>
                      </a:lnTo>
                      <a:lnTo>
                        <a:pt x="402" y="1329"/>
                      </a:lnTo>
                      <a:lnTo>
                        <a:pt x="426" y="1304"/>
                      </a:lnTo>
                      <a:lnTo>
                        <a:pt x="449" y="1279"/>
                      </a:lnTo>
                      <a:lnTo>
                        <a:pt x="473" y="1254"/>
                      </a:lnTo>
                      <a:lnTo>
                        <a:pt x="495" y="1228"/>
                      </a:lnTo>
                      <a:lnTo>
                        <a:pt x="516" y="1203"/>
                      </a:lnTo>
                      <a:lnTo>
                        <a:pt x="536" y="1178"/>
                      </a:lnTo>
                      <a:close/>
                    </a:path>
                  </a:pathLst>
                </a:custGeom>
                <a:solidFill>
                  <a:srgbClr val="DAA72D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0" name="Freeform 91"/>
                <p:cNvSpPr>
                  <a:spLocks/>
                </p:cNvSpPr>
                <p:nvPr/>
              </p:nvSpPr>
              <p:spPr bwMode="auto">
                <a:xfrm rot="10800000" flipH="1">
                  <a:off x="5000628" y="1000108"/>
                  <a:ext cx="531404" cy="751634"/>
                </a:xfrm>
                <a:custGeom>
                  <a:avLst/>
                  <a:gdLst/>
                  <a:ahLst/>
                  <a:cxnLst>
                    <a:cxn ang="0">
                      <a:pos x="571" y="1116"/>
                    </a:cxn>
                    <a:cxn ang="0">
                      <a:pos x="645" y="1015"/>
                    </a:cxn>
                    <a:cxn ang="0">
                      <a:pos x="712" y="909"/>
                    </a:cxn>
                    <a:cxn ang="0">
                      <a:pos x="770" y="800"/>
                    </a:cxn>
                    <a:cxn ang="0">
                      <a:pos x="815" y="688"/>
                    </a:cxn>
                    <a:cxn ang="0">
                      <a:pos x="838" y="596"/>
                    </a:cxn>
                    <a:cxn ang="0">
                      <a:pos x="836" y="528"/>
                    </a:cxn>
                    <a:cxn ang="0">
                      <a:pos x="834" y="477"/>
                    </a:cxn>
                    <a:cxn ang="0">
                      <a:pos x="838" y="456"/>
                    </a:cxn>
                    <a:cxn ang="0">
                      <a:pos x="861" y="433"/>
                    </a:cxn>
                    <a:cxn ang="0">
                      <a:pos x="891" y="412"/>
                    </a:cxn>
                    <a:cxn ang="0">
                      <a:pos x="899" y="410"/>
                    </a:cxn>
                    <a:cxn ang="0">
                      <a:pos x="950" y="118"/>
                    </a:cxn>
                    <a:cxn ang="0">
                      <a:pos x="1000" y="69"/>
                    </a:cxn>
                    <a:cxn ang="0">
                      <a:pos x="1054" y="27"/>
                    </a:cxn>
                    <a:cxn ang="0">
                      <a:pos x="1091" y="7"/>
                    </a:cxn>
                    <a:cxn ang="0">
                      <a:pos x="1116" y="0"/>
                    </a:cxn>
                    <a:cxn ang="0">
                      <a:pos x="1139" y="3"/>
                    </a:cxn>
                    <a:cxn ang="0">
                      <a:pos x="1156" y="19"/>
                    </a:cxn>
                    <a:cxn ang="0">
                      <a:pos x="1163" y="38"/>
                    </a:cxn>
                    <a:cxn ang="0">
                      <a:pos x="1163" y="66"/>
                    </a:cxn>
                    <a:cxn ang="0">
                      <a:pos x="1151" y="119"/>
                    </a:cxn>
                    <a:cxn ang="0">
                      <a:pos x="1123" y="198"/>
                    </a:cxn>
                    <a:cxn ang="0">
                      <a:pos x="1097" y="270"/>
                    </a:cxn>
                    <a:cxn ang="0">
                      <a:pos x="1075" y="366"/>
                    </a:cxn>
                    <a:cxn ang="0">
                      <a:pos x="1020" y="588"/>
                    </a:cxn>
                    <a:cxn ang="0">
                      <a:pos x="986" y="700"/>
                    </a:cxn>
                    <a:cxn ang="0">
                      <a:pos x="946" y="805"/>
                    </a:cxn>
                    <a:cxn ang="0">
                      <a:pos x="893" y="911"/>
                    </a:cxn>
                    <a:cxn ang="0">
                      <a:pos x="818" y="1037"/>
                    </a:cxn>
                    <a:cxn ang="0">
                      <a:pos x="732" y="1160"/>
                    </a:cxn>
                    <a:cxn ang="0">
                      <a:pos x="638" y="1278"/>
                    </a:cxn>
                    <a:cxn ang="0">
                      <a:pos x="535" y="1389"/>
                    </a:cxn>
                    <a:cxn ang="0">
                      <a:pos x="424" y="1491"/>
                    </a:cxn>
                    <a:cxn ang="0">
                      <a:pos x="310" y="1595"/>
                    </a:cxn>
                    <a:cxn ang="0">
                      <a:pos x="208" y="1693"/>
                    </a:cxn>
                    <a:cxn ang="0">
                      <a:pos x="116" y="1793"/>
                    </a:cxn>
                    <a:cxn ang="0">
                      <a:pos x="73" y="1848"/>
                    </a:cxn>
                    <a:cxn ang="0">
                      <a:pos x="57" y="1882"/>
                    </a:cxn>
                    <a:cxn ang="0">
                      <a:pos x="57" y="1904"/>
                    </a:cxn>
                    <a:cxn ang="0">
                      <a:pos x="2" y="1786"/>
                    </a:cxn>
                    <a:cxn ang="0">
                      <a:pos x="15" y="1742"/>
                    </a:cxn>
                    <a:cxn ang="0">
                      <a:pos x="37" y="1697"/>
                    </a:cxn>
                    <a:cxn ang="0">
                      <a:pos x="67" y="1653"/>
                    </a:cxn>
                    <a:cxn ang="0">
                      <a:pos x="130" y="1578"/>
                    </a:cxn>
                    <a:cxn ang="0">
                      <a:pos x="214" y="1495"/>
                    </a:cxn>
                    <a:cxn ang="0">
                      <a:pos x="342" y="1376"/>
                    </a:cxn>
                    <a:cxn ang="0">
                      <a:pos x="416" y="1302"/>
                    </a:cxn>
                    <a:cxn ang="0">
                      <a:pos x="481" y="1228"/>
                    </a:cxn>
                  </a:cxnLst>
                  <a:rect l="0" t="0" r="r" b="b"/>
                  <a:pathLst>
                    <a:path w="1164" h="1904">
                      <a:moveTo>
                        <a:pt x="522" y="1179"/>
                      </a:moveTo>
                      <a:lnTo>
                        <a:pt x="547" y="1147"/>
                      </a:lnTo>
                      <a:lnTo>
                        <a:pt x="571" y="1116"/>
                      </a:lnTo>
                      <a:lnTo>
                        <a:pt x="597" y="1082"/>
                      </a:lnTo>
                      <a:lnTo>
                        <a:pt x="621" y="1049"/>
                      </a:lnTo>
                      <a:lnTo>
                        <a:pt x="645" y="1015"/>
                      </a:lnTo>
                      <a:lnTo>
                        <a:pt x="668" y="980"/>
                      </a:lnTo>
                      <a:lnTo>
                        <a:pt x="690" y="945"/>
                      </a:lnTo>
                      <a:lnTo>
                        <a:pt x="712" y="909"/>
                      </a:lnTo>
                      <a:lnTo>
                        <a:pt x="733" y="873"/>
                      </a:lnTo>
                      <a:lnTo>
                        <a:pt x="752" y="836"/>
                      </a:lnTo>
                      <a:lnTo>
                        <a:pt x="770" y="800"/>
                      </a:lnTo>
                      <a:lnTo>
                        <a:pt x="787" y="763"/>
                      </a:lnTo>
                      <a:lnTo>
                        <a:pt x="803" y="726"/>
                      </a:lnTo>
                      <a:lnTo>
                        <a:pt x="815" y="688"/>
                      </a:lnTo>
                      <a:lnTo>
                        <a:pt x="827" y="651"/>
                      </a:lnTo>
                      <a:lnTo>
                        <a:pt x="836" y="614"/>
                      </a:lnTo>
                      <a:lnTo>
                        <a:pt x="838" y="596"/>
                      </a:lnTo>
                      <a:lnTo>
                        <a:pt x="838" y="576"/>
                      </a:lnTo>
                      <a:lnTo>
                        <a:pt x="837" y="553"/>
                      </a:lnTo>
                      <a:lnTo>
                        <a:pt x="836" y="528"/>
                      </a:lnTo>
                      <a:lnTo>
                        <a:pt x="835" y="506"/>
                      </a:lnTo>
                      <a:lnTo>
                        <a:pt x="834" y="485"/>
                      </a:lnTo>
                      <a:lnTo>
                        <a:pt x="834" y="477"/>
                      </a:lnTo>
                      <a:lnTo>
                        <a:pt x="835" y="469"/>
                      </a:lnTo>
                      <a:lnTo>
                        <a:pt x="836" y="461"/>
                      </a:lnTo>
                      <a:lnTo>
                        <a:pt x="838" y="456"/>
                      </a:lnTo>
                      <a:lnTo>
                        <a:pt x="843" y="450"/>
                      </a:lnTo>
                      <a:lnTo>
                        <a:pt x="850" y="441"/>
                      </a:lnTo>
                      <a:lnTo>
                        <a:pt x="861" y="433"/>
                      </a:lnTo>
                      <a:lnTo>
                        <a:pt x="871" y="424"/>
                      </a:lnTo>
                      <a:lnTo>
                        <a:pt x="882" y="418"/>
                      </a:lnTo>
                      <a:lnTo>
                        <a:pt x="891" y="412"/>
                      </a:lnTo>
                      <a:lnTo>
                        <a:pt x="894" y="411"/>
                      </a:lnTo>
                      <a:lnTo>
                        <a:pt x="897" y="410"/>
                      </a:lnTo>
                      <a:lnTo>
                        <a:pt x="899" y="410"/>
                      </a:lnTo>
                      <a:lnTo>
                        <a:pt x="899" y="411"/>
                      </a:lnTo>
                      <a:lnTo>
                        <a:pt x="943" y="126"/>
                      </a:lnTo>
                      <a:lnTo>
                        <a:pt x="950" y="118"/>
                      </a:lnTo>
                      <a:lnTo>
                        <a:pt x="971" y="97"/>
                      </a:lnTo>
                      <a:lnTo>
                        <a:pt x="985" y="83"/>
                      </a:lnTo>
                      <a:lnTo>
                        <a:pt x="1000" y="69"/>
                      </a:lnTo>
                      <a:lnTo>
                        <a:pt x="1017" y="54"/>
                      </a:lnTo>
                      <a:lnTo>
                        <a:pt x="1035" y="40"/>
                      </a:lnTo>
                      <a:lnTo>
                        <a:pt x="1054" y="27"/>
                      </a:lnTo>
                      <a:lnTo>
                        <a:pt x="1073" y="16"/>
                      </a:lnTo>
                      <a:lnTo>
                        <a:pt x="1081" y="10"/>
                      </a:lnTo>
                      <a:lnTo>
                        <a:pt x="1091" y="7"/>
                      </a:lnTo>
                      <a:lnTo>
                        <a:pt x="1099" y="4"/>
                      </a:lnTo>
                      <a:lnTo>
                        <a:pt x="1109" y="1"/>
                      </a:lnTo>
                      <a:lnTo>
                        <a:pt x="1116" y="0"/>
                      </a:lnTo>
                      <a:lnTo>
                        <a:pt x="1124" y="0"/>
                      </a:lnTo>
                      <a:lnTo>
                        <a:pt x="1132" y="1"/>
                      </a:lnTo>
                      <a:lnTo>
                        <a:pt x="1139" y="3"/>
                      </a:lnTo>
                      <a:lnTo>
                        <a:pt x="1145" y="7"/>
                      </a:lnTo>
                      <a:lnTo>
                        <a:pt x="1151" y="12"/>
                      </a:lnTo>
                      <a:lnTo>
                        <a:pt x="1156" y="19"/>
                      </a:lnTo>
                      <a:lnTo>
                        <a:pt x="1160" y="27"/>
                      </a:lnTo>
                      <a:lnTo>
                        <a:pt x="1162" y="32"/>
                      </a:lnTo>
                      <a:lnTo>
                        <a:pt x="1163" y="38"/>
                      </a:lnTo>
                      <a:lnTo>
                        <a:pt x="1164" y="44"/>
                      </a:lnTo>
                      <a:lnTo>
                        <a:pt x="1164" y="50"/>
                      </a:lnTo>
                      <a:lnTo>
                        <a:pt x="1163" y="66"/>
                      </a:lnTo>
                      <a:lnTo>
                        <a:pt x="1160" y="82"/>
                      </a:lnTo>
                      <a:lnTo>
                        <a:pt x="1156" y="100"/>
                      </a:lnTo>
                      <a:lnTo>
                        <a:pt x="1151" y="119"/>
                      </a:lnTo>
                      <a:lnTo>
                        <a:pt x="1144" y="139"/>
                      </a:lnTo>
                      <a:lnTo>
                        <a:pt x="1138" y="159"/>
                      </a:lnTo>
                      <a:lnTo>
                        <a:pt x="1123" y="198"/>
                      </a:lnTo>
                      <a:lnTo>
                        <a:pt x="1109" y="236"/>
                      </a:lnTo>
                      <a:lnTo>
                        <a:pt x="1102" y="254"/>
                      </a:lnTo>
                      <a:lnTo>
                        <a:pt x="1097" y="270"/>
                      </a:lnTo>
                      <a:lnTo>
                        <a:pt x="1093" y="285"/>
                      </a:lnTo>
                      <a:lnTo>
                        <a:pt x="1090" y="297"/>
                      </a:lnTo>
                      <a:lnTo>
                        <a:pt x="1075" y="366"/>
                      </a:lnTo>
                      <a:lnTo>
                        <a:pt x="1058" y="438"/>
                      </a:lnTo>
                      <a:lnTo>
                        <a:pt x="1040" y="513"/>
                      </a:lnTo>
                      <a:lnTo>
                        <a:pt x="1020" y="588"/>
                      </a:lnTo>
                      <a:lnTo>
                        <a:pt x="1009" y="626"/>
                      </a:lnTo>
                      <a:lnTo>
                        <a:pt x="997" y="663"/>
                      </a:lnTo>
                      <a:lnTo>
                        <a:pt x="986" y="700"/>
                      </a:lnTo>
                      <a:lnTo>
                        <a:pt x="973" y="735"/>
                      </a:lnTo>
                      <a:lnTo>
                        <a:pt x="959" y="771"/>
                      </a:lnTo>
                      <a:lnTo>
                        <a:pt x="946" y="805"/>
                      </a:lnTo>
                      <a:lnTo>
                        <a:pt x="931" y="837"/>
                      </a:lnTo>
                      <a:lnTo>
                        <a:pt x="916" y="869"/>
                      </a:lnTo>
                      <a:lnTo>
                        <a:pt x="893" y="911"/>
                      </a:lnTo>
                      <a:lnTo>
                        <a:pt x="869" y="953"/>
                      </a:lnTo>
                      <a:lnTo>
                        <a:pt x="845" y="995"/>
                      </a:lnTo>
                      <a:lnTo>
                        <a:pt x="818" y="1037"/>
                      </a:lnTo>
                      <a:lnTo>
                        <a:pt x="791" y="1078"/>
                      </a:lnTo>
                      <a:lnTo>
                        <a:pt x="763" y="1119"/>
                      </a:lnTo>
                      <a:lnTo>
                        <a:pt x="732" y="1160"/>
                      </a:lnTo>
                      <a:lnTo>
                        <a:pt x="702" y="1200"/>
                      </a:lnTo>
                      <a:lnTo>
                        <a:pt x="670" y="1239"/>
                      </a:lnTo>
                      <a:lnTo>
                        <a:pt x="638" y="1278"/>
                      </a:lnTo>
                      <a:lnTo>
                        <a:pt x="604" y="1315"/>
                      </a:lnTo>
                      <a:lnTo>
                        <a:pt x="570" y="1352"/>
                      </a:lnTo>
                      <a:lnTo>
                        <a:pt x="535" y="1389"/>
                      </a:lnTo>
                      <a:lnTo>
                        <a:pt x="499" y="1424"/>
                      </a:lnTo>
                      <a:lnTo>
                        <a:pt x="462" y="1458"/>
                      </a:lnTo>
                      <a:lnTo>
                        <a:pt x="424" y="1491"/>
                      </a:lnTo>
                      <a:lnTo>
                        <a:pt x="393" y="1519"/>
                      </a:lnTo>
                      <a:lnTo>
                        <a:pt x="340" y="1567"/>
                      </a:lnTo>
                      <a:lnTo>
                        <a:pt x="310" y="1595"/>
                      </a:lnTo>
                      <a:lnTo>
                        <a:pt x="276" y="1626"/>
                      </a:lnTo>
                      <a:lnTo>
                        <a:pt x="242" y="1659"/>
                      </a:lnTo>
                      <a:lnTo>
                        <a:pt x="208" y="1693"/>
                      </a:lnTo>
                      <a:lnTo>
                        <a:pt x="175" y="1727"/>
                      </a:lnTo>
                      <a:lnTo>
                        <a:pt x="144" y="1760"/>
                      </a:lnTo>
                      <a:lnTo>
                        <a:pt x="116" y="1793"/>
                      </a:lnTo>
                      <a:lnTo>
                        <a:pt x="92" y="1822"/>
                      </a:lnTo>
                      <a:lnTo>
                        <a:pt x="83" y="1836"/>
                      </a:lnTo>
                      <a:lnTo>
                        <a:pt x="73" y="1848"/>
                      </a:lnTo>
                      <a:lnTo>
                        <a:pt x="67" y="1861"/>
                      </a:lnTo>
                      <a:lnTo>
                        <a:pt x="60" y="1871"/>
                      </a:lnTo>
                      <a:lnTo>
                        <a:pt x="57" y="1882"/>
                      </a:lnTo>
                      <a:lnTo>
                        <a:pt x="55" y="1890"/>
                      </a:lnTo>
                      <a:lnTo>
                        <a:pt x="55" y="1898"/>
                      </a:lnTo>
                      <a:lnTo>
                        <a:pt x="57" y="1904"/>
                      </a:lnTo>
                      <a:lnTo>
                        <a:pt x="0" y="1816"/>
                      </a:lnTo>
                      <a:lnTo>
                        <a:pt x="1" y="1801"/>
                      </a:lnTo>
                      <a:lnTo>
                        <a:pt x="2" y="1786"/>
                      </a:lnTo>
                      <a:lnTo>
                        <a:pt x="5" y="1771"/>
                      </a:lnTo>
                      <a:lnTo>
                        <a:pt x="10" y="1757"/>
                      </a:lnTo>
                      <a:lnTo>
                        <a:pt x="15" y="1742"/>
                      </a:lnTo>
                      <a:lnTo>
                        <a:pt x="22" y="1727"/>
                      </a:lnTo>
                      <a:lnTo>
                        <a:pt x="29" y="1713"/>
                      </a:lnTo>
                      <a:lnTo>
                        <a:pt x="37" y="1697"/>
                      </a:lnTo>
                      <a:lnTo>
                        <a:pt x="47" y="1682"/>
                      </a:lnTo>
                      <a:lnTo>
                        <a:pt x="56" y="1667"/>
                      </a:lnTo>
                      <a:lnTo>
                        <a:pt x="67" y="1653"/>
                      </a:lnTo>
                      <a:lnTo>
                        <a:pt x="78" y="1637"/>
                      </a:lnTo>
                      <a:lnTo>
                        <a:pt x="104" y="1608"/>
                      </a:lnTo>
                      <a:lnTo>
                        <a:pt x="130" y="1578"/>
                      </a:lnTo>
                      <a:lnTo>
                        <a:pt x="157" y="1550"/>
                      </a:lnTo>
                      <a:lnTo>
                        <a:pt x="186" y="1522"/>
                      </a:lnTo>
                      <a:lnTo>
                        <a:pt x="214" y="1495"/>
                      </a:lnTo>
                      <a:lnTo>
                        <a:pt x="242" y="1469"/>
                      </a:lnTo>
                      <a:lnTo>
                        <a:pt x="296" y="1419"/>
                      </a:lnTo>
                      <a:lnTo>
                        <a:pt x="342" y="1376"/>
                      </a:lnTo>
                      <a:lnTo>
                        <a:pt x="367" y="1351"/>
                      </a:lnTo>
                      <a:lnTo>
                        <a:pt x="392" y="1327"/>
                      </a:lnTo>
                      <a:lnTo>
                        <a:pt x="416" y="1302"/>
                      </a:lnTo>
                      <a:lnTo>
                        <a:pt x="438" y="1278"/>
                      </a:lnTo>
                      <a:lnTo>
                        <a:pt x="460" y="1252"/>
                      </a:lnTo>
                      <a:lnTo>
                        <a:pt x="481" y="1228"/>
                      </a:lnTo>
                      <a:lnTo>
                        <a:pt x="502" y="1204"/>
                      </a:lnTo>
                      <a:lnTo>
                        <a:pt x="522" y="1179"/>
                      </a:lnTo>
                      <a:close/>
                    </a:path>
                  </a:pathLst>
                </a:custGeom>
                <a:solidFill>
                  <a:srgbClr val="6E472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91" name="Freeform 92"/>
                <p:cNvSpPr>
                  <a:spLocks/>
                </p:cNvSpPr>
                <p:nvPr/>
              </p:nvSpPr>
              <p:spPr bwMode="auto">
                <a:xfrm rot="10800000" flipH="1">
                  <a:off x="5000628" y="1047084"/>
                  <a:ext cx="454575" cy="674260"/>
                </a:xfrm>
                <a:custGeom>
                  <a:avLst/>
                  <a:gdLst/>
                  <a:ahLst/>
                  <a:cxnLst>
                    <a:cxn ang="0">
                      <a:pos x="969" y="18"/>
                    </a:cxn>
                    <a:cxn ang="0">
                      <a:pos x="945" y="43"/>
                    </a:cxn>
                    <a:cxn ang="0">
                      <a:pos x="897" y="332"/>
                    </a:cxn>
                    <a:cxn ang="0">
                      <a:pos x="895" y="331"/>
                    </a:cxn>
                    <a:cxn ang="0">
                      <a:pos x="889" y="333"/>
                    </a:cxn>
                    <a:cxn ang="0">
                      <a:pos x="869" y="345"/>
                    </a:cxn>
                    <a:cxn ang="0">
                      <a:pos x="848" y="362"/>
                    </a:cxn>
                    <a:cxn ang="0">
                      <a:pos x="836" y="377"/>
                    </a:cxn>
                    <a:cxn ang="0">
                      <a:pos x="833" y="390"/>
                    </a:cxn>
                    <a:cxn ang="0">
                      <a:pos x="832" y="406"/>
                    </a:cxn>
                    <a:cxn ang="0">
                      <a:pos x="834" y="449"/>
                    </a:cxn>
                    <a:cxn ang="0">
                      <a:pos x="836" y="497"/>
                    </a:cxn>
                    <a:cxn ang="0">
                      <a:pos x="834" y="535"/>
                    </a:cxn>
                    <a:cxn ang="0">
                      <a:pos x="813" y="609"/>
                    </a:cxn>
                    <a:cxn ang="0">
                      <a:pos x="785" y="684"/>
                    </a:cxn>
                    <a:cxn ang="0">
                      <a:pos x="750" y="757"/>
                    </a:cxn>
                    <a:cxn ang="0">
                      <a:pos x="710" y="830"/>
                    </a:cxn>
                    <a:cxn ang="0">
                      <a:pos x="666" y="901"/>
                    </a:cxn>
                    <a:cxn ang="0">
                      <a:pos x="619" y="970"/>
                    </a:cxn>
                    <a:cxn ang="0">
                      <a:pos x="569" y="1037"/>
                    </a:cxn>
                    <a:cxn ang="0">
                      <a:pos x="520" y="1100"/>
                    </a:cxn>
                    <a:cxn ang="0">
                      <a:pos x="479" y="1149"/>
                    </a:cxn>
                    <a:cxn ang="0">
                      <a:pos x="436" y="1199"/>
                    </a:cxn>
                    <a:cxn ang="0">
                      <a:pos x="390" y="1248"/>
                    </a:cxn>
                    <a:cxn ang="0">
                      <a:pos x="340" y="1297"/>
                    </a:cxn>
                    <a:cxn ang="0">
                      <a:pos x="247" y="1384"/>
                    </a:cxn>
                    <a:cxn ang="0">
                      <a:pos x="194" y="1433"/>
                    </a:cxn>
                    <a:cxn ang="0">
                      <a:pos x="140" y="1485"/>
                    </a:cxn>
                    <a:cxn ang="0">
                      <a:pos x="91" y="1541"/>
                    </a:cxn>
                    <a:cxn ang="0">
                      <a:pos x="49" y="1597"/>
                    </a:cxn>
                    <a:cxn ang="0">
                      <a:pos x="31" y="1625"/>
                    </a:cxn>
                    <a:cxn ang="0">
                      <a:pos x="17" y="1653"/>
                    </a:cxn>
                    <a:cxn ang="0">
                      <a:pos x="7" y="1681"/>
                    </a:cxn>
                    <a:cxn ang="0">
                      <a:pos x="0" y="1708"/>
                    </a:cxn>
                    <a:cxn ang="0">
                      <a:pos x="84" y="1639"/>
                    </a:cxn>
                    <a:cxn ang="0">
                      <a:pos x="165" y="1566"/>
                    </a:cxn>
                    <a:cxn ang="0">
                      <a:pos x="244" y="1493"/>
                    </a:cxn>
                    <a:cxn ang="0">
                      <a:pos x="319" y="1416"/>
                    </a:cxn>
                    <a:cxn ang="0">
                      <a:pos x="393" y="1337"/>
                    </a:cxn>
                    <a:cxn ang="0">
                      <a:pos x="463" y="1256"/>
                    </a:cxn>
                    <a:cxn ang="0">
                      <a:pos x="531" y="1173"/>
                    </a:cxn>
                    <a:cxn ang="0">
                      <a:pos x="596" y="1088"/>
                    </a:cxn>
                    <a:cxn ang="0">
                      <a:pos x="670" y="960"/>
                    </a:cxn>
                    <a:cxn ang="0">
                      <a:pos x="744" y="830"/>
                    </a:cxn>
                    <a:cxn ang="0">
                      <a:pos x="812" y="697"/>
                    </a:cxn>
                    <a:cxn ang="0">
                      <a:pos x="845" y="631"/>
                    </a:cxn>
                    <a:cxn ang="0">
                      <a:pos x="874" y="564"/>
                    </a:cxn>
                    <a:cxn ang="0">
                      <a:pos x="901" y="496"/>
                    </a:cxn>
                    <a:cxn ang="0">
                      <a:pos x="925" y="427"/>
                    </a:cxn>
                    <a:cxn ang="0">
                      <a:pos x="946" y="358"/>
                    </a:cxn>
                    <a:cxn ang="0">
                      <a:pos x="963" y="289"/>
                    </a:cxn>
                    <a:cxn ang="0">
                      <a:pos x="975" y="217"/>
                    </a:cxn>
                    <a:cxn ang="0">
                      <a:pos x="985" y="146"/>
                    </a:cxn>
                    <a:cxn ang="0">
                      <a:pos x="988" y="73"/>
                    </a:cxn>
                    <a:cxn ang="0">
                      <a:pos x="987" y="0"/>
                    </a:cxn>
                  </a:cxnLst>
                  <a:rect l="0" t="0" r="r" b="b"/>
                  <a:pathLst>
                    <a:path w="989" h="1708">
                      <a:moveTo>
                        <a:pt x="987" y="0"/>
                      </a:moveTo>
                      <a:lnTo>
                        <a:pt x="969" y="18"/>
                      </a:lnTo>
                      <a:lnTo>
                        <a:pt x="954" y="33"/>
                      </a:lnTo>
                      <a:lnTo>
                        <a:pt x="945" y="43"/>
                      </a:lnTo>
                      <a:lnTo>
                        <a:pt x="941" y="47"/>
                      </a:lnTo>
                      <a:lnTo>
                        <a:pt x="897" y="332"/>
                      </a:lnTo>
                      <a:lnTo>
                        <a:pt x="897" y="331"/>
                      </a:lnTo>
                      <a:lnTo>
                        <a:pt x="895" y="331"/>
                      </a:lnTo>
                      <a:lnTo>
                        <a:pt x="892" y="332"/>
                      </a:lnTo>
                      <a:lnTo>
                        <a:pt x="889" y="333"/>
                      </a:lnTo>
                      <a:lnTo>
                        <a:pt x="880" y="339"/>
                      </a:lnTo>
                      <a:lnTo>
                        <a:pt x="869" y="345"/>
                      </a:lnTo>
                      <a:lnTo>
                        <a:pt x="859" y="354"/>
                      </a:lnTo>
                      <a:lnTo>
                        <a:pt x="848" y="362"/>
                      </a:lnTo>
                      <a:lnTo>
                        <a:pt x="841" y="371"/>
                      </a:lnTo>
                      <a:lnTo>
                        <a:pt x="836" y="377"/>
                      </a:lnTo>
                      <a:lnTo>
                        <a:pt x="834" y="382"/>
                      </a:lnTo>
                      <a:lnTo>
                        <a:pt x="833" y="390"/>
                      </a:lnTo>
                      <a:lnTo>
                        <a:pt x="832" y="398"/>
                      </a:lnTo>
                      <a:lnTo>
                        <a:pt x="832" y="406"/>
                      </a:lnTo>
                      <a:lnTo>
                        <a:pt x="833" y="427"/>
                      </a:lnTo>
                      <a:lnTo>
                        <a:pt x="834" y="449"/>
                      </a:lnTo>
                      <a:lnTo>
                        <a:pt x="835" y="474"/>
                      </a:lnTo>
                      <a:lnTo>
                        <a:pt x="836" y="497"/>
                      </a:lnTo>
                      <a:lnTo>
                        <a:pt x="836" y="517"/>
                      </a:lnTo>
                      <a:lnTo>
                        <a:pt x="834" y="535"/>
                      </a:lnTo>
                      <a:lnTo>
                        <a:pt x="825" y="572"/>
                      </a:lnTo>
                      <a:lnTo>
                        <a:pt x="813" y="609"/>
                      </a:lnTo>
                      <a:lnTo>
                        <a:pt x="801" y="647"/>
                      </a:lnTo>
                      <a:lnTo>
                        <a:pt x="785" y="684"/>
                      </a:lnTo>
                      <a:lnTo>
                        <a:pt x="768" y="721"/>
                      </a:lnTo>
                      <a:lnTo>
                        <a:pt x="750" y="757"/>
                      </a:lnTo>
                      <a:lnTo>
                        <a:pt x="731" y="794"/>
                      </a:lnTo>
                      <a:lnTo>
                        <a:pt x="710" y="830"/>
                      </a:lnTo>
                      <a:lnTo>
                        <a:pt x="688" y="866"/>
                      </a:lnTo>
                      <a:lnTo>
                        <a:pt x="666" y="901"/>
                      </a:lnTo>
                      <a:lnTo>
                        <a:pt x="643" y="936"/>
                      </a:lnTo>
                      <a:lnTo>
                        <a:pt x="619" y="970"/>
                      </a:lnTo>
                      <a:lnTo>
                        <a:pt x="595" y="1003"/>
                      </a:lnTo>
                      <a:lnTo>
                        <a:pt x="569" y="1037"/>
                      </a:lnTo>
                      <a:lnTo>
                        <a:pt x="545" y="1068"/>
                      </a:lnTo>
                      <a:lnTo>
                        <a:pt x="520" y="1100"/>
                      </a:lnTo>
                      <a:lnTo>
                        <a:pt x="500" y="1125"/>
                      </a:lnTo>
                      <a:lnTo>
                        <a:pt x="479" y="1149"/>
                      </a:lnTo>
                      <a:lnTo>
                        <a:pt x="458" y="1173"/>
                      </a:lnTo>
                      <a:lnTo>
                        <a:pt x="436" y="1199"/>
                      </a:lnTo>
                      <a:lnTo>
                        <a:pt x="414" y="1223"/>
                      </a:lnTo>
                      <a:lnTo>
                        <a:pt x="390" y="1248"/>
                      </a:lnTo>
                      <a:lnTo>
                        <a:pt x="365" y="1272"/>
                      </a:lnTo>
                      <a:lnTo>
                        <a:pt x="340" y="1297"/>
                      </a:lnTo>
                      <a:lnTo>
                        <a:pt x="297" y="1338"/>
                      </a:lnTo>
                      <a:lnTo>
                        <a:pt x="247" y="1384"/>
                      </a:lnTo>
                      <a:lnTo>
                        <a:pt x="220" y="1408"/>
                      </a:lnTo>
                      <a:lnTo>
                        <a:pt x="194" y="1433"/>
                      </a:lnTo>
                      <a:lnTo>
                        <a:pt x="167" y="1459"/>
                      </a:lnTo>
                      <a:lnTo>
                        <a:pt x="140" y="1485"/>
                      </a:lnTo>
                      <a:lnTo>
                        <a:pt x="115" y="1513"/>
                      </a:lnTo>
                      <a:lnTo>
                        <a:pt x="91" y="1541"/>
                      </a:lnTo>
                      <a:lnTo>
                        <a:pt x="69" y="1569"/>
                      </a:lnTo>
                      <a:lnTo>
                        <a:pt x="49" y="1597"/>
                      </a:lnTo>
                      <a:lnTo>
                        <a:pt x="40" y="1611"/>
                      </a:lnTo>
                      <a:lnTo>
                        <a:pt x="31" y="1625"/>
                      </a:lnTo>
                      <a:lnTo>
                        <a:pt x="24" y="1639"/>
                      </a:lnTo>
                      <a:lnTo>
                        <a:pt x="17" y="1653"/>
                      </a:lnTo>
                      <a:lnTo>
                        <a:pt x="11" y="1667"/>
                      </a:lnTo>
                      <a:lnTo>
                        <a:pt x="7" y="1681"/>
                      </a:lnTo>
                      <a:lnTo>
                        <a:pt x="3" y="1695"/>
                      </a:lnTo>
                      <a:lnTo>
                        <a:pt x="0" y="1708"/>
                      </a:lnTo>
                      <a:lnTo>
                        <a:pt x="42" y="1674"/>
                      </a:lnTo>
                      <a:lnTo>
                        <a:pt x="84" y="1639"/>
                      </a:lnTo>
                      <a:lnTo>
                        <a:pt x="124" y="1603"/>
                      </a:lnTo>
                      <a:lnTo>
                        <a:pt x="165" y="1566"/>
                      </a:lnTo>
                      <a:lnTo>
                        <a:pt x="204" y="1530"/>
                      </a:lnTo>
                      <a:lnTo>
                        <a:pt x="244" y="1493"/>
                      </a:lnTo>
                      <a:lnTo>
                        <a:pt x="281" y="1455"/>
                      </a:lnTo>
                      <a:lnTo>
                        <a:pt x="319" y="1416"/>
                      </a:lnTo>
                      <a:lnTo>
                        <a:pt x="356" y="1377"/>
                      </a:lnTo>
                      <a:lnTo>
                        <a:pt x="393" y="1337"/>
                      </a:lnTo>
                      <a:lnTo>
                        <a:pt x="429" y="1297"/>
                      </a:lnTo>
                      <a:lnTo>
                        <a:pt x="463" y="1256"/>
                      </a:lnTo>
                      <a:lnTo>
                        <a:pt x="497" y="1215"/>
                      </a:lnTo>
                      <a:lnTo>
                        <a:pt x="531" y="1173"/>
                      </a:lnTo>
                      <a:lnTo>
                        <a:pt x="563" y="1131"/>
                      </a:lnTo>
                      <a:lnTo>
                        <a:pt x="596" y="1088"/>
                      </a:lnTo>
                      <a:lnTo>
                        <a:pt x="633" y="1024"/>
                      </a:lnTo>
                      <a:lnTo>
                        <a:pt x="670" y="960"/>
                      </a:lnTo>
                      <a:lnTo>
                        <a:pt x="707" y="895"/>
                      </a:lnTo>
                      <a:lnTo>
                        <a:pt x="744" y="830"/>
                      </a:lnTo>
                      <a:lnTo>
                        <a:pt x="779" y="764"/>
                      </a:lnTo>
                      <a:lnTo>
                        <a:pt x="812" y="697"/>
                      </a:lnTo>
                      <a:lnTo>
                        <a:pt x="829" y="665"/>
                      </a:lnTo>
                      <a:lnTo>
                        <a:pt x="845" y="631"/>
                      </a:lnTo>
                      <a:lnTo>
                        <a:pt x="860" y="598"/>
                      </a:lnTo>
                      <a:lnTo>
                        <a:pt x="874" y="564"/>
                      </a:lnTo>
                      <a:lnTo>
                        <a:pt x="888" y="530"/>
                      </a:lnTo>
                      <a:lnTo>
                        <a:pt x="901" y="496"/>
                      </a:lnTo>
                      <a:lnTo>
                        <a:pt x="913" y="462"/>
                      </a:lnTo>
                      <a:lnTo>
                        <a:pt x="925" y="427"/>
                      </a:lnTo>
                      <a:lnTo>
                        <a:pt x="935" y="393"/>
                      </a:lnTo>
                      <a:lnTo>
                        <a:pt x="946" y="358"/>
                      </a:lnTo>
                      <a:lnTo>
                        <a:pt x="954" y="323"/>
                      </a:lnTo>
                      <a:lnTo>
                        <a:pt x="963" y="289"/>
                      </a:lnTo>
                      <a:lnTo>
                        <a:pt x="970" y="253"/>
                      </a:lnTo>
                      <a:lnTo>
                        <a:pt x="975" y="217"/>
                      </a:lnTo>
                      <a:lnTo>
                        <a:pt x="980" y="181"/>
                      </a:lnTo>
                      <a:lnTo>
                        <a:pt x="985" y="146"/>
                      </a:lnTo>
                      <a:lnTo>
                        <a:pt x="987" y="110"/>
                      </a:lnTo>
                      <a:lnTo>
                        <a:pt x="988" y="73"/>
                      </a:lnTo>
                      <a:lnTo>
                        <a:pt x="989" y="36"/>
                      </a:lnTo>
                      <a:lnTo>
                        <a:pt x="987" y="0"/>
                      </a:lnTo>
                      <a:close/>
                    </a:path>
                  </a:pathLst>
                </a:custGeom>
                <a:solidFill>
                  <a:srgbClr val="85553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그룹 787"/>
              <p:cNvGrpSpPr/>
              <p:nvPr/>
            </p:nvGrpSpPr>
            <p:grpSpPr>
              <a:xfrm rot="21357438">
                <a:off x="2175403" y="1463649"/>
                <a:ext cx="2139514" cy="2344362"/>
                <a:chOff x="2948080" y="482251"/>
                <a:chExt cx="966154" cy="1194186"/>
              </a:xfrm>
            </p:grpSpPr>
            <p:sp>
              <p:nvSpPr>
                <p:cNvPr id="385" name="Freeform 526"/>
                <p:cNvSpPr>
                  <a:spLocks/>
                </p:cNvSpPr>
                <p:nvPr/>
              </p:nvSpPr>
              <p:spPr bwMode="auto">
                <a:xfrm rot="19770657" flipH="1">
                  <a:off x="3178465" y="911869"/>
                  <a:ext cx="399558" cy="764568"/>
                </a:xfrm>
                <a:custGeom>
                  <a:avLst/>
                  <a:gdLst/>
                  <a:ahLst/>
                  <a:cxnLst>
                    <a:cxn ang="0">
                      <a:pos x="2904" y="1943"/>
                    </a:cxn>
                    <a:cxn ang="0">
                      <a:pos x="2933" y="2089"/>
                    </a:cxn>
                    <a:cxn ang="0">
                      <a:pos x="2927" y="2358"/>
                    </a:cxn>
                    <a:cxn ang="0">
                      <a:pos x="2990" y="2600"/>
                    </a:cxn>
                    <a:cxn ang="0">
                      <a:pos x="3108" y="2224"/>
                    </a:cxn>
                    <a:cxn ang="0">
                      <a:pos x="3224" y="1843"/>
                    </a:cxn>
                    <a:cxn ang="0">
                      <a:pos x="3327" y="1406"/>
                    </a:cxn>
                    <a:cxn ang="0">
                      <a:pos x="3433" y="1121"/>
                    </a:cxn>
                    <a:cxn ang="0">
                      <a:pos x="3588" y="921"/>
                    </a:cxn>
                    <a:cxn ang="0">
                      <a:pos x="3830" y="776"/>
                    </a:cxn>
                    <a:cxn ang="0">
                      <a:pos x="4145" y="682"/>
                    </a:cxn>
                    <a:cxn ang="0">
                      <a:pos x="4339" y="483"/>
                    </a:cxn>
                    <a:cxn ang="0">
                      <a:pos x="3859" y="204"/>
                    </a:cxn>
                    <a:cxn ang="0">
                      <a:pos x="3311" y="45"/>
                    </a:cxn>
                    <a:cxn ang="0">
                      <a:pos x="2746" y="0"/>
                    </a:cxn>
                    <a:cxn ang="0">
                      <a:pos x="2278" y="57"/>
                    </a:cxn>
                    <a:cxn ang="0">
                      <a:pos x="1924" y="197"/>
                    </a:cxn>
                    <a:cxn ang="0">
                      <a:pos x="1368" y="544"/>
                    </a:cxn>
                    <a:cxn ang="0">
                      <a:pos x="944" y="1070"/>
                    </a:cxn>
                    <a:cxn ang="0">
                      <a:pos x="659" y="1703"/>
                    </a:cxn>
                    <a:cxn ang="0">
                      <a:pos x="475" y="2373"/>
                    </a:cxn>
                    <a:cxn ang="0">
                      <a:pos x="326" y="3075"/>
                    </a:cxn>
                    <a:cxn ang="0">
                      <a:pos x="238" y="3616"/>
                    </a:cxn>
                    <a:cxn ang="0">
                      <a:pos x="240" y="3995"/>
                    </a:cxn>
                    <a:cxn ang="0">
                      <a:pos x="338" y="4063"/>
                    </a:cxn>
                    <a:cxn ang="0">
                      <a:pos x="472" y="3843"/>
                    </a:cxn>
                    <a:cxn ang="0">
                      <a:pos x="588" y="3660"/>
                    </a:cxn>
                    <a:cxn ang="0">
                      <a:pos x="555" y="4137"/>
                    </a:cxn>
                    <a:cxn ang="0">
                      <a:pos x="428" y="4962"/>
                    </a:cxn>
                    <a:cxn ang="0">
                      <a:pos x="314" y="5521"/>
                    </a:cxn>
                    <a:cxn ang="0">
                      <a:pos x="200" y="5916"/>
                    </a:cxn>
                    <a:cxn ang="0">
                      <a:pos x="51" y="6252"/>
                    </a:cxn>
                    <a:cxn ang="0">
                      <a:pos x="40" y="6381"/>
                    </a:cxn>
                    <a:cxn ang="0">
                      <a:pos x="314" y="6090"/>
                    </a:cxn>
                    <a:cxn ang="0">
                      <a:pos x="560" y="5721"/>
                    </a:cxn>
                    <a:cxn ang="0">
                      <a:pos x="898" y="5171"/>
                    </a:cxn>
                    <a:cxn ang="0">
                      <a:pos x="782" y="5717"/>
                    </a:cxn>
                    <a:cxn ang="0">
                      <a:pos x="642" y="6162"/>
                    </a:cxn>
                    <a:cxn ang="0">
                      <a:pos x="490" y="6479"/>
                    </a:cxn>
                    <a:cxn ang="0">
                      <a:pos x="246" y="6817"/>
                    </a:cxn>
                    <a:cxn ang="0">
                      <a:pos x="344" y="6808"/>
                    </a:cxn>
                    <a:cxn ang="0">
                      <a:pos x="558" y="6582"/>
                    </a:cxn>
                    <a:cxn ang="0">
                      <a:pos x="758" y="6275"/>
                    </a:cxn>
                    <a:cxn ang="0">
                      <a:pos x="994" y="5795"/>
                    </a:cxn>
                    <a:cxn ang="0">
                      <a:pos x="1230" y="5365"/>
                    </a:cxn>
                    <a:cxn ang="0">
                      <a:pos x="1371" y="5065"/>
                    </a:cxn>
                    <a:cxn ang="0">
                      <a:pos x="1436" y="4860"/>
                    </a:cxn>
                    <a:cxn ang="0">
                      <a:pos x="1543" y="4962"/>
                    </a:cxn>
                    <a:cxn ang="0">
                      <a:pos x="1577" y="5188"/>
                    </a:cxn>
                    <a:cxn ang="0">
                      <a:pos x="1564" y="5547"/>
                    </a:cxn>
                    <a:cxn ang="0">
                      <a:pos x="1771" y="5045"/>
                    </a:cxn>
                    <a:cxn ang="0">
                      <a:pos x="1923" y="4539"/>
                    </a:cxn>
                    <a:cxn ang="0">
                      <a:pos x="1990" y="4169"/>
                    </a:cxn>
                    <a:cxn ang="0">
                      <a:pos x="2098" y="3733"/>
                    </a:cxn>
                    <a:cxn ang="0">
                      <a:pos x="2186" y="3493"/>
                    </a:cxn>
                    <a:cxn ang="0">
                      <a:pos x="2265" y="3633"/>
                    </a:cxn>
                    <a:cxn ang="0">
                      <a:pos x="2340" y="3958"/>
                    </a:cxn>
                    <a:cxn ang="0">
                      <a:pos x="2354" y="4254"/>
                    </a:cxn>
                    <a:cxn ang="0">
                      <a:pos x="2450" y="4117"/>
                    </a:cxn>
                    <a:cxn ang="0">
                      <a:pos x="2550" y="3698"/>
                    </a:cxn>
                    <a:cxn ang="0">
                      <a:pos x="2630" y="2996"/>
                    </a:cxn>
                    <a:cxn ang="0">
                      <a:pos x="2703" y="2561"/>
                    </a:cxn>
                  </a:cxnLst>
                  <a:rect l="0" t="0" r="r" b="b"/>
                  <a:pathLst>
                    <a:path w="4489" h="7036">
                      <a:moveTo>
                        <a:pt x="2856" y="2071"/>
                      </a:moveTo>
                      <a:lnTo>
                        <a:pt x="2866" y="2034"/>
                      </a:lnTo>
                      <a:lnTo>
                        <a:pt x="2875" y="1999"/>
                      </a:lnTo>
                      <a:lnTo>
                        <a:pt x="2882" y="1982"/>
                      </a:lnTo>
                      <a:lnTo>
                        <a:pt x="2889" y="1966"/>
                      </a:lnTo>
                      <a:lnTo>
                        <a:pt x="2894" y="1958"/>
                      </a:lnTo>
                      <a:lnTo>
                        <a:pt x="2899" y="1951"/>
                      </a:lnTo>
                      <a:lnTo>
                        <a:pt x="2904" y="1943"/>
                      </a:lnTo>
                      <a:lnTo>
                        <a:pt x="2911" y="1936"/>
                      </a:lnTo>
                      <a:lnTo>
                        <a:pt x="2918" y="1957"/>
                      </a:lnTo>
                      <a:lnTo>
                        <a:pt x="2923" y="1979"/>
                      </a:lnTo>
                      <a:lnTo>
                        <a:pt x="2928" y="2000"/>
                      </a:lnTo>
                      <a:lnTo>
                        <a:pt x="2931" y="2021"/>
                      </a:lnTo>
                      <a:lnTo>
                        <a:pt x="2933" y="2044"/>
                      </a:lnTo>
                      <a:lnTo>
                        <a:pt x="2933" y="2066"/>
                      </a:lnTo>
                      <a:lnTo>
                        <a:pt x="2933" y="2089"/>
                      </a:lnTo>
                      <a:lnTo>
                        <a:pt x="2933" y="2111"/>
                      </a:lnTo>
                      <a:lnTo>
                        <a:pt x="2930" y="2157"/>
                      </a:lnTo>
                      <a:lnTo>
                        <a:pt x="2927" y="2202"/>
                      </a:lnTo>
                      <a:lnTo>
                        <a:pt x="2923" y="2246"/>
                      </a:lnTo>
                      <a:lnTo>
                        <a:pt x="2922" y="2289"/>
                      </a:lnTo>
                      <a:lnTo>
                        <a:pt x="2923" y="2313"/>
                      </a:lnTo>
                      <a:lnTo>
                        <a:pt x="2925" y="2335"/>
                      </a:lnTo>
                      <a:lnTo>
                        <a:pt x="2927" y="2358"/>
                      </a:lnTo>
                      <a:lnTo>
                        <a:pt x="2929" y="2380"/>
                      </a:lnTo>
                      <a:lnTo>
                        <a:pt x="2936" y="2425"/>
                      </a:lnTo>
                      <a:lnTo>
                        <a:pt x="2945" y="2469"/>
                      </a:lnTo>
                      <a:lnTo>
                        <a:pt x="2953" y="2514"/>
                      </a:lnTo>
                      <a:lnTo>
                        <a:pt x="2962" y="2557"/>
                      </a:lnTo>
                      <a:lnTo>
                        <a:pt x="2969" y="2602"/>
                      </a:lnTo>
                      <a:lnTo>
                        <a:pt x="2975" y="2647"/>
                      </a:lnTo>
                      <a:lnTo>
                        <a:pt x="2990" y="2600"/>
                      </a:lnTo>
                      <a:lnTo>
                        <a:pt x="3005" y="2553"/>
                      </a:lnTo>
                      <a:lnTo>
                        <a:pt x="3020" y="2506"/>
                      </a:lnTo>
                      <a:lnTo>
                        <a:pt x="3035" y="2459"/>
                      </a:lnTo>
                      <a:lnTo>
                        <a:pt x="3049" y="2412"/>
                      </a:lnTo>
                      <a:lnTo>
                        <a:pt x="3063" y="2365"/>
                      </a:lnTo>
                      <a:lnTo>
                        <a:pt x="3078" y="2318"/>
                      </a:lnTo>
                      <a:lnTo>
                        <a:pt x="3093" y="2271"/>
                      </a:lnTo>
                      <a:lnTo>
                        <a:pt x="3108" y="2224"/>
                      </a:lnTo>
                      <a:lnTo>
                        <a:pt x="3123" y="2177"/>
                      </a:lnTo>
                      <a:lnTo>
                        <a:pt x="3137" y="2130"/>
                      </a:lnTo>
                      <a:lnTo>
                        <a:pt x="3152" y="2083"/>
                      </a:lnTo>
                      <a:lnTo>
                        <a:pt x="3166" y="2036"/>
                      </a:lnTo>
                      <a:lnTo>
                        <a:pt x="3181" y="1989"/>
                      </a:lnTo>
                      <a:lnTo>
                        <a:pt x="3195" y="1941"/>
                      </a:lnTo>
                      <a:lnTo>
                        <a:pt x="3209" y="1894"/>
                      </a:lnTo>
                      <a:lnTo>
                        <a:pt x="3224" y="1843"/>
                      </a:lnTo>
                      <a:lnTo>
                        <a:pt x="3237" y="1791"/>
                      </a:lnTo>
                      <a:lnTo>
                        <a:pt x="3249" y="1737"/>
                      </a:lnTo>
                      <a:lnTo>
                        <a:pt x="3262" y="1683"/>
                      </a:lnTo>
                      <a:lnTo>
                        <a:pt x="3274" y="1628"/>
                      </a:lnTo>
                      <a:lnTo>
                        <a:pt x="3287" y="1573"/>
                      </a:lnTo>
                      <a:lnTo>
                        <a:pt x="3300" y="1517"/>
                      </a:lnTo>
                      <a:lnTo>
                        <a:pt x="3314" y="1462"/>
                      </a:lnTo>
                      <a:lnTo>
                        <a:pt x="3327" y="1406"/>
                      </a:lnTo>
                      <a:lnTo>
                        <a:pt x="3342" y="1352"/>
                      </a:lnTo>
                      <a:lnTo>
                        <a:pt x="3360" y="1299"/>
                      </a:lnTo>
                      <a:lnTo>
                        <a:pt x="3379" y="1246"/>
                      </a:lnTo>
                      <a:lnTo>
                        <a:pt x="3388" y="1221"/>
                      </a:lnTo>
                      <a:lnTo>
                        <a:pt x="3399" y="1195"/>
                      </a:lnTo>
                      <a:lnTo>
                        <a:pt x="3410" y="1169"/>
                      </a:lnTo>
                      <a:lnTo>
                        <a:pt x="3422" y="1145"/>
                      </a:lnTo>
                      <a:lnTo>
                        <a:pt x="3433" y="1121"/>
                      </a:lnTo>
                      <a:lnTo>
                        <a:pt x="3446" y="1098"/>
                      </a:lnTo>
                      <a:lnTo>
                        <a:pt x="3460" y="1074"/>
                      </a:lnTo>
                      <a:lnTo>
                        <a:pt x="3474" y="1052"/>
                      </a:lnTo>
                      <a:lnTo>
                        <a:pt x="3494" y="1023"/>
                      </a:lnTo>
                      <a:lnTo>
                        <a:pt x="3516" y="995"/>
                      </a:lnTo>
                      <a:lnTo>
                        <a:pt x="3539" y="969"/>
                      </a:lnTo>
                      <a:lnTo>
                        <a:pt x="3563" y="944"/>
                      </a:lnTo>
                      <a:lnTo>
                        <a:pt x="3588" y="921"/>
                      </a:lnTo>
                      <a:lnTo>
                        <a:pt x="3615" y="899"/>
                      </a:lnTo>
                      <a:lnTo>
                        <a:pt x="3643" y="878"/>
                      </a:lnTo>
                      <a:lnTo>
                        <a:pt x="3672" y="859"/>
                      </a:lnTo>
                      <a:lnTo>
                        <a:pt x="3702" y="839"/>
                      </a:lnTo>
                      <a:lnTo>
                        <a:pt x="3733" y="822"/>
                      </a:lnTo>
                      <a:lnTo>
                        <a:pt x="3765" y="806"/>
                      </a:lnTo>
                      <a:lnTo>
                        <a:pt x="3797" y="791"/>
                      </a:lnTo>
                      <a:lnTo>
                        <a:pt x="3830" y="776"/>
                      </a:lnTo>
                      <a:lnTo>
                        <a:pt x="3863" y="764"/>
                      </a:lnTo>
                      <a:lnTo>
                        <a:pt x="3897" y="751"/>
                      </a:lnTo>
                      <a:lnTo>
                        <a:pt x="3931" y="739"/>
                      </a:lnTo>
                      <a:lnTo>
                        <a:pt x="3967" y="728"/>
                      </a:lnTo>
                      <a:lnTo>
                        <a:pt x="4002" y="718"/>
                      </a:lnTo>
                      <a:lnTo>
                        <a:pt x="4037" y="708"/>
                      </a:lnTo>
                      <a:lnTo>
                        <a:pt x="4073" y="700"/>
                      </a:lnTo>
                      <a:lnTo>
                        <a:pt x="4145" y="682"/>
                      </a:lnTo>
                      <a:lnTo>
                        <a:pt x="4217" y="667"/>
                      </a:lnTo>
                      <a:lnTo>
                        <a:pt x="4287" y="655"/>
                      </a:lnTo>
                      <a:lnTo>
                        <a:pt x="4357" y="642"/>
                      </a:lnTo>
                      <a:lnTo>
                        <a:pt x="4424" y="630"/>
                      </a:lnTo>
                      <a:lnTo>
                        <a:pt x="4489" y="617"/>
                      </a:lnTo>
                      <a:lnTo>
                        <a:pt x="4441" y="570"/>
                      </a:lnTo>
                      <a:lnTo>
                        <a:pt x="4391" y="525"/>
                      </a:lnTo>
                      <a:lnTo>
                        <a:pt x="4339" y="483"/>
                      </a:lnTo>
                      <a:lnTo>
                        <a:pt x="4284" y="441"/>
                      </a:lnTo>
                      <a:lnTo>
                        <a:pt x="4227" y="402"/>
                      </a:lnTo>
                      <a:lnTo>
                        <a:pt x="4170" y="364"/>
                      </a:lnTo>
                      <a:lnTo>
                        <a:pt x="4111" y="328"/>
                      </a:lnTo>
                      <a:lnTo>
                        <a:pt x="4050" y="295"/>
                      </a:lnTo>
                      <a:lnTo>
                        <a:pt x="3987" y="263"/>
                      </a:lnTo>
                      <a:lnTo>
                        <a:pt x="3924" y="233"/>
                      </a:lnTo>
                      <a:lnTo>
                        <a:pt x="3859" y="204"/>
                      </a:lnTo>
                      <a:lnTo>
                        <a:pt x="3793" y="178"/>
                      </a:lnTo>
                      <a:lnTo>
                        <a:pt x="3726" y="154"/>
                      </a:lnTo>
                      <a:lnTo>
                        <a:pt x="3659" y="131"/>
                      </a:lnTo>
                      <a:lnTo>
                        <a:pt x="3590" y="110"/>
                      </a:lnTo>
                      <a:lnTo>
                        <a:pt x="3522" y="91"/>
                      </a:lnTo>
                      <a:lnTo>
                        <a:pt x="3453" y="74"/>
                      </a:lnTo>
                      <a:lnTo>
                        <a:pt x="3382" y="59"/>
                      </a:lnTo>
                      <a:lnTo>
                        <a:pt x="3311" y="45"/>
                      </a:lnTo>
                      <a:lnTo>
                        <a:pt x="3241" y="33"/>
                      </a:lnTo>
                      <a:lnTo>
                        <a:pt x="3169" y="24"/>
                      </a:lnTo>
                      <a:lnTo>
                        <a:pt x="3099" y="15"/>
                      </a:lnTo>
                      <a:lnTo>
                        <a:pt x="3028" y="9"/>
                      </a:lnTo>
                      <a:lnTo>
                        <a:pt x="2957" y="4"/>
                      </a:lnTo>
                      <a:lnTo>
                        <a:pt x="2886" y="1"/>
                      </a:lnTo>
                      <a:lnTo>
                        <a:pt x="2817" y="0"/>
                      </a:lnTo>
                      <a:lnTo>
                        <a:pt x="2746" y="0"/>
                      </a:lnTo>
                      <a:lnTo>
                        <a:pt x="2677" y="2"/>
                      </a:lnTo>
                      <a:lnTo>
                        <a:pt x="2608" y="7"/>
                      </a:lnTo>
                      <a:lnTo>
                        <a:pt x="2541" y="12"/>
                      </a:lnTo>
                      <a:lnTo>
                        <a:pt x="2474" y="19"/>
                      </a:lnTo>
                      <a:lnTo>
                        <a:pt x="2407" y="28"/>
                      </a:lnTo>
                      <a:lnTo>
                        <a:pt x="2365" y="35"/>
                      </a:lnTo>
                      <a:lnTo>
                        <a:pt x="2322" y="45"/>
                      </a:lnTo>
                      <a:lnTo>
                        <a:pt x="2278" y="57"/>
                      </a:lnTo>
                      <a:lnTo>
                        <a:pt x="2233" y="70"/>
                      </a:lnTo>
                      <a:lnTo>
                        <a:pt x="2189" y="84"/>
                      </a:lnTo>
                      <a:lnTo>
                        <a:pt x="2144" y="100"/>
                      </a:lnTo>
                      <a:lnTo>
                        <a:pt x="2099" y="119"/>
                      </a:lnTo>
                      <a:lnTo>
                        <a:pt x="2056" y="137"/>
                      </a:lnTo>
                      <a:lnTo>
                        <a:pt x="2011" y="156"/>
                      </a:lnTo>
                      <a:lnTo>
                        <a:pt x="1967" y="176"/>
                      </a:lnTo>
                      <a:lnTo>
                        <a:pt x="1924" y="197"/>
                      </a:lnTo>
                      <a:lnTo>
                        <a:pt x="1881" y="217"/>
                      </a:lnTo>
                      <a:lnTo>
                        <a:pt x="1799" y="259"/>
                      </a:lnTo>
                      <a:lnTo>
                        <a:pt x="1722" y="299"/>
                      </a:lnTo>
                      <a:lnTo>
                        <a:pt x="1645" y="342"/>
                      </a:lnTo>
                      <a:lnTo>
                        <a:pt x="1572" y="388"/>
                      </a:lnTo>
                      <a:lnTo>
                        <a:pt x="1501" y="437"/>
                      </a:lnTo>
                      <a:lnTo>
                        <a:pt x="1434" y="488"/>
                      </a:lnTo>
                      <a:lnTo>
                        <a:pt x="1368" y="544"/>
                      </a:lnTo>
                      <a:lnTo>
                        <a:pt x="1306" y="601"/>
                      </a:lnTo>
                      <a:lnTo>
                        <a:pt x="1248" y="661"/>
                      </a:lnTo>
                      <a:lnTo>
                        <a:pt x="1191" y="724"/>
                      </a:lnTo>
                      <a:lnTo>
                        <a:pt x="1137" y="789"/>
                      </a:lnTo>
                      <a:lnTo>
                        <a:pt x="1085" y="856"/>
                      </a:lnTo>
                      <a:lnTo>
                        <a:pt x="1036" y="926"/>
                      </a:lnTo>
                      <a:lnTo>
                        <a:pt x="989" y="997"/>
                      </a:lnTo>
                      <a:lnTo>
                        <a:pt x="944" y="1070"/>
                      </a:lnTo>
                      <a:lnTo>
                        <a:pt x="901" y="1145"/>
                      </a:lnTo>
                      <a:lnTo>
                        <a:pt x="861" y="1222"/>
                      </a:lnTo>
                      <a:lnTo>
                        <a:pt x="823" y="1299"/>
                      </a:lnTo>
                      <a:lnTo>
                        <a:pt x="786" y="1378"/>
                      </a:lnTo>
                      <a:lnTo>
                        <a:pt x="752" y="1458"/>
                      </a:lnTo>
                      <a:lnTo>
                        <a:pt x="719" y="1539"/>
                      </a:lnTo>
                      <a:lnTo>
                        <a:pt x="688" y="1621"/>
                      </a:lnTo>
                      <a:lnTo>
                        <a:pt x="659" y="1703"/>
                      </a:lnTo>
                      <a:lnTo>
                        <a:pt x="631" y="1787"/>
                      </a:lnTo>
                      <a:lnTo>
                        <a:pt x="604" y="1870"/>
                      </a:lnTo>
                      <a:lnTo>
                        <a:pt x="580" y="1954"/>
                      </a:lnTo>
                      <a:lnTo>
                        <a:pt x="556" y="2037"/>
                      </a:lnTo>
                      <a:lnTo>
                        <a:pt x="534" y="2122"/>
                      </a:lnTo>
                      <a:lnTo>
                        <a:pt x="513" y="2206"/>
                      </a:lnTo>
                      <a:lnTo>
                        <a:pt x="493" y="2289"/>
                      </a:lnTo>
                      <a:lnTo>
                        <a:pt x="475" y="2373"/>
                      </a:lnTo>
                      <a:lnTo>
                        <a:pt x="457" y="2456"/>
                      </a:lnTo>
                      <a:lnTo>
                        <a:pt x="440" y="2538"/>
                      </a:lnTo>
                      <a:lnTo>
                        <a:pt x="424" y="2619"/>
                      </a:lnTo>
                      <a:lnTo>
                        <a:pt x="407" y="2705"/>
                      </a:lnTo>
                      <a:lnTo>
                        <a:pt x="387" y="2793"/>
                      </a:lnTo>
                      <a:lnTo>
                        <a:pt x="368" y="2885"/>
                      </a:lnTo>
                      <a:lnTo>
                        <a:pt x="347" y="2979"/>
                      </a:lnTo>
                      <a:lnTo>
                        <a:pt x="326" y="3075"/>
                      </a:lnTo>
                      <a:lnTo>
                        <a:pt x="306" y="3172"/>
                      </a:lnTo>
                      <a:lnTo>
                        <a:pt x="287" y="3271"/>
                      </a:lnTo>
                      <a:lnTo>
                        <a:pt x="270" y="3369"/>
                      </a:lnTo>
                      <a:lnTo>
                        <a:pt x="262" y="3419"/>
                      </a:lnTo>
                      <a:lnTo>
                        <a:pt x="255" y="3468"/>
                      </a:lnTo>
                      <a:lnTo>
                        <a:pt x="248" y="3517"/>
                      </a:lnTo>
                      <a:lnTo>
                        <a:pt x="243" y="3566"/>
                      </a:lnTo>
                      <a:lnTo>
                        <a:pt x="238" y="3616"/>
                      </a:lnTo>
                      <a:lnTo>
                        <a:pt x="235" y="3665"/>
                      </a:lnTo>
                      <a:lnTo>
                        <a:pt x="231" y="3713"/>
                      </a:lnTo>
                      <a:lnTo>
                        <a:pt x="230" y="3761"/>
                      </a:lnTo>
                      <a:lnTo>
                        <a:pt x="229" y="3809"/>
                      </a:lnTo>
                      <a:lnTo>
                        <a:pt x="230" y="3856"/>
                      </a:lnTo>
                      <a:lnTo>
                        <a:pt x="231" y="3903"/>
                      </a:lnTo>
                      <a:lnTo>
                        <a:pt x="236" y="3949"/>
                      </a:lnTo>
                      <a:lnTo>
                        <a:pt x="240" y="3995"/>
                      </a:lnTo>
                      <a:lnTo>
                        <a:pt x="246" y="4040"/>
                      </a:lnTo>
                      <a:lnTo>
                        <a:pt x="254" y="4083"/>
                      </a:lnTo>
                      <a:lnTo>
                        <a:pt x="263" y="4126"/>
                      </a:lnTo>
                      <a:lnTo>
                        <a:pt x="280" y="4115"/>
                      </a:lnTo>
                      <a:lnTo>
                        <a:pt x="295" y="4104"/>
                      </a:lnTo>
                      <a:lnTo>
                        <a:pt x="310" y="4091"/>
                      </a:lnTo>
                      <a:lnTo>
                        <a:pt x="324" y="4077"/>
                      </a:lnTo>
                      <a:lnTo>
                        <a:pt x="338" y="4063"/>
                      </a:lnTo>
                      <a:lnTo>
                        <a:pt x="350" y="4048"/>
                      </a:lnTo>
                      <a:lnTo>
                        <a:pt x="363" y="4033"/>
                      </a:lnTo>
                      <a:lnTo>
                        <a:pt x="373" y="4017"/>
                      </a:lnTo>
                      <a:lnTo>
                        <a:pt x="396" y="3984"/>
                      </a:lnTo>
                      <a:lnTo>
                        <a:pt x="415" y="3950"/>
                      </a:lnTo>
                      <a:lnTo>
                        <a:pt x="434" y="3915"/>
                      </a:lnTo>
                      <a:lnTo>
                        <a:pt x="454" y="3879"/>
                      </a:lnTo>
                      <a:lnTo>
                        <a:pt x="472" y="3843"/>
                      </a:lnTo>
                      <a:lnTo>
                        <a:pt x="490" y="3808"/>
                      </a:lnTo>
                      <a:lnTo>
                        <a:pt x="509" y="3773"/>
                      </a:lnTo>
                      <a:lnTo>
                        <a:pt x="529" y="3738"/>
                      </a:lnTo>
                      <a:lnTo>
                        <a:pt x="540" y="3722"/>
                      </a:lnTo>
                      <a:lnTo>
                        <a:pt x="552" y="3706"/>
                      </a:lnTo>
                      <a:lnTo>
                        <a:pt x="564" y="3690"/>
                      </a:lnTo>
                      <a:lnTo>
                        <a:pt x="575" y="3675"/>
                      </a:lnTo>
                      <a:lnTo>
                        <a:pt x="588" y="3660"/>
                      </a:lnTo>
                      <a:lnTo>
                        <a:pt x="602" y="3647"/>
                      </a:lnTo>
                      <a:lnTo>
                        <a:pt x="616" y="3634"/>
                      </a:lnTo>
                      <a:lnTo>
                        <a:pt x="631" y="3621"/>
                      </a:lnTo>
                      <a:lnTo>
                        <a:pt x="615" y="3723"/>
                      </a:lnTo>
                      <a:lnTo>
                        <a:pt x="600" y="3827"/>
                      </a:lnTo>
                      <a:lnTo>
                        <a:pt x="585" y="3931"/>
                      </a:lnTo>
                      <a:lnTo>
                        <a:pt x="570" y="4033"/>
                      </a:lnTo>
                      <a:lnTo>
                        <a:pt x="555" y="4137"/>
                      </a:lnTo>
                      <a:lnTo>
                        <a:pt x="540" y="4240"/>
                      </a:lnTo>
                      <a:lnTo>
                        <a:pt x="525" y="4344"/>
                      </a:lnTo>
                      <a:lnTo>
                        <a:pt x="510" y="4446"/>
                      </a:lnTo>
                      <a:lnTo>
                        <a:pt x="495" y="4550"/>
                      </a:lnTo>
                      <a:lnTo>
                        <a:pt x="479" y="4653"/>
                      </a:lnTo>
                      <a:lnTo>
                        <a:pt x="463" y="4756"/>
                      </a:lnTo>
                      <a:lnTo>
                        <a:pt x="446" y="4860"/>
                      </a:lnTo>
                      <a:lnTo>
                        <a:pt x="428" y="4962"/>
                      </a:lnTo>
                      <a:lnTo>
                        <a:pt x="410" y="5065"/>
                      </a:lnTo>
                      <a:lnTo>
                        <a:pt x="391" y="5167"/>
                      </a:lnTo>
                      <a:lnTo>
                        <a:pt x="369" y="5270"/>
                      </a:lnTo>
                      <a:lnTo>
                        <a:pt x="358" y="5320"/>
                      </a:lnTo>
                      <a:lnTo>
                        <a:pt x="348" y="5370"/>
                      </a:lnTo>
                      <a:lnTo>
                        <a:pt x="337" y="5420"/>
                      </a:lnTo>
                      <a:lnTo>
                        <a:pt x="325" y="5470"/>
                      </a:lnTo>
                      <a:lnTo>
                        <a:pt x="314" y="5521"/>
                      </a:lnTo>
                      <a:lnTo>
                        <a:pt x="302" y="5570"/>
                      </a:lnTo>
                      <a:lnTo>
                        <a:pt x="289" y="5620"/>
                      </a:lnTo>
                      <a:lnTo>
                        <a:pt x="275" y="5670"/>
                      </a:lnTo>
                      <a:lnTo>
                        <a:pt x="261" y="5719"/>
                      </a:lnTo>
                      <a:lnTo>
                        <a:pt x="247" y="5769"/>
                      </a:lnTo>
                      <a:lnTo>
                        <a:pt x="232" y="5818"/>
                      </a:lnTo>
                      <a:lnTo>
                        <a:pt x="216" y="5868"/>
                      </a:lnTo>
                      <a:lnTo>
                        <a:pt x="200" y="5916"/>
                      </a:lnTo>
                      <a:lnTo>
                        <a:pt x="183" y="5965"/>
                      </a:lnTo>
                      <a:lnTo>
                        <a:pt x="165" y="6013"/>
                      </a:lnTo>
                      <a:lnTo>
                        <a:pt x="146" y="6060"/>
                      </a:lnTo>
                      <a:lnTo>
                        <a:pt x="131" y="6095"/>
                      </a:lnTo>
                      <a:lnTo>
                        <a:pt x="109" y="6136"/>
                      </a:lnTo>
                      <a:lnTo>
                        <a:pt x="86" y="6180"/>
                      </a:lnTo>
                      <a:lnTo>
                        <a:pt x="62" y="6227"/>
                      </a:lnTo>
                      <a:lnTo>
                        <a:pt x="51" y="6252"/>
                      </a:lnTo>
                      <a:lnTo>
                        <a:pt x="39" y="6277"/>
                      </a:lnTo>
                      <a:lnTo>
                        <a:pt x="29" y="6301"/>
                      </a:lnTo>
                      <a:lnTo>
                        <a:pt x="20" y="6326"/>
                      </a:lnTo>
                      <a:lnTo>
                        <a:pt x="12" y="6349"/>
                      </a:lnTo>
                      <a:lnTo>
                        <a:pt x="6" y="6372"/>
                      </a:lnTo>
                      <a:lnTo>
                        <a:pt x="2" y="6393"/>
                      </a:lnTo>
                      <a:lnTo>
                        <a:pt x="0" y="6413"/>
                      </a:lnTo>
                      <a:lnTo>
                        <a:pt x="40" y="6381"/>
                      </a:lnTo>
                      <a:lnTo>
                        <a:pt x="77" y="6347"/>
                      </a:lnTo>
                      <a:lnTo>
                        <a:pt x="115" y="6312"/>
                      </a:lnTo>
                      <a:lnTo>
                        <a:pt x="150" y="6277"/>
                      </a:lnTo>
                      <a:lnTo>
                        <a:pt x="185" y="6240"/>
                      </a:lnTo>
                      <a:lnTo>
                        <a:pt x="218" y="6204"/>
                      </a:lnTo>
                      <a:lnTo>
                        <a:pt x="251" y="6167"/>
                      </a:lnTo>
                      <a:lnTo>
                        <a:pt x="283" y="6128"/>
                      </a:lnTo>
                      <a:lnTo>
                        <a:pt x="314" y="6090"/>
                      </a:lnTo>
                      <a:lnTo>
                        <a:pt x="342" y="6050"/>
                      </a:lnTo>
                      <a:lnTo>
                        <a:pt x="372" y="6011"/>
                      </a:lnTo>
                      <a:lnTo>
                        <a:pt x="400" y="5970"/>
                      </a:lnTo>
                      <a:lnTo>
                        <a:pt x="428" y="5929"/>
                      </a:lnTo>
                      <a:lnTo>
                        <a:pt x="456" y="5889"/>
                      </a:lnTo>
                      <a:lnTo>
                        <a:pt x="482" y="5847"/>
                      </a:lnTo>
                      <a:lnTo>
                        <a:pt x="508" y="5806"/>
                      </a:lnTo>
                      <a:lnTo>
                        <a:pt x="560" y="5721"/>
                      </a:lnTo>
                      <a:lnTo>
                        <a:pt x="611" y="5637"/>
                      </a:lnTo>
                      <a:lnTo>
                        <a:pt x="661" y="5551"/>
                      </a:lnTo>
                      <a:lnTo>
                        <a:pt x="712" y="5466"/>
                      </a:lnTo>
                      <a:lnTo>
                        <a:pt x="764" y="5381"/>
                      </a:lnTo>
                      <a:lnTo>
                        <a:pt x="816" y="5296"/>
                      </a:lnTo>
                      <a:lnTo>
                        <a:pt x="843" y="5255"/>
                      </a:lnTo>
                      <a:lnTo>
                        <a:pt x="870" y="5213"/>
                      </a:lnTo>
                      <a:lnTo>
                        <a:pt x="898" y="5171"/>
                      </a:lnTo>
                      <a:lnTo>
                        <a:pt x="927" y="5130"/>
                      </a:lnTo>
                      <a:lnTo>
                        <a:pt x="905" y="5215"/>
                      </a:lnTo>
                      <a:lnTo>
                        <a:pt x="884" y="5299"/>
                      </a:lnTo>
                      <a:lnTo>
                        <a:pt x="863" y="5384"/>
                      </a:lnTo>
                      <a:lnTo>
                        <a:pt x="844" y="5468"/>
                      </a:lnTo>
                      <a:lnTo>
                        <a:pt x="823" y="5551"/>
                      </a:lnTo>
                      <a:lnTo>
                        <a:pt x="803" y="5635"/>
                      </a:lnTo>
                      <a:lnTo>
                        <a:pt x="782" y="5717"/>
                      </a:lnTo>
                      <a:lnTo>
                        <a:pt x="760" y="5799"/>
                      </a:lnTo>
                      <a:lnTo>
                        <a:pt x="737" y="5880"/>
                      </a:lnTo>
                      <a:lnTo>
                        <a:pt x="712" y="5962"/>
                      </a:lnTo>
                      <a:lnTo>
                        <a:pt x="699" y="6002"/>
                      </a:lnTo>
                      <a:lnTo>
                        <a:pt x="686" y="6043"/>
                      </a:lnTo>
                      <a:lnTo>
                        <a:pt x="672" y="6082"/>
                      </a:lnTo>
                      <a:lnTo>
                        <a:pt x="657" y="6123"/>
                      </a:lnTo>
                      <a:lnTo>
                        <a:pt x="642" y="6162"/>
                      </a:lnTo>
                      <a:lnTo>
                        <a:pt x="626" y="6202"/>
                      </a:lnTo>
                      <a:lnTo>
                        <a:pt x="609" y="6241"/>
                      </a:lnTo>
                      <a:lnTo>
                        <a:pt x="591" y="6281"/>
                      </a:lnTo>
                      <a:lnTo>
                        <a:pt x="572" y="6320"/>
                      </a:lnTo>
                      <a:lnTo>
                        <a:pt x="554" y="6360"/>
                      </a:lnTo>
                      <a:lnTo>
                        <a:pt x="534" y="6399"/>
                      </a:lnTo>
                      <a:lnTo>
                        <a:pt x="512" y="6439"/>
                      </a:lnTo>
                      <a:lnTo>
                        <a:pt x="490" y="6479"/>
                      </a:lnTo>
                      <a:lnTo>
                        <a:pt x="465" y="6519"/>
                      </a:lnTo>
                      <a:lnTo>
                        <a:pt x="441" y="6557"/>
                      </a:lnTo>
                      <a:lnTo>
                        <a:pt x="414" y="6596"/>
                      </a:lnTo>
                      <a:lnTo>
                        <a:pt x="387" y="6633"/>
                      </a:lnTo>
                      <a:lnTo>
                        <a:pt x="361" y="6671"/>
                      </a:lnTo>
                      <a:lnTo>
                        <a:pt x="332" y="6708"/>
                      </a:lnTo>
                      <a:lnTo>
                        <a:pt x="304" y="6744"/>
                      </a:lnTo>
                      <a:lnTo>
                        <a:pt x="246" y="6817"/>
                      </a:lnTo>
                      <a:lnTo>
                        <a:pt x="189" y="6889"/>
                      </a:lnTo>
                      <a:lnTo>
                        <a:pt x="132" y="6962"/>
                      </a:lnTo>
                      <a:lnTo>
                        <a:pt x="76" y="7036"/>
                      </a:lnTo>
                      <a:lnTo>
                        <a:pt x="130" y="6990"/>
                      </a:lnTo>
                      <a:lnTo>
                        <a:pt x="183" y="6944"/>
                      </a:lnTo>
                      <a:lnTo>
                        <a:pt x="237" y="6899"/>
                      </a:lnTo>
                      <a:lnTo>
                        <a:pt x="291" y="6854"/>
                      </a:lnTo>
                      <a:lnTo>
                        <a:pt x="344" y="6808"/>
                      </a:lnTo>
                      <a:lnTo>
                        <a:pt x="396" y="6761"/>
                      </a:lnTo>
                      <a:lnTo>
                        <a:pt x="420" y="6737"/>
                      </a:lnTo>
                      <a:lnTo>
                        <a:pt x="446" y="6712"/>
                      </a:lnTo>
                      <a:lnTo>
                        <a:pt x="470" y="6687"/>
                      </a:lnTo>
                      <a:lnTo>
                        <a:pt x="494" y="6660"/>
                      </a:lnTo>
                      <a:lnTo>
                        <a:pt x="516" y="6634"/>
                      </a:lnTo>
                      <a:lnTo>
                        <a:pt x="537" y="6609"/>
                      </a:lnTo>
                      <a:lnTo>
                        <a:pt x="558" y="6582"/>
                      </a:lnTo>
                      <a:lnTo>
                        <a:pt x="579" y="6556"/>
                      </a:lnTo>
                      <a:lnTo>
                        <a:pt x="598" y="6528"/>
                      </a:lnTo>
                      <a:lnTo>
                        <a:pt x="617" y="6502"/>
                      </a:lnTo>
                      <a:lnTo>
                        <a:pt x="636" y="6474"/>
                      </a:lnTo>
                      <a:lnTo>
                        <a:pt x="656" y="6446"/>
                      </a:lnTo>
                      <a:lnTo>
                        <a:pt x="691" y="6391"/>
                      </a:lnTo>
                      <a:lnTo>
                        <a:pt x="725" y="6333"/>
                      </a:lnTo>
                      <a:lnTo>
                        <a:pt x="758" y="6275"/>
                      </a:lnTo>
                      <a:lnTo>
                        <a:pt x="790" y="6217"/>
                      </a:lnTo>
                      <a:lnTo>
                        <a:pt x="821" y="6157"/>
                      </a:lnTo>
                      <a:lnTo>
                        <a:pt x="851" y="6097"/>
                      </a:lnTo>
                      <a:lnTo>
                        <a:pt x="880" y="6037"/>
                      </a:lnTo>
                      <a:lnTo>
                        <a:pt x="909" y="5976"/>
                      </a:lnTo>
                      <a:lnTo>
                        <a:pt x="938" y="5916"/>
                      </a:lnTo>
                      <a:lnTo>
                        <a:pt x="966" y="5856"/>
                      </a:lnTo>
                      <a:lnTo>
                        <a:pt x="994" y="5795"/>
                      </a:lnTo>
                      <a:lnTo>
                        <a:pt x="1023" y="5735"/>
                      </a:lnTo>
                      <a:lnTo>
                        <a:pt x="1050" y="5682"/>
                      </a:lnTo>
                      <a:lnTo>
                        <a:pt x="1078" y="5628"/>
                      </a:lnTo>
                      <a:lnTo>
                        <a:pt x="1108" y="5575"/>
                      </a:lnTo>
                      <a:lnTo>
                        <a:pt x="1138" y="5523"/>
                      </a:lnTo>
                      <a:lnTo>
                        <a:pt x="1169" y="5470"/>
                      </a:lnTo>
                      <a:lnTo>
                        <a:pt x="1200" y="5417"/>
                      </a:lnTo>
                      <a:lnTo>
                        <a:pt x="1230" y="5365"/>
                      </a:lnTo>
                      <a:lnTo>
                        <a:pt x="1259" y="5311"/>
                      </a:lnTo>
                      <a:lnTo>
                        <a:pt x="1287" y="5258"/>
                      </a:lnTo>
                      <a:lnTo>
                        <a:pt x="1314" y="5203"/>
                      </a:lnTo>
                      <a:lnTo>
                        <a:pt x="1327" y="5176"/>
                      </a:lnTo>
                      <a:lnTo>
                        <a:pt x="1339" y="5149"/>
                      </a:lnTo>
                      <a:lnTo>
                        <a:pt x="1350" y="5121"/>
                      </a:lnTo>
                      <a:lnTo>
                        <a:pt x="1361" y="5093"/>
                      </a:lnTo>
                      <a:lnTo>
                        <a:pt x="1371" y="5065"/>
                      </a:lnTo>
                      <a:lnTo>
                        <a:pt x="1380" y="5037"/>
                      </a:lnTo>
                      <a:lnTo>
                        <a:pt x="1389" y="5008"/>
                      </a:lnTo>
                      <a:lnTo>
                        <a:pt x="1396" y="4979"/>
                      </a:lnTo>
                      <a:lnTo>
                        <a:pt x="1403" y="4949"/>
                      </a:lnTo>
                      <a:lnTo>
                        <a:pt x="1408" y="4920"/>
                      </a:lnTo>
                      <a:lnTo>
                        <a:pt x="1412" y="4891"/>
                      </a:lnTo>
                      <a:lnTo>
                        <a:pt x="1415" y="4861"/>
                      </a:lnTo>
                      <a:lnTo>
                        <a:pt x="1436" y="4860"/>
                      </a:lnTo>
                      <a:lnTo>
                        <a:pt x="1454" y="4862"/>
                      </a:lnTo>
                      <a:lnTo>
                        <a:pt x="1471" y="4867"/>
                      </a:lnTo>
                      <a:lnTo>
                        <a:pt x="1486" y="4877"/>
                      </a:lnTo>
                      <a:lnTo>
                        <a:pt x="1500" y="4888"/>
                      </a:lnTo>
                      <a:lnTo>
                        <a:pt x="1513" y="4903"/>
                      </a:lnTo>
                      <a:lnTo>
                        <a:pt x="1523" y="4920"/>
                      </a:lnTo>
                      <a:lnTo>
                        <a:pt x="1534" y="4940"/>
                      </a:lnTo>
                      <a:lnTo>
                        <a:pt x="1543" y="4962"/>
                      </a:lnTo>
                      <a:lnTo>
                        <a:pt x="1550" y="4986"/>
                      </a:lnTo>
                      <a:lnTo>
                        <a:pt x="1557" y="5011"/>
                      </a:lnTo>
                      <a:lnTo>
                        <a:pt x="1562" y="5038"/>
                      </a:lnTo>
                      <a:lnTo>
                        <a:pt x="1567" y="5067"/>
                      </a:lnTo>
                      <a:lnTo>
                        <a:pt x="1570" y="5096"/>
                      </a:lnTo>
                      <a:lnTo>
                        <a:pt x="1574" y="5125"/>
                      </a:lnTo>
                      <a:lnTo>
                        <a:pt x="1576" y="5156"/>
                      </a:lnTo>
                      <a:lnTo>
                        <a:pt x="1577" y="5188"/>
                      </a:lnTo>
                      <a:lnTo>
                        <a:pt x="1578" y="5220"/>
                      </a:lnTo>
                      <a:lnTo>
                        <a:pt x="1578" y="5251"/>
                      </a:lnTo>
                      <a:lnTo>
                        <a:pt x="1578" y="5283"/>
                      </a:lnTo>
                      <a:lnTo>
                        <a:pt x="1577" y="5345"/>
                      </a:lnTo>
                      <a:lnTo>
                        <a:pt x="1574" y="5404"/>
                      </a:lnTo>
                      <a:lnTo>
                        <a:pt x="1570" y="5459"/>
                      </a:lnTo>
                      <a:lnTo>
                        <a:pt x="1567" y="5507"/>
                      </a:lnTo>
                      <a:lnTo>
                        <a:pt x="1564" y="5547"/>
                      </a:lnTo>
                      <a:lnTo>
                        <a:pt x="1562" y="5577"/>
                      </a:lnTo>
                      <a:lnTo>
                        <a:pt x="1593" y="5501"/>
                      </a:lnTo>
                      <a:lnTo>
                        <a:pt x="1624" y="5425"/>
                      </a:lnTo>
                      <a:lnTo>
                        <a:pt x="1654" y="5350"/>
                      </a:lnTo>
                      <a:lnTo>
                        <a:pt x="1685" y="5274"/>
                      </a:lnTo>
                      <a:lnTo>
                        <a:pt x="1715" y="5198"/>
                      </a:lnTo>
                      <a:lnTo>
                        <a:pt x="1744" y="5122"/>
                      </a:lnTo>
                      <a:lnTo>
                        <a:pt x="1771" y="5045"/>
                      </a:lnTo>
                      <a:lnTo>
                        <a:pt x="1799" y="4970"/>
                      </a:lnTo>
                      <a:lnTo>
                        <a:pt x="1825" y="4893"/>
                      </a:lnTo>
                      <a:lnTo>
                        <a:pt x="1849" y="4815"/>
                      </a:lnTo>
                      <a:lnTo>
                        <a:pt x="1873" y="4737"/>
                      </a:lnTo>
                      <a:lnTo>
                        <a:pt x="1894" y="4658"/>
                      </a:lnTo>
                      <a:lnTo>
                        <a:pt x="1905" y="4618"/>
                      </a:lnTo>
                      <a:lnTo>
                        <a:pt x="1915" y="4579"/>
                      </a:lnTo>
                      <a:lnTo>
                        <a:pt x="1923" y="4539"/>
                      </a:lnTo>
                      <a:lnTo>
                        <a:pt x="1932" y="4499"/>
                      </a:lnTo>
                      <a:lnTo>
                        <a:pt x="1940" y="4458"/>
                      </a:lnTo>
                      <a:lnTo>
                        <a:pt x="1948" y="4418"/>
                      </a:lnTo>
                      <a:lnTo>
                        <a:pt x="1954" y="4377"/>
                      </a:lnTo>
                      <a:lnTo>
                        <a:pt x="1961" y="4335"/>
                      </a:lnTo>
                      <a:lnTo>
                        <a:pt x="1969" y="4280"/>
                      </a:lnTo>
                      <a:lnTo>
                        <a:pt x="1980" y="4224"/>
                      </a:lnTo>
                      <a:lnTo>
                        <a:pt x="1990" y="4169"/>
                      </a:lnTo>
                      <a:lnTo>
                        <a:pt x="2003" y="4114"/>
                      </a:lnTo>
                      <a:lnTo>
                        <a:pt x="2016" y="4060"/>
                      </a:lnTo>
                      <a:lnTo>
                        <a:pt x="2030" y="4004"/>
                      </a:lnTo>
                      <a:lnTo>
                        <a:pt x="2044" y="3950"/>
                      </a:lnTo>
                      <a:lnTo>
                        <a:pt x="2058" y="3896"/>
                      </a:lnTo>
                      <a:lnTo>
                        <a:pt x="2072" y="3842"/>
                      </a:lnTo>
                      <a:lnTo>
                        <a:pt x="2086" y="3788"/>
                      </a:lnTo>
                      <a:lnTo>
                        <a:pt x="2098" y="3733"/>
                      </a:lnTo>
                      <a:lnTo>
                        <a:pt x="2111" y="3679"/>
                      </a:lnTo>
                      <a:lnTo>
                        <a:pt x="2122" y="3623"/>
                      </a:lnTo>
                      <a:lnTo>
                        <a:pt x="2132" y="3569"/>
                      </a:lnTo>
                      <a:lnTo>
                        <a:pt x="2141" y="3513"/>
                      </a:lnTo>
                      <a:lnTo>
                        <a:pt x="2148" y="3458"/>
                      </a:lnTo>
                      <a:lnTo>
                        <a:pt x="2161" y="3468"/>
                      </a:lnTo>
                      <a:lnTo>
                        <a:pt x="2173" y="3480"/>
                      </a:lnTo>
                      <a:lnTo>
                        <a:pt x="2186" y="3493"/>
                      </a:lnTo>
                      <a:lnTo>
                        <a:pt x="2198" y="3507"/>
                      </a:lnTo>
                      <a:lnTo>
                        <a:pt x="2208" y="3522"/>
                      </a:lnTo>
                      <a:lnTo>
                        <a:pt x="2219" y="3538"/>
                      </a:lnTo>
                      <a:lnTo>
                        <a:pt x="2229" y="3556"/>
                      </a:lnTo>
                      <a:lnTo>
                        <a:pt x="2239" y="3573"/>
                      </a:lnTo>
                      <a:lnTo>
                        <a:pt x="2248" y="3592"/>
                      </a:lnTo>
                      <a:lnTo>
                        <a:pt x="2257" y="3612"/>
                      </a:lnTo>
                      <a:lnTo>
                        <a:pt x="2265" y="3633"/>
                      </a:lnTo>
                      <a:lnTo>
                        <a:pt x="2273" y="3653"/>
                      </a:lnTo>
                      <a:lnTo>
                        <a:pt x="2287" y="3696"/>
                      </a:lnTo>
                      <a:lnTo>
                        <a:pt x="2299" y="3741"/>
                      </a:lnTo>
                      <a:lnTo>
                        <a:pt x="2310" y="3785"/>
                      </a:lnTo>
                      <a:lnTo>
                        <a:pt x="2320" y="3830"/>
                      </a:lnTo>
                      <a:lnTo>
                        <a:pt x="2328" y="3874"/>
                      </a:lnTo>
                      <a:lnTo>
                        <a:pt x="2335" y="3917"/>
                      </a:lnTo>
                      <a:lnTo>
                        <a:pt x="2340" y="3958"/>
                      </a:lnTo>
                      <a:lnTo>
                        <a:pt x="2344" y="3996"/>
                      </a:lnTo>
                      <a:lnTo>
                        <a:pt x="2347" y="4031"/>
                      </a:lnTo>
                      <a:lnTo>
                        <a:pt x="2351" y="4062"/>
                      </a:lnTo>
                      <a:lnTo>
                        <a:pt x="2353" y="4098"/>
                      </a:lnTo>
                      <a:lnTo>
                        <a:pt x="2354" y="4137"/>
                      </a:lnTo>
                      <a:lnTo>
                        <a:pt x="2355" y="4176"/>
                      </a:lnTo>
                      <a:lnTo>
                        <a:pt x="2355" y="4215"/>
                      </a:lnTo>
                      <a:lnTo>
                        <a:pt x="2354" y="4254"/>
                      </a:lnTo>
                      <a:lnTo>
                        <a:pt x="2352" y="4293"/>
                      </a:lnTo>
                      <a:lnTo>
                        <a:pt x="2349" y="4331"/>
                      </a:lnTo>
                      <a:lnTo>
                        <a:pt x="2343" y="4368"/>
                      </a:lnTo>
                      <a:lnTo>
                        <a:pt x="2368" y="4319"/>
                      </a:lnTo>
                      <a:lnTo>
                        <a:pt x="2391" y="4269"/>
                      </a:lnTo>
                      <a:lnTo>
                        <a:pt x="2413" y="4219"/>
                      </a:lnTo>
                      <a:lnTo>
                        <a:pt x="2432" y="4169"/>
                      </a:lnTo>
                      <a:lnTo>
                        <a:pt x="2450" y="4117"/>
                      </a:lnTo>
                      <a:lnTo>
                        <a:pt x="2467" y="4066"/>
                      </a:lnTo>
                      <a:lnTo>
                        <a:pt x="2482" y="4015"/>
                      </a:lnTo>
                      <a:lnTo>
                        <a:pt x="2496" y="3963"/>
                      </a:lnTo>
                      <a:lnTo>
                        <a:pt x="2509" y="3910"/>
                      </a:lnTo>
                      <a:lnTo>
                        <a:pt x="2521" y="3858"/>
                      </a:lnTo>
                      <a:lnTo>
                        <a:pt x="2531" y="3805"/>
                      </a:lnTo>
                      <a:lnTo>
                        <a:pt x="2542" y="3751"/>
                      </a:lnTo>
                      <a:lnTo>
                        <a:pt x="2550" y="3698"/>
                      </a:lnTo>
                      <a:lnTo>
                        <a:pt x="2558" y="3644"/>
                      </a:lnTo>
                      <a:lnTo>
                        <a:pt x="2565" y="3591"/>
                      </a:lnTo>
                      <a:lnTo>
                        <a:pt x="2573" y="3537"/>
                      </a:lnTo>
                      <a:lnTo>
                        <a:pt x="2585" y="3429"/>
                      </a:lnTo>
                      <a:lnTo>
                        <a:pt x="2596" y="3321"/>
                      </a:lnTo>
                      <a:lnTo>
                        <a:pt x="2607" y="3212"/>
                      </a:lnTo>
                      <a:lnTo>
                        <a:pt x="2618" y="3104"/>
                      </a:lnTo>
                      <a:lnTo>
                        <a:pt x="2630" y="2996"/>
                      </a:lnTo>
                      <a:lnTo>
                        <a:pt x="2642" y="2888"/>
                      </a:lnTo>
                      <a:lnTo>
                        <a:pt x="2650" y="2835"/>
                      </a:lnTo>
                      <a:lnTo>
                        <a:pt x="2658" y="2782"/>
                      </a:lnTo>
                      <a:lnTo>
                        <a:pt x="2667" y="2729"/>
                      </a:lnTo>
                      <a:lnTo>
                        <a:pt x="2677" y="2676"/>
                      </a:lnTo>
                      <a:lnTo>
                        <a:pt x="2685" y="2638"/>
                      </a:lnTo>
                      <a:lnTo>
                        <a:pt x="2694" y="2599"/>
                      </a:lnTo>
                      <a:lnTo>
                        <a:pt x="2703" y="2561"/>
                      </a:lnTo>
                      <a:lnTo>
                        <a:pt x="2714" y="2522"/>
                      </a:lnTo>
                      <a:lnTo>
                        <a:pt x="2735" y="2446"/>
                      </a:lnTo>
                      <a:lnTo>
                        <a:pt x="2760" y="2372"/>
                      </a:lnTo>
                      <a:lnTo>
                        <a:pt x="2785" y="2296"/>
                      </a:lnTo>
                      <a:lnTo>
                        <a:pt x="2809" y="2221"/>
                      </a:lnTo>
                      <a:lnTo>
                        <a:pt x="2834" y="2146"/>
                      </a:lnTo>
                      <a:lnTo>
                        <a:pt x="2856" y="2071"/>
                      </a:lnTo>
                      <a:close/>
                    </a:path>
                  </a:pathLst>
                </a:custGeom>
                <a:solidFill>
                  <a:srgbClr val="00713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6" name="Freeform 527"/>
                <p:cNvSpPr>
                  <a:spLocks/>
                </p:cNvSpPr>
                <p:nvPr/>
              </p:nvSpPr>
              <p:spPr bwMode="auto">
                <a:xfrm rot="19770657" flipH="1">
                  <a:off x="3131846" y="721028"/>
                  <a:ext cx="722945" cy="810214"/>
                </a:xfrm>
                <a:custGeom>
                  <a:avLst/>
                  <a:gdLst/>
                  <a:ahLst/>
                  <a:cxnLst>
                    <a:cxn ang="0">
                      <a:pos x="881" y="3393"/>
                    </a:cxn>
                    <a:cxn ang="0">
                      <a:pos x="390" y="3679"/>
                    </a:cxn>
                    <a:cxn ang="0">
                      <a:pos x="259" y="3715"/>
                    </a:cxn>
                    <a:cxn ang="0">
                      <a:pos x="905" y="2791"/>
                    </a:cxn>
                    <a:cxn ang="0">
                      <a:pos x="1729" y="1965"/>
                    </a:cxn>
                    <a:cxn ang="0">
                      <a:pos x="2323" y="1503"/>
                    </a:cxn>
                    <a:cxn ang="0">
                      <a:pos x="2803" y="1289"/>
                    </a:cxn>
                    <a:cxn ang="0">
                      <a:pos x="3199" y="1156"/>
                    </a:cxn>
                    <a:cxn ang="0">
                      <a:pos x="3177" y="1126"/>
                    </a:cxn>
                    <a:cxn ang="0">
                      <a:pos x="2678" y="1111"/>
                    </a:cxn>
                    <a:cxn ang="0">
                      <a:pos x="2265" y="1138"/>
                    </a:cxn>
                    <a:cxn ang="0">
                      <a:pos x="1959" y="1230"/>
                    </a:cxn>
                    <a:cxn ang="0">
                      <a:pos x="1796" y="1221"/>
                    </a:cxn>
                    <a:cxn ang="0">
                      <a:pos x="2489" y="773"/>
                    </a:cxn>
                    <a:cxn ang="0">
                      <a:pos x="3172" y="377"/>
                    </a:cxn>
                    <a:cxn ang="0">
                      <a:pos x="3877" y="126"/>
                    </a:cxn>
                    <a:cxn ang="0">
                      <a:pos x="4635" y="36"/>
                    </a:cxn>
                    <a:cxn ang="0">
                      <a:pos x="5251" y="37"/>
                    </a:cxn>
                    <a:cxn ang="0">
                      <a:pos x="5559" y="0"/>
                    </a:cxn>
                    <a:cxn ang="0">
                      <a:pos x="6118" y="100"/>
                    </a:cxn>
                    <a:cxn ang="0">
                      <a:pos x="6589" y="264"/>
                    </a:cxn>
                    <a:cxn ang="0">
                      <a:pos x="7015" y="550"/>
                    </a:cxn>
                    <a:cxn ang="0">
                      <a:pos x="7743" y="1260"/>
                    </a:cxn>
                    <a:cxn ang="0">
                      <a:pos x="8051" y="1638"/>
                    </a:cxn>
                    <a:cxn ang="0">
                      <a:pos x="7542" y="1417"/>
                    </a:cxn>
                    <a:cxn ang="0">
                      <a:pos x="7155" y="1354"/>
                    </a:cxn>
                    <a:cxn ang="0">
                      <a:pos x="6845" y="1429"/>
                    </a:cxn>
                    <a:cxn ang="0">
                      <a:pos x="6349" y="1750"/>
                    </a:cxn>
                    <a:cxn ang="0">
                      <a:pos x="5857" y="2183"/>
                    </a:cxn>
                    <a:cxn ang="0">
                      <a:pos x="5373" y="2807"/>
                    </a:cxn>
                    <a:cxn ang="0">
                      <a:pos x="5177" y="3164"/>
                    </a:cxn>
                    <a:cxn ang="0">
                      <a:pos x="5286" y="2276"/>
                    </a:cxn>
                    <a:cxn ang="0">
                      <a:pos x="5367" y="1897"/>
                    </a:cxn>
                    <a:cxn ang="0">
                      <a:pos x="5080" y="2451"/>
                    </a:cxn>
                    <a:cxn ang="0">
                      <a:pos x="4739" y="3143"/>
                    </a:cxn>
                    <a:cxn ang="0">
                      <a:pos x="4322" y="4025"/>
                    </a:cxn>
                    <a:cxn ang="0">
                      <a:pos x="4032" y="4472"/>
                    </a:cxn>
                    <a:cxn ang="0">
                      <a:pos x="4083" y="3991"/>
                    </a:cxn>
                    <a:cxn ang="0">
                      <a:pos x="4120" y="3368"/>
                    </a:cxn>
                    <a:cxn ang="0">
                      <a:pos x="3663" y="4410"/>
                    </a:cxn>
                    <a:cxn ang="0">
                      <a:pos x="3190" y="5328"/>
                    </a:cxn>
                    <a:cxn ang="0">
                      <a:pos x="3022" y="5484"/>
                    </a:cxn>
                    <a:cxn ang="0">
                      <a:pos x="3095" y="4772"/>
                    </a:cxn>
                    <a:cxn ang="0">
                      <a:pos x="3131" y="4523"/>
                    </a:cxn>
                    <a:cxn ang="0">
                      <a:pos x="2818" y="5131"/>
                    </a:cxn>
                    <a:cxn ang="0">
                      <a:pos x="2353" y="5767"/>
                    </a:cxn>
                    <a:cxn ang="0">
                      <a:pos x="1525" y="6634"/>
                    </a:cxn>
                    <a:cxn ang="0">
                      <a:pos x="1254" y="6855"/>
                    </a:cxn>
                    <a:cxn ang="0">
                      <a:pos x="1426" y="6181"/>
                    </a:cxn>
                    <a:cxn ang="0">
                      <a:pos x="1402" y="5993"/>
                    </a:cxn>
                    <a:cxn ang="0">
                      <a:pos x="908" y="6391"/>
                    </a:cxn>
                    <a:cxn ang="0">
                      <a:pos x="285" y="7083"/>
                    </a:cxn>
                    <a:cxn ang="0">
                      <a:pos x="93" y="6960"/>
                    </a:cxn>
                    <a:cxn ang="0">
                      <a:pos x="453" y="5817"/>
                    </a:cxn>
                    <a:cxn ang="0">
                      <a:pos x="846" y="4992"/>
                    </a:cxn>
                    <a:cxn ang="0">
                      <a:pos x="921" y="4808"/>
                    </a:cxn>
                    <a:cxn ang="0">
                      <a:pos x="531" y="5013"/>
                    </a:cxn>
                    <a:cxn ang="0">
                      <a:pos x="118" y="5423"/>
                    </a:cxn>
                    <a:cxn ang="0">
                      <a:pos x="140" y="5257"/>
                    </a:cxn>
                    <a:cxn ang="0">
                      <a:pos x="577" y="4275"/>
                    </a:cxn>
                    <a:cxn ang="0">
                      <a:pos x="1234" y="3379"/>
                    </a:cxn>
                  </a:cxnLst>
                  <a:rect l="0" t="0" r="r" b="b"/>
                  <a:pathLst>
                    <a:path w="8110" h="7461">
                      <a:moveTo>
                        <a:pt x="1429" y="3227"/>
                      </a:moveTo>
                      <a:lnTo>
                        <a:pt x="1404" y="3232"/>
                      </a:lnTo>
                      <a:lnTo>
                        <a:pt x="1350" y="3245"/>
                      </a:lnTo>
                      <a:lnTo>
                        <a:pt x="1274" y="3264"/>
                      </a:lnTo>
                      <a:lnTo>
                        <a:pt x="1183" y="3289"/>
                      </a:lnTo>
                      <a:lnTo>
                        <a:pt x="1135" y="3302"/>
                      </a:lnTo>
                      <a:lnTo>
                        <a:pt x="1086" y="3317"/>
                      </a:lnTo>
                      <a:lnTo>
                        <a:pt x="1038" y="3333"/>
                      </a:lnTo>
                      <a:lnTo>
                        <a:pt x="990" y="3349"/>
                      </a:lnTo>
                      <a:lnTo>
                        <a:pt x="944" y="3367"/>
                      </a:lnTo>
                      <a:lnTo>
                        <a:pt x="901" y="3384"/>
                      </a:lnTo>
                      <a:lnTo>
                        <a:pt x="881" y="3393"/>
                      </a:lnTo>
                      <a:lnTo>
                        <a:pt x="863" y="3402"/>
                      </a:lnTo>
                      <a:lnTo>
                        <a:pt x="844" y="3410"/>
                      </a:lnTo>
                      <a:lnTo>
                        <a:pt x="828" y="3420"/>
                      </a:lnTo>
                      <a:lnTo>
                        <a:pt x="759" y="3456"/>
                      </a:lnTo>
                      <a:lnTo>
                        <a:pt x="682" y="3498"/>
                      </a:lnTo>
                      <a:lnTo>
                        <a:pt x="641" y="3520"/>
                      </a:lnTo>
                      <a:lnTo>
                        <a:pt x="600" y="3544"/>
                      </a:lnTo>
                      <a:lnTo>
                        <a:pt x="557" y="3569"/>
                      </a:lnTo>
                      <a:lnTo>
                        <a:pt x="515" y="3595"/>
                      </a:lnTo>
                      <a:lnTo>
                        <a:pt x="472" y="3623"/>
                      </a:lnTo>
                      <a:lnTo>
                        <a:pt x="431" y="3651"/>
                      </a:lnTo>
                      <a:lnTo>
                        <a:pt x="390" y="3679"/>
                      </a:lnTo>
                      <a:lnTo>
                        <a:pt x="350" y="3708"/>
                      </a:lnTo>
                      <a:lnTo>
                        <a:pt x="311" y="3739"/>
                      </a:lnTo>
                      <a:lnTo>
                        <a:pt x="275" y="3770"/>
                      </a:lnTo>
                      <a:lnTo>
                        <a:pt x="257" y="3786"/>
                      </a:lnTo>
                      <a:lnTo>
                        <a:pt x="239" y="3802"/>
                      </a:lnTo>
                      <a:lnTo>
                        <a:pt x="223" y="3818"/>
                      </a:lnTo>
                      <a:lnTo>
                        <a:pt x="208" y="3834"/>
                      </a:lnTo>
                      <a:lnTo>
                        <a:pt x="211" y="3825"/>
                      </a:lnTo>
                      <a:lnTo>
                        <a:pt x="214" y="3816"/>
                      </a:lnTo>
                      <a:lnTo>
                        <a:pt x="216" y="3806"/>
                      </a:lnTo>
                      <a:lnTo>
                        <a:pt x="217" y="3796"/>
                      </a:lnTo>
                      <a:lnTo>
                        <a:pt x="259" y="3715"/>
                      </a:lnTo>
                      <a:lnTo>
                        <a:pt x="302" y="3635"/>
                      </a:lnTo>
                      <a:lnTo>
                        <a:pt x="348" y="3556"/>
                      </a:lnTo>
                      <a:lnTo>
                        <a:pt x="395" y="3478"/>
                      </a:lnTo>
                      <a:lnTo>
                        <a:pt x="444" y="3401"/>
                      </a:lnTo>
                      <a:lnTo>
                        <a:pt x="495" y="3325"/>
                      </a:lnTo>
                      <a:lnTo>
                        <a:pt x="547" y="3250"/>
                      </a:lnTo>
                      <a:lnTo>
                        <a:pt x="601" y="3176"/>
                      </a:lnTo>
                      <a:lnTo>
                        <a:pt x="659" y="3097"/>
                      </a:lnTo>
                      <a:lnTo>
                        <a:pt x="719" y="3020"/>
                      </a:lnTo>
                      <a:lnTo>
                        <a:pt x="780" y="2943"/>
                      </a:lnTo>
                      <a:lnTo>
                        <a:pt x="842" y="2867"/>
                      </a:lnTo>
                      <a:lnTo>
                        <a:pt x="905" y="2791"/>
                      </a:lnTo>
                      <a:lnTo>
                        <a:pt x="969" y="2717"/>
                      </a:lnTo>
                      <a:lnTo>
                        <a:pt x="1035" y="2644"/>
                      </a:lnTo>
                      <a:lnTo>
                        <a:pt x="1101" y="2571"/>
                      </a:lnTo>
                      <a:lnTo>
                        <a:pt x="1168" y="2498"/>
                      </a:lnTo>
                      <a:lnTo>
                        <a:pt x="1237" y="2428"/>
                      </a:lnTo>
                      <a:lnTo>
                        <a:pt x="1305" y="2359"/>
                      </a:lnTo>
                      <a:lnTo>
                        <a:pt x="1376" y="2289"/>
                      </a:lnTo>
                      <a:lnTo>
                        <a:pt x="1446" y="2221"/>
                      </a:lnTo>
                      <a:lnTo>
                        <a:pt x="1518" y="2155"/>
                      </a:lnTo>
                      <a:lnTo>
                        <a:pt x="1590" y="2088"/>
                      </a:lnTo>
                      <a:lnTo>
                        <a:pt x="1663" y="2023"/>
                      </a:lnTo>
                      <a:lnTo>
                        <a:pt x="1729" y="1965"/>
                      </a:lnTo>
                      <a:lnTo>
                        <a:pt x="1796" y="1907"/>
                      </a:lnTo>
                      <a:lnTo>
                        <a:pt x="1863" y="1849"/>
                      </a:lnTo>
                      <a:lnTo>
                        <a:pt x="1931" y="1792"/>
                      </a:lnTo>
                      <a:lnTo>
                        <a:pt x="2000" y="1735"/>
                      </a:lnTo>
                      <a:lnTo>
                        <a:pt x="2069" y="1681"/>
                      </a:lnTo>
                      <a:lnTo>
                        <a:pt x="2104" y="1654"/>
                      </a:lnTo>
                      <a:lnTo>
                        <a:pt x="2141" y="1627"/>
                      </a:lnTo>
                      <a:lnTo>
                        <a:pt x="2176" y="1602"/>
                      </a:lnTo>
                      <a:lnTo>
                        <a:pt x="2212" y="1576"/>
                      </a:lnTo>
                      <a:lnTo>
                        <a:pt x="2249" y="1551"/>
                      </a:lnTo>
                      <a:lnTo>
                        <a:pt x="2286" y="1527"/>
                      </a:lnTo>
                      <a:lnTo>
                        <a:pt x="2323" y="1503"/>
                      </a:lnTo>
                      <a:lnTo>
                        <a:pt x="2361" y="1481"/>
                      </a:lnTo>
                      <a:lnTo>
                        <a:pt x="2398" y="1458"/>
                      </a:lnTo>
                      <a:lnTo>
                        <a:pt x="2437" y="1437"/>
                      </a:lnTo>
                      <a:lnTo>
                        <a:pt x="2476" y="1417"/>
                      </a:lnTo>
                      <a:lnTo>
                        <a:pt x="2515" y="1397"/>
                      </a:lnTo>
                      <a:lnTo>
                        <a:pt x="2555" y="1378"/>
                      </a:lnTo>
                      <a:lnTo>
                        <a:pt x="2595" y="1360"/>
                      </a:lnTo>
                      <a:lnTo>
                        <a:pt x="2636" y="1344"/>
                      </a:lnTo>
                      <a:lnTo>
                        <a:pt x="2677" y="1328"/>
                      </a:lnTo>
                      <a:lnTo>
                        <a:pt x="2718" y="1314"/>
                      </a:lnTo>
                      <a:lnTo>
                        <a:pt x="2761" y="1300"/>
                      </a:lnTo>
                      <a:lnTo>
                        <a:pt x="2803" y="1289"/>
                      </a:lnTo>
                      <a:lnTo>
                        <a:pt x="2846" y="1277"/>
                      </a:lnTo>
                      <a:lnTo>
                        <a:pt x="2869" y="1271"/>
                      </a:lnTo>
                      <a:lnTo>
                        <a:pt x="2894" y="1263"/>
                      </a:lnTo>
                      <a:lnTo>
                        <a:pt x="2920" y="1253"/>
                      </a:lnTo>
                      <a:lnTo>
                        <a:pt x="2948" y="1242"/>
                      </a:lnTo>
                      <a:lnTo>
                        <a:pt x="3005" y="1218"/>
                      </a:lnTo>
                      <a:lnTo>
                        <a:pt x="3066" y="1195"/>
                      </a:lnTo>
                      <a:lnTo>
                        <a:pt x="3096" y="1183"/>
                      </a:lnTo>
                      <a:lnTo>
                        <a:pt x="3126" y="1173"/>
                      </a:lnTo>
                      <a:lnTo>
                        <a:pt x="3156" y="1165"/>
                      </a:lnTo>
                      <a:lnTo>
                        <a:pt x="3185" y="1158"/>
                      </a:lnTo>
                      <a:lnTo>
                        <a:pt x="3199" y="1156"/>
                      </a:lnTo>
                      <a:lnTo>
                        <a:pt x="3213" y="1154"/>
                      </a:lnTo>
                      <a:lnTo>
                        <a:pt x="3227" y="1153"/>
                      </a:lnTo>
                      <a:lnTo>
                        <a:pt x="3239" y="1152"/>
                      </a:lnTo>
                      <a:lnTo>
                        <a:pt x="3252" y="1153"/>
                      </a:lnTo>
                      <a:lnTo>
                        <a:pt x="3264" y="1154"/>
                      </a:lnTo>
                      <a:lnTo>
                        <a:pt x="3277" y="1156"/>
                      </a:lnTo>
                      <a:lnTo>
                        <a:pt x="3289" y="1158"/>
                      </a:lnTo>
                      <a:lnTo>
                        <a:pt x="3266" y="1151"/>
                      </a:lnTo>
                      <a:lnTo>
                        <a:pt x="3245" y="1143"/>
                      </a:lnTo>
                      <a:lnTo>
                        <a:pt x="3222" y="1137"/>
                      </a:lnTo>
                      <a:lnTo>
                        <a:pt x="3200" y="1132"/>
                      </a:lnTo>
                      <a:lnTo>
                        <a:pt x="3177" y="1126"/>
                      </a:lnTo>
                      <a:lnTo>
                        <a:pt x="3155" y="1122"/>
                      </a:lnTo>
                      <a:lnTo>
                        <a:pt x="3131" y="1118"/>
                      </a:lnTo>
                      <a:lnTo>
                        <a:pt x="3108" y="1115"/>
                      </a:lnTo>
                      <a:lnTo>
                        <a:pt x="3061" y="1109"/>
                      </a:lnTo>
                      <a:lnTo>
                        <a:pt x="3014" y="1106"/>
                      </a:lnTo>
                      <a:lnTo>
                        <a:pt x="2966" y="1104"/>
                      </a:lnTo>
                      <a:lnTo>
                        <a:pt x="2918" y="1103"/>
                      </a:lnTo>
                      <a:lnTo>
                        <a:pt x="2870" y="1104"/>
                      </a:lnTo>
                      <a:lnTo>
                        <a:pt x="2822" y="1105"/>
                      </a:lnTo>
                      <a:lnTo>
                        <a:pt x="2773" y="1106"/>
                      </a:lnTo>
                      <a:lnTo>
                        <a:pt x="2725" y="1109"/>
                      </a:lnTo>
                      <a:lnTo>
                        <a:pt x="2678" y="1111"/>
                      </a:lnTo>
                      <a:lnTo>
                        <a:pt x="2631" y="1114"/>
                      </a:lnTo>
                      <a:lnTo>
                        <a:pt x="2585" y="1117"/>
                      </a:lnTo>
                      <a:lnTo>
                        <a:pt x="2539" y="1118"/>
                      </a:lnTo>
                      <a:lnTo>
                        <a:pt x="2509" y="1118"/>
                      </a:lnTo>
                      <a:lnTo>
                        <a:pt x="2478" y="1119"/>
                      </a:lnTo>
                      <a:lnTo>
                        <a:pt x="2447" y="1120"/>
                      </a:lnTo>
                      <a:lnTo>
                        <a:pt x="2416" y="1121"/>
                      </a:lnTo>
                      <a:lnTo>
                        <a:pt x="2387" y="1123"/>
                      </a:lnTo>
                      <a:lnTo>
                        <a:pt x="2356" y="1126"/>
                      </a:lnTo>
                      <a:lnTo>
                        <a:pt x="2326" y="1130"/>
                      </a:lnTo>
                      <a:lnTo>
                        <a:pt x="2295" y="1134"/>
                      </a:lnTo>
                      <a:lnTo>
                        <a:pt x="2265" y="1138"/>
                      </a:lnTo>
                      <a:lnTo>
                        <a:pt x="2234" y="1143"/>
                      </a:lnTo>
                      <a:lnTo>
                        <a:pt x="2204" y="1149"/>
                      </a:lnTo>
                      <a:lnTo>
                        <a:pt x="2174" y="1155"/>
                      </a:lnTo>
                      <a:lnTo>
                        <a:pt x="2144" y="1162"/>
                      </a:lnTo>
                      <a:lnTo>
                        <a:pt x="2114" y="1169"/>
                      </a:lnTo>
                      <a:lnTo>
                        <a:pt x="2084" y="1177"/>
                      </a:lnTo>
                      <a:lnTo>
                        <a:pt x="2054" y="1185"/>
                      </a:lnTo>
                      <a:lnTo>
                        <a:pt x="2035" y="1196"/>
                      </a:lnTo>
                      <a:lnTo>
                        <a:pt x="2017" y="1205"/>
                      </a:lnTo>
                      <a:lnTo>
                        <a:pt x="1998" y="1214"/>
                      </a:lnTo>
                      <a:lnTo>
                        <a:pt x="1978" y="1222"/>
                      </a:lnTo>
                      <a:lnTo>
                        <a:pt x="1959" y="1230"/>
                      </a:lnTo>
                      <a:lnTo>
                        <a:pt x="1940" y="1236"/>
                      </a:lnTo>
                      <a:lnTo>
                        <a:pt x="1921" y="1242"/>
                      </a:lnTo>
                      <a:lnTo>
                        <a:pt x="1901" y="1247"/>
                      </a:lnTo>
                      <a:lnTo>
                        <a:pt x="1881" y="1251"/>
                      </a:lnTo>
                      <a:lnTo>
                        <a:pt x="1862" y="1256"/>
                      </a:lnTo>
                      <a:lnTo>
                        <a:pt x="1841" y="1259"/>
                      </a:lnTo>
                      <a:lnTo>
                        <a:pt x="1821" y="1261"/>
                      </a:lnTo>
                      <a:lnTo>
                        <a:pt x="1801" y="1262"/>
                      </a:lnTo>
                      <a:lnTo>
                        <a:pt x="1781" y="1263"/>
                      </a:lnTo>
                      <a:lnTo>
                        <a:pt x="1760" y="1263"/>
                      </a:lnTo>
                      <a:lnTo>
                        <a:pt x="1740" y="1262"/>
                      </a:lnTo>
                      <a:lnTo>
                        <a:pt x="1796" y="1221"/>
                      </a:lnTo>
                      <a:lnTo>
                        <a:pt x="1851" y="1182"/>
                      </a:lnTo>
                      <a:lnTo>
                        <a:pt x="1908" y="1142"/>
                      </a:lnTo>
                      <a:lnTo>
                        <a:pt x="1964" y="1104"/>
                      </a:lnTo>
                      <a:lnTo>
                        <a:pt x="2022" y="1065"/>
                      </a:lnTo>
                      <a:lnTo>
                        <a:pt x="2080" y="1028"/>
                      </a:lnTo>
                      <a:lnTo>
                        <a:pt x="2138" y="992"/>
                      </a:lnTo>
                      <a:lnTo>
                        <a:pt x="2196" y="954"/>
                      </a:lnTo>
                      <a:lnTo>
                        <a:pt x="2254" y="918"/>
                      </a:lnTo>
                      <a:lnTo>
                        <a:pt x="2313" y="882"/>
                      </a:lnTo>
                      <a:lnTo>
                        <a:pt x="2372" y="846"/>
                      </a:lnTo>
                      <a:lnTo>
                        <a:pt x="2430" y="809"/>
                      </a:lnTo>
                      <a:lnTo>
                        <a:pt x="2489" y="773"/>
                      </a:lnTo>
                      <a:lnTo>
                        <a:pt x="2547" y="737"/>
                      </a:lnTo>
                      <a:lnTo>
                        <a:pt x="2606" y="700"/>
                      </a:lnTo>
                      <a:lnTo>
                        <a:pt x="2663" y="663"/>
                      </a:lnTo>
                      <a:lnTo>
                        <a:pt x="2719" y="628"/>
                      </a:lnTo>
                      <a:lnTo>
                        <a:pt x="2776" y="592"/>
                      </a:lnTo>
                      <a:lnTo>
                        <a:pt x="2832" y="559"/>
                      </a:lnTo>
                      <a:lnTo>
                        <a:pt x="2889" y="526"/>
                      </a:lnTo>
                      <a:lnTo>
                        <a:pt x="2944" y="494"/>
                      </a:lnTo>
                      <a:lnTo>
                        <a:pt x="3001" y="463"/>
                      </a:lnTo>
                      <a:lnTo>
                        <a:pt x="3058" y="433"/>
                      </a:lnTo>
                      <a:lnTo>
                        <a:pt x="3115" y="405"/>
                      </a:lnTo>
                      <a:lnTo>
                        <a:pt x="3172" y="377"/>
                      </a:lnTo>
                      <a:lnTo>
                        <a:pt x="3229" y="350"/>
                      </a:lnTo>
                      <a:lnTo>
                        <a:pt x="3286" y="324"/>
                      </a:lnTo>
                      <a:lnTo>
                        <a:pt x="3344" y="300"/>
                      </a:lnTo>
                      <a:lnTo>
                        <a:pt x="3402" y="276"/>
                      </a:lnTo>
                      <a:lnTo>
                        <a:pt x="3461" y="254"/>
                      </a:lnTo>
                      <a:lnTo>
                        <a:pt x="3518" y="232"/>
                      </a:lnTo>
                      <a:lnTo>
                        <a:pt x="3578" y="211"/>
                      </a:lnTo>
                      <a:lnTo>
                        <a:pt x="3637" y="192"/>
                      </a:lnTo>
                      <a:lnTo>
                        <a:pt x="3697" y="174"/>
                      </a:lnTo>
                      <a:lnTo>
                        <a:pt x="3757" y="157"/>
                      </a:lnTo>
                      <a:lnTo>
                        <a:pt x="3817" y="141"/>
                      </a:lnTo>
                      <a:lnTo>
                        <a:pt x="3877" y="126"/>
                      </a:lnTo>
                      <a:lnTo>
                        <a:pt x="3938" y="112"/>
                      </a:lnTo>
                      <a:lnTo>
                        <a:pt x="4000" y="99"/>
                      </a:lnTo>
                      <a:lnTo>
                        <a:pt x="4063" y="87"/>
                      </a:lnTo>
                      <a:lnTo>
                        <a:pt x="4125" y="77"/>
                      </a:lnTo>
                      <a:lnTo>
                        <a:pt x="4190" y="68"/>
                      </a:lnTo>
                      <a:lnTo>
                        <a:pt x="4254" y="60"/>
                      </a:lnTo>
                      <a:lnTo>
                        <a:pt x="4318" y="52"/>
                      </a:lnTo>
                      <a:lnTo>
                        <a:pt x="4383" y="47"/>
                      </a:lnTo>
                      <a:lnTo>
                        <a:pt x="4449" y="43"/>
                      </a:lnTo>
                      <a:lnTo>
                        <a:pt x="4516" y="38"/>
                      </a:lnTo>
                      <a:lnTo>
                        <a:pt x="4584" y="36"/>
                      </a:lnTo>
                      <a:lnTo>
                        <a:pt x="4635" y="36"/>
                      </a:lnTo>
                      <a:lnTo>
                        <a:pt x="4688" y="36"/>
                      </a:lnTo>
                      <a:lnTo>
                        <a:pt x="4739" y="37"/>
                      </a:lnTo>
                      <a:lnTo>
                        <a:pt x="4791" y="38"/>
                      </a:lnTo>
                      <a:lnTo>
                        <a:pt x="4843" y="40"/>
                      </a:lnTo>
                      <a:lnTo>
                        <a:pt x="4894" y="43"/>
                      </a:lnTo>
                      <a:lnTo>
                        <a:pt x="4945" y="44"/>
                      </a:lnTo>
                      <a:lnTo>
                        <a:pt x="4996" y="45"/>
                      </a:lnTo>
                      <a:lnTo>
                        <a:pt x="5048" y="46"/>
                      </a:lnTo>
                      <a:lnTo>
                        <a:pt x="5098" y="46"/>
                      </a:lnTo>
                      <a:lnTo>
                        <a:pt x="5149" y="45"/>
                      </a:lnTo>
                      <a:lnTo>
                        <a:pt x="5201" y="42"/>
                      </a:lnTo>
                      <a:lnTo>
                        <a:pt x="5251" y="37"/>
                      </a:lnTo>
                      <a:lnTo>
                        <a:pt x="5302" y="32"/>
                      </a:lnTo>
                      <a:lnTo>
                        <a:pt x="5327" y="28"/>
                      </a:lnTo>
                      <a:lnTo>
                        <a:pt x="5352" y="23"/>
                      </a:lnTo>
                      <a:lnTo>
                        <a:pt x="5378" y="19"/>
                      </a:lnTo>
                      <a:lnTo>
                        <a:pt x="5404" y="14"/>
                      </a:lnTo>
                      <a:lnTo>
                        <a:pt x="5424" y="9"/>
                      </a:lnTo>
                      <a:lnTo>
                        <a:pt x="5444" y="6"/>
                      </a:lnTo>
                      <a:lnTo>
                        <a:pt x="5467" y="4"/>
                      </a:lnTo>
                      <a:lnTo>
                        <a:pt x="5488" y="2"/>
                      </a:lnTo>
                      <a:lnTo>
                        <a:pt x="5512" y="1"/>
                      </a:lnTo>
                      <a:lnTo>
                        <a:pt x="5534" y="0"/>
                      </a:lnTo>
                      <a:lnTo>
                        <a:pt x="5559" y="0"/>
                      </a:lnTo>
                      <a:lnTo>
                        <a:pt x="5582" y="1"/>
                      </a:lnTo>
                      <a:lnTo>
                        <a:pt x="5631" y="4"/>
                      </a:lnTo>
                      <a:lnTo>
                        <a:pt x="5682" y="9"/>
                      </a:lnTo>
                      <a:lnTo>
                        <a:pt x="5732" y="16"/>
                      </a:lnTo>
                      <a:lnTo>
                        <a:pt x="5783" y="24"/>
                      </a:lnTo>
                      <a:lnTo>
                        <a:pt x="5833" y="33"/>
                      </a:lnTo>
                      <a:lnTo>
                        <a:pt x="5885" y="44"/>
                      </a:lnTo>
                      <a:lnTo>
                        <a:pt x="5934" y="55"/>
                      </a:lnTo>
                      <a:lnTo>
                        <a:pt x="5983" y="66"/>
                      </a:lnTo>
                      <a:lnTo>
                        <a:pt x="6030" y="78"/>
                      </a:lnTo>
                      <a:lnTo>
                        <a:pt x="6075" y="90"/>
                      </a:lnTo>
                      <a:lnTo>
                        <a:pt x="6118" y="100"/>
                      </a:lnTo>
                      <a:lnTo>
                        <a:pt x="6158" y="111"/>
                      </a:lnTo>
                      <a:lnTo>
                        <a:pt x="6198" y="122"/>
                      </a:lnTo>
                      <a:lnTo>
                        <a:pt x="6238" y="133"/>
                      </a:lnTo>
                      <a:lnTo>
                        <a:pt x="6278" y="145"/>
                      </a:lnTo>
                      <a:lnTo>
                        <a:pt x="6317" y="157"/>
                      </a:lnTo>
                      <a:lnTo>
                        <a:pt x="6357" y="171"/>
                      </a:lnTo>
                      <a:lnTo>
                        <a:pt x="6397" y="184"/>
                      </a:lnTo>
                      <a:lnTo>
                        <a:pt x="6435" y="198"/>
                      </a:lnTo>
                      <a:lnTo>
                        <a:pt x="6475" y="213"/>
                      </a:lnTo>
                      <a:lnTo>
                        <a:pt x="6513" y="229"/>
                      </a:lnTo>
                      <a:lnTo>
                        <a:pt x="6551" y="245"/>
                      </a:lnTo>
                      <a:lnTo>
                        <a:pt x="6589" y="264"/>
                      </a:lnTo>
                      <a:lnTo>
                        <a:pt x="6626" y="282"/>
                      </a:lnTo>
                      <a:lnTo>
                        <a:pt x="6664" y="300"/>
                      </a:lnTo>
                      <a:lnTo>
                        <a:pt x="6700" y="320"/>
                      </a:lnTo>
                      <a:lnTo>
                        <a:pt x="6736" y="340"/>
                      </a:lnTo>
                      <a:lnTo>
                        <a:pt x="6772" y="362"/>
                      </a:lnTo>
                      <a:lnTo>
                        <a:pt x="6796" y="379"/>
                      </a:lnTo>
                      <a:lnTo>
                        <a:pt x="6822" y="396"/>
                      </a:lnTo>
                      <a:lnTo>
                        <a:pt x="6846" y="413"/>
                      </a:lnTo>
                      <a:lnTo>
                        <a:pt x="6872" y="431"/>
                      </a:lnTo>
                      <a:lnTo>
                        <a:pt x="6920" y="470"/>
                      </a:lnTo>
                      <a:lnTo>
                        <a:pt x="6968" y="509"/>
                      </a:lnTo>
                      <a:lnTo>
                        <a:pt x="7015" y="550"/>
                      </a:lnTo>
                      <a:lnTo>
                        <a:pt x="7062" y="592"/>
                      </a:lnTo>
                      <a:lnTo>
                        <a:pt x="7108" y="636"/>
                      </a:lnTo>
                      <a:lnTo>
                        <a:pt x="7153" y="681"/>
                      </a:lnTo>
                      <a:lnTo>
                        <a:pt x="7243" y="771"/>
                      </a:lnTo>
                      <a:lnTo>
                        <a:pt x="7331" y="862"/>
                      </a:lnTo>
                      <a:lnTo>
                        <a:pt x="7374" y="906"/>
                      </a:lnTo>
                      <a:lnTo>
                        <a:pt x="7418" y="950"/>
                      </a:lnTo>
                      <a:lnTo>
                        <a:pt x="7461" y="994"/>
                      </a:lnTo>
                      <a:lnTo>
                        <a:pt x="7505" y="1036"/>
                      </a:lnTo>
                      <a:lnTo>
                        <a:pt x="7583" y="1109"/>
                      </a:lnTo>
                      <a:lnTo>
                        <a:pt x="7663" y="1184"/>
                      </a:lnTo>
                      <a:lnTo>
                        <a:pt x="7743" y="1260"/>
                      </a:lnTo>
                      <a:lnTo>
                        <a:pt x="7823" y="1338"/>
                      </a:lnTo>
                      <a:lnTo>
                        <a:pt x="7863" y="1377"/>
                      </a:lnTo>
                      <a:lnTo>
                        <a:pt x="7901" y="1417"/>
                      </a:lnTo>
                      <a:lnTo>
                        <a:pt x="7940" y="1457"/>
                      </a:lnTo>
                      <a:lnTo>
                        <a:pt x="7976" y="1499"/>
                      </a:lnTo>
                      <a:lnTo>
                        <a:pt x="8011" y="1541"/>
                      </a:lnTo>
                      <a:lnTo>
                        <a:pt x="8046" y="1582"/>
                      </a:lnTo>
                      <a:lnTo>
                        <a:pt x="8079" y="1625"/>
                      </a:lnTo>
                      <a:lnTo>
                        <a:pt x="8110" y="1668"/>
                      </a:lnTo>
                      <a:lnTo>
                        <a:pt x="8097" y="1663"/>
                      </a:lnTo>
                      <a:lnTo>
                        <a:pt x="8077" y="1653"/>
                      </a:lnTo>
                      <a:lnTo>
                        <a:pt x="8051" y="1638"/>
                      </a:lnTo>
                      <a:lnTo>
                        <a:pt x="8021" y="1620"/>
                      </a:lnTo>
                      <a:lnTo>
                        <a:pt x="7991" y="1603"/>
                      </a:lnTo>
                      <a:lnTo>
                        <a:pt x="7962" y="1584"/>
                      </a:lnTo>
                      <a:lnTo>
                        <a:pt x="7938" y="1571"/>
                      </a:lnTo>
                      <a:lnTo>
                        <a:pt x="7918" y="1561"/>
                      </a:lnTo>
                      <a:lnTo>
                        <a:pt x="7869" y="1537"/>
                      </a:lnTo>
                      <a:lnTo>
                        <a:pt x="7816" y="1514"/>
                      </a:lnTo>
                      <a:lnTo>
                        <a:pt x="7759" y="1490"/>
                      </a:lnTo>
                      <a:lnTo>
                        <a:pt x="7699" y="1468"/>
                      </a:lnTo>
                      <a:lnTo>
                        <a:pt x="7638" y="1447"/>
                      </a:lnTo>
                      <a:lnTo>
                        <a:pt x="7574" y="1426"/>
                      </a:lnTo>
                      <a:lnTo>
                        <a:pt x="7542" y="1417"/>
                      </a:lnTo>
                      <a:lnTo>
                        <a:pt x="7510" y="1408"/>
                      </a:lnTo>
                      <a:lnTo>
                        <a:pt x="7477" y="1400"/>
                      </a:lnTo>
                      <a:lnTo>
                        <a:pt x="7445" y="1391"/>
                      </a:lnTo>
                      <a:lnTo>
                        <a:pt x="7412" y="1385"/>
                      </a:lnTo>
                      <a:lnTo>
                        <a:pt x="7380" y="1377"/>
                      </a:lnTo>
                      <a:lnTo>
                        <a:pt x="7347" y="1372"/>
                      </a:lnTo>
                      <a:lnTo>
                        <a:pt x="7315" y="1367"/>
                      </a:lnTo>
                      <a:lnTo>
                        <a:pt x="7282" y="1362"/>
                      </a:lnTo>
                      <a:lnTo>
                        <a:pt x="7250" y="1359"/>
                      </a:lnTo>
                      <a:lnTo>
                        <a:pt x="7218" y="1356"/>
                      </a:lnTo>
                      <a:lnTo>
                        <a:pt x="7186" y="1355"/>
                      </a:lnTo>
                      <a:lnTo>
                        <a:pt x="7155" y="1354"/>
                      </a:lnTo>
                      <a:lnTo>
                        <a:pt x="7125" y="1354"/>
                      </a:lnTo>
                      <a:lnTo>
                        <a:pt x="7095" y="1355"/>
                      </a:lnTo>
                      <a:lnTo>
                        <a:pt x="7066" y="1358"/>
                      </a:lnTo>
                      <a:lnTo>
                        <a:pt x="7037" y="1361"/>
                      </a:lnTo>
                      <a:lnTo>
                        <a:pt x="7008" y="1367"/>
                      </a:lnTo>
                      <a:lnTo>
                        <a:pt x="6981" y="1372"/>
                      </a:lnTo>
                      <a:lnTo>
                        <a:pt x="6954" y="1379"/>
                      </a:lnTo>
                      <a:lnTo>
                        <a:pt x="6932" y="1387"/>
                      </a:lnTo>
                      <a:lnTo>
                        <a:pt x="6910" y="1395"/>
                      </a:lnTo>
                      <a:lnTo>
                        <a:pt x="6888" y="1406"/>
                      </a:lnTo>
                      <a:lnTo>
                        <a:pt x="6867" y="1417"/>
                      </a:lnTo>
                      <a:lnTo>
                        <a:pt x="6845" y="1429"/>
                      </a:lnTo>
                      <a:lnTo>
                        <a:pt x="6825" y="1440"/>
                      </a:lnTo>
                      <a:lnTo>
                        <a:pt x="6805" y="1453"/>
                      </a:lnTo>
                      <a:lnTo>
                        <a:pt x="6784" y="1467"/>
                      </a:lnTo>
                      <a:lnTo>
                        <a:pt x="6745" y="1495"/>
                      </a:lnTo>
                      <a:lnTo>
                        <a:pt x="6705" y="1524"/>
                      </a:lnTo>
                      <a:lnTo>
                        <a:pt x="6667" y="1552"/>
                      </a:lnTo>
                      <a:lnTo>
                        <a:pt x="6628" y="1579"/>
                      </a:lnTo>
                      <a:lnTo>
                        <a:pt x="6575" y="1615"/>
                      </a:lnTo>
                      <a:lnTo>
                        <a:pt x="6519" y="1650"/>
                      </a:lnTo>
                      <a:lnTo>
                        <a:pt x="6463" y="1683"/>
                      </a:lnTo>
                      <a:lnTo>
                        <a:pt x="6406" y="1717"/>
                      </a:lnTo>
                      <a:lnTo>
                        <a:pt x="6349" y="1750"/>
                      </a:lnTo>
                      <a:lnTo>
                        <a:pt x="6295" y="1785"/>
                      </a:lnTo>
                      <a:lnTo>
                        <a:pt x="6267" y="1803"/>
                      </a:lnTo>
                      <a:lnTo>
                        <a:pt x="6242" y="1821"/>
                      </a:lnTo>
                      <a:lnTo>
                        <a:pt x="6215" y="1841"/>
                      </a:lnTo>
                      <a:lnTo>
                        <a:pt x="6190" y="1861"/>
                      </a:lnTo>
                      <a:lnTo>
                        <a:pt x="6139" y="1903"/>
                      </a:lnTo>
                      <a:lnTo>
                        <a:pt x="6090" y="1946"/>
                      </a:lnTo>
                      <a:lnTo>
                        <a:pt x="6041" y="1991"/>
                      </a:lnTo>
                      <a:lnTo>
                        <a:pt x="5994" y="2037"/>
                      </a:lnTo>
                      <a:lnTo>
                        <a:pt x="5947" y="2085"/>
                      </a:lnTo>
                      <a:lnTo>
                        <a:pt x="5901" y="2134"/>
                      </a:lnTo>
                      <a:lnTo>
                        <a:pt x="5857" y="2183"/>
                      </a:lnTo>
                      <a:lnTo>
                        <a:pt x="5813" y="2234"/>
                      </a:lnTo>
                      <a:lnTo>
                        <a:pt x="5769" y="2286"/>
                      </a:lnTo>
                      <a:lnTo>
                        <a:pt x="5727" y="2337"/>
                      </a:lnTo>
                      <a:lnTo>
                        <a:pt x="5686" y="2390"/>
                      </a:lnTo>
                      <a:lnTo>
                        <a:pt x="5644" y="2443"/>
                      </a:lnTo>
                      <a:lnTo>
                        <a:pt x="5605" y="2495"/>
                      </a:lnTo>
                      <a:lnTo>
                        <a:pt x="5564" y="2549"/>
                      </a:lnTo>
                      <a:lnTo>
                        <a:pt x="5524" y="2602"/>
                      </a:lnTo>
                      <a:lnTo>
                        <a:pt x="5486" y="2654"/>
                      </a:lnTo>
                      <a:lnTo>
                        <a:pt x="5442" y="2714"/>
                      </a:lnTo>
                      <a:lnTo>
                        <a:pt x="5396" y="2775"/>
                      </a:lnTo>
                      <a:lnTo>
                        <a:pt x="5373" y="2807"/>
                      </a:lnTo>
                      <a:lnTo>
                        <a:pt x="5350" y="2838"/>
                      </a:lnTo>
                      <a:lnTo>
                        <a:pt x="5327" y="2870"/>
                      </a:lnTo>
                      <a:lnTo>
                        <a:pt x="5305" y="2903"/>
                      </a:lnTo>
                      <a:lnTo>
                        <a:pt x="5284" y="2936"/>
                      </a:lnTo>
                      <a:lnTo>
                        <a:pt x="5264" y="2970"/>
                      </a:lnTo>
                      <a:lnTo>
                        <a:pt x="5244" y="3005"/>
                      </a:lnTo>
                      <a:lnTo>
                        <a:pt x="5226" y="3039"/>
                      </a:lnTo>
                      <a:lnTo>
                        <a:pt x="5210" y="3074"/>
                      </a:lnTo>
                      <a:lnTo>
                        <a:pt x="5195" y="3109"/>
                      </a:lnTo>
                      <a:lnTo>
                        <a:pt x="5189" y="3127"/>
                      </a:lnTo>
                      <a:lnTo>
                        <a:pt x="5182" y="3146"/>
                      </a:lnTo>
                      <a:lnTo>
                        <a:pt x="5177" y="3164"/>
                      </a:lnTo>
                      <a:lnTo>
                        <a:pt x="5172" y="3182"/>
                      </a:lnTo>
                      <a:lnTo>
                        <a:pt x="5183" y="3099"/>
                      </a:lnTo>
                      <a:lnTo>
                        <a:pt x="5194" y="3016"/>
                      </a:lnTo>
                      <a:lnTo>
                        <a:pt x="5204" y="2933"/>
                      </a:lnTo>
                      <a:lnTo>
                        <a:pt x="5213" y="2851"/>
                      </a:lnTo>
                      <a:lnTo>
                        <a:pt x="5222" y="2769"/>
                      </a:lnTo>
                      <a:lnTo>
                        <a:pt x="5232" y="2686"/>
                      </a:lnTo>
                      <a:lnTo>
                        <a:pt x="5240" y="2604"/>
                      </a:lnTo>
                      <a:lnTo>
                        <a:pt x="5250" y="2522"/>
                      </a:lnTo>
                      <a:lnTo>
                        <a:pt x="5260" y="2440"/>
                      </a:lnTo>
                      <a:lnTo>
                        <a:pt x="5273" y="2358"/>
                      </a:lnTo>
                      <a:lnTo>
                        <a:pt x="5286" y="2276"/>
                      </a:lnTo>
                      <a:lnTo>
                        <a:pt x="5301" y="2194"/>
                      </a:lnTo>
                      <a:lnTo>
                        <a:pt x="5310" y="2154"/>
                      </a:lnTo>
                      <a:lnTo>
                        <a:pt x="5319" y="2113"/>
                      </a:lnTo>
                      <a:lnTo>
                        <a:pt x="5329" y="2072"/>
                      </a:lnTo>
                      <a:lnTo>
                        <a:pt x="5338" y="2031"/>
                      </a:lnTo>
                      <a:lnTo>
                        <a:pt x="5349" y="1990"/>
                      </a:lnTo>
                      <a:lnTo>
                        <a:pt x="5361" y="1950"/>
                      </a:lnTo>
                      <a:lnTo>
                        <a:pt x="5374" y="1909"/>
                      </a:lnTo>
                      <a:lnTo>
                        <a:pt x="5387" y="1868"/>
                      </a:lnTo>
                      <a:lnTo>
                        <a:pt x="5382" y="1873"/>
                      </a:lnTo>
                      <a:lnTo>
                        <a:pt x="5376" y="1883"/>
                      </a:lnTo>
                      <a:lnTo>
                        <a:pt x="5367" y="1897"/>
                      </a:lnTo>
                      <a:lnTo>
                        <a:pt x="5358" y="1915"/>
                      </a:lnTo>
                      <a:lnTo>
                        <a:pt x="5334" y="1959"/>
                      </a:lnTo>
                      <a:lnTo>
                        <a:pt x="5309" y="2010"/>
                      </a:lnTo>
                      <a:lnTo>
                        <a:pt x="5283" y="2063"/>
                      </a:lnTo>
                      <a:lnTo>
                        <a:pt x="5259" y="2111"/>
                      </a:lnTo>
                      <a:lnTo>
                        <a:pt x="5240" y="2150"/>
                      </a:lnTo>
                      <a:lnTo>
                        <a:pt x="5227" y="2175"/>
                      </a:lnTo>
                      <a:lnTo>
                        <a:pt x="5197" y="2230"/>
                      </a:lnTo>
                      <a:lnTo>
                        <a:pt x="5169" y="2286"/>
                      </a:lnTo>
                      <a:lnTo>
                        <a:pt x="5139" y="2340"/>
                      </a:lnTo>
                      <a:lnTo>
                        <a:pt x="5110" y="2396"/>
                      </a:lnTo>
                      <a:lnTo>
                        <a:pt x="5080" y="2451"/>
                      </a:lnTo>
                      <a:lnTo>
                        <a:pt x="5051" y="2507"/>
                      </a:lnTo>
                      <a:lnTo>
                        <a:pt x="5022" y="2563"/>
                      </a:lnTo>
                      <a:lnTo>
                        <a:pt x="4993" y="2618"/>
                      </a:lnTo>
                      <a:lnTo>
                        <a:pt x="4964" y="2675"/>
                      </a:lnTo>
                      <a:lnTo>
                        <a:pt x="4936" y="2730"/>
                      </a:lnTo>
                      <a:lnTo>
                        <a:pt x="4908" y="2786"/>
                      </a:lnTo>
                      <a:lnTo>
                        <a:pt x="4880" y="2842"/>
                      </a:lnTo>
                      <a:lnTo>
                        <a:pt x="4852" y="2899"/>
                      </a:lnTo>
                      <a:lnTo>
                        <a:pt x="4825" y="2955"/>
                      </a:lnTo>
                      <a:lnTo>
                        <a:pt x="4799" y="3012"/>
                      </a:lnTo>
                      <a:lnTo>
                        <a:pt x="4773" y="3069"/>
                      </a:lnTo>
                      <a:lnTo>
                        <a:pt x="4739" y="3143"/>
                      </a:lnTo>
                      <a:lnTo>
                        <a:pt x="4706" y="3218"/>
                      </a:lnTo>
                      <a:lnTo>
                        <a:pt x="4673" y="3292"/>
                      </a:lnTo>
                      <a:lnTo>
                        <a:pt x="4639" y="3367"/>
                      </a:lnTo>
                      <a:lnTo>
                        <a:pt x="4606" y="3441"/>
                      </a:lnTo>
                      <a:lnTo>
                        <a:pt x="4572" y="3515"/>
                      </a:lnTo>
                      <a:lnTo>
                        <a:pt x="4538" y="3589"/>
                      </a:lnTo>
                      <a:lnTo>
                        <a:pt x="4504" y="3662"/>
                      </a:lnTo>
                      <a:lnTo>
                        <a:pt x="4470" y="3736"/>
                      </a:lnTo>
                      <a:lnTo>
                        <a:pt x="4433" y="3809"/>
                      </a:lnTo>
                      <a:lnTo>
                        <a:pt x="4397" y="3881"/>
                      </a:lnTo>
                      <a:lnTo>
                        <a:pt x="4359" y="3954"/>
                      </a:lnTo>
                      <a:lnTo>
                        <a:pt x="4322" y="4025"/>
                      </a:lnTo>
                      <a:lnTo>
                        <a:pt x="4283" y="4097"/>
                      </a:lnTo>
                      <a:lnTo>
                        <a:pt x="4242" y="4167"/>
                      </a:lnTo>
                      <a:lnTo>
                        <a:pt x="4200" y="4238"/>
                      </a:lnTo>
                      <a:lnTo>
                        <a:pt x="4188" y="4256"/>
                      </a:lnTo>
                      <a:lnTo>
                        <a:pt x="4171" y="4281"/>
                      </a:lnTo>
                      <a:lnTo>
                        <a:pt x="4151" y="4310"/>
                      </a:lnTo>
                      <a:lnTo>
                        <a:pt x="4128" y="4344"/>
                      </a:lnTo>
                      <a:lnTo>
                        <a:pt x="4103" y="4380"/>
                      </a:lnTo>
                      <a:lnTo>
                        <a:pt x="4076" y="4418"/>
                      </a:lnTo>
                      <a:lnTo>
                        <a:pt x="4051" y="4459"/>
                      </a:lnTo>
                      <a:lnTo>
                        <a:pt x="4024" y="4499"/>
                      </a:lnTo>
                      <a:lnTo>
                        <a:pt x="4032" y="4472"/>
                      </a:lnTo>
                      <a:lnTo>
                        <a:pt x="4039" y="4444"/>
                      </a:lnTo>
                      <a:lnTo>
                        <a:pt x="4045" y="4416"/>
                      </a:lnTo>
                      <a:lnTo>
                        <a:pt x="4051" y="4387"/>
                      </a:lnTo>
                      <a:lnTo>
                        <a:pt x="4056" y="4359"/>
                      </a:lnTo>
                      <a:lnTo>
                        <a:pt x="4060" y="4330"/>
                      </a:lnTo>
                      <a:lnTo>
                        <a:pt x="4063" y="4301"/>
                      </a:lnTo>
                      <a:lnTo>
                        <a:pt x="4068" y="4272"/>
                      </a:lnTo>
                      <a:lnTo>
                        <a:pt x="4072" y="4214"/>
                      </a:lnTo>
                      <a:lnTo>
                        <a:pt x="4076" y="4157"/>
                      </a:lnTo>
                      <a:lnTo>
                        <a:pt x="4079" y="4099"/>
                      </a:lnTo>
                      <a:lnTo>
                        <a:pt x="4081" y="4044"/>
                      </a:lnTo>
                      <a:lnTo>
                        <a:pt x="4083" y="3991"/>
                      </a:lnTo>
                      <a:lnTo>
                        <a:pt x="4084" y="3939"/>
                      </a:lnTo>
                      <a:lnTo>
                        <a:pt x="4086" y="3887"/>
                      </a:lnTo>
                      <a:lnTo>
                        <a:pt x="4088" y="3834"/>
                      </a:lnTo>
                      <a:lnTo>
                        <a:pt x="4089" y="3783"/>
                      </a:lnTo>
                      <a:lnTo>
                        <a:pt x="4091" y="3731"/>
                      </a:lnTo>
                      <a:lnTo>
                        <a:pt x="4094" y="3678"/>
                      </a:lnTo>
                      <a:lnTo>
                        <a:pt x="4098" y="3627"/>
                      </a:lnTo>
                      <a:lnTo>
                        <a:pt x="4101" y="3575"/>
                      </a:lnTo>
                      <a:lnTo>
                        <a:pt x="4104" y="3524"/>
                      </a:lnTo>
                      <a:lnTo>
                        <a:pt x="4109" y="3471"/>
                      </a:lnTo>
                      <a:lnTo>
                        <a:pt x="4114" y="3420"/>
                      </a:lnTo>
                      <a:lnTo>
                        <a:pt x="4120" y="3368"/>
                      </a:lnTo>
                      <a:lnTo>
                        <a:pt x="4126" y="3316"/>
                      </a:lnTo>
                      <a:lnTo>
                        <a:pt x="4134" y="3265"/>
                      </a:lnTo>
                      <a:lnTo>
                        <a:pt x="4143" y="3213"/>
                      </a:lnTo>
                      <a:lnTo>
                        <a:pt x="4084" y="3374"/>
                      </a:lnTo>
                      <a:lnTo>
                        <a:pt x="4024" y="3534"/>
                      </a:lnTo>
                      <a:lnTo>
                        <a:pt x="3963" y="3694"/>
                      </a:lnTo>
                      <a:lnTo>
                        <a:pt x="3900" y="3855"/>
                      </a:lnTo>
                      <a:lnTo>
                        <a:pt x="3835" y="4014"/>
                      </a:lnTo>
                      <a:lnTo>
                        <a:pt x="3767" y="4173"/>
                      </a:lnTo>
                      <a:lnTo>
                        <a:pt x="3733" y="4252"/>
                      </a:lnTo>
                      <a:lnTo>
                        <a:pt x="3698" y="4331"/>
                      </a:lnTo>
                      <a:lnTo>
                        <a:pt x="3663" y="4410"/>
                      </a:lnTo>
                      <a:lnTo>
                        <a:pt x="3626" y="4488"/>
                      </a:lnTo>
                      <a:lnTo>
                        <a:pt x="3590" y="4566"/>
                      </a:lnTo>
                      <a:lnTo>
                        <a:pt x="3553" y="4644"/>
                      </a:lnTo>
                      <a:lnTo>
                        <a:pt x="3515" y="4722"/>
                      </a:lnTo>
                      <a:lnTo>
                        <a:pt x="3477" y="4798"/>
                      </a:lnTo>
                      <a:lnTo>
                        <a:pt x="3438" y="4875"/>
                      </a:lnTo>
                      <a:lnTo>
                        <a:pt x="3399" y="4952"/>
                      </a:lnTo>
                      <a:lnTo>
                        <a:pt x="3358" y="5028"/>
                      </a:lnTo>
                      <a:lnTo>
                        <a:pt x="3317" y="5104"/>
                      </a:lnTo>
                      <a:lnTo>
                        <a:pt x="3276" y="5179"/>
                      </a:lnTo>
                      <a:lnTo>
                        <a:pt x="3234" y="5254"/>
                      </a:lnTo>
                      <a:lnTo>
                        <a:pt x="3190" y="5328"/>
                      </a:lnTo>
                      <a:lnTo>
                        <a:pt x="3148" y="5402"/>
                      </a:lnTo>
                      <a:lnTo>
                        <a:pt x="3103" y="5475"/>
                      </a:lnTo>
                      <a:lnTo>
                        <a:pt x="3058" y="5548"/>
                      </a:lnTo>
                      <a:lnTo>
                        <a:pt x="3012" y="5621"/>
                      </a:lnTo>
                      <a:lnTo>
                        <a:pt x="2966" y="5692"/>
                      </a:lnTo>
                      <a:lnTo>
                        <a:pt x="2973" y="5674"/>
                      </a:lnTo>
                      <a:lnTo>
                        <a:pt x="2980" y="5655"/>
                      </a:lnTo>
                      <a:lnTo>
                        <a:pt x="2986" y="5636"/>
                      </a:lnTo>
                      <a:lnTo>
                        <a:pt x="2993" y="5615"/>
                      </a:lnTo>
                      <a:lnTo>
                        <a:pt x="3003" y="5573"/>
                      </a:lnTo>
                      <a:lnTo>
                        <a:pt x="3014" y="5529"/>
                      </a:lnTo>
                      <a:lnTo>
                        <a:pt x="3022" y="5484"/>
                      </a:lnTo>
                      <a:lnTo>
                        <a:pt x="3030" y="5438"/>
                      </a:lnTo>
                      <a:lnTo>
                        <a:pt x="3037" y="5392"/>
                      </a:lnTo>
                      <a:lnTo>
                        <a:pt x="3043" y="5345"/>
                      </a:lnTo>
                      <a:lnTo>
                        <a:pt x="3053" y="5257"/>
                      </a:lnTo>
                      <a:lnTo>
                        <a:pt x="3062" y="5174"/>
                      </a:lnTo>
                      <a:lnTo>
                        <a:pt x="3068" y="5103"/>
                      </a:lnTo>
                      <a:lnTo>
                        <a:pt x="3076" y="5046"/>
                      </a:lnTo>
                      <a:lnTo>
                        <a:pt x="3080" y="5003"/>
                      </a:lnTo>
                      <a:lnTo>
                        <a:pt x="3084" y="4953"/>
                      </a:lnTo>
                      <a:lnTo>
                        <a:pt x="3088" y="4897"/>
                      </a:lnTo>
                      <a:lnTo>
                        <a:pt x="3091" y="4836"/>
                      </a:lnTo>
                      <a:lnTo>
                        <a:pt x="3095" y="4772"/>
                      </a:lnTo>
                      <a:lnTo>
                        <a:pt x="3100" y="4706"/>
                      </a:lnTo>
                      <a:lnTo>
                        <a:pt x="3104" y="4672"/>
                      </a:lnTo>
                      <a:lnTo>
                        <a:pt x="3108" y="4640"/>
                      </a:lnTo>
                      <a:lnTo>
                        <a:pt x="3112" y="4608"/>
                      </a:lnTo>
                      <a:lnTo>
                        <a:pt x="3118" y="4576"/>
                      </a:lnTo>
                      <a:lnTo>
                        <a:pt x="3127" y="4553"/>
                      </a:lnTo>
                      <a:lnTo>
                        <a:pt x="3134" y="4534"/>
                      </a:lnTo>
                      <a:lnTo>
                        <a:pt x="3136" y="4522"/>
                      </a:lnTo>
                      <a:lnTo>
                        <a:pt x="3136" y="4517"/>
                      </a:lnTo>
                      <a:lnTo>
                        <a:pt x="3135" y="4517"/>
                      </a:lnTo>
                      <a:lnTo>
                        <a:pt x="3134" y="4519"/>
                      </a:lnTo>
                      <a:lnTo>
                        <a:pt x="3131" y="4523"/>
                      </a:lnTo>
                      <a:lnTo>
                        <a:pt x="3129" y="4528"/>
                      </a:lnTo>
                      <a:lnTo>
                        <a:pt x="3124" y="4548"/>
                      </a:lnTo>
                      <a:lnTo>
                        <a:pt x="3118" y="4576"/>
                      </a:lnTo>
                      <a:lnTo>
                        <a:pt x="3090" y="4640"/>
                      </a:lnTo>
                      <a:lnTo>
                        <a:pt x="3060" y="4703"/>
                      </a:lnTo>
                      <a:lnTo>
                        <a:pt x="3028" y="4765"/>
                      </a:lnTo>
                      <a:lnTo>
                        <a:pt x="2996" y="4827"/>
                      </a:lnTo>
                      <a:lnTo>
                        <a:pt x="2963" y="4889"/>
                      </a:lnTo>
                      <a:lnTo>
                        <a:pt x="2927" y="4950"/>
                      </a:lnTo>
                      <a:lnTo>
                        <a:pt x="2892" y="5011"/>
                      </a:lnTo>
                      <a:lnTo>
                        <a:pt x="2856" y="5071"/>
                      </a:lnTo>
                      <a:lnTo>
                        <a:pt x="2818" y="5131"/>
                      </a:lnTo>
                      <a:lnTo>
                        <a:pt x="2781" y="5189"/>
                      </a:lnTo>
                      <a:lnTo>
                        <a:pt x="2742" y="5248"/>
                      </a:lnTo>
                      <a:lnTo>
                        <a:pt x="2703" y="5306"/>
                      </a:lnTo>
                      <a:lnTo>
                        <a:pt x="2663" y="5363"/>
                      </a:lnTo>
                      <a:lnTo>
                        <a:pt x="2624" y="5420"/>
                      </a:lnTo>
                      <a:lnTo>
                        <a:pt x="2583" y="5475"/>
                      </a:lnTo>
                      <a:lnTo>
                        <a:pt x="2543" y="5531"/>
                      </a:lnTo>
                      <a:lnTo>
                        <a:pt x="2506" y="5580"/>
                      </a:lnTo>
                      <a:lnTo>
                        <a:pt x="2469" y="5627"/>
                      </a:lnTo>
                      <a:lnTo>
                        <a:pt x="2431" y="5674"/>
                      </a:lnTo>
                      <a:lnTo>
                        <a:pt x="2393" y="5721"/>
                      </a:lnTo>
                      <a:lnTo>
                        <a:pt x="2353" y="5767"/>
                      </a:lnTo>
                      <a:lnTo>
                        <a:pt x="2314" y="5812"/>
                      </a:lnTo>
                      <a:lnTo>
                        <a:pt x="2274" y="5857"/>
                      </a:lnTo>
                      <a:lnTo>
                        <a:pt x="2234" y="5901"/>
                      </a:lnTo>
                      <a:lnTo>
                        <a:pt x="2151" y="5989"/>
                      </a:lnTo>
                      <a:lnTo>
                        <a:pt x="2068" y="6076"/>
                      </a:lnTo>
                      <a:lnTo>
                        <a:pt x="1985" y="6161"/>
                      </a:lnTo>
                      <a:lnTo>
                        <a:pt x="1900" y="6246"/>
                      </a:lnTo>
                      <a:lnTo>
                        <a:pt x="1816" y="6332"/>
                      </a:lnTo>
                      <a:lnTo>
                        <a:pt x="1731" y="6417"/>
                      </a:lnTo>
                      <a:lnTo>
                        <a:pt x="1648" y="6503"/>
                      </a:lnTo>
                      <a:lnTo>
                        <a:pt x="1566" y="6590"/>
                      </a:lnTo>
                      <a:lnTo>
                        <a:pt x="1525" y="6634"/>
                      </a:lnTo>
                      <a:lnTo>
                        <a:pt x="1486" y="6679"/>
                      </a:lnTo>
                      <a:lnTo>
                        <a:pt x="1446" y="6724"/>
                      </a:lnTo>
                      <a:lnTo>
                        <a:pt x="1407" y="6768"/>
                      </a:lnTo>
                      <a:lnTo>
                        <a:pt x="1368" y="6814"/>
                      </a:lnTo>
                      <a:lnTo>
                        <a:pt x="1331" y="6860"/>
                      </a:lnTo>
                      <a:lnTo>
                        <a:pt x="1293" y="6907"/>
                      </a:lnTo>
                      <a:lnTo>
                        <a:pt x="1257" y="6955"/>
                      </a:lnTo>
                      <a:lnTo>
                        <a:pt x="1253" y="6941"/>
                      </a:lnTo>
                      <a:lnTo>
                        <a:pt x="1250" y="6924"/>
                      </a:lnTo>
                      <a:lnTo>
                        <a:pt x="1250" y="6904"/>
                      </a:lnTo>
                      <a:lnTo>
                        <a:pt x="1252" y="6881"/>
                      </a:lnTo>
                      <a:lnTo>
                        <a:pt x="1254" y="6855"/>
                      </a:lnTo>
                      <a:lnTo>
                        <a:pt x="1258" y="6825"/>
                      </a:lnTo>
                      <a:lnTo>
                        <a:pt x="1263" y="6794"/>
                      </a:lnTo>
                      <a:lnTo>
                        <a:pt x="1269" y="6760"/>
                      </a:lnTo>
                      <a:lnTo>
                        <a:pt x="1276" y="6725"/>
                      </a:lnTo>
                      <a:lnTo>
                        <a:pt x="1284" y="6686"/>
                      </a:lnTo>
                      <a:lnTo>
                        <a:pt x="1293" y="6648"/>
                      </a:lnTo>
                      <a:lnTo>
                        <a:pt x="1303" y="6607"/>
                      </a:lnTo>
                      <a:lnTo>
                        <a:pt x="1324" y="6524"/>
                      </a:lnTo>
                      <a:lnTo>
                        <a:pt x="1348" y="6437"/>
                      </a:lnTo>
                      <a:lnTo>
                        <a:pt x="1373" y="6350"/>
                      </a:lnTo>
                      <a:lnTo>
                        <a:pt x="1399" y="6265"/>
                      </a:lnTo>
                      <a:lnTo>
                        <a:pt x="1426" y="6181"/>
                      </a:lnTo>
                      <a:lnTo>
                        <a:pt x="1451" y="6103"/>
                      </a:lnTo>
                      <a:lnTo>
                        <a:pt x="1476" y="6032"/>
                      </a:lnTo>
                      <a:lnTo>
                        <a:pt x="1498" y="5968"/>
                      </a:lnTo>
                      <a:lnTo>
                        <a:pt x="1519" y="5915"/>
                      </a:lnTo>
                      <a:lnTo>
                        <a:pt x="1537" y="5874"/>
                      </a:lnTo>
                      <a:lnTo>
                        <a:pt x="1525" y="5888"/>
                      </a:lnTo>
                      <a:lnTo>
                        <a:pt x="1514" y="5901"/>
                      </a:lnTo>
                      <a:lnTo>
                        <a:pt x="1502" y="5914"/>
                      </a:lnTo>
                      <a:lnTo>
                        <a:pt x="1489" y="5926"/>
                      </a:lnTo>
                      <a:lnTo>
                        <a:pt x="1461" y="5950"/>
                      </a:lnTo>
                      <a:lnTo>
                        <a:pt x="1432" y="5972"/>
                      </a:lnTo>
                      <a:lnTo>
                        <a:pt x="1402" y="5993"/>
                      </a:lnTo>
                      <a:lnTo>
                        <a:pt x="1372" y="6015"/>
                      </a:lnTo>
                      <a:lnTo>
                        <a:pt x="1342" y="6035"/>
                      </a:lnTo>
                      <a:lnTo>
                        <a:pt x="1314" y="6055"/>
                      </a:lnTo>
                      <a:lnTo>
                        <a:pt x="1272" y="6086"/>
                      </a:lnTo>
                      <a:lnTo>
                        <a:pt x="1230" y="6118"/>
                      </a:lnTo>
                      <a:lnTo>
                        <a:pt x="1188" y="6151"/>
                      </a:lnTo>
                      <a:lnTo>
                        <a:pt x="1148" y="6184"/>
                      </a:lnTo>
                      <a:lnTo>
                        <a:pt x="1107" y="6218"/>
                      </a:lnTo>
                      <a:lnTo>
                        <a:pt x="1067" y="6252"/>
                      </a:lnTo>
                      <a:lnTo>
                        <a:pt x="1026" y="6286"/>
                      </a:lnTo>
                      <a:lnTo>
                        <a:pt x="986" y="6320"/>
                      </a:lnTo>
                      <a:lnTo>
                        <a:pt x="908" y="6391"/>
                      </a:lnTo>
                      <a:lnTo>
                        <a:pt x="832" y="6462"/>
                      </a:lnTo>
                      <a:lnTo>
                        <a:pt x="756" y="6535"/>
                      </a:lnTo>
                      <a:lnTo>
                        <a:pt x="681" y="6609"/>
                      </a:lnTo>
                      <a:lnTo>
                        <a:pt x="634" y="6660"/>
                      </a:lnTo>
                      <a:lnTo>
                        <a:pt x="587" y="6711"/>
                      </a:lnTo>
                      <a:lnTo>
                        <a:pt x="542" y="6762"/>
                      </a:lnTo>
                      <a:lnTo>
                        <a:pt x="497" y="6814"/>
                      </a:lnTo>
                      <a:lnTo>
                        <a:pt x="453" y="6868"/>
                      </a:lnTo>
                      <a:lnTo>
                        <a:pt x="410" y="6921"/>
                      </a:lnTo>
                      <a:lnTo>
                        <a:pt x="369" y="6975"/>
                      </a:lnTo>
                      <a:lnTo>
                        <a:pt x="327" y="7029"/>
                      </a:lnTo>
                      <a:lnTo>
                        <a:pt x="285" y="7083"/>
                      </a:lnTo>
                      <a:lnTo>
                        <a:pt x="245" y="7138"/>
                      </a:lnTo>
                      <a:lnTo>
                        <a:pt x="204" y="7192"/>
                      </a:lnTo>
                      <a:lnTo>
                        <a:pt x="164" y="7247"/>
                      </a:lnTo>
                      <a:lnTo>
                        <a:pt x="123" y="7301"/>
                      </a:lnTo>
                      <a:lnTo>
                        <a:pt x="82" y="7355"/>
                      </a:lnTo>
                      <a:lnTo>
                        <a:pt x="42" y="7409"/>
                      </a:lnTo>
                      <a:lnTo>
                        <a:pt x="0" y="7461"/>
                      </a:lnTo>
                      <a:lnTo>
                        <a:pt x="15" y="7361"/>
                      </a:lnTo>
                      <a:lnTo>
                        <a:pt x="32" y="7260"/>
                      </a:lnTo>
                      <a:lnTo>
                        <a:pt x="51" y="7159"/>
                      </a:lnTo>
                      <a:lnTo>
                        <a:pt x="72" y="7059"/>
                      </a:lnTo>
                      <a:lnTo>
                        <a:pt x="93" y="6960"/>
                      </a:lnTo>
                      <a:lnTo>
                        <a:pt x="117" y="6859"/>
                      </a:lnTo>
                      <a:lnTo>
                        <a:pt x="141" y="6760"/>
                      </a:lnTo>
                      <a:lnTo>
                        <a:pt x="168" y="6662"/>
                      </a:lnTo>
                      <a:lnTo>
                        <a:pt x="196" y="6563"/>
                      </a:lnTo>
                      <a:lnTo>
                        <a:pt x="224" y="6465"/>
                      </a:lnTo>
                      <a:lnTo>
                        <a:pt x="254" y="6367"/>
                      </a:lnTo>
                      <a:lnTo>
                        <a:pt x="286" y="6270"/>
                      </a:lnTo>
                      <a:lnTo>
                        <a:pt x="320" y="6174"/>
                      </a:lnTo>
                      <a:lnTo>
                        <a:pt x="354" y="6077"/>
                      </a:lnTo>
                      <a:lnTo>
                        <a:pt x="390" y="5980"/>
                      </a:lnTo>
                      <a:lnTo>
                        <a:pt x="426" y="5885"/>
                      </a:lnTo>
                      <a:lnTo>
                        <a:pt x="453" y="5817"/>
                      </a:lnTo>
                      <a:lnTo>
                        <a:pt x="481" y="5748"/>
                      </a:lnTo>
                      <a:lnTo>
                        <a:pt x="510" y="5678"/>
                      </a:lnTo>
                      <a:lnTo>
                        <a:pt x="539" y="5609"/>
                      </a:lnTo>
                      <a:lnTo>
                        <a:pt x="569" y="5538"/>
                      </a:lnTo>
                      <a:lnTo>
                        <a:pt x="600" y="5468"/>
                      </a:lnTo>
                      <a:lnTo>
                        <a:pt x="632" y="5399"/>
                      </a:lnTo>
                      <a:lnTo>
                        <a:pt x="665" y="5328"/>
                      </a:lnTo>
                      <a:lnTo>
                        <a:pt x="698" y="5260"/>
                      </a:lnTo>
                      <a:lnTo>
                        <a:pt x="733" y="5191"/>
                      </a:lnTo>
                      <a:lnTo>
                        <a:pt x="770" y="5123"/>
                      </a:lnTo>
                      <a:lnTo>
                        <a:pt x="808" y="5057"/>
                      </a:lnTo>
                      <a:lnTo>
                        <a:pt x="846" y="4992"/>
                      </a:lnTo>
                      <a:lnTo>
                        <a:pt x="887" y="4928"/>
                      </a:lnTo>
                      <a:lnTo>
                        <a:pt x="908" y="4897"/>
                      </a:lnTo>
                      <a:lnTo>
                        <a:pt x="930" y="4866"/>
                      </a:lnTo>
                      <a:lnTo>
                        <a:pt x="951" y="4835"/>
                      </a:lnTo>
                      <a:lnTo>
                        <a:pt x="974" y="4805"/>
                      </a:lnTo>
                      <a:lnTo>
                        <a:pt x="975" y="4802"/>
                      </a:lnTo>
                      <a:lnTo>
                        <a:pt x="975" y="4801"/>
                      </a:lnTo>
                      <a:lnTo>
                        <a:pt x="973" y="4798"/>
                      </a:lnTo>
                      <a:lnTo>
                        <a:pt x="969" y="4798"/>
                      </a:lnTo>
                      <a:lnTo>
                        <a:pt x="958" y="4800"/>
                      </a:lnTo>
                      <a:lnTo>
                        <a:pt x="942" y="4803"/>
                      </a:lnTo>
                      <a:lnTo>
                        <a:pt x="921" y="4808"/>
                      </a:lnTo>
                      <a:lnTo>
                        <a:pt x="896" y="4817"/>
                      </a:lnTo>
                      <a:lnTo>
                        <a:pt x="868" y="4827"/>
                      </a:lnTo>
                      <a:lnTo>
                        <a:pt x="837" y="4839"/>
                      </a:lnTo>
                      <a:lnTo>
                        <a:pt x="804" y="4853"/>
                      </a:lnTo>
                      <a:lnTo>
                        <a:pt x="770" y="4869"/>
                      </a:lnTo>
                      <a:lnTo>
                        <a:pt x="733" y="4886"/>
                      </a:lnTo>
                      <a:lnTo>
                        <a:pt x="698" y="4904"/>
                      </a:lnTo>
                      <a:lnTo>
                        <a:pt x="663" y="4923"/>
                      </a:lnTo>
                      <a:lnTo>
                        <a:pt x="628" y="4944"/>
                      </a:lnTo>
                      <a:lnTo>
                        <a:pt x="596" y="4964"/>
                      </a:lnTo>
                      <a:lnTo>
                        <a:pt x="565" y="4985"/>
                      </a:lnTo>
                      <a:lnTo>
                        <a:pt x="531" y="5013"/>
                      </a:lnTo>
                      <a:lnTo>
                        <a:pt x="495" y="5041"/>
                      </a:lnTo>
                      <a:lnTo>
                        <a:pt x="457" y="5072"/>
                      </a:lnTo>
                      <a:lnTo>
                        <a:pt x="420" y="5103"/>
                      </a:lnTo>
                      <a:lnTo>
                        <a:pt x="382" y="5136"/>
                      </a:lnTo>
                      <a:lnTo>
                        <a:pt x="344" y="5171"/>
                      </a:lnTo>
                      <a:lnTo>
                        <a:pt x="306" y="5206"/>
                      </a:lnTo>
                      <a:lnTo>
                        <a:pt x="269" y="5244"/>
                      </a:lnTo>
                      <a:lnTo>
                        <a:pt x="233" y="5281"/>
                      </a:lnTo>
                      <a:lnTo>
                        <a:pt x="198" y="5321"/>
                      </a:lnTo>
                      <a:lnTo>
                        <a:pt x="165" y="5361"/>
                      </a:lnTo>
                      <a:lnTo>
                        <a:pt x="133" y="5402"/>
                      </a:lnTo>
                      <a:lnTo>
                        <a:pt x="118" y="5423"/>
                      </a:lnTo>
                      <a:lnTo>
                        <a:pt x="104" y="5443"/>
                      </a:lnTo>
                      <a:lnTo>
                        <a:pt x="90" y="5465"/>
                      </a:lnTo>
                      <a:lnTo>
                        <a:pt x="77" y="5487"/>
                      </a:lnTo>
                      <a:lnTo>
                        <a:pt x="65" y="5509"/>
                      </a:lnTo>
                      <a:lnTo>
                        <a:pt x="53" y="5530"/>
                      </a:lnTo>
                      <a:lnTo>
                        <a:pt x="43" y="5552"/>
                      </a:lnTo>
                      <a:lnTo>
                        <a:pt x="32" y="5575"/>
                      </a:lnTo>
                      <a:lnTo>
                        <a:pt x="50" y="5518"/>
                      </a:lnTo>
                      <a:lnTo>
                        <a:pt x="71" y="5458"/>
                      </a:lnTo>
                      <a:lnTo>
                        <a:pt x="92" y="5394"/>
                      </a:lnTo>
                      <a:lnTo>
                        <a:pt x="115" y="5327"/>
                      </a:lnTo>
                      <a:lnTo>
                        <a:pt x="140" y="5257"/>
                      </a:lnTo>
                      <a:lnTo>
                        <a:pt x="168" y="5184"/>
                      </a:lnTo>
                      <a:lnTo>
                        <a:pt x="197" y="5108"/>
                      </a:lnTo>
                      <a:lnTo>
                        <a:pt x="227" y="5030"/>
                      </a:lnTo>
                      <a:lnTo>
                        <a:pt x="260" y="4950"/>
                      </a:lnTo>
                      <a:lnTo>
                        <a:pt x="293" y="4869"/>
                      </a:lnTo>
                      <a:lnTo>
                        <a:pt x="329" y="4786"/>
                      </a:lnTo>
                      <a:lnTo>
                        <a:pt x="367" y="4701"/>
                      </a:lnTo>
                      <a:lnTo>
                        <a:pt x="405" y="4617"/>
                      </a:lnTo>
                      <a:lnTo>
                        <a:pt x="446" y="4532"/>
                      </a:lnTo>
                      <a:lnTo>
                        <a:pt x="488" y="4446"/>
                      </a:lnTo>
                      <a:lnTo>
                        <a:pt x="532" y="4361"/>
                      </a:lnTo>
                      <a:lnTo>
                        <a:pt x="577" y="4275"/>
                      </a:lnTo>
                      <a:lnTo>
                        <a:pt x="624" y="4190"/>
                      </a:lnTo>
                      <a:lnTo>
                        <a:pt x="672" y="4107"/>
                      </a:lnTo>
                      <a:lnTo>
                        <a:pt x="723" y="4024"/>
                      </a:lnTo>
                      <a:lnTo>
                        <a:pt x="774" y="3943"/>
                      </a:lnTo>
                      <a:lnTo>
                        <a:pt x="827" y="3863"/>
                      </a:lnTo>
                      <a:lnTo>
                        <a:pt x="881" y="3786"/>
                      </a:lnTo>
                      <a:lnTo>
                        <a:pt x="936" y="3710"/>
                      </a:lnTo>
                      <a:lnTo>
                        <a:pt x="994" y="3638"/>
                      </a:lnTo>
                      <a:lnTo>
                        <a:pt x="1052" y="3568"/>
                      </a:lnTo>
                      <a:lnTo>
                        <a:pt x="1112" y="3502"/>
                      </a:lnTo>
                      <a:lnTo>
                        <a:pt x="1172" y="3439"/>
                      </a:lnTo>
                      <a:lnTo>
                        <a:pt x="1234" y="3379"/>
                      </a:lnTo>
                      <a:lnTo>
                        <a:pt x="1299" y="3324"/>
                      </a:lnTo>
                      <a:lnTo>
                        <a:pt x="1363" y="3274"/>
                      </a:lnTo>
                      <a:lnTo>
                        <a:pt x="1429" y="3227"/>
                      </a:lnTo>
                      <a:close/>
                    </a:path>
                  </a:pathLst>
                </a:custGeom>
                <a:solidFill>
                  <a:srgbClr val="007A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7" name="Freeform 528"/>
                <p:cNvSpPr>
                  <a:spLocks/>
                </p:cNvSpPr>
                <p:nvPr/>
              </p:nvSpPr>
              <p:spPr bwMode="auto">
                <a:xfrm rot="19770657" flipH="1">
                  <a:off x="2948080" y="482251"/>
                  <a:ext cx="966154" cy="702620"/>
                </a:xfrm>
                <a:custGeom>
                  <a:avLst/>
                  <a:gdLst/>
                  <a:ahLst/>
                  <a:cxnLst>
                    <a:cxn ang="0">
                      <a:pos x="9665" y="2116"/>
                    </a:cxn>
                    <a:cxn ang="0">
                      <a:pos x="8414" y="1013"/>
                    </a:cxn>
                    <a:cxn ang="0">
                      <a:pos x="7070" y="294"/>
                    </a:cxn>
                    <a:cxn ang="0">
                      <a:pos x="6461" y="54"/>
                    </a:cxn>
                    <a:cxn ang="0">
                      <a:pos x="5906" y="5"/>
                    </a:cxn>
                    <a:cxn ang="0">
                      <a:pos x="6169" y="239"/>
                    </a:cxn>
                    <a:cxn ang="0">
                      <a:pos x="6574" y="566"/>
                    </a:cxn>
                    <a:cxn ang="0">
                      <a:pos x="6421" y="750"/>
                    </a:cxn>
                    <a:cxn ang="0">
                      <a:pos x="5794" y="680"/>
                    </a:cxn>
                    <a:cxn ang="0">
                      <a:pos x="4990" y="752"/>
                    </a:cxn>
                    <a:cxn ang="0">
                      <a:pos x="3902" y="858"/>
                    </a:cxn>
                    <a:cxn ang="0">
                      <a:pos x="3112" y="1019"/>
                    </a:cxn>
                    <a:cxn ang="0">
                      <a:pos x="2350" y="1260"/>
                    </a:cxn>
                    <a:cxn ang="0">
                      <a:pos x="1746" y="1519"/>
                    </a:cxn>
                    <a:cxn ang="0">
                      <a:pos x="1594" y="1737"/>
                    </a:cxn>
                    <a:cxn ang="0">
                      <a:pos x="2229" y="1727"/>
                    </a:cxn>
                    <a:cxn ang="0">
                      <a:pos x="2836" y="1819"/>
                    </a:cxn>
                    <a:cxn ang="0">
                      <a:pos x="3058" y="1967"/>
                    </a:cxn>
                    <a:cxn ang="0">
                      <a:pos x="2636" y="2050"/>
                    </a:cxn>
                    <a:cxn ang="0">
                      <a:pos x="2017" y="2301"/>
                    </a:cxn>
                    <a:cxn ang="0">
                      <a:pos x="1496" y="2651"/>
                    </a:cxn>
                    <a:cxn ang="0">
                      <a:pos x="1052" y="3092"/>
                    </a:cxn>
                    <a:cxn ang="0">
                      <a:pos x="476" y="3924"/>
                    </a:cxn>
                    <a:cxn ang="0">
                      <a:pos x="28" y="4652"/>
                    </a:cxn>
                    <a:cxn ang="0">
                      <a:pos x="309" y="4428"/>
                    </a:cxn>
                    <a:cxn ang="0">
                      <a:pos x="929" y="4127"/>
                    </a:cxn>
                    <a:cxn ang="0">
                      <a:pos x="1356" y="4005"/>
                    </a:cxn>
                    <a:cxn ang="0">
                      <a:pos x="1145" y="4303"/>
                    </a:cxn>
                    <a:cxn ang="0">
                      <a:pos x="937" y="4890"/>
                    </a:cxn>
                    <a:cxn ang="0">
                      <a:pos x="757" y="5595"/>
                    </a:cxn>
                    <a:cxn ang="0">
                      <a:pos x="587" y="6365"/>
                    </a:cxn>
                    <a:cxn ang="0">
                      <a:pos x="812" y="6045"/>
                    </a:cxn>
                    <a:cxn ang="0">
                      <a:pos x="1167" y="5448"/>
                    </a:cxn>
                    <a:cxn ang="0">
                      <a:pos x="1699" y="4808"/>
                    </a:cxn>
                    <a:cxn ang="0">
                      <a:pos x="2718" y="3831"/>
                    </a:cxn>
                    <a:cxn ang="0">
                      <a:pos x="2694" y="4010"/>
                    </a:cxn>
                    <a:cxn ang="0">
                      <a:pos x="2582" y="4415"/>
                    </a:cxn>
                    <a:cxn ang="0">
                      <a:pos x="2780" y="4366"/>
                    </a:cxn>
                    <a:cxn ang="0">
                      <a:pos x="3371" y="3682"/>
                    </a:cxn>
                    <a:cxn ang="0">
                      <a:pos x="3955" y="3164"/>
                    </a:cxn>
                    <a:cxn ang="0">
                      <a:pos x="3753" y="3601"/>
                    </a:cxn>
                    <a:cxn ang="0">
                      <a:pos x="3647" y="4066"/>
                    </a:cxn>
                    <a:cxn ang="0">
                      <a:pos x="3795" y="3952"/>
                    </a:cxn>
                    <a:cxn ang="0">
                      <a:pos x="4344" y="3331"/>
                    </a:cxn>
                    <a:cxn ang="0">
                      <a:pos x="4927" y="2943"/>
                    </a:cxn>
                    <a:cxn ang="0">
                      <a:pos x="5990" y="2487"/>
                    </a:cxn>
                    <a:cxn ang="0">
                      <a:pos x="5727" y="2888"/>
                    </a:cxn>
                    <a:cxn ang="0">
                      <a:pos x="5537" y="3246"/>
                    </a:cxn>
                    <a:cxn ang="0">
                      <a:pos x="5565" y="3366"/>
                    </a:cxn>
                    <a:cxn ang="0">
                      <a:pos x="6119" y="3058"/>
                    </a:cxn>
                    <a:cxn ang="0">
                      <a:pos x="7014" y="2750"/>
                    </a:cxn>
                    <a:cxn ang="0">
                      <a:pos x="7661" y="2663"/>
                    </a:cxn>
                    <a:cxn ang="0">
                      <a:pos x="7840" y="2715"/>
                    </a:cxn>
                    <a:cxn ang="0">
                      <a:pos x="7360" y="2951"/>
                    </a:cxn>
                    <a:cxn ang="0">
                      <a:pos x="6905" y="3289"/>
                    </a:cxn>
                    <a:cxn ang="0">
                      <a:pos x="6762" y="3508"/>
                    </a:cxn>
                    <a:cxn ang="0">
                      <a:pos x="7318" y="3280"/>
                    </a:cxn>
                    <a:cxn ang="0">
                      <a:pos x="8018" y="3169"/>
                    </a:cxn>
                    <a:cxn ang="0">
                      <a:pos x="8693" y="3121"/>
                    </a:cxn>
                    <a:cxn ang="0">
                      <a:pos x="9351" y="3165"/>
                    </a:cxn>
                    <a:cxn ang="0">
                      <a:pos x="9899" y="3291"/>
                    </a:cxn>
                    <a:cxn ang="0">
                      <a:pos x="10571" y="3573"/>
                    </a:cxn>
                    <a:cxn ang="0">
                      <a:pos x="10813" y="3727"/>
                    </a:cxn>
                  </a:cxnLst>
                  <a:rect l="0" t="0" r="r" b="b"/>
                  <a:pathLst>
                    <a:path w="10844" h="6471">
                      <a:moveTo>
                        <a:pt x="10585" y="3342"/>
                      </a:moveTo>
                      <a:lnTo>
                        <a:pt x="10510" y="3224"/>
                      </a:lnTo>
                      <a:lnTo>
                        <a:pt x="10433" y="3107"/>
                      </a:lnTo>
                      <a:lnTo>
                        <a:pt x="10355" y="2992"/>
                      </a:lnTo>
                      <a:lnTo>
                        <a:pt x="10275" y="2878"/>
                      </a:lnTo>
                      <a:lnTo>
                        <a:pt x="10193" y="2764"/>
                      </a:lnTo>
                      <a:lnTo>
                        <a:pt x="10109" y="2652"/>
                      </a:lnTo>
                      <a:lnTo>
                        <a:pt x="10024" y="2542"/>
                      </a:lnTo>
                      <a:lnTo>
                        <a:pt x="9937" y="2433"/>
                      </a:lnTo>
                      <a:lnTo>
                        <a:pt x="9847" y="2326"/>
                      </a:lnTo>
                      <a:lnTo>
                        <a:pt x="9757" y="2220"/>
                      </a:lnTo>
                      <a:lnTo>
                        <a:pt x="9665" y="2116"/>
                      </a:lnTo>
                      <a:lnTo>
                        <a:pt x="9570" y="2014"/>
                      </a:lnTo>
                      <a:lnTo>
                        <a:pt x="9473" y="1913"/>
                      </a:lnTo>
                      <a:lnTo>
                        <a:pt x="9376" y="1814"/>
                      </a:lnTo>
                      <a:lnTo>
                        <a:pt x="9276" y="1717"/>
                      </a:lnTo>
                      <a:lnTo>
                        <a:pt x="9174" y="1622"/>
                      </a:lnTo>
                      <a:lnTo>
                        <a:pt x="9072" y="1529"/>
                      </a:lnTo>
                      <a:lnTo>
                        <a:pt x="8966" y="1437"/>
                      </a:lnTo>
                      <a:lnTo>
                        <a:pt x="8859" y="1349"/>
                      </a:lnTo>
                      <a:lnTo>
                        <a:pt x="8751" y="1261"/>
                      </a:lnTo>
                      <a:lnTo>
                        <a:pt x="8640" y="1177"/>
                      </a:lnTo>
                      <a:lnTo>
                        <a:pt x="8528" y="1093"/>
                      </a:lnTo>
                      <a:lnTo>
                        <a:pt x="8414" y="1013"/>
                      </a:lnTo>
                      <a:lnTo>
                        <a:pt x="8298" y="934"/>
                      </a:lnTo>
                      <a:lnTo>
                        <a:pt x="8180" y="858"/>
                      </a:lnTo>
                      <a:lnTo>
                        <a:pt x="8061" y="786"/>
                      </a:lnTo>
                      <a:lnTo>
                        <a:pt x="7940" y="714"/>
                      </a:lnTo>
                      <a:lnTo>
                        <a:pt x="7817" y="646"/>
                      </a:lnTo>
                      <a:lnTo>
                        <a:pt x="7692" y="580"/>
                      </a:lnTo>
                      <a:lnTo>
                        <a:pt x="7566" y="517"/>
                      </a:lnTo>
                      <a:lnTo>
                        <a:pt x="7436" y="456"/>
                      </a:lnTo>
                      <a:lnTo>
                        <a:pt x="7307" y="398"/>
                      </a:lnTo>
                      <a:lnTo>
                        <a:pt x="7227" y="363"/>
                      </a:lnTo>
                      <a:lnTo>
                        <a:pt x="7149" y="329"/>
                      </a:lnTo>
                      <a:lnTo>
                        <a:pt x="7070" y="294"/>
                      </a:lnTo>
                      <a:lnTo>
                        <a:pt x="6991" y="258"/>
                      </a:lnTo>
                      <a:lnTo>
                        <a:pt x="6912" y="223"/>
                      </a:lnTo>
                      <a:lnTo>
                        <a:pt x="6833" y="189"/>
                      </a:lnTo>
                      <a:lnTo>
                        <a:pt x="6752" y="155"/>
                      </a:lnTo>
                      <a:lnTo>
                        <a:pt x="6673" y="122"/>
                      </a:lnTo>
                      <a:lnTo>
                        <a:pt x="6641" y="110"/>
                      </a:lnTo>
                      <a:lnTo>
                        <a:pt x="6610" y="98"/>
                      </a:lnTo>
                      <a:lnTo>
                        <a:pt x="6580" y="89"/>
                      </a:lnTo>
                      <a:lnTo>
                        <a:pt x="6550" y="79"/>
                      </a:lnTo>
                      <a:lnTo>
                        <a:pt x="6520" y="69"/>
                      </a:lnTo>
                      <a:lnTo>
                        <a:pt x="6491" y="62"/>
                      </a:lnTo>
                      <a:lnTo>
                        <a:pt x="6461" y="54"/>
                      </a:lnTo>
                      <a:lnTo>
                        <a:pt x="6432" y="48"/>
                      </a:lnTo>
                      <a:lnTo>
                        <a:pt x="6403" y="42"/>
                      </a:lnTo>
                      <a:lnTo>
                        <a:pt x="6374" y="37"/>
                      </a:lnTo>
                      <a:lnTo>
                        <a:pt x="6345" y="32"/>
                      </a:lnTo>
                      <a:lnTo>
                        <a:pt x="6316" y="28"/>
                      </a:lnTo>
                      <a:lnTo>
                        <a:pt x="6259" y="21"/>
                      </a:lnTo>
                      <a:lnTo>
                        <a:pt x="6202" y="16"/>
                      </a:lnTo>
                      <a:lnTo>
                        <a:pt x="6144" y="12"/>
                      </a:lnTo>
                      <a:lnTo>
                        <a:pt x="6085" y="10"/>
                      </a:lnTo>
                      <a:lnTo>
                        <a:pt x="6027" y="7"/>
                      </a:lnTo>
                      <a:lnTo>
                        <a:pt x="5967" y="6"/>
                      </a:lnTo>
                      <a:lnTo>
                        <a:pt x="5906" y="5"/>
                      </a:lnTo>
                      <a:lnTo>
                        <a:pt x="5844" y="4"/>
                      </a:lnTo>
                      <a:lnTo>
                        <a:pt x="5779" y="2"/>
                      </a:lnTo>
                      <a:lnTo>
                        <a:pt x="5712" y="0"/>
                      </a:lnTo>
                      <a:lnTo>
                        <a:pt x="5773" y="26"/>
                      </a:lnTo>
                      <a:lnTo>
                        <a:pt x="5840" y="57"/>
                      </a:lnTo>
                      <a:lnTo>
                        <a:pt x="5909" y="91"/>
                      </a:lnTo>
                      <a:lnTo>
                        <a:pt x="5982" y="129"/>
                      </a:lnTo>
                      <a:lnTo>
                        <a:pt x="6019" y="149"/>
                      </a:lnTo>
                      <a:lnTo>
                        <a:pt x="6057" y="171"/>
                      </a:lnTo>
                      <a:lnTo>
                        <a:pt x="6094" y="193"/>
                      </a:lnTo>
                      <a:lnTo>
                        <a:pt x="6131" y="216"/>
                      </a:lnTo>
                      <a:lnTo>
                        <a:pt x="6169" y="239"/>
                      </a:lnTo>
                      <a:lnTo>
                        <a:pt x="6206" y="264"/>
                      </a:lnTo>
                      <a:lnTo>
                        <a:pt x="6244" y="288"/>
                      </a:lnTo>
                      <a:lnTo>
                        <a:pt x="6281" y="314"/>
                      </a:lnTo>
                      <a:lnTo>
                        <a:pt x="6317" y="341"/>
                      </a:lnTo>
                      <a:lnTo>
                        <a:pt x="6353" y="367"/>
                      </a:lnTo>
                      <a:lnTo>
                        <a:pt x="6388" y="394"/>
                      </a:lnTo>
                      <a:lnTo>
                        <a:pt x="6422" y="422"/>
                      </a:lnTo>
                      <a:lnTo>
                        <a:pt x="6455" y="451"/>
                      </a:lnTo>
                      <a:lnTo>
                        <a:pt x="6486" y="478"/>
                      </a:lnTo>
                      <a:lnTo>
                        <a:pt x="6517" y="507"/>
                      </a:lnTo>
                      <a:lnTo>
                        <a:pt x="6546" y="536"/>
                      </a:lnTo>
                      <a:lnTo>
                        <a:pt x="6574" y="566"/>
                      </a:lnTo>
                      <a:lnTo>
                        <a:pt x="6601" y="595"/>
                      </a:lnTo>
                      <a:lnTo>
                        <a:pt x="6624" y="625"/>
                      </a:lnTo>
                      <a:lnTo>
                        <a:pt x="6647" y="655"/>
                      </a:lnTo>
                      <a:lnTo>
                        <a:pt x="6667" y="684"/>
                      </a:lnTo>
                      <a:lnTo>
                        <a:pt x="6685" y="714"/>
                      </a:lnTo>
                      <a:lnTo>
                        <a:pt x="6701" y="745"/>
                      </a:lnTo>
                      <a:lnTo>
                        <a:pt x="6715" y="775"/>
                      </a:lnTo>
                      <a:lnTo>
                        <a:pt x="6656" y="773"/>
                      </a:lnTo>
                      <a:lnTo>
                        <a:pt x="6597" y="769"/>
                      </a:lnTo>
                      <a:lnTo>
                        <a:pt x="6539" y="763"/>
                      </a:lnTo>
                      <a:lnTo>
                        <a:pt x="6481" y="757"/>
                      </a:lnTo>
                      <a:lnTo>
                        <a:pt x="6421" y="750"/>
                      </a:lnTo>
                      <a:lnTo>
                        <a:pt x="6362" y="741"/>
                      </a:lnTo>
                      <a:lnTo>
                        <a:pt x="6303" y="731"/>
                      </a:lnTo>
                      <a:lnTo>
                        <a:pt x="6245" y="723"/>
                      </a:lnTo>
                      <a:lnTo>
                        <a:pt x="6185" y="713"/>
                      </a:lnTo>
                      <a:lnTo>
                        <a:pt x="6125" y="705"/>
                      </a:lnTo>
                      <a:lnTo>
                        <a:pt x="6065" y="697"/>
                      </a:lnTo>
                      <a:lnTo>
                        <a:pt x="6005" y="691"/>
                      </a:lnTo>
                      <a:lnTo>
                        <a:pt x="5945" y="686"/>
                      </a:lnTo>
                      <a:lnTo>
                        <a:pt x="5885" y="682"/>
                      </a:lnTo>
                      <a:lnTo>
                        <a:pt x="5855" y="681"/>
                      </a:lnTo>
                      <a:lnTo>
                        <a:pt x="5824" y="680"/>
                      </a:lnTo>
                      <a:lnTo>
                        <a:pt x="5794" y="680"/>
                      </a:lnTo>
                      <a:lnTo>
                        <a:pt x="5763" y="681"/>
                      </a:lnTo>
                      <a:lnTo>
                        <a:pt x="5692" y="683"/>
                      </a:lnTo>
                      <a:lnTo>
                        <a:pt x="5622" y="688"/>
                      </a:lnTo>
                      <a:lnTo>
                        <a:pt x="5552" y="693"/>
                      </a:lnTo>
                      <a:lnTo>
                        <a:pt x="5482" y="698"/>
                      </a:lnTo>
                      <a:lnTo>
                        <a:pt x="5411" y="706"/>
                      </a:lnTo>
                      <a:lnTo>
                        <a:pt x="5341" y="712"/>
                      </a:lnTo>
                      <a:lnTo>
                        <a:pt x="5271" y="720"/>
                      </a:lnTo>
                      <a:lnTo>
                        <a:pt x="5201" y="728"/>
                      </a:lnTo>
                      <a:lnTo>
                        <a:pt x="5130" y="736"/>
                      </a:lnTo>
                      <a:lnTo>
                        <a:pt x="5061" y="744"/>
                      </a:lnTo>
                      <a:lnTo>
                        <a:pt x="4990" y="752"/>
                      </a:lnTo>
                      <a:lnTo>
                        <a:pt x="4921" y="759"/>
                      </a:lnTo>
                      <a:lnTo>
                        <a:pt x="4850" y="766"/>
                      </a:lnTo>
                      <a:lnTo>
                        <a:pt x="4779" y="772"/>
                      </a:lnTo>
                      <a:lnTo>
                        <a:pt x="4709" y="778"/>
                      </a:lnTo>
                      <a:lnTo>
                        <a:pt x="4639" y="783"/>
                      </a:lnTo>
                      <a:lnTo>
                        <a:pt x="4504" y="791"/>
                      </a:lnTo>
                      <a:lnTo>
                        <a:pt x="4370" y="803"/>
                      </a:lnTo>
                      <a:lnTo>
                        <a:pt x="4235" y="816"/>
                      </a:lnTo>
                      <a:lnTo>
                        <a:pt x="4102" y="831"/>
                      </a:lnTo>
                      <a:lnTo>
                        <a:pt x="4035" y="839"/>
                      </a:lnTo>
                      <a:lnTo>
                        <a:pt x="3968" y="849"/>
                      </a:lnTo>
                      <a:lnTo>
                        <a:pt x="3902" y="858"/>
                      </a:lnTo>
                      <a:lnTo>
                        <a:pt x="3836" y="868"/>
                      </a:lnTo>
                      <a:lnTo>
                        <a:pt x="3769" y="879"/>
                      </a:lnTo>
                      <a:lnTo>
                        <a:pt x="3703" y="891"/>
                      </a:lnTo>
                      <a:lnTo>
                        <a:pt x="3637" y="902"/>
                      </a:lnTo>
                      <a:lnTo>
                        <a:pt x="3571" y="914"/>
                      </a:lnTo>
                      <a:lnTo>
                        <a:pt x="3504" y="928"/>
                      </a:lnTo>
                      <a:lnTo>
                        <a:pt x="3439" y="941"/>
                      </a:lnTo>
                      <a:lnTo>
                        <a:pt x="3373" y="956"/>
                      </a:lnTo>
                      <a:lnTo>
                        <a:pt x="3308" y="970"/>
                      </a:lnTo>
                      <a:lnTo>
                        <a:pt x="3243" y="986"/>
                      </a:lnTo>
                      <a:lnTo>
                        <a:pt x="3177" y="1002"/>
                      </a:lnTo>
                      <a:lnTo>
                        <a:pt x="3112" y="1019"/>
                      </a:lnTo>
                      <a:lnTo>
                        <a:pt x="3047" y="1036"/>
                      </a:lnTo>
                      <a:lnTo>
                        <a:pt x="2982" y="1054"/>
                      </a:lnTo>
                      <a:lnTo>
                        <a:pt x="2918" y="1072"/>
                      </a:lnTo>
                      <a:lnTo>
                        <a:pt x="2853" y="1091"/>
                      </a:lnTo>
                      <a:lnTo>
                        <a:pt x="2788" y="1112"/>
                      </a:lnTo>
                      <a:lnTo>
                        <a:pt x="2724" y="1132"/>
                      </a:lnTo>
                      <a:lnTo>
                        <a:pt x="2660" y="1153"/>
                      </a:lnTo>
                      <a:lnTo>
                        <a:pt x="2596" y="1175"/>
                      </a:lnTo>
                      <a:lnTo>
                        <a:pt x="2533" y="1198"/>
                      </a:lnTo>
                      <a:lnTo>
                        <a:pt x="2476" y="1217"/>
                      </a:lnTo>
                      <a:lnTo>
                        <a:pt x="2415" y="1239"/>
                      </a:lnTo>
                      <a:lnTo>
                        <a:pt x="2350" y="1260"/>
                      </a:lnTo>
                      <a:lnTo>
                        <a:pt x="2281" y="1285"/>
                      </a:lnTo>
                      <a:lnTo>
                        <a:pt x="2210" y="1309"/>
                      </a:lnTo>
                      <a:lnTo>
                        <a:pt x="2136" y="1336"/>
                      </a:lnTo>
                      <a:lnTo>
                        <a:pt x="2063" y="1365"/>
                      </a:lnTo>
                      <a:lnTo>
                        <a:pt x="1990" y="1396"/>
                      </a:lnTo>
                      <a:lnTo>
                        <a:pt x="1954" y="1412"/>
                      </a:lnTo>
                      <a:lnTo>
                        <a:pt x="1917" y="1428"/>
                      </a:lnTo>
                      <a:lnTo>
                        <a:pt x="1881" y="1445"/>
                      </a:lnTo>
                      <a:lnTo>
                        <a:pt x="1847" y="1463"/>
                      </a:lnTo>
                      <a:lnTo>
                        <a:pt x="1813" y="1481"/>
                      </a:lnTo>
                      <a:lnTo>
                        <a:pt x="1778" y="1500"/>
                      </a:lnTo>
                      <a:lnTo>
                        <a:pt x="1746" y="1519"/>
                      </a:lnTo>
                      <a:lnTo>
                        <a:pt x="1714" y="1540"/>
                      </a:lnTo>
                      <a:lnTo>
                        <a:pt x="1684" y="1561"/>
                      </a:lnTo>
                      <a:lnTo>
                        <a:pt x="1654" y="1582"/>
                      </a:lnTo>
                      <a:lnTo>
                        <a:pt x="1627" y="1605"/>
                      </a:lnTo>
                      <a:lnTo>
                        <a:pt x="1601" y="1628"/>
                      </a:lnTo>
                      <a:lnTo>
                        <a:pt x="1575" y="1652"/>
                      </a:lnTo>
                      <a:lnTo>
                        <a:pt x="1553" y="1676"/>
                      </a:lnTo>
                      <a:lnTo>
                        <a:pt x="1532" y="1701"/>
                      </a:lnTo>
                      <a:lnTo>
                        <a:pt x="1512" y="1728"/>
                      </a:lnTo>
                      <a:lnTo>
                        <a:pt x="1539" y="1731"/>
                      </a:lnTo>
                      <a:lnTo>
                        <a:pt x="1567" y="1734"/>
                      </a:lnTo>
                      <a:lnTo>
                        <a:pt x="1594" y="1737"/>
                      </a:lnTo>
                      <a:lnTo>
                        <a:pt x="1621" y="1739"/>
                      </a:lnTo>
                      <a:lnTo>
                        <a:pt x="1676" y="1742"/>
                      </a:lnTo>
                      <a:lnTo>
                        <a:pt x="1731" y="1743"/>
                      </a:lnTo>
                      <a:lnTo>
                        <a:pt x="1786" y="1743"/>
                      </a:lnTo>
                      <a:lnTo>
                        <a:pt x="1841" y="1740"/>
                      </a:lnTo>
                      <a:lnTo>
                        <a:pt x="1897" y="1738"/>
                      </a:lnTo>
                      <a:lnTo>
                        <a:pt x="1952" y="1736"/>
                      </a:lnTo>
                      <a:lnTo>
                        <a:pt x="2007" y="1733"/>
                      </a:lnTo>
                      <a:lnTo>
                        <a:pt x="2063" y="1730"/>
                      </a:lnTo>
                      <a:lnTo>
                        <a:pt x="2118" y="1728"/>
                      </a:lnTo>
                      <a:lnTo>
                        <a:pt x="2174" y="1727"/>
                      </a:lnTo>
                      <a:lnTo>
                        <a:pt x="2229" y="1727"/>
                      </a:lnTo>
                      <a:lnTo>
                        <a:pt x="2284" y="1728"/>
                      </a:lnTo>
                      <a:lnTo>
                        <a:pt x="2340" y="1731"/>
                      </a:lnTo>
                      <a:lnTo>
                        <a:pt x="2394" y="1736"/>
                      </a:lnTo>
                      <a:lnTo>
                        <a:pt x="2461" y="1744"/>
                      </a:lnTo>
                      <a:lnTo>
                        <a:pt x="2549" y="1755"/>
                      </a:lnTo>
                      <a:lnTo>
                        <a:pt x="2599" y="1764"/>
                      </a:lnTo>
                      <a:lnTo>
                        <a:pt x="2652" y="1773"/>
                      </a:lnTo>
                      <a:lnTo>
                        <a:pt x="2704" y="1784"/>
                      </a:lnTo>
                      <a:lnTo>
                        <a:pt x="2758" y="1797"/>
                      </a:lnTo>
                      <a:lnTo>
                        <a:pt x="2784" y="1803"/>
                      </a:lnTo>
                      <a:lnTo>
                        <a:pt x="2811" y="1812"/>
                      </a:lnTo>
                      <a:lnTo>
                        <a:pt x="2836" y="1819"/>
                      </a:lnTo>
                      <a:lnTo>
                        <a:pt x="2861" y="1828"/>
                      </a:lnTo>
                      <a:lnTo>
                        <a:pt x="2886" y="1838"/>
                      </a:lnTo>
                      <a:lnTo>
                        <a:pt x="2909" y="1848"/>
                      </a:lnTo>
                      <a:lnTo>
                        <a:pt x="2932" y="1858"/>
                      </a:lnTo>
                      <a:lnTo>
                        <a:pt x="2953" y="1870"/>
                      </a:lnTo>
                      <a:lnTo>
                        <a:pt x="2972" y="1881"/>
                      </a:lnTo>
                      <a:lnTo>
                        <a:pt x="2991" y="1894"/>
                      </a:lnTo>
                      <a:lnTo>
                        <a:pt x="3007" y="1907"/>
                      </a:lnTo>
                      <a:lnTo>
                        <a:pt x="3024" y="1921"/>
                      </a:lnTo>
                      <a:lnTo>
                        <a:pt x="3036" y="1936"/>
                      </a:lnTo>
                      <a:lnTo>
                        <a:pt x="3048" y="1951"/>
                      </a:lnTo>
                      <a:lnTo>
                        <a:pt x="3058" y="1967"/>
                      </a:lnTo>
                      <a:lnTo>
                        <a:pt x="3065" y="1984"/>
                      </a:lnTo>
                      <a:lnTo>
                        <a:pt x="3027" y="1983"/>
                      </a:lnTo>
                      <a:lnTo>
                        <a:pt x="2988" y="1984"/>
                      </a:lnTo>
                      <a:lnTo>
                        <a:pt x="2949" y="1986"/>
                      </a:lnTo>
                      <a:lnTo>
                        <a:pt x="2910" y="1990"/>
                      </a:lnTo>
                      <a:lnTo>
                        <a:pt x="2871" y="1996"/>
                      </a:lnTo>
                      <a:lnTo>
                        <a:pt x="2831" y="2002"/>
                      </a:lnTo>
                      <a:lnTo>
                        <a:pt x="2792" y="2010"/>
                      </a:lnTo>
                      <a:lnTo>
                        <a:pt x="2752" y="2019"/>
                      </a:lnTo>
                      <a:lnTo>
                        <a:pt x="2712" y="2029"/>
                      </a:lnTo>
                      <a:lnTo>
                        <a:pt x="2674" y="2039"/>
                      </a:lnTo>
                      <a:lnTo>
                        <a:pt x="2636" y="2050"/>
                      </a:lnTo>
                      <a:lnTo>
                        <a:pt x="2597" y="2062"/>
                      </a:lnTo>
                      <a:lnTo>
                        <a:pt x="2523" y="2086"/>
                      </a:lnTo>
                      <a:lnTo>
                        <a:pt x="2452" y="2110"/>
                      </a:lnTo>
                      <a:lnTo>
                        <a:pt x="2401" y="2128"/>
                      </a:lnTo>
                      <a:lnTo>
                        <a:pt x="2351" y="2147"/>
                      </a:lnTo>
                      <a:lnTo>
                        <a:pt x="2302" y="2167"/>
                      </a:lnTo>
                      <a:lnTo>
                        <a:pt x="2254" y="2187"/>
                      </a:lnTo>
                      <a:lnTo>
                        <a:pt x="2206" y="2208"/>
                      </a:lnTo>
                      <a:lnTo>
                        <a:pt x="2158" y="2230"/>
                      </a:lnTo>
                      <a:lnTo>
                        <a:pt x="2110" y="2253"/>
                      </a:lnTo>
                      <a:lnTo>
                        <a:pt x="2064" y="2276"/>
                      </a:lnTo>
                      <a:lnTo>
                        <a:pt x="2017" y="2301"/>
                      </a:lnTo>
                      <a:lnTo>
                        <a:pt x="1971" y="2326"/>
                      </a:lnTo>
                      <a:lnTo>
                        <a:pt x="1925" y="2351"/>
                      </a:lnTo>
                      <a:lnTo>
                        <a:pt x="1880" y="2378"/>
                      </a:lnTo>
                      <a:lnTo>
                        <a:pt x="1836" y="2406"/>
                      </a:lnTo>
                      <a:lnTo>
                        <a:pt x="1791" y="2433"/>
                      </a:lnTo>
                      <a:lnTo>
                        <a:pt x="1748" y="2462"/>
                      </a:lnTo>
                      <a:lnTo>
                        <a:pt x="1705" y="2492"/>
                      </a:lnTo>
                      <a:lnTo>
                        <a:pt x="1662" y="2522"/>
                      </a:lnTo>
                      <a:lnTo>
                        <a:pt x="1620" y="2554"/>
                      </a:lnTo>
                      <a:lnTo>
                        <a:pt x="1579" y="2585"/>
                      </a:lnTo>
                      <a:lnTo>
                        <a:pt x="1538" y="2618"/>
                      </a:lnTo>
                      <a:lnTo>
                        <a:pt x="1496" y="2651"/>
                      </a:lnTo>
                      <a:lnTo>
                        <a:pt x="1457" y="2684"/>
                      </a:lnTo>
                      <a:lnTo>
                        <a:pt x="1417" y="2719"/>
                      </a:lnTo>
                      <a:lnTo>
                        <a:pt x="1378" y="2754"/>
                      </a:lnTo>
                      <a:lnTo>
                        <a:pt x="1339" y="2789"/>
                      </a:lnTo>
                      <a:lnTo>
                        <a:pt x="1301" y="2825"/>
                      </a:lnTo>
                      <a:lnTo>
                        <a:pt x="1263" y="2863"/>
                      </a:lnTo>
                      <a:lnTo>
                        <a:pt x="1227" y="2900"/>
                      </a:lnTo>
                      <a:lnTo>
                        <a:pt x="1190" y="2939"/>
                      </a:lnTo>
                      <a:lnTo>
                        <a:pt x="1154" y="2977"/>
                      </a:lnTo>
                      <a:lnTo>
                        <a:pt x="1118" y="3016"/>
                      </a:lnTo>
                      <a:lnTo>
                        <a:pt x="1084" y="3056"/>
                      </a:lnTo>
                      <a:lnTo>
                        <a:pt x="1052" y="3092"/>
                      </a:lnTo>
                      <a:lnTo>
                        <a:pt x="1021" y="3130"/>
                      </a:lnTo>
                      <a:lnTo>
                        <a:pt x="991" y="3167"/>
                      </a:lnTo>
                      <a:lnTo>
                        <a:pt x="961" y="3204"/>
                      </a:lnTo>
                      <a:lnTo>
                        <a:pt x="902" y="3281"/>
                      </a:lnTo>
                      <a:lnTo>
                        <a:pt x="844" y="3358"/>
                      </a:lnTo>
                      <a:lnTo>
                        <a:pt x="789" y="3437"/>
                      </a:lnTo>
                      <a:lnTo>
                        <a:pt x="734" y="3516"/>
                      </a:lnTo>
                      <a:lnTo>
                        <a:pt x="681" y="3597"/>
                      </a:lnTo>
                      <a:lnTo>
                        <a:pt x="628" y="3677"/>
                      </a:lnTo>
                      <a:lnTo>
                        <a:pt x="577" y="3760"/>
                      </a:lnTo>
                      <a:lnTo>
                        <a:pt x="527" y="3842"/>
                      </a:lnTo>
                      <a:lnTo>
                        <a:pt x="476" y="3924"/>
                      </a:lnTo>
                      <a:lnTo>
                        <a:pt x="426" y="4006"/>
                      </a:lnTo>
                      <a:lnTo>
                        <a:pt x="376" y="4089"/>
                      </a:lnTo>
                      <a:lnTo>
                        <a:pt x="326" y="4171"/>
                      </a:lnTo>
                      <a:lnTo>
                        <a:pt x="277" y="4253"/>
                      </a:lnTo>
                      <a:lnTo>
                        <a:pt x="227" y="4335"/>
                      </a:lnTo>
                      <a:lnTo>
                        <a:pt x="198" y="4381"/>
                      </a:lnTo>
                      <a:lnTo>
                        <a:pt x="170" y="4426"/>
                      </a:lnTo>
                      <a:lnTo>
                        <a:pt x="141" y="4471"/>
                      </a:lnTo>
                      <a:lnTo>
                        <a:pt x="112" y="4516"/>
                      </a:lnTo>
                      <a:lnTo>
                        <a:pt x="83" y="4562"/>
                      </a:lnTo>
                      <a:lnTo>
                        <a:pt x="56" y="4607"/>
                      </a:lnTo>
                      <a:lnTo>
                        <a:pt x="28" y="4652"/>
                      </a:lnTo>
                      <a:lnTo>
                        <a:pt x="0" y="4699"/>
                      </a:lnTo>
                      <a:lnTo>
                        <a:pt x="14" y="4681"/>
                      </a:lnTo>
                      <a:lnTo>
                        <a:pt x="27" y="4664"/>
                      </a:lnTo>
                      <a:lnTo>
                        <a:pt x="42" y="4648"/>
                      </a:lnTo>
                      <a:lnTo>
                        <a:pt x="57" y="4631"/>
                      </a:lnTo>
                      <a:lnTo>
                        <a:pt x="89" y="4599"/>
                      </a:lnTo>
                      <a:lnTo>
                        <a:pt x="123" y="4568"/>
                      </a:lnTo>
                      <a:lnTo>
                        <a:pt x="158" y="4538"/>
                      </a:lnTo>
                      <a:lnTo>
                        <a:pt x="195" y="4509"/>
                      </a:lnTo>
                      <a:lnTo>
                        <a:pt x="232" y="4480"/>
                      </a:lnTo>
                      <a:lnTo>
                        <a:pt x="270" y="4454"/>
                      </a:lnTo>
                      <a:lnTo>
                        <a:pt x="309" y="4428"/>
                      </a:lnTo>
                      <a:lnTo>
                        <a:pt x="348" y="4404"/>
                      </a:lnTo>
                      <a:lnTo>
                        <a:pt x="387" y="4380"/>
                      </a:lnTo>
                      <a:lnTo>
                        <a:pt x="425" y="4358"/>
                      </a:lnTo>
                      <a:lnTo>
                        <a:pt x="500" y="4316"/>
                      </a:lnTo>
                      <a:lnTo>
                        <a:pt x="570" y="4279"/>
                      </a:lnTo>
                      <a:lnTo>
                        <a:pt x="620" y="4253"/>
                      </a:lnTo>
                      <a:lnTo>
                        <a:pt x="670" y="4229"/>
                      </a:lnTo>
                      <a:lnTo>
                        <a:pt x="721" y="4207"/>
                      </a:lnTo>
                      <a:lnTo>
                        <a:pt x="773" y="4186"/>
                      </a:lnTo>
                      <a:lnTo>
                        <a:pt x="824" y="4165"/>
                      </a:lnTo>
                      <a:lnTo>
                        <a:pt x="876" y="4145"/>
                      </a:lnTo>
                      <a:lnTo>
                        <a:pt x="929" y="4127"/>
                      </a:lnTo>
                      <a:lnTo>
                        <a:pt x="981" y="4108"/>
                      </a:lnTo>
                      <a:lnTo>
                        <a:pt x="1033" y="4091"/>
                      </a:lnTo>
                      <a:lnTo>
                        <a:pt x="1087" y="4073"/>
                      </a:lnTo>
                      <a:lnTo>
                        <a:pt x="1139" y="4055"/>
                      </a:lnTo>
                      <a:lnTo>
                        <a:pt x="1192" y="4037"/>
                      </a:lnTo>
                      <a:lnTo>
                        <a:pt x="1244" y="4019"/>
                      </a:lnTo>
                      <a:lnTo>
                        <a:pt x="1296" y="4001"/>
                      </a:lnTo>
                      <a:lnTo>
                        <a:pt x="1349" y="3982"/>
                      </a:lnTo>
                      <a:lnTo>
                        <a:pt x="1401" y="3961"/>
                      </a:lnTo>
                      <a:lnTo>
                        <a:pt x="1385" y="3975"/>
                      </a:lnTo>
                      <a:lnTo>
                        <a:pt x="1371" y="3989"/>
                      </a:lnTo>
                      <a:lnTo>
                        <a:pt x="1356" y="4005"/>
                      </a:lnTo>
                      <a:lnTo>
                        <a:pt x="1343" y="4020"/>
                      </a:lnTo>
                      <a:lnTo>
                        <a:pt x="1317" y="4053"/>
                      </a:lnTo>
                      <a:lnTo>
                        <a:pt x="1291" y="4083"/>
                      </a:lnTo>
                      <a:lnTo>
                        <a:pt x="1273" y="4107"/>
                      </a:lnTo>
                      <a:lnTo>
                        <a:pt x="1255" y="4129"/>
                      </a:lnTo>
                      <a:lnTo>
                        <a:pt x="1238" y="4153"/>
                      </a:lnTo>
                      <a:lnTo>
                        <a:pt x="1221" y="4177"/>
                      </a:lnTo>
                      <a:lnTo>
                        <a:pt x="1204" y="4202"/>
                      </a:lnTo>
                      <a:lnTo>
                        <a:pt x="1188" y="4226"/>
                      </a:lnTo>
                      <a:lnTo>
                        <a:pt x="1173" y="4252"/>
                      </a:lnTo>
                      <a:lnTo>
                        <a:pt x="1159" y="4278"/>
                      </a:lnTo>
                      <a:lnTo>
                        <a:pt x="1145" y="4303"/>
                      </a:lnTo>
                      <a:lnTo>
                        <a:pt x="1131" y="4329"/>
                      </a:lnTo>
                      <a:lnTo>
                        <a:pt x="1118" y="4355"/>
                      </a:lnTo>
                      <a:lnTo>
                        <a:pt x="1105" y="4382"/>
                      </a:lnTo>
                      <a:lnTo>
                        <a:pt x="1082" y="4437"/>
                      </a:lnTo>
                      <a:lnTo>
                        <a:pt x="1059" y="4492"/>
                      </a:lnTo>
                      <a:lnTo>
                        <a:pt x="1039" y="4549"/>
                      </a:lnTo>
                      <a:lnTo>
                        <a:pt x="1020" y="4605"/>
                      </a:lnTo>
                      <a:lnTo>
                        <a:pt x="1001" y="4662"/>
                      </a:lnTo>
                      <a:lnTo>
                        <a:pt x="984" y="4720"/>
                      </a:lnTo>
                      <a:lnTo>
                        <a:pt x="967" y="4776"/>
                      </a:lnTo>
                      <a:lnTo>
                        <a:pt x="952" y="4834"/>
                      </a:lnTo>
                      <a:lnTo>
                        <a:pt x="937" y="4890"/>
                      </a:lnTo>
                      <a:lnTo>
                        <a:pt x="922" y="4946"/>
                      </a:lnTo>
                      <a:lnTo>
                        <a:pt x="907" y="5006"/>
                      </a:lnTo>
                      <a:lnTo>
                        <a:pt x="892" y="5064"/>
                      </a:lnTo>
                      <a:lnTo>
                        <a:pt x="876" y="5123"/>
                      </a:lnTo>
                      <a:lnTo>
                        <a:pt x="861" y="5182"/>
                      </a:lnTo>
                      <a:lnTo>
                        <a:pt x="845" y="5241"/>
                      </a:lnTo>
                      <a:lnTo>
                        <a:pt x="830" y="5299"/>
                      </a:lnTo>
                      <a:lnTo>
                        <a:pt x="815" y="5359"/>
                      </a:lnTo>
                      <a:lnTo>
                        <a:pt x="801" y="5418"/>
                      </a:lnTo>
                      <a:lnTo>
                        <a:pt x="786" y="5477"/>
                      </a:lnTo>
                      <a:lnTo>
                        <a:pt x="771" y="5536"/>
                      </a:lnTo>
                      <a:lnTo>
                        <a:pt x="757" y="5595"/>
                      </a:lnTo>
                      <a:lnTo>
                        <a:pt x="743" y="5655"/>
                      </a:lnTo>
                      <a:lnTo>
                        <a:pt x="730" y="5714"/>
                      </a:lnTo>
                      <a:lnTo>
                        <a:pt x="717" y="5773"/>
                      </a:lnTo>
                      <a:lnTo>
                        <a:pt x="704" y="5833"/>
                      </a:lnTo>
                      <a:lnTo>
                        <a:pt x="693" y="5893"/>
                      </a:lnTo>
                      <a:lnTo>
                        <a:pt x="678" y="5964"/>
                      </a:lnTo>
                      <a:lnTo>
                        <a:pt x="662" y="6035"/>
                      </a:lnTo>
                      <a:lnTo>
                        <a:pt x="643" y="6109"/>
                      </a:lnTo>
                      <a:lnTo>
                        <a:pt x="626" y="6182"/>
                      </a:lnTo>
                      <a:lnTo>
                        <a:pt x="609" y="6256"/>
                      </a:lnTo>
                      <a:lnTo>
                        <a:pt x="593" y="6329"/>
                      </a:lnTo>
                      <a:lnTo>
                        <a:pt x="587" y="6365"/>
                      </a:lnTo>
                      <a:lnTo>
                        <a:pt x="580" y="6400"/>
                      </a:lnTo>
                      <a:lnTo>
                        <a:pt x="575" y="6435"/>
                      </a:lnTo>
                      <a:lnTo>
                        <a:pt x="571" y="6471"/>
                      </a:lnTo>
                      <a:lnTo>
                        <a:pt x="601" y="6424"/>
                      </a:lnTo>
                      <a:lnTo>
                        <a:pt x="630" y="6378"/>
                      </a:lnTo>
                      <a:lnTo>
                        <a:pt x="657" y="6331"/>
                      </a:lnTo>
                      <a:lnTo>
                        <a:pt x="684" y="6283"/>
                      </a:lnTo>
                      <a:lnTo>
                        <a:pt x="711" y="6236"/>
                      </a:lnTo>
                      <a:lnTo>
                        <a:pt x="736" y="6189"/>
                      </a:lnTo>
                      <a:lnTo>
                        <a:pt x="762" y="6141"/>
                      </a:lnTo>
                      <a:lnTo>
                        <a:pt x="787" y="6093"/>
                      </a:lnTo>
                      <a:lnTo>
                        <a:pt x="812" y="6045"/>
                      </a:lnTo>
                      <a:lnTo>
                        <a:pt x="837" y="5998"/>
                      </a:lnTo>
                      <a:lnTo>
                        <a:pt x="862" y="5950"/>
                      </a:lnTo>
                      <a:lnTo>
                        <a:pt x="887" y="5902"/>
                      </a:lnTo>
                      <a:lnTo>
                        <a:pt x="913" y="5854"/>
                      </a:lnTo>
                      <a:lnTo>
                        <a:pt x="939" y="5807"/>
                      </a:lnTo>
                      <a:lnTo>
                        <a:pt x="966" y="5759"/>
                      </a:lnTo>
                      <a:lnTo>
                        <a:pt x="994" y="5712"/>
                      </a:lnTo>
                      <a:lnTo>
                        <a:pt x="1027" y="5658"/>
                      </a:lnTo>
                      <a:lnTo>
                        <a:pt x="1061" y="5605"/>
                      </a:lnTo>
                      <a:lnTo>
                        <a:pt x="1095" y="5552"/>
                      </a:lnTo>
                      <a:lnTo>
                        <a:pt x="1131" y="5500"/>
                      </a:lnTo>
                      <a:lnTo>
                        <a:pt x="1167" y="5448"/>
                      </a:lnTo>
                      <a:lnTo>
                        <a:pt x="1204" y="5397"/>
                      </a:lnTo>
                      <a:lnTo>
                        <a:pt x="1242" y="5345"/>
                      </a:lnTo>
                      <a:lnTo>
                        <a:pt x="1280" y="5295"/>
                      </a:lnTo>
                      <a:lnTo>
                        <a:pt x="1320" y="5245"/>
                      </a:lnTo>
                      <a:lnTo>
                        <a:pt x="1359" y="5195"/>
                      </a:lnTo>
                      <a:lnTo>
                        <a:pt x="1400" y="5145"/>
                      </a:lnTo>
                      <a:lnTo>
                        <a:pt x="1442" y="5095"/>
                      </a:lnTo>
                      <a:lnTo>
                        <a:pt x="1483" y="5047"/>
                      </a:lnTo>
                      <a:lnTo>
                        <a:pt x="1526" y="4998"/>
                      </a:lnTo>
                      <a:lnTo>
                        <a:pt x="1569" y="4950"/>
                      </a:lnTo>
                      <a:lnTo>
                        <a:pt x="1612" y="4903"/>
                      </a:lnTo>
                      <a:lnTo>
                        <a:pt x="1699" y="4808"/>
                      </a:lnTo>
                      <a:lnTo>
                        <a:pt x="1789" y="4715"/>
                      </a:lnTo>
                      <a:lnTo>
                        <a:pt x="1879" y="4625"/>
                      </a:lnTo>
                      <a:lnTo>
                        <a:pt x="1971" y="4534"/>
                      </a:lnTo>
                      <a:lnTo>
                        <a:pt x="2062" y="4445"/>
                      </a:lnTo>
                      <a:lnTo>
                        <a:pt x="2155" y="4358"/>
                      </a:lnTo>
                      <a:lnTo>
                        <a:pt x="2247" y="4271"/>
                      </a:lnTo>
                      <a:lnTo>
                        <a:pt x="2338" y="4187"/>
                      </a:lnTo>
                      <a:lnTo>
                        <a:pt x="2414" y="4116"/>
                      </a:lnTo>
                      <a:lnTo>
                        <a:pt x="2491" y="4045"/>
                      </a:lnTo>
                      <a:lnTo>
                        <a:pt x="2568" y="3973"/>
                      </a:lnTo>
                      <a:lnTo>
                        <a:pt x="2644" y="3902"/>
                      </a:lnTo>
                      <a:lnTo>
                        <a:pt x="2718" y="3831"/>
                      </a:lnTo>
                      <a:lnTo>
                        <a:pt x="2789" y="3761"/>
                      </a:lnTo>
                      <a:lnTo>
                        <a:pt x="2859" y="3691"/>
                      </a:lnTo>
                      <a:lnTo>
                        <a:pt x="2924" y="3623"/>
                      </a:lnTo>
                      <a:lnTo>
                        <a:pt x="2887" y="3676"/>
                      </a:lnTo>
                      <a:lnTo>
                        <a:pt x="2849" y="3733"/>
                      </a:lnTo>
                      <a:lnTo>
                        <a:pt x="2812" y="3792"/>
                      </a:lnTo>
                      <a:lnTo>
                        <a:pt x="2777" y="3853"/>
                      </a:lnTo>
                      <a:lnTo>
                        <a:pt x="2758" y="3884"/>
                      </a:lnTo>
                      <a:lnTo>
                        <a:pt x="2742" y="3914"/>
                      </a:lnTo>
                      <a:lnTo>
                        <a:pt x="2725" y="3945"/>
                      </a:lnTo>
                      <a:lnTo>
                        <a:pt x="2709" y="3977"/>
                      </a:lnTo>
                      <a:lnTo>
                        <a:pt x="2694" y="4010"/>
                      </a:lnTo>
                      <a:lnTo>
                        <a:pt x="2679" y="4043"/>
                      </a:lnTo>
                      <a:lnTo>
                        <a:pt x="2667" y="4076"/>
                      </a:lnTo>
                      <a:lnTo>
                        <a:pt x="2653" y="4109"/>
                      </a:lnTo>
                      <a:lnTo>
                        <a:pt x="2641" y="4142"/>
                      </a:lnTo>
                      <a:lnTo>
                        <a:pt x="2630" y="4176"/>
                      </a:lnTo>
                      <a:lnTo>
                        <a:pt x="2620" y="4209"/>
                      </a:lnTo>
                      <a:lnTo>
                        <a:pt x="2610" y="4243"/>
                      </a:lnTo>
                      <a:lnTo>
                        <a:pt x="2602" y="4278"/>
                      </a:lnTo>
                      <a:lnTo>
                        <a:pt x="2595" y="4312"/>
                      </a:lnTo>
                      <a:lnTo>
                        <a:pt x="2590" y="4346"/>
                      </a:lnTo>
                      <a:lnTo>
                        <a:pt x="2585" y="4380"/>
                      </a:lnTo>
                      <a:lnTo>
                        <a:pt x="2582" y="4415"/>
                      </a:lnTo>
                      <a:lnTo>
                        <a:pt x="2581" y="4449"/>
                      </a:lnTo>
                      <a:lnTo>
                        <a:pt x="2581" y="4485"/>
                      </a:lnTo>
                      <a:lnTo>
                        <a:pt x="2582" y="4519"/>
                      </a:lnTo>
                      <a:lnTo>
                        <a:pt x="2585" y="4553"/>
                      </a:lnTo>
                      <a:lnTo>
                        <a:pt x="2590" y="4588"/>
                      </a:lnTo>
                      <a:lnTo>
                        <a:pt x="2596" y="4622"/>
                      </a:lnTo>
                      <a:lnTo>
                        <a:pt x="2603" y="4657"/>
                      </a:lnTo>
                      <a:lnTo>
                        <a:pt x="2636" y="4597"/>
                      </a:lnTo>
                      <a:lnTo>
                        <a:pt x="2670" y="4538"/>
                      </a:lnTo>
                      <a:lnTo>
                        <a:pt x="2705" y="4480"/>
                      </a:lnTo>
                      <a:lnTo>
                        <a:pt x="2742" y="4423"/>
                      </a:lnTo>
                      <a:lnTo>
                        <a:pt x="2780" y="4366"/>
                      </a:lnTo>
                      <a:lnTo>
                        <a:pt x="2820" y="4311"/>
                      </a:lnTo>
                      <a:lnTo>
                        <a:pt x="2861" y="4255"/>
                      </a:lnTo>
                      <a:lnTo>
                        <a:pt x="2903" y="4201"/>
                      </a:lnTo>
                      <a:lnTo>
                        <a:pt x="2945" y="4146"/>
                      </a:lnTo>
                      <a:lnTo>
                        <a:pt x="2990" y="4093"/>
                      </a:lnTo>
                      <a:lnTo>
                        <a:pt x="3035" y="4040"/>
                      </a:lnTo>
                      <a:lnTo>
                        <a:pt x="3081" y="3987"/>
                      </a:lnTo>
                      <a:lnTo>
                        <a:pt x="3128" y="3936"/>
                      </a:lnTo>
                      <a:lnTo>
                        <a:pt x="3175" y="3884"/>
                      </a:lnTo>
                      <a:lnTo>
                        <a:pt x="3223" y="3832"/>
                      </a:lnTo>
                      <a:lnTo>
                        <a:pt x="3271" y="3782"/>
                      </a:lnTo>
                      <a:lnTo>
                        <a:pt x="3371" y="3682"/>
                      </a:lnTo>
                      <a:lnTo>
                        <a:pt x="3470" y="3582"/>
                      </a:lnTo>
                      <a:lnTo>
                        <a:pt x="3571" y="3484"/>
                      </a:lnTo>
                      <a:lnTo>
                        <a:pt x="3671" y="3387"/>
                      </a:lnTo>
                      <a:lnTo>
                        <a:pt x="3772" y="3291"/>
                      </a:lnTo>
                      <a:lnTo>
                        <a:pt x="3871" y="3195"/>
                      </a:lnTo>
                      <a:lnTo>
                        <a:pt x="3968" y="3100"/>
                      </a:lnTo>
                      <a:lnTo>
                        <a:pt x="4063" y="3004"/>
                      </a:lnTo>
                      <a:lnTo>
                        <a:pt x="4041" y="3035"/>
                      </a:lnTo>
                      <a:lnTo>
                        <a:pt x="4019" y="3066"/>
                      </a:lnTo>
                      <a:lnTo>
                        <a:pt x="3997" y="3098"/>
                      </a:lnTo>
                      <a:lnTo>
                        <a:pt x="3976" y="3131"/>
                      </a:lnTo>
                      <a:lnTo>
                        <a:pt x="3955" y="3164"/>
                      </a:lnTo>
                      <a:lnTo>
                        <a:pt x="3935" y="3198"/>
                      </a:lnTo>
                      <a:lnTo>
                        <a:pt x="3916" y="3232"/>
                      </a:lnTo>
                      <a:lnTo>
                        <a:pt x="3898" y="3267"/>
                      </a:lnTo>
                      <a:lnTo>
                        <a:pt x="3879" y="3303"/>
                      </a:lnTo>
                      <a:lnTo>
                        <a:pt x="3861" y="3339"/>
                      </a:lnTo>
                      <a:lnTo>
                        <a:pt x="3844" y="3375"/>
                      </a:lnTo>
                      <a:lnTo>
                        <a:pt x="3827" y="3412"/>
                      </a:lnTo>
                      <a:lnTo>
                        <a:pt x="3811" y="3449"/>
                      </a:lnTo>
                      <a:lnTo>
                        <a:pt x="3795" y="3486"/>
                      </a:lnTo>
                      <a:lnTo>
                        <a:pt x="3781" y="3524"/>
                      </a:lnTo>
                      <a:lnTo>
                        <a:pt x="3766" y="3562"/>
                      </a:lnTo>
                      <a:lnTo>
                        <a:pt x="3753" y="3601"/>
                      </a:lnTo>
                      <a:lnTo>
                        <a:pt x="3740" y="3639"/>
                      </a:lnTo>
                      <a:lnTo>
                        <a:pt x="3728" y="3677"/>
                      </a:lnTo>
                      <a:lnTo>
                        <a:pt x="3716" y="3716"/>
                      </a:lnTo>
                      <a:lnTo>
                        <a:pt x="3705" y="3755"/>
                      </a:lnTo>
                      <a:lnTo>
                        <a:pt x="3696" y="3794"/>
                      </a:lnTo>
                      <a:lnTo>
                        <a:pt x="3686" y="3833"/>
                      </a:lnTo>
                      <a:lnTo>
                        <a:pt x="3678" y="3872"/>
                      </a:lnTo>
                      <a:lnTo>
                        <a:pt x="3670" y="3911"/>
                      </a:lnTo>
                      <a:lnTo>
                        <a:pt x="3663" y="3950"/>
                      </a:lnTo>
                      <a:lnTo>
                        <a:pt x="3656" y="3989"/>
                      </a:lnTo>
                      <a:lnTo>
                        <a:pt x="3651" y="4028"/>
                      </a:lnTo>
                      <a:lnTo>
                        <a:pt x="3647" y="4066"/>
                      </a:lnTo>
                      <a:lnTo>
                        <a:pt x="3642" y="4105"/>
                      </a:lnTo>
                      <a:lnTo>
                        <a:pt x="3639" y="4143"/>
                      </a:lnTo>
                      <a:lnTo>
                        <a:pt x="3637" y="4180"/>
                      </a:lnTo>
                      <a:lnTo>
                        <a:pt x="3646" y="4163"/>
                      </a:lnTo>
                      <a:lnTo>
                        <a:pt x="3654" y="4146"/>
                      </a:lnTo>
                      <a:lnTo>
                        <a:pt x="3664" y="4129"/>
                      </a:lnTo>
                      <a:lnTo>
                        <a:pt x="3673" y="4112"/>
                      </a:lnTo>
                      <a:lnTo>
                        <a:pt x="3696" y="4079"/>
                      </a:lnTo>
                      <a:lnTo>
                        <a:pt x="3720" y="4046"/>
                      </a:lnTo>
                      <a:lnTo>
                        <a:pt x="3745" y="4014"/>
                      </a:lnTo>
                      <a:lnTo>
                        <a:pt x="3771" y="3983"/>
                      </a:lnTo>
                      <a:lnTo>
                        <a:pt x="3795" y="3952"/>
                      </a:lnTo>
                      <a:lnTo>
                        <a:pt x="3820" y="3921"/>
                      </a:lnTo>
                      <a:lnTo>
                        <a:pt x="3895" y="3826"/>
                      </a:lnTo>
                      <a:lnTo>
                        <a:pt x="3970" y="3731"/>
                      </a:lnTo>
                      <a:lnTo>
                        <a:pt x="4010" y="3684"/>
                      </a:lnTo>
                      <a:lnTo>
                        <a:pt x="4048" y="3637"/>
                      </a:lnTo>
                      <a:lnTo>
                        <a:pt x="4089" y="3592"/>
                      </a:lnTo>
                      <a:lnTo>
                        <a:pt x="4130" y="3546"/>
                      </a:lnTo>
                      <a:lnTo>
                        <a:pt x="4170" y="3502"/>
                      </a:lnTo>
                      <a:lnTo>
                        <a:pt x="4213" y="3459"/>
                      </a:lnTo>
                      <a:lnTo>
                        <a:pt x="4256" y="3415"/>
                      </a:lnTo>
                      <a:lnTo>
                        <a:pt x="4300" y="3373"/>
                      </a:lnTo>
                      <a:lnTo>
                        <a:pt x="4344" y="3331"/>
                      </a:lnTo>
                      <a:lnTo>
                        <a:pt x="4390" y="3292"/>
                      </a:lnTo>
                      <a:lnTo>
                        <a:pt x="4437" y="3252"/>
                      </a:lnTo>
                      <a:lnTo>
                        <a:pt x="4486" y="3215"/>
                      </a:lnTo>
                      <a:lnTo>
                        <a:pt x="4533" y="3180"/>
                      </a:lnTo>
                      <a:lnTo>
                        <a:pt x="4580" y="3147"/>
                      </a:lnTo>
                      <a:lnTo>
                        <a:pt x="4628" y="3115"/>
                      </a:lnTo>
                      <a:lnTo>
                        <a:pt x="4676" y="3084"/>
                      </a:lnTo>
                      <a:lnTo>
                        <a:pt x="4725" y="3054"/>
                      </a:lnTo>
                      <a:lnTo>
                        <a:pt x="4775" y="3025"/>
                      </a:lnTo>
                      <a:lnTo>
                        <a:pt x="4825" y="2996"/>
                      </a:lnTo>
                      <a:lnTo>
                        <a:pt x="4876" y="2969"/>
                      </a:lnTo>
                      <a:lnTo>
                        <a:pt x="4927" y="2943"/>
                      </a:lnTo>
                      <a:lnTo>
                        <a:pt x="4978" y="2917"/>
                      </a:lnTo>
                      <a:lnTo>
                        <a:pt x="5031" y="2892"/>
                      </a:lnTo>
                      <a:lnTo>
                        <a:pt x="5083" y="2867"/>
                      </a:lnTo>
                      <a:lnTo>
                        <a:pt x="5188" y="2819"/>
                      </a:lnTo>
                      <a:lnTo>
                        <a:pt x="5295" y="2774"/>
                      </a:lnTo>
                      <a:lnTo>
                        <a:pt x="5401" y="2729"/>
                      </a:lnTo>
                      <a:lnTo>
                        <a:pt x="5509" y="2685"/>
                      </a:lnTo>
                      <a:lnTo>
                        <a:pt x="5616" y="2642"/>
                      </a:lnTo>
                      <a:lnTo>
                        <a:pt x="5724" y="2599"/>
                      </a:lnTo>
                      <a:lnTo>
                        <a:pt x="5831" y="2555"/>
                      </a:lnTo>
                      <a:lnTo>
                        <a:pt x="5938" y="2510"/>
                      </a:lnTo>
                      <a:lnTo>
                        <a:pt x="5990" y="2487"/>
                      </a:lnTo>
                      <a:lnTo>
                        <a:pt x="6043" y="2463"/>
                      </a:lnTo>
                      <a:lnTo>
                        <a:pt x="6095" y="2440"/>
                      </a:lnTo>
                      <a:lnTo>
                        <a:pt x="6147" y="2415"/>
                      </a:lnTo>
                      <a:lnTo>
                        <a:pt x="6110" y="2460"/>
                      </a:lnTo>
                      <a:lnTo>
                        <a:pt x="6072" y="2505"/>
                      </a:lnTo>
                      <a:lnTo>
                        <a:pt x="6032" y="2548"/>
                      </a:lnTo>
                      <a:lnTo>
                        <a:pt x="5994" y="2590"/>
                      </a:lnTo>
                      <a:lnTo>
                        <a:pt x="5914" y="2674"/>
                      </a:lnTo>
                      <a:lnTo>
                        <a:pt x="5838" y="2757"/>
                      </a:lnTo>
                      <a:lnTo>
                        <a:pt x="5800" y="2800"/>
                      </a:lnTo>
                      <a:lnTo>
                        <a:pt x="5764" y="2843"/>
                      </a:lnTo>
                      <a:lnTo>
                        <a:pt x="5727" y="2888"/>
                      </a:lnTo>
                      <a:lnTo>
                        <a:pt x="5694" y="2935"/>
                      </a:lnTo>
                      <a:lnTo>
                        <a:pt x="5677" y="2959"/>
                      </a:lnTo>
                      <a:lnTo>
                        <a:pt x="5661" y="2983"/>
                      </a:lnTo>
                      <a:lnTo>
                        <a:pt x="5646" y="3009"/>
                      </a:lnTo>
                      <a:lnTo>
                        <a:pt x="5631" y="3035"/>
                      </a:lnTo>
                      <a:lnTo>
                        <a:pt x="5616" y="3060"/>
                      </a:lnTo>
                      <a:lnTo>
                        <a:pt x="5602" y="3087"/>
                      </a:lnTo>
                      <a:lnTo>
                        <a:pt x="5589" y="3115"/>
                      </a:lnTo>
                      <a:lnTo>
                        <a:pt x="5576" y="3142"/>
                      </a:lnTo>
                      <a:lnTo>
                        <a:pt x="5561" y="3179"/>
                      </a:lnTo>
                      <a:lnTo>
                        <a:pt x="5549" y="3213"/>
                      </a:lnTo>
                      <a:lnTo>
                        <a:pt x="5537" y="3246"/>
                      </a:lnTo>
                      <a:lnTo>
                        <a:pt x="5527" y="3278"/>
                      </a:lnTo>
                      <a:lnTo>
                        <a:pt x="5515" y="3310"/>
                      </a:lnTo>
                      <a:lnTo>
                        <a:pt x="5501" y="3341"/>
                      </a:lnTo>
                      <a:lnTo>
                        <a:pt x="5493" y="3357"/>
                      </a:lnTo>
                      <a:lnTo>
                        <a:pt x="5485" y="3372"/>
                      </a:lnTo>
                      <a:lnTo>
                        <a:pt x="5475" y="3387"/>
                      </a:lnTo>
                      <a:lnTo>
                        <a:pt x="5465" y="3403"/>
                      </a:lnTo>
                      <a:lnTo>
                        <a:pt x="5485" y="3398"/>
                      </a:lnTo>
                      <a:lnTo>
                        <a:pt x="5505" y="3392"/>
                      </a:lnTo>
                      <a:lnTo>
                        <a:pt x="5525" y="3385"/>
                      </a:lnTo>
                      <a:lnTo>
                        <a:pt x="5545" y="3375"/>
                      </a:lnTo>
                      <a:lnTo>
                        <a:pt x="5565" y="3366"/>
                      </a:lnTo>
                      <a:lnTo>
                        <a:pt x="5584" y="3355"/>
                      </a:lnTo>
                      <a:lnTo>
                        <a:pt x="5605" y="3344"/>
                      </a:lnTo>
                      <a:lnTo>
                        <a:pt x="5624" y="3333"/>
                      </a:lnTo>
                      <a:lnTo>
                        <a:pt x="5662" y="3307"/>
                      </a:lnTo>
                      <a:lnTo>
                        <a:pt x="5700" y="3282"/>
                      </a:lnTo>
                      <a:lnTo>
                        <a:pt x="5735" y="3259"/>
                      </a:lnTo>
                      <a:lnTo>
                        <a:pt x="5770" y="3237"/>
                      </a:lnTo>
                      <a:lnTo>
                        <a:pt x="5839" y="3200"/>
                      </a:lnTo>
                      <a:lnTo>
                        <a:pt x="5908" y="3163"/>
                      </a:lnTo>
                      <a:lnTo>
                        <a:pt x="5978" y="3128"/>
                      </a:lnTo>
                      <a:lnTo>
                        <a:pt x="6048" y="3092"/>
                      </a:lnTo>
                      <a:lnTo>
                        <a:pt x="6119" y="3058"/>
                      </a:lnTo>
                      <a:lnTo>
                        <a:pt x="6189" y="3026"/>
                      </a:lnTo>
                      <a:lnTo>
                        <a:pt x="6261" y="2994"/>
                      </a:lnTo>
                      <a:lnTo>
                        <a:pt x="6332" y="2964"/>
                      </a:lnTo>
                      <a:lnTo>
                        <a:pt x="6405" y="2935"/>
                      </a:lnTo>
                      <a:lnTo>
                        <a:pt x="6479" y="2908"/>
                      </a:lnTo>
                      <a:lnTo>
                        <a:pt x="6551" y="2881"/>
                      </a:lnTo>
                      <a:lnTo>
                        <a:pt x="6626" y="2856"/>
                      </a:lnTo>
                      <a:lnTo>
                        <a:pt x="6700" y="2832"/>
                      </a:lnTo>
                      <a:lnTo>
                        <a:pt x="6776" y="2810"/>
                      </a:lnTo>
                      <a:lnTo>
                        <a:pt x="6852" y="2789"/>
                      </a:lnTo>
                      <a:lnTo>
                        <a:pt x="6929" y="2770"/>
                      </a:lnTo>
                      <a:lnTo>
                        <a:pt x="7014" y="2750"/>
                      </a:lnTo>
                      <a:lnTo>
                        <a:pt x="7102" y="2731"/>
                      </a:lnTo>
                      <a:lnTo>
                        <a:pt x="7188" y="2714"/>
                      </a:lnTo>
                      <a:lnTo>
                        <a:pt x="7277" y="2699"/>
                      </a:lnTo>
                      <a:lnTo>
                        <a:pt x="7321" y="2692"/>
                      </a:lnTo>
                      <a:lnTo>
                        <a:pt x="7365" y="2687"/>
                      </a:lnTo>
                      <a:lnTo>
                        <a:pt x="7409" y="2681"/>
                      </a:lnTo>
                      <a:lnTo>
                        <a:pt x="7453" y="2676"/>
                      </a:lnTo>
                      <a:lnTo>
                        <a:pt x="7497" y="2672"/>
                      </a:lnTo>
                      <a:lnTo>
                        <a:pt x="7542" y="2668"/>
                      </a:lnTo>
                      <a:lnTo>
                        <a:pt x="7586" y="2666"/>
                      </a:lnTo>
                      <a:lnTo>
                        <a:pt x="7631" y="2664"/>
                      </a:lnTo>
                      <a:lnTo>
                        <a:pt x="7661" y="2663"/>
                      </a:lnTo>
                      <a:lnTo>
                        <a:pt x="7694" y="2662"/>
                      </a:lnTo>
                      <a:lnTo>
                        <a:pt x="7729" y="2662"/>
                      </a:lnTo>
                      <a:lnTo>
                        <a:pt x="7763" y="2663"/>
                      </a:lnTo>
                      <a:lnTo>
                        <a:pt x="7781" y="2665"/>
                      </a:lnTo>
                      <a:lnTo>
                        <a:pt x="7798" y="2667"/>
                      </a:lnTo>
                      <a:lnTo>
                        <a:pt x="7814" y="2671"/>
                      </a:lnTo>
                      <a:lnTo>
                        <a:pt x="7830" y="2674"/>
                      </a:lnTo>
                      <a:lnTo>
                        <a:pt x="7845" y="2679"/>
                      </a:lnTo>
                      <a:lnTo>
                        <a:pt x="7859" y="2685"/>
                      </a:lnTo>
                      <a:lnTo>
                        <a:pt x="7871" y="2693"/>
                      </a:lnTo>
                      <a:lnTo>
                        <a:pt x="7883" y="2701"/>
                      </a:lnTo>
                      <a:lnTo>
                        <a:pt x="7840" y="2715"/>
                      </a:lnTo>
                      <a:lnTo>
                        <a:pt x="7798" y="2729"/>
                      </a:lnTo>
                      <a:lnTo>
                        <a:pt x="7756" y="2745"/>
                      </a:lnTo>
                      <a:lnTo>
                        <a:pt x="7714" y="2762"/>
                      </a:lnTo>
                      <a:lnTo>
                        <a:pt x="7674" y="2779"/>
                      </a:lnTo>
                      <a:lnTo>
                        <a:pt x="7633" y="2799"/>
                      </a:lnTo>
                      <a:lnTo>
                        <a:pt x="7592" y="2818"/>
                      </a:lnTo>
                      <a:lnTo>
                        <a:pt x="7553" y="2838"/>
                      </a:lnTo>
                      <a:lnTo>
                        <a:pt x="7514" y="2860"/>
                      </a:lnTo>
                      <a:lnTo>
                        <a:pt x="7475" y="2882"/>
                      </a:lnTo>
                      <a:lnTo>
                        <a:pt x="7436" y="2904"/>
                      </a:lnTo>
                      <a:lnTo>
                        <a:pt x="7399" y="2928"/>
                      </a:lnTo>
                      <a:lnTo>
                        <a:pt x="7360" y="2951"/>
                      </a:lnTo>
                      <a:lnTo>
                        <a:pt x="7323" y="2977"/>
                      </a:lnTo>
                      <a:lnTo>
                        <a:pt x="7286" y="3002"/>
                      </a:lnTo>
                      <a:lnTo>
                        <a:pt x="7249" y="3028"/>
                      </a:lnTo>
                      <a:lnTo>
                        <a:pt x="7180" y="3075"/>
                      </a:lnTo>
                      <a:lnTo>
                        <a:pt x="7106" y="3126"/>
                      </a:lnTo>
                      <a:lnTo>
                        <a:pt x="7068" y="3154"/>
                      </a:lnTo>
                      <a:lnTo>
                        <a:pt x="7030" y="3182"/>
                      </a:lnTo>
                      <a:lnTo>
                        <a:pt x="6993" y="3211"/>
                      </a:lnTo>
                      <a:lnTo>
                        <a:pt x="6958" y="3241"/>
                      </a:lnTo>
                      <a:lnTo>
                        <a:pt x="6939" y="3257"/>
                      </a:lnTo>
                      <a:lnTo>
                        <a:pt x="6922" y="3273"/>
                      </a:lnTo>
                      <a:lnTo>
                        <a:pt x="6905" y="3289"/>
                      </a:lnTo>
                      <a:lnTo>
                        <a:pt x="6889" y="3305"/>
                      </a:lnTo>
                      <a:lnTo>
                        <a:pt x="6874" y="3322"/>
                      </a:lnTo>
                      <a:lnTo>
                        <a:pt x="6859" y="3339"/>
                      </a:lnTo>
                      <a:lnTo>
                        <a:pt x="6844" y="3356"/>
                      </a:lnTo>
                      <a:lnTo>
                        <a:pt x="6831" y="3373"/>
                      </a:lnTo>
                      <a:lnTo>
                        <a:pt x="6819" y="3391"/>
                      </a:lnTo>
                      <a:lnTo>
                        <a:pt x="6807" y="3410"/>
                      </a:lnTo>
                      <a:lnTo>
                        <a:pt x="6795" y="3429"/>
                      </a:lnTo>
                      <a:lnTo>
                        <a:pt x="6786" y="3448"/>
                      </a:lnTo>
                      <a:lnTo>
                        <a:pt x="6777" y="3467"/>
                      </a:lnTo>
                      <a:lnTo>
                        <a:pt x="6768" y="3487"/>
                      </a:lnTo>
                      <a:lnTo>
                        <a:pt x="6762" y="3508"/>
                      </a:lnTo>
                      <a:lnTo>
                        <a:pt x="6757" y="3528"/>
                      </a:lnTo>
                      <a:lnTo>
                        <a:pt x="6805" y="3503"/>
                      </a:lnTo>
                      <a:lnTo>
                        <a:pt x="6854" y="3479"/>
                      </a:lnTo>
                      <a:lnTo>
                        <a:pt x="6903" y="3454"/>
                      </a:lnTo>
                      <a:lnTo>
                        <a:pt x="6951" y="3430"/>
                      </a:lnTo>
                      <a:lnTo>
                        <a:pt x="7000" y="3404"/>
                      </a:lnTo>
                      <a:lnTo>
                        <a:pt x="7049" y="3380"/>
                      </a:lnTo>
                      <a:lnTo>
                        <a:pt x="7098" y="3355"/>
                      </a:lnTo>
                      <a:lnTo>
                        <a:pt x="7147" y="3330"/>
                      </a:lnTo>
                      <a:lnTo>
                        <a:pt x="7203" y="3312"/>
                      </a:lnTo>
                      <a:lnTo>
                        <a:pt x="7261" y="3296"/>
                      </a:lnTo>
                      <a:lnTo>
                        <a:pt x="7318" y="3280"/>
                      </a:lnTo>
                      <a:lnTo>
                        <a:pt x="7375" y="3266"/>
                      </a:lnTo>
                      <a:lnTo>
                        <a:pt x="7433" y="3252"/>
                      </a:lnTo>
                      <a:lnTo>
                        <a:pt x="7490" y="3240"/>
                      </a:lnTo>
                      <a:lnTo>
                        <a:pt x="7549" y="3228"/>
                      </a:lnTo>
                      <a:lnTo>
                        <a:pt x="7606" y="3217"/>
                      </a:lnTo>
                      <a:lnTo>
                        <a:pt x="7664" y="3208"/>
                      </a:lnTo>
                      <a:lnTo>
                        <a:pt x="7723" y="3199"/>
                      </a:lnTo>
                      <a:lnTo>
                        <a:pt x="7782" y="3191"/>
                      </a:lnTo>
                      <a:lnTo>
                        <a:pt x="7840" y="3184"/>
                      </a:lnTo>
                      <a:lnTo>
                        <a:pt x="7899" y="3178"/>
                      </a:lnTo>
                      <a:lnTo>
                        <a:pt x="7958" y="3173"/>
                      </a:lnTo>
                      <a:lnTo>
                        <a:pt x="8018" y="3169"/>
                      </a:lnTo>
                      <a:lnTo>
                        <a:pt x="8078" y="3166"/>
                      </a:lnTo>
                      <a:lnTo>
                        <a:pt x="8133" y="3161"/>
                      </a:lnTo>
                      <a:lnTo>
                        <a:pt x="8189" y="3155"/>
                      </a:lnTo>
                      <a:lnTo>
                        <a:pt x="8245" y="3150"/>
                      </a:lnTo>
                      <a:lnTo>
                        <a:pt x="8301" y="3146"/>
                      </a:lnTo>
                      <a:lnTo>
                        <a:pt x="8358" y="3140"/>
                      </a:lnTo>
                      <a:lnTo>
                        <a:pt x="8413" y="3137"/>
                      </a:lnTo>
                      <a:lnTo>
                        <a:pt x="8469" y="3133"/>
                      </a:lnTo>
                      <a:lnTo>
                        <a:pt x="8525" y="3130"/>
                      </a:lnTo>
                      <a:lnTo>
                        <a:pt x="8581" y="3126"/>
                      </a:lnTo>
                      <a:lnTo>
                        <a:pt x="8638" y="3123"/>
                      </a:lnTo>
                      <a:lnTo>
                        <a:pt x="8693" y="3121"/>
                      </a:lnTo>
                      <a:lnTo>
                        <a:pt x="8750" y="3119"/>
                      </a:lnTo>
                      <a:lnTo>
                        <a:pt x="8805" y="3118"/>
                      </a:lnTo>
                      <a:lnTo>
                        <a:pt x="8862" y="3117"/>
                      </a:lnTo>
                      <a:lnTo>
                        <a:pt x="8919" y="3116"/>
                      </a:lnTo>
                      <a:lnTo>
                        <a:pt x="8974" y="3115"/>
                      </a:lnTo>
                      <a:lnTo>
                        <a:pt x="9029" y="3120"/>
                      </a:lnTo>
                      <a:lnTo>
                        <a:pt x="9082" y="3126"/>
                      </a:lnTo>
                      <a:lnTo>
                        <a:pt x="9137" y="3133"/>
                      </a:lnTo>
                      <a:lnTo>
                        <a:pt x="9190" y="3139"/>
                      </a:lnTo>
                      <a:lnTo>
                        <a:pt x="9244" y="3148"/>
                      </a:lnTo>
                      <a:lnTo>
                        <a:pt x="9297" y="3155"/>
                      </a:lnTo>
                      <a:lnTo>
                        <a:pt x="9351" y="3165"/>
                      </a:lnTo>
                      <a:lnTo>
                        <a:pt x="9404" y="3174"/>
                      </a:lnTo>
                      <a:lnTo>
                        <a:pt x="9457" y="3184"/>
                      </a:lnTo>
                      <a:lnTo>
                        <a:pt x="9511" y="3196"/>
                      </a:lnTo>
                      <a:lnTo>
                        <a:pt x="9563" y="3207"/>
                      </a:lnTo>
                      <a:lnTo>
                        <a:pt x="9617" y="3219"/>
                      </a:lnTo>
                      <a:lnTo>
                        <a:pt x="9669" y="3232"/>
                      </a:lnTo>
                      <a:lnTo>
                        <a:pt x="9721" y="3245"/>
                      </a:lnTo>
                      <a:lnTo>
                        <a:pt x="9774" y="3259"/>
                      </a:lnTo>
                      <a:lnTo>
                        <a:pt x="9827" y="3274"/>
                      </a:lnTo>
                      <a:lnTo>
                        <a:pt x="9847" y="3278"/>
                      </a:lnTo>
                      <a:lnTo>
                        <a:pt x="9872" y="3284"/>
                      </a:lnTo>
                      <a:lnTo>
                        <a:pt x="9899" y="3291"/>
                      </a:lnTo>
                      <a:lnTo>
                        <a:pt x="9928" y="3299"/>
                      </a:lnTo>
                      <a:lnTo>
                        <a:pt x="9991" y="3320"/>
                      </a:lnTo>
                      <a:lnTo>
                        <a:pt x="10061" y="3345"/>
                      </a:lnTo>
                      <a:lnTo>
                        <a:pt x="10137" y="3373"/>
                      </a:lnTo>
                      <a:lnTo>
                        <a:pt x="10216" y="3405"/>
                      </a:lnTo>
                      <a:lnTo>
                        <a:pt x="10296" y="3439"/>
                      </a:lnTo>
                      <a:lnTo>
                        <a:pt x="10378" y="3476"/>
                      </a:lnTo>
                      <a:lnTo>
                        <a:pt x="10418" y="3495"/>
                      </a:lnTo>
                      <a:lnTo>
                        <a:pt x="10458" y="3514"/>
                      </a:lnTo>
                      <a:lnTo>
                        <a:pt x="10496" y="3533"/>
                      </a:lnTo>
                      <a:lnTo>
                        <a:pt x="10534" y="3552"/>
                      </a:lnTo>
                      <a:lnTo>
                        <a:pt x="10571" y="3573"/>
                      </a:lnTo>
                      <a:lnTo>
                        <a:pt x="10606" y="3593"/>
                      </a:lnTo>
                      <a:lnTo>
                        <a:pt x="10640" y="3612"/>
                      </a:lnTo>
                      <a:lnTo>
                        <a:pt x="10673" y="3633"/>
                      </a:lnTo>
                      <a:lnTo>
                        <a:pt x="10702" y="3652"/>
                      </a:lnTo>
                      <a:lnTo>
                        <a:pt x="10731" y="3672"/>
                      </a:lnTo>
                      <a:lnTo>
                        <a:pt x="10757" y="3691"/>
                      </a:lnTo>
                      <a:lnTo>
                        <a:pt x="10779" y="3711"/>
                      </a:lnTo>
                      <a:lnTo>
                        <a:pt x="10801" y="3729"/>
                      </a:lnTo>
                      <a:lnTo>
                        <a:pt x="10818" y="3747"/>
                      </a:lnTo>
                      <a:lnTo>
                        <a:pt x="10833" y="3765"/>
                      </a:lnTo>
                      <a:lnTo>
                        <a:pt x="10844" y="3782"/>
                      </a:lnTo>
                      <a:lnTo>
                        <a:pt x="10813" y="3727"/>
                      </a:lnTo>
                      <a:lnTo>
                        <a:pt x="10782" y="3671"/>
                      </a:lnTo>
                      <a:lnTo>
                        <a:pt x="10749" y="3615"/>
                      </a:lnTo>
                      <a:lnTo>
                        <a:pt x="10717" y="3560"/>
                      </a:lnTo>
                      <a:lnTo>
                        <a:pt x="10684" y="3506"/>
                      </a:lnTo>
                      <a:lnTo>
                        <a:pt x="10652" y="3451"/>
                      </a:lnTo>
                      <a:lnTo>
                        <a:pt x="10619" y="3397"/>
                      </a:lnTo>
                      <a:lnTo>
                        <a:pt x="10585" y="3342"/>
                      </a:lnTo>
                      <a:close/>
                    </a:path>
                  </a:pathLst>
                </a:custGeom>
                <a:solidFill>
                  <a:srgbClr val="34854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388" name="Freeform 529"/>
                <p:cNvSpPr>
                  <a:spLocks/>
                </p:cNvSpPr>
                <p:nvPr/>
              </p:nvSpPr>
              <p:spPr bwMode="auto">
                <a:xfrm rot="19770657" flipH="1">
                  <a:off x="3011984" y="616410"/>
                  <a:ext cx="772388" cy="340714"/>
                </a:xfrm>
                <a:custGeom>
                  <a:avLst/>
                  <a:gdLst/>
                  <a:ahLst/>
                  <a:cxnLst>
                    <a:cxn ang="0">
                      <a:pos x="8661" y="1296"/>
                    </a:cxn>
                    <a:cxn ang="0">
                      <a:pos x="8597" y="1231"/>
                    </a:cxn>
                    <a:cxn ang="0">
                      <a:pos x="8523" y="1162"/>
                    </a:cxn>
                    <a:cxn ang="0">
                      <a:pos x="8422" y="1076"/>
                    </a:cxn>
                    <a:cxn ang="0">
                      <a:pos x="8296" y="978"/>
                    </a:cxn>
                    <a:cxn ang="0">
                      <a:pos x="8143" y="869"/>
                    </a:cxn>
                    <a:cxn ang="0">
                      <a:pos x="7963" y="755"/>
                    </a:cxn>
                    <a:cxn ang="0">
                      <a:pos x="7755" y="638"/>
                    </a:cxn>
                    <a:cxn ang="0">
                      <a:pos x="7518" y="521"/>
                    </a:cxn>
                    <a:cxn ang="0">
                      <a:pos x="7253" y="408"/>
                    </a:cxn>
                    <a:cxn ang="0">
                      <a:pos x="6958" y="302"/>
                    </a:cxn>
                    <a:cxn ang="0">
                      <a:pos x="6633" y="207"/>
                    </a:cxn>
                    <a:cxn ang="0">
                      <a:pos x="6278" y="126"/>
                    </a:cxn>
                    <a:cxn ang="0">
                      <a:pos x="5893" y="62"/>
                    </a:cxn>
                    <a:cxn ang="0">
                      <a:pos x="5475" y="18"/>
                    </a:cxn>
                    <a:cxn ang="0">
                      <a:pos x="5031" y="0"/>
                    </a:cxn>
                    <a:cxn ang="0">
                      <a:pos x="4594" y="22"/>
                    </a:cxn>
                    <a:cxn ang="0">
                      <a:pos x="4170" y="82"/>
                    </a:cxn>
                    <a:cxn ang="0">
                      <a:pos x="3758" y="177"/>
                    </a:cxn>
                    <a:cxn ang="0">
                      <a:pos x="3362" y="305"/>
                    </a:cxn>
                    <a:cxn ang="0">
                      <a:pos x="2979" y="462"/>
                    </a:cxn>
                    <a:cxn ang="0">
                      <a:pos x="2612" y="646"/>
                    </a:cxn>
                    <a:cxn ang="0">
                      <a:pos x="2261" y="853"/>
                    </a:cxn>
                    <a:cxn ang="0">
                      <a:pos x="1927" y="1081"/>
                    </a:cxn>
                    <a:cxn ang="0">
                      <a:pos x="1608" y="1325"/>
                    </a:cxn>
                    <a:cxn ang="0">
                      <a:pos x="1308" y="1585"/>
                    </a:cxn>
                    <a:cxn ang="0">
                      <a:pos x="1027" y="1856"/>
                    </a:cxn>
                    <a:cxn ang="0">
                      <a:pos x="764" y="2135"/>
                    </a:cxn>
                    <a:cxn ang="0">
                      <a:pos x="520" y="2420"/>
                    </a:cxn>
                    <a:cxn ang="0">
                      <a:pos x="296" y="2708"/>
                    </a:cxn>
                    <a:cxn ang="0">
                      <a:pos x="93" y="2994"/>
                    </a:cxn>
                    <a:cxn ang="0">
                      <a:pos x="25" y="3101"/>
                    </a:cxn>
                    <a:cxn ang="0">
                      <a:pos x="155" y="2929"/>
                    </a:cxn>
                    <a:cxn ang="0">
                      <a:pos x="300" y="2751"/>
                    </a:cxn>
                    <a:cxn ang="0">
                      <a:pos x="489" y="2531"/>
                    </a:cxn>
                    <a:cxn ang="0">
                      <a:pos x="721" y="2282"/>
                    </a:cxn>
                    <a:cxn ang="0">
                      <a:pos x="994" y="2012"/>
                    </a:cxn>
                    <a:cxn ang="0">
                      <a:pos x="1303" y="1732"/>
                    </a:cxn>
                    <a:cxn ang="0">
                      <a:pos x="1651" y="1451"/>
                    </a:cxn>
                    <a:cxn ang="0">
                      <a:pos x="2031" y="1179"/>
                    </a:cxn>
                    <a:cxn ang="0">
                      <a:pos x="2445" y="926"/>
                    </a:cxn>
                    <a:cxn ang="0">
                      <a:pos x="2888" y="703"/>
                    </a:cxn>
                    <a:cxn ang="0">
                      <a:pos x="3360" y="518"/>
                    </a:cxn>
                    <a:cxn ang="0">
                      <a:pos x="3858" y="381"/>
                    </a:cxn>
                    <a:cxn ang="0">
                      <a:pos x="4379" y="303"/>
                    </a:cxn>
                    <a:cxn ang="0">
                      <a:pos x="4923" y="294"/>
                    </a:cxn>
                    <a:cxn ang="0">
                      <a:pos x="5478" y="353"/>
                    </a:cxn>
                    <a:cxn ang="0">
                      <a:pos x="5985" y="427"/>
                    </a:cxn>
                    <a:cxn ang="0">
                      <a:pos x="6436" y="505"/>
                    </a:cxn>
                    <a:cxn ang="0">
                      <a:pos x="6834" y="586"/>
                    </a:cxn>
                    <a:cxn ang="0">
                      <a:pos x="7185" y="668"/>
                    </a:cxn>
                    <a:cxn ang="0">
                      <a:pos x="7488" y="752"/>
                    </a:cxn>
                    <a:cxn ang="0">
                      <a:pos x="7749" y="833"/>
                    </a:cxn>
                    <a:cxn ang="0">
                      <a:pos x="7970" y="913"/>
                    </a:cxn>
                    <a:cxn ang="0">
                      <a:pos x="8154" y="989"/>
                    </a:cxn>
                    <a:cxn ang="0">
                      <a:pos x="8305" y="1059"/>
                    </a:cxn>
                    <a:cxn ang="0">
                      <a:pos x="8425" y="1124"/>
                    </a:cxn>
                    <a:cxn ang="0">
                      <a:pos x="8518" y="1181"/>
                    </a:cxn>
                    <a:cxn ang="0">
                      <a:pos x="8585" y="1229"/>
                    </a:cxn>
                    <a:cxn ang="0">
                      <a:pos x="8631" y="1267"/>
                    </a:cxn>
                    <a:cxn ang="0">
                      <a:pos x="8667" y="1303"/>
                    </a:cxn>
                  </a:cxnLst>
                  <a:rect l="0" t="0" r="r" b="b"/>
                  <a:pathLst>
                    <a:path w="8672" h="3137">
                      <a:moveTo>
                        <a:pt x="8672" y="1310"/>
                      </a:moveTo>
                      <a:lnTo>
                        <a:pt x="8661" y="1296"/>
                      </a:lnTo>
                      <a:lnTo>
                        <a:pt x="8624" y="1258"/>
                      </a:lnTo>
                      <a:lnTo>
                        <a:pt x="8597" y="1231"/>
                      </a:lnTo>
                      <a:lnTo>
                        <a:pt x="8562" y="1198"/>
                      </a:lnTo>
                      <a:lnTo>
                        <a:pt x="8523" y="1162"/>
                      </a:lnTo>
                      <a:lnTo>
                        <a:pt x="8476" y="1121"/>
                      </a:lnTo>
                      <a:lnTo>
                        <a:pt x="8422" y="1076"/>
                      </a:lnTo>
                      <a:lnTo>
                        <a:pt x="8363" y="1028"/>
                      </a:lnTo>
                      <a:lnTo>
                        <a:pt x="8296" y="978"/>
                      </a:lnTo>
                      <a:lnTo>
                        <a:pt x="8224" y="925"/>
                      </a:lnTo>
                      <a:lnTo>
                        <a:pt x="8143" y="869"/>
                      </a:lnTo>
                      <a:lnTo>
                        <a:pt x="8057" y="813"/>
                      </a:lnTo>
                      <a:lnTo>
                        <a:pt x="7963" y="755"/>
                      </a:lnTo>
                      <a:lnTo>
                        <a:pt x="7862" y="696"/>
                      </a:lnTo>
                      <a:lnTo>
                        <a:pt x="7755" y="638"/>
                      </a:lnTo>
                      <a:lnTo>
                        <a:pt x="7640" y="579"/>
                      </a:lnTo>
                      <a:lnTo>
                        <a:pt x="7518" y="521"/>
                      </a:lnTo>
                      <a:lnTo>
                        <a:pt x="7390" y="463"/>
                      </a:lnTo>
                      <a:lnTo>
                        <a:pt x="7253" y="408"/>
                      </a:lnTo>
                      <a:lnTo>
                        <a:pt x="7110" y="355"/>
                      </a:lnTo>
                      <a:lnTo>
                        <a:pt x="6958" y="302"/>
                      </a:lnTo>
                      <a:lnTo>
                        <a:pt x="6800" y="253"/>
                      </a:lnTo>
                      <a:lnTo>
                        <a:pt x="6633" y="207"/>
                      </a:lnTo>
                      <a:lnTo>
                        <a:pt x="6460" y="164"/>
                      </a:lnTo>
                      <a:lnTo>
                        <a:pt x="6278" y="126"/>
                      </a:lnTo>
                      <a:lnTo>
                        <a:pt x="6089" y="91"/>
                      </a:lnTo>
                      <a:lnTo>
                        <a:pt x="5893" y="62"/>
                      </a:lnTo>
                      <a:lnTo>
                        <a:pt x="5687" y="37"/>
                      </a:lnTo>
                      <a:lnTo>
                        <a:pt x="5475" y="18"/>
                      </a:lnTo>
                      <a:lnTo>
                        <a:pt x="5255" y="5"/>
                      </a:lnTo>
                      <a:lnTo>
                        <a:pt x="5031" y="0"/>
                      </a:lnTo>
                      <a:lnTo>
                        <a:pt x="4811" y="6"/>
                      </a:lnTo>
                      <a:lnTo>
                        <a:pt x="4594" y="22"/>
                      </a:lnTo>
                      <a:lnTo>
                        <a:pt x="4380" y="47"/>
                      </a:lnTo>
                      <a:lnTo>
                        <a:pt x="4170" y="82"/>
                      </a:lnTo>
                      <a:lnTo>
                        <a:pt x="3962" y="126"/>
                      </a:lnTo>
                      <a:lnTo>
                        <a:pt x="3758" y="177"/>
                      </a:lnTo>
                      <a:lnTo>
                        <a:pt x="3559" y="237"/>
                      </a:lnTo>
                      <a:lnTo>
                        <a:pt x="3362" y="305"/>
                      </a:lnTo>
                      <a:lnTo>
                        <a:pt x="3168" y="380"/>
                      </a:lnTo>
                      <a:lnTo>
                        <a:pt x="2979" y="462"/>
                      </a:lnTo>
                      <a:lnTo>
                        <a:pt x="2793" y="551"/>
                      </a:lnTo>
                      <a:lnTo>
                        <a:pt x="2612" y="646"/>
                      </a:lnTo>
                      <a:lnTo>
                        <a:pt x="2434" y="746"/>
                      </a:lnTo>
                      <a:lnTo>
                        <a:pt x="2261" y="853"/>
                      </a:lnTo>
                      <a:lnTo>
                        <a:pt x="2091" y="964"/>
                      </a:lnTo>
                      <a:lnTo>
                        <a:pt x="1927" y="1081"/>
                      </a:lnTo>
                      <a:lnTo>
                        <a:pt x="1765" y="1200"/>
                      </a:lnTo>
                      <a:lnTo>
                        <a:pt x="1608" y="1325"/>
                      </a:lnTo>
                      <a:lnTo>
                        <a:pt x="1456" y="1453"/>
                      </a:lnTo>
                      <a:lnTo>
                        <a:pt x="1308" y="1585"/>
                      </a:lnTo>
                      <a:lnTo>
                        <a:pt x="1165" y="1719"/>
                      </a:lnTo>
                      <a:lnTo>
                        <a:pt x="1027" y="1856"/>
                      </a:lnTo>
                      <a:lnTo>
                        <a:pt x="892" y="1995"/>
                      </a:lnTo>
                      <a:lnTo>
                        <a:pt x="764" y="2135"/>
                      </a:lnTo>
                      <a:lnTo>
                        <a:pt x="639" y="2277"/>
                      </a:lnTo>
                      <a:lnTo>
                        <a:pt x="520" y="2420"/>
                      </a:lnTo>
                      <a:lnTo>
                        <a:pt x="406" y="2564"/>
                      </a:lnTo>
                      <a:lnTo>
                        <a:pt x="296" y="2708"/>
                      </a:lnTo>
                      <a:lnTo>
                        <a:pt x="192" y="2851"/>
                      </a:lnTo>
                      <a:lnTo>
                        <a:pt x="93" y="2994"/>
                      </a:lnTo>
                      <a:lnTo>
                        <a:pt x="0" y="3137"/>
                      </a:lnTo>
                      <a:lnTo>
                        <a:pt x="25" y="3101"/>
                      </a:lnTo>
                      <a:lnTo>
                        <a:pt x="100" y="3000"/>
                      </a:lnTo>
                      <a:lnTo>
                        <a:pt x="155" y="2929"/>
                      </a:lnTo>
                      <a:lnTo>
                        <a:pt x="222" y="2846"/>
                      </a:lnTo>
                      <a:lnTo>
                        <a:pt x="300" y="2751"/>
                      </a:lnTo>
                      <a:lnTo>
                        <a:pt x="390" y="2645"/>
                      </a:lnTo>
                      <a:lnTo>
                        <a:pt x="489" y="2531"/>
                      </a:lnTo>
                      <a:lnTo>
                        <a:pt x="600" y="2410"/>
                      </a:lnTo>
                      <a:lnTo>
                        <a:pt x="721" y="2282"/>
                      </a:lnTo>
                      <a:lnTo>
                        <a:pt x="852" y="2148"/>
                      </a:lnTo>
                      <a:lnTo>
                        <a:pt x="994" y="2012"/>
                      </a:lnTo>
                      <a:lnTo>
                        <a:pt x="1144" y="1873"/>
                      </a:lnTo>
                      <a:lnTo>
                        <a:pt x="1303" y="1732"/>
                      </a:lnTo>
                      <a:lnTo>
                        <a:pt x="1472" y="1591"/>
                      </a:lnTo>
                      <a:lnTo>
                        <a:pt x="1651" y="1451"/>
                      </a:lnTo>
                      <a:lnTo>
                        <a:pt x="1837" y="1313"/>
                      </a:lnTo>
                      <a:lnTo>
                        <a:pt x="2031" y="1179"/>
                      </a:lnTo>
                      <a:lnTo>
                        <a:pt x="2234" y="1050"/>
                      </a:lnTo>
                      <a:lnTo>
                        <a:pt x="2445" y="926"/>
                      </a:lnTo>
                      <a:lnTo>
                        <a:pt x="2663" y="810"/>
                      </a:lnTo>
                      <a:lnTo>
                        <a:pt x="2888" y="703"/>
                      </a:lnTo>
                      <a:lnTo>
                        <a:pt x="3120" y="604"/>
                      </a:lnTo>
                      <a:lnTo>
                        <a:pt x="3360" y="518"/>
                      </a:lnTo>
                      <a:lnTo>
                        <a:pt x="3606" y="443"/>
                      </a:lnTo>
                      <a:lnTo>
                        <a:pt x="3858" y="381"/>
                      </a:lnTo>
                      <a:lnTo>
                        <a:pt x="4115" y="334"/>
                      </a:lnTo>
                      <a:lnTo>
                        <a:pt x="4379" y="303"/>
                      </a:lnTo>
                      <a:lnTo>
                        <a:pt x="4649" y="289"/>
                      </a:lnTo>
                      <a:lnTo>
                        <a:pt x="4923" y="294"/>
                      </a:lnTo>
                      <a:lnTo>
                        <a:pt x="5203" y="318"/>
                      </a:lnTo>
                      <a:lnTo>
                        <a:pt x="5478" y="353"/>
                      </a:lnTo>
                      <a:lnTo>
                        <a:pt x="5739" y="390"/>
                      </a:lnTo>
                      <a:lnTo>
                        <a:pt x="5985" y="427"/>
                      </a:lnTo>
                      <a:lnTo>
                        <a:pt x="6216" y="466"/>
                      </a:lnTo>
                      <a:lnTo>
                        <a:pt x="6436" y="505"/>
                      </a:lnTo>
                      <a:lnTo>
                        <a:pt x="6641" y="546"/>
                      </a:lnTo>
                      <a:lnTo>
                        <a:pt x="6834" y="586"/>
                      </a:lnTo>
                      <a:lnTo>
                        <a:pt x="7015" y="627"/>
                      </a:lnTo>
                      <a:lnTo>
                        <a:pt x="7185" y="668"/>
                      </a:lnTo>
                      <a:lnTo>
                        <a:pt x="7342" y="710"/>
                      </a:lnTo>
                      <a:lnTo>
                        <a:pt x="7488" y="752"/>
                      </a:lnTo>
                      <a:lnTo>
                        <a:pt x="7624" y="792"/>
                      </a:lnTo>
                      <a:lnTo>
                        <a:pt x="7749" y="833"/>
                      </a:lnTo>
                      <a:lnTo>
                        <a:pt x="7865" y="873"/>
                      </a:lnTo>
                      <a:lnTo>
                        <a:pt x="7970" y="913"/>
                      </a:lnTo>
                      <a:lnTo>
                        <a:pt x="8066" y="951"/>
                      </a:lnTo>
                      <a:lnTo>
                        <a:pt x="8154" y="989"/>
                      </a:lnTo>
                      <a:lnTo>
                        <a:pt x="8233" y="1025"/>
                      </a:lnTo>
                      <a:lnTo>
                        <a:pt x="8305" y="1059"/>
                      </a:lnTo>
                      <a:lnTo>
                        <a:pt x="8369" y="1092"/>
                      </a:lnTo>
                      <a:lnTo>
                        <a:pt x="8425" y="1124"/>
                      </a:lnTo>
                      <a:lnTo>
                        <a:pt x="8474" y="1153"/>
                      </a:lnTo>
                      <a:lnTo>
                        <a:pt x="8518" y="1181"/>
                      </a:lnTo>
                      <a:lnTo>
                        <a:pt x="8554" y="1207"/>
                      </a:lnTo>
                      <a:lnTo>
                        <a:pt x="8585" y="1229"/>
                      </a:lnTo>
                      <a:lnTo>
                        <a:pt x="8610" y="1249"/>
                      </a:lnTo>
                      <a:lnTo>
                        <a:pt x="8631" y="1267"/>
                      </a:lnTo>
                      <a:lnTo>
                        <a:pt x="8647" y="1282"/>
                      </a:lnTo>
                      <a:lnTo>
                        <a:pt x="8667" y="1303"/>
                      </a:lnTo>
                      <a:lnTo>
                        <a:pt x="8672" y="1310"/>
                      </a:lnTo>
                      <a:close/>
                    </a:path>
                  </a:pathLst>
                </a:custGeom>
                <a:solidFill>
                  <a:srgbClr val="799A4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12F0F-467D-49DA-A397-660E3A759387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81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err="1" smtClean="0">
                <a:ea typeface="맑은 고딕" pitchFamily="50" charset="-127"/>
              </a:rPr>
              <a:t>순서트리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143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err="1" smtClean="0">
                <a:ea typeface="맑은 고딕" pitchFamily="50" charset="-127"/>
              </a:rPr>
              <a:t>순서트리</a:t>
            </a:r>
            <a:r>
              <a:rPr lang="en-US" altLang="ko-KR" sz="2400" dirty="0" smtClean="0">
                <a:ea typeface="맑은 고딕" pitchFamily="50" charset="-127"/>
              </a:rPr>
              <a:t>(ordered tree)</a:t>
            </a:r>
            <a:r>
              <a:rPr lang="ko-KR" altLang="en-US" sz="2400" dirty="0" smtClean="0">
                <a:ea typeface="맑은 고딕" pitchFamily="50" charset="-127"/>
              </a:rPr>
              <a:t>는 각 노드의 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자식들에 대해 선형 순서가 정의되어 있는 </a:t>
            </a:r>
            <a:r>
              <a:rPr lang="ko-KR" altLang="en-US" sz="2400" dirty="0" err="1" smtClean="0">
                <a:ea typeface="맑은 고딕" pitchFamily="50" charset="-127"/>
              </a:rPr>
              <a:t>트리를</a:t>
            </a:r>
            <a:r>
              <a:rPr lang="ko-KR" altLang="en-US" sz="2400" dirty="0" smtClean="0">
                <a:ea typeface="맑은 고딕" pitchFamily="50" charset="-127"/>
              </a:rPr>
              <a:t> 말한다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475"/>
              </a:spcBef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구조적 문서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199" name="AutoShape 5"/>
          <p:cNvSpPr>
            <a:spLocks noChangeAspect="1" noChangeArrowheads="1"/>
          </p:cNvSpPr>
          <p:nvPr/>
        </p:nvSpPr>
        <p:spPr bwMode="auto">
          <a:xfrm>
            <a:off x="5429250" y="1785938"/>
            <a:ext cx="1143000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책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200" name="AutoShape 6"/>
          <p:cNvSpPr>
            <a:spLocks noChangeAspect="1" noChangeArrowheads="1"/>
          </p:cNvSpPr>
          <p:nvPr/>
        </p:nvSpPr>
        <p:spPr bwMode="auto">
          <a:xfrm>
            <a:off x="4071938" y="3000375"/>
            <a:ext cx="107156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서론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AutoShape 7"/>
          <p:cNvSpPr>
            <a:spLocks noChangeAspect="1" noChangeArrowheads="1"/>
          </p:cNvSpPr>
          <p:nvPr/>
        </p:nvSpPr>
        <p:spPr bwMode="auto">
          <a:xfrm>
            <a:off x="6072188" y="3000375"/>
            <a:ext cx="78581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Ch.2</a:t>
            </a:r>
          </a:p>
        </p:txBody>
      </p:sp>
      <p:sp>
        <p:nvSpPr>
          <p:cNvPr id="8202" name="AutoShape 8"/>
          <p:cNvSpPr>
            <a:spLocks noChangeAspect="1" noChangeArrowheads="1"/>
          </p:cNvSpPr>
          <p:nvPr/>
        </p:nvSpPr>
        <p:spPr bwMode="auto">
          <a:xfrm>
            <a:off x="5214938" y="3000375"/>
            <a:ext cx="785812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Ch.1</a:t>
            </a:r>
          </a:p>
        </p:txBody>
      </p:sp>
      <p:sp>
        <p:nvSpPr>
          <p:cNvPr id="8203" name="AutoShape 9"/>
          <p:cNvSpPr>
            <a:spLocks noChangeAspect="1" noChangeArrowheads="1"/>
          </p:cNvSpPr>
          <p:nvPr/>
        </p:nvSpPr>
        <p:spPr bwMode="auto">
          <a:xfrm>
            <a:off x="471487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§1.1</a:t>
            </a:r>
          </a:p>
        </p:txBody>
      </p:sp>
      <p:sp>
        <p:nvSpPr>
          <p:cNvPr id="8204" name="AutoShape 11"/>
          <p:cNvSpPr>
            <a:spLocks noChangeAspect="1" noChangeArrowheads="1"/>
          </p:cNvSpPr>
          <p:nvPr/>
        </p:nvSpPr>
        <p:spPr bwMode="auto">
          <a:xfrm>
            <a:off x="335756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05" name="AutoShape 12"/>
          <p:cNvSpPr>
            <a:spLocks noChangeAspect="1" noChangeArrowheads="1"/>
          </p:cNvSpPr>
          <p:nvPr/>
        </p:nvSpPr>
        <p:spPr bwMode="auto">
          <a:xfrm>
            <a:off x="4214813" y="4214813"/>
            <a:ext cx="357187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06" name="AutoShape 13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rot="5400000">
            <a:off x="4907757" y="1907381"/>
            <a:ext cx="793750" cy="1392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AutoShape 14"/>
          <p:cNvCxnSpPr>
            <a:cxnSpLocks noChangeShapeType="1"/>
            <a:stCxn id="8199" idx="2"/>
            <a:endCxn id="8202" idx="0"/>
          </p:cNvCxnSpPr>
          <p:nvPr/>
        </p:nvCxnSpPr>
        <p:spPr bwMode="auto">
          <a:xfrm rot="5400000">
            <a:off x="5407819" y="2407444"/>
            <a:ext cx="793750" cy="392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5"/>
          <p:cNvCxnSpPr>
            <a:cxnSpLocks noChangeShapeType="1"/>
            <a:stCxn id="8199" idx="2"/>
            <a:endCxn id="8201" idx="0"/>
          </p:cNvCxnSpPr>
          <p:nvPr/>
        </p:nvCxnSpPr>
        <p:spPr bwMode="auto">
          <a:xfrm rot="16200000" flipH="1">
            <a:off x="5836444" y="2370931"/>
            <a:ext cx="793750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6"/>
          <p:cNvCxnSpPr>
            <a:cxnSpLocks noChangeShapeType="1"/>
            <a:stCxn id="8202" idx="2"/>
            <a:endCxn id="8229" idx="0"/>
          </p:cNvCxnSpPr>
          <p:nvPr/>
        </p:nvCxnSpPr>
        <p:spPr bwMode="auto">
          <a:xfrm rot="16200000" flipH="1">
            <a:off x="5372101" y="3657600"/>
            <a:ext cx="793750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7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4943476" y="3549650"/>
            <a:ext cx="79375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8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rot="5400000">
            <a:off x="4103688" y="3709988"/>
            <a:ext cx="7937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9"/>
          <p:cNvCxnSpPr>
            <a:cxnSpLocks noChangeShapeType="1"/>
            <a:stCxn id="8200" idx="2"/>
            <a:endCxn id="8204" idx="0"/>
          </p:cNvCxnSpPr>
          <p:nvPr/>
        </p:nvCxnSpPr>
        <p:spPr bwMode="auto">
          <a:xfrm rot="5400000">
            <a:off x="3675063" y="3281363"/>
            <a:ext cx="793750" cy="1073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3" name="AutoShape 20"/>
          <p:cNvSpPr>
            <a:spLocks noChangeAspect="1" noChangeArrowheads="1"/>
          </p:cNvSpPr>
          <p:nvPr/>
        </p:nvSpPr>
        <p:spPr bwMode="auto">
          <a:xfrm>
            <a:off x="357187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14" name="AutoShape 21"/>
          <p:cNvSpPr>
            <a:spLocks noChangeAspect="1" noChangeArrowheads="1"/>
          </p:cNvSpPr>
          <p:nvPr/>
        </p:nvSpPr>
        <p:spPr bwMode="auto">
          <a:xfrm>
            <a:off x="4000500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15" name="AutoShape 22"/>
          <p:cNvCxnSpPr>
            <a:cxnSpLocks noChangeShapeType="1"/>
            <a:stCxn id="8203" idx="2"/>
            <a:endCxn id="8214" idx="0"/>
          </p:cNvCxnSpPr>
          <p:nvPr/>
        </p:nvCxnSpPr>
        <p:spPr bwMode="auto">
          <a:xfrm rot="5400000">
            <a:off x="4228307" y="4585493"/>
            <a:ext cx="793750" cy="893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6" name="AutoShape 23"/>
          <p:cNvCxnSpPr>
            <a:cxnSpLocks noChangeShapeType="1"/>
            <a:stCxn id="8203" idx="2"/>
            <a:endCxn id="8213" idx="0"/>
          </p:cNvCxnSpPr>
          <p:nvPr/>
        </p:nvCxnSpPr>
        <p:spPr bwMode="auto">
          <a:xfrm rot="5400000">
            <a:off x="4013994" y="4371181"/>
            <a:ext cx="793750" cy="1322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7" name="AutoShape 24"/>
          <p:cNvSpPr>
            <a:spLocks noChangeAspect="1" noChangeArrowheads="1"/>
          </p:cNvSpPr>
          <p:nvPr/>
        </p:nvSpPr>
        <p:spPr bwMode="auto">
          <a:xfrm>
            <a:off x="442912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18" name="AutoShape 25"/>
          <p:cNvCxnSpPr>
            <a:cxnSpLocks noChangeShapeType="1"/>
            <a:stCxn id="8203" idx="2"/>
            <a:endCxn id="8217" idx="0"/>
          </p:cNvCxnSpPr>
          <p:nvPr/>
        </p:nvCxnSpPr>
        <p:spPr bwMode="auto">
          <a:xfrm rot="5400000">
            <a:off x="4442619" y="4799806"/>
            <a:ext cx="793750" cy="465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9" name="AutoShape 8"/>
          <p:cNvSpPr>
            <a:spLocks noChangeAspect="1" noChangeArrowheads="1"/>
          </p:cNvSpPr>
          <p:nvPr/>
        </p:nvSpPr>
        <p:spPr bwMode="auto">
          <a:xfrm>
            <a:off x="6929438" y="3000375"/>
            <a:ext cx="1428750" cy="4206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AutoShape 9"/>
          <p:cNvSpPr>
            <a:spLocks noChangeAspect="1" noChangeArrowheads="1"/>
          </p:cNvSpPr>
          <p:nvPr/>
        </p:nvSpPr>
        <p:spPr bwMode="auto">
          <a:xfrm>
            <a:off x="7286625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21" name="AutoShape 10"/>
          <p:cNvSpPr>
            <a:spLocks noChangeAspect="1" noChangeArrowheads="1"/>
          </p:cNvSpPr>
          <p:nvPr/>
        </p:nvSpPr>
        <p:spPr bwMode="auto">
          <a:xfrm>
            <a:off x="8143875" y="4214813"/>
            <a:ext cx="357188" cy="4143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22" name="AutoShape 14"/>
          <p:cNvCxnSpPr>
            <a:cxnSpLocks noChangeShapeType="1"/>
            <a:stCxn id="8199" idx="2"/>
            <a:endCxn id="8219" idx="0"/>
          </p:cNvCxnSpPr>
          <p:nvPr/>
        </p:nvCxnSpPr>
        <p:spPr bwMode="auto">
          <a:xfrm rot="16200000" flipH="1">
            <a:off x="6425407" y="1781968"/>
            <a:ext cx="793750" cy="164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3" name="AutoShape 16"/>
          <p:cNvCxnSpPr>
            <a:cxnSpLocks noChangeShapeType="1"/>
            <a:stCxn id="8219" idx="2"/>
            <a:endCxn id="8221" idx="0"/>
          </p:cNvCxnSpPr>
          <p:nvPr/>
        </p:nvCxnSpPr>
        <p:spPr bwMode="auto">
          <a:xfrm rot="16200000" flipH="1">
            <a:off x="7586663" y="3478213"/>
            <a:ext cx="79375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4" name="AutoShape 17"/>
          <p:cNvCxnSpPr>
            <a:cxnSpLocks noChangeShapeType="1"/>
            <a:stCxn id="8219" idx="2"/>
            <a:endCxn id="8220" idx="0"/>
          </p:cNvCxnSpPr>
          <p:nvPr/>
        </p:nvCxnSpPr>
        <p:spPr bwMode="auto">
          <a:xfrm rot="5400000">
            <a:off x="7158038" y="3729038"/>
            <a:ext cx="793750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5" name="AutoShape 9"/>
          <p:cNvSpPr>
            <a:spLocks noChangeAspect="1" noChangeArrowheads="1"/>
          </p:cNvSpPr>
          <p:nvPr/>
        </p:nvSpPr>
        <p:spPr bwMode="auto">
          <a:xfrm>
            <a:off x="7715250" y="4214813"/>
            <a:ext cx="357188" cy="414337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26" name="AutoShape 16"/>
          <p:cNvCxnSpPr>
            <a:cxnSpLocks noChangeShapeType="1"/>
            <a:stCxn id="8219" idx="2"/>
            <a:endCxn id="8225" idx="0"/>
          </p:cNvCxnSpPr>
          <p:nvPr/>
        </p:nvCxnSpPr>
        <p:spPr bwMode="auto">
          <a:xfrm rot="16200000" flipH="1">
            <a:off x="7372351" y="3692525"/>
            <a:ext cx="7937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7" name="AutoShape 9"/>
          <p:cNvSpPr>
            <a:spLocks noChangeAspect="1" noChangeArrowheads="1"/>
          </p:cNvSpPr>
          <p:nvPr/>
        </p:nvSpPr>
        <p:spPr bwMode="auto">
          <a:xfrm>
            <a:off x="3786188" y="4214813"/>
            <a:ext cx="357187" cy="414337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28" name="AutoShape 16"/>
          <p:cNvCxnSpPr>
            <a:cxnSpLocks noChangeShapeType="1"/>
            <a:stCxn id="8200" idx="2"/>
            <a:endCxn id="8227" idx="0"/>
          </p:cNvCxnSpPr>
          <p:nvPr/>
        </p:nvCxnSpPr>
        <p:spPr bwMode="auto">
          <a:xfrm rot="5400000">
            <a:off x="3889376" y="3495675"/>
            <a:ext cx="793750" cy="644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29" name="AutoShape 9"/>
          <p:cNvSpPr>
            <a:spLocks noChangeAspect="1" noChangeArrowheads="1"/>
          </p:cNvSpPr>
          <p:nvPr/>
        </p:nvSpPr>
        <p:spPr bwMode="auto">
          <a:xfrm>
            <a:off x="557212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§1.2</a:t>
            </a:r>
          </a:p>
        </p:txBody>
      </p:sp>
      <p:sp>
        <p:nvSpPr>
          <p:cNvPr id="8230" name="AutoShape 20"/>
          <p:cNvSpPr>
            <a:spLocks noChangeAspect="1" noChangeArrowheads="1"/>
          </p:cNvSpPr>
          <p:nvPr/>
        </p:nvSpPr>
        <p:spPr bwMode="auto">
          <a:xfrm>
            <a:off x="514350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31" name="AutoShape 21"/>
          <p:cNvSpPr>
            <a:spLocks noChangeAspect="1" noChangeArrowheads="1"/>
          </p:cNvSpPr>
          <p:nvPr/>
        </p:nvSpPr>
        <p:spPr bwMode="auto">
          <a:xfrm>
            <a:off x="5572125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32" name="AutoShape 22"/>
          <p:cNvCxnSpPr>
            <a:cxnSpLocks noChangeShapeType="1"/>
            <a:stCxn id="8229" idx="2"/>
            <a:endCxn id="8231" idx="0"/>
          </p:cNvCxnSpPr>
          <p:nvPr/>
        </p:nvCxnSpPr>
        <p:spPr bwMode="auto">
          <a:xfrm rot="5400000">
            <a:off x="5443538" y="4943475"/>
            <a:ext cx="793750" cy="177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AutoShape 23"/>
          <p:cNvCxnSpPr>
            <a:cxnSpLocks noChangeShapeType="1"/>
            <a:stCxn id="8229" idx="2"/>
            <a:endCxn id="8230" idx="0"/>
          </p:cNvCxnSpPr>
          <p:nvPr/>
        </p:nvCxnSpPr>
        <p:spPr bwMode="auto">
          <a:xfrm rot="5400000">
            <a:off x="5228432" y="4728368"/>
            <a:ext cx="793750" cy="608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34" name="AutoShape 24"/>
          <p:cNvSpPr>
            <a:spLocks noChangeAspect="1" noChangeArrowheads="1"/>
          </p:cNvSpPr>
          <p:nvPr/>
        </p:nvSpPr>
        <p:spPr bwMode="auto">
          <a:xfrm>
            <a:off x="6000750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35" name="AutoShape 25"/>
          <p:cNvCxnSpPr>
            <a:cxnSpLocks noChangeShapeType="1"/>
            <a:stCxn id="8229" idx="2"/>
            <a:endCxn id="8234" idx="0"/>
          </p:cNvCxnSpPr>
          <p:nvPr/>
        </p:nvCxnSpPr>
        <p:spPr bwMode="auto">
          <a:xfrm rot="16200000" flipH="1">
            <a:off x="5657851" y="4906962"/>
            <a:ext cx="7937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6" name="AutoShape 16"/>
          <p:cNvCxnSpPr>
            <a:cxnSpLocks noChangeShapeType="1"/>
            <a:stCxn id="8201" idx="2"/>
          </p:cNvCxnSpPr>
          <p:nvPr/>
        </p:nvCxnSpPr>
        <p:spPr bwMode="auto">
          <a:xfrm rot="16200000" flipH="1">
            <a:off x="6193632" y="3693319"/>
            <a:ext cx="793750" cy="249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37" name="AutoShape 9"/>
          <p:cNvSpPr>
            <a:spLocks noChangeAspect="1" noChangeArrowheads="1"/>
          </p:cNvSpPr>
          <p:nvPr/>
        </p:nvSpPr>
        <p:spPr bwMode="auto">
          <a:xfrm>
            <a:off x="6429375" y="4214813"/>
            <a:ext cx="714375" cy="420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§2.1</a:t>
            </a:r>
          </a:p>
        </p:txBody>
      </p:sp>
      <p:sp>
        <p:nvSpPr>
          <p:cNvPr id="8238" name="AutoShape 20"/>
          <p:cNvSpPr>
            <a:spLocks noChangeAspect="1" noChangeArrowheads="1"/>
          </p:cNvSpPr>
          <p:nvPr/>
        </p:nvSpPr>
        <p:spPr bwMode="auto">
          <a:xfrm>
            <a:off x="671512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sp>
        <p:nvSpPr>
          <p:cNvPr id="8239" name="AutoShape 21"/>
          <p:cNvSpPr>
            <a:spLocks noChangeAspect="1" noChangeArrowheads="1"/>
          </p:cNvSpPr>
          <p:nvPr/>
        </p:nvSpPr>
        <p:spPr bwMode="auto">
          <a:xfrm>
            <a:off x="7143750" y="5429250"/>
            <a:ext cx="357188" cy="414338"/>
          </a:xfrm>
          <a:prstGeom prst="roundRect">
            <a:avLst>
              <a:gd name="adj" fmla="val 16667"/>
            </a:avLst>
          </a:prstGeom>
          <a:noFill/>
          <a:ln w="19050">
            <a:noFill/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cxnSp>
        <p:nvCxnSpPr>
          <p:cNvPr id="8240" name="AutoShape 22"/>
          <p:cNvCxnSpPr>
            <a:cxnSpLocks noChangeShapeType="1"/>
            <a:stCxn id="8237" idx="2"/>
            <a:endCxn id="8239" idx="0"/>
          </p:cNvCxnSpPr>
          <p:nvPr/>
        </p:nvCxnSpPr>
        <p:spPr bwMode="auto">
          <a:xfrm rot="16200000" flipH="1">
            <a:off x="6657976" y="4764087"/>
            <a:ext cx="79375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41" name="AutoShape 23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16200000" flipH="1">
            <a:off x="6443663" y="4978400"/>
            <a:ext cx="793750" cy="107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42" name="AutoShape 24"/>
          <p:cNvSpPr>
            <a:spLocks noChangeAspect="1" noChangeArrowheads="1"/>
          </p:cNvSpPr>
          <p:nvPr/>
        </p:nvSpPr>
        <p:spPr bwMode="auto">
          <a:xfrm>
            <a:off x="7572375" y="5429250"/>
            <a:ext cx="357188" cy="414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72000" tIns="36000" rIns="72000" bIns="36000" anchor="ctr">
            <a:spAutoFit/>
          </a:bodyPr>
          <a:lstStyle/>
          <a:p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¶</a:t>
            </a:r>
          </a:p>
        </p:txBody>
      </p:sp>
      <p:cxnSp>
        <p:nvCxnSpPr>
          <p:cNvPr id="8243" name="AutoShape 25"/>
          <p:cNvCxnSpPr>
            <a:cxnSpLocks noChangeShapeType="1"/>
            <a:stCxn id="8237" idx="2"/>
            <a:endCxn id="8242" idx="0"/>
          </p:cNvCxnSpPr>
          <p:nvPr/>
        </p:nvCxnSpPr>
        <p:spPr bwMode="auto">
          <a:xfrm rot="16200000" flipH="1">
            <a:off x="6872288" y="4549775"/>
            <a:ext cx="793750" cy="965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C4F007-AE7D-4CFE-880A-65FA7233CFD1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트리</a:t>
            </a:r>
            <a:r>
              <a:rPr lang="en-US" altLang="ko-KR" smtClean="0">
                <a:ea typeface="맑은 고딕" pitchFamily="50" charset="-127"/>
              </a:rPr>
              <a:t> ADT </a:t>
            </a:r>
            <a:r>
              <a:rPr lang="ko-KR" altLang="en-US" err="1" smtClean="0">
                <a:ea typeface="맑은 고딕" pitchFamily="50" charset="-127"/>
              </a:rPr>
              <a:t>메쏘드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498155" cy="45936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일반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()*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eaLnBrk="1" hangingPunct="1"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접근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root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parent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>
                <a:ea typeface="맑은 고딕" pitchFamily="50" charset="-127"/>
              </a:rPr>
              <a:t>node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children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element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>
              <a:lnSpc>
                <a:spcPct val="80000"/>
              </a:lnSpc>
              <a:spcBef>
                <a:spcPts val="475"/>
              </a:spcBef>
            </a:pPr>
            <a:r>
              <a:rPr lang="ko-KR" altLang="en-US" sz="2400" dirty="0" smtClean="0">
                <a:ea typeface="맑은 고딕" pitchFamily="50" charset="-127"/>
              </a:rPr>
              <a:t>질의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isInternal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isExternal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  <a:p>
            <a:pPr lvl="1">
              <a:lnSpc>
                <a:spcPct val="80000"/>
              </a:lnSpc>
              <a:spcBef>
                <a:spcPts val="475"/>
              </a:spcBef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isRoot</a:t>
            </a:r>
            <a:r>
              <a:rPr lang="en-US" altLang="ko-KR" sz="2000" dirty="0" smtClean="0">
                <a:ea typeface="맑은 고딕" pitchFamily="50" charset="-127"/>
              </a:rPr>
              <a:t>(v)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83968" y="1571626"/>
            <a:ext cx="4236145" cy="459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swapElements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(v, w)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setElement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(v,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e)</a:t>
            </a:r>
          </a:p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algn="l">
              <a:lnSpc>
                <a:spcPct val="90000"/>
              </a:lnSpc>
              <a:spcBef>
                <a:spcPts val="4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invalidNodeException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불법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접근 시 발령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>
              <a:lnSpc>
                <a:spcPct val="90000"/>
              </a:lnSpc>
              <a:spcBef>
                <a:spcPts val="4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트리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ADT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구현하는 데이터구조에 따라 추가적인 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삭제 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정의될 수 있다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31726-B1A0-4D65-9109-9D0E8571A5E1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트리 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내용 개체 틀 29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3" y="1571625"/>
            <a:ext cx="7772400" cy="4500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조직구성도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부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과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팀 등</a:t>
            </a:r>
            <a:endParaRPr lang="en-US" altLang="ko-KR" sz="18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직원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파일시스템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폴더</a:t>
            </a:r>
            <a:r>
              <a:rPr lang="en-US" altLang="ko-KR" sz="1800" dirty="0" smtClean="0">
                <a:ea typeface="맑은 고딕" pitchFamily="50" charset="-127"/>
              </a:rPr>
              <a:t>(folders </a:t>
            </a:r>
            <a:r>
              <a:rPr lang="ko-KR" altLang="en-US" sz="1800" dirty="0" smtClean="0">
                <a:ea typeface="맑은 고딕" pitchFamily="50" charset="-127"/>
              </a:rPr>
              <a:t>또는 </a:t>
            </a:r>
            <a:r>
              <a:rPr lang="en-US" altLang="ko-KR" sz="1800" dirty="0" smtClean="0">
                <a:ea typeface="맑은 고딕" pitchFamily="50" charset="-127"/>
              </a:rPr>
              <a:t>directories)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파일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프로그래밍 환경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내부노드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프로그램 구조물</a:t>
            </a:r>
            <a:r>
              <a:rPr lang="en-US" altLang="ko-KR" sz="1800" dirty="0" smtClean="0">
                <a:ea typeface="맑은 고딕" pitchFamily="50" charset="-127"/>
              </a:rPr>
              <a:t>(programming constructs)</a:t>
            </a:r>
          </a:p>
          <a:p>
            <a:pPr lvl="2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외부노드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ko-KR" altLang="en-US" sz="1800" dirty="0" smtClean="0">
                <a:ea typeface="맑은 고딕" pitchFamily="50" charset="-127"/>
              </a:rPr>
              <a:t>어휘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상수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심볼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  <a:p>
            <a:endParaRPr lang="ko-KR" altLang="en-US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트리</a:t>
            </a:r>
            <a:endParaRPr lang="en-US" altLang="ko-KR" smtClean="0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838D7-9D2F-4158-AC86-EA30707A58DC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깊이</a:t>
            </a:r>
            <a:endParaRPr lang="en-US" altLang="ko-KR" smtClean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92906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노드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v</a:t>
            </a:r>
            <a:r>
              <a:rPr lang="ko-KR" altLang="en-US" sz="2400" dirty="0" smtClean="0">
                <a:ea typeface="맑은 고딕" pitchFamily="50" charset="-127"/>
              </a:rPr>
              <a:t>의 </a:t>
            </a:r>
            <a:r>
              <a:rPr lang="ko-KR" altLang="en-US" sz="2400" b="1" dirty="0" smtClean="0">
                <a:ea typeface="맑은 고딕" pitchFamily="50" charset="-127"/>
              </a:rPr>
              <a:t>깊이</a:t>
            </a:r>
            <a:r>
              <a:rPr lang="en-US" altLang="ko-KR" sz="2400" dirty="0" smtClean="0">
                <a:ea typeface="맑은 고딕" pitchFamily="50" charset="-127"/>
              </a:rPr>
              <a:t>(depth)</a:t>
            </a:r>
            <a:r>
              <a:rPr lang="ko-KR" altLang="en-US" sz="2400" dirty="0" smtClean="0">
                <a:ea typeface="맑은 고딕" pitchFamily="50" charset="-127"/>
              </a:rPr>
              <a:t>의 재귀적 정의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만약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루트면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깊이는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그렇지 않으면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깊이는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부모의 깊이 더하기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실행시간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단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은 트리 내 총 노드 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solidFill>
                  <a:schemeClr val="tx2"/>
                </a:solidFill>
                <a:ea typeface="맑은 고딕" pitchFamily="50" charset="-127"/>
              </a:rPr>
              <a:t>depth</a:t>
            </a:r>
            <a:r>
              <a:rPr lang="en-US" altLang="ko-KR" sz="2400" dirty="0">
                <a:ea typeface="맑은 고딕" pitchFamily="50" charset="-127"/>
              </a:rPr>
              <a:t>(v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r>
              <a:rPr lang="ko-KR" altLang="en-US" sz="2400" dirty="0" smtClean="0">
                <a:ea typeface="맑은 고딕" pitchFamily="50" charset="-127"/>
              </a:rPr>
              <a:t>의 트리는 </a:t>
            </a:r>
            <a:r>
              <a:rPr lang="ko-KR" altLang="en-US" sz="2400" b="1" dirty="0" smtClean="0">
                <a:ea typeface="맑은 고딕" pitchFamily="50" charset="-127"/>
              </a:rPr>
              <a:t>일반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>
                <a:ea typeface="맑은 고딕" pitchFamily="50" charset="-127"/>
              </a:rPr>
              <a:t>generic</a:t>
            </a:r>
            <a:r>
              <a:rPr lang="en-US" altLang="ko-KR" sz="2400" dirty="0" smtClean="0">
                <a:ea typeface="맑은 고딕" pitchFamily="50" charset="-127"/>
              </a:rPr>
              <a:t>) </a:t>
            </a:r>
            <a:r>
              <a:rPr lang="ko-KR" altLang="en-US" sz="2400" b="1" dirty="0" smtClean="0">
                <a:ea typeface="맑은 고딕" pitchFamily="50" charset="-127"/>
              </a:rPr>
              <a:t>트리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–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트리의 </a:t>
            </a:r>
            <a:r>
              <a:rPr lang="ko-KR" altLang="en-US" sz="2400" dirty="0" smtClean="0">
                <a:ea typeface="맑은 고딕" pitchFamily="50" charset="-127"/>
              </a:rPr>
              <a:t>상세 구현에 </a:t>
            </a:r>
            <a:r>
              <a:rPr lang="ko-KR" altLang="en-US" sz="2400" dirty="0" err="1" smtClean="0">
                <a:ea typeface="맑은 고딕" pitchFamily="50" charset="-127"/>
              </a:rPr>
              <a:t>독립적임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1271" name="Text Box 38"/>
          <p:cNvSpPr txBox="1">
            <a:spLocks noChangeArrowheads="1"/>
          </p:cNvSpPr>
          <p:nvPr/>
        </p:nvSpPr>
        <p:spPr bwMode="auto">
          <a:xfrm>
            <a:off x="4714876" y="2500306"/>
            <a:ext cx="3714777" cy="14773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isRoot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algn="l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+ 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depth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parent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pic>
        <p:nvPicPr>
          <p:cNvPr id="1027" name="Picture 3" descr="C:\Documents and Settings\kook\Local Settings\Temporary Internet Files\Content.IE5\WW3D1QQM\MC90038312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476672"/>
            <a:ext cx="2082548" cy="1826971"/>
          </a:xfrm>
          <a:prstGeom prst="rect">
            <a:avLst/>
          </a:prstGeom>
          <a:noFill/>
        </p:spPr>
      </p:pic>
      <p:pic>
        <p:nvPicPr>
          <p:cNvPr id="2055" name="Picture 7" descr="C:\Documents and Settings\kook\Local Settings\Temporary Internet Files\Content.IE5\76M8UBP3\MC90021333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1100" y="190920"/>
            <a:ext cx="500066" cy="13277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3292</Words>
  <Application>Microsoft Office PowerPoint</Application>
  <PresentationFormat>화면 슬라이드 쇼(4:3)</PresentationFormat>
  <Paragraphs>1295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트리</vt:lpstr>
      <vt:lpstr>Outline</vt:lpstr>
      <vt:lpstr>트리 ADT</vt:lpstr>
      <vt:lpstr>트리 용어</vt:lpstr>
      <vt:lpstr>트리 용어 (conti.)</vt:lpstr>
      <vt:lpstr>순서트리</vt:lpstr>
      <vt:lpstr>트리 ADT 메쏘드</vt:lpstr>
      <vt:lpstr>트리 응용</vt:lpstr>
      <vt:lpstr>깊이</vt:lpstr>
      <vt:lpstr>높이</vt:lpstr>
      <vt:lpstr>선위순회</vt:lpstr>
      <vt:lpstr>예: 구조적 문서</vt:lpstr>
      <vt:lpstr>예: 구조적 문서 (conti.)</vt:lpstr>
      <vt:lpstr>후위순회</vt:lpstr>
      <vt:lpstr>예: 디스크 사용량</vt:lpstr>
      <vt:lpstr>예: 디스크 사용량 (conti.)</vt:lpstr>
      <vt:lpstr>레벨순회</vt:lpstr>
      <vt:lpstr>예: 계층구조 인쇄</vt:lpstr>
      <vt:lpstr>예: 계층구조 인쇄 (conti.)</vt:lpstr>
      <vt:lpstr>이진트리 ADT</vt:lpstr>
      <vt:lpstr>예: 수식 표현</vt:lpstr>
      <vt:lpstr>이진트리의 성질</vt:lpstr>
      <vt:lpstr>이진트리 ADT 메쏘드</vt:lpstr>
      <vt:lpstr>깊이와 높이</vt:lpstr>
      <vt:lpstr>이진트리 순회</vt:lpstr>
      <vt:lpstr>예: 수식 평가</vt:lpstr>
      <vt:lpstr>중위순회</vt:lpstr>
      <vt:lpstr>예: 이진트리 그리기</vt:lpstr>
      <vt:lpstr>예: 수식 인쇄</vt:lpstr>
      <vt:lpstr>오일러 투어 순회</vt:lpstr>
      <vt:lpstr>오일러 투어 순회 (conti.)</vt:lpstr>
      <vt:lpstr>예: 부트리들의 크기</vt:lpstr>
      <vt:lpstr>작동 원리</vt:lpstr>
      <vt:lpstr>배열에 기초한 이진트리</vt:lpstr>
      <vt:lpstr>최선과 최악의 경우</vt:lpstr>
      <vt:lpstr>배열에 기초한 이진트리 메쏘드</vt:lpstr>
      <vt:lpstr>연결이진트리</vt:lpstr>
      <vt:lpstr>연결이진트리 메쏘드</vt:lpstr>
      <vt:lpstr>연결트리 (Ver.1)</vt:lpstr>
      <vt:lpstr>연결트리 (Ver.2)</vt:lpstr>
      <vt:lpstr>연결트리 메쏘드 (Ver.2)</vt:lpstr>
      <vt:lpstr>성능</vt:lpstr>
      <vt:lpstr>응용문제</vt:lpstr>
      <vt:lpstr>응용문제: 계승자</vt:lpstr>
      <vt:lpstr>해결</vt:lpstr>
      <vt:lpstr>해결 (conti.)</vt:lpstr>
      <vt:lpstr>응용문제: 로만노드</vt:lpstr>
      <vt:lpstr>해결</vt:lpstr>
      <vt:lpstr>응용문제: 양자택일식 문답시스템</vt:lpstr>
      <vt:lpstr>해결: 결정트리</vt:lpstr>
      <vt:lpstr>해결: 배열로 결정트리 구축</vt:lpstr>
      <vt:lpstr>해결: 연결리스트로 결정트리 구축</vt:lpstr>
      <vt:lpstr>해결: 결정트리를 구축하기 위한 실행 예</vt:lpstr>
      <vt:lpstr>해결: 결정트리를 사용한 실행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2009-02-28T19:29:13Z</dcterms:created>
  <dcterms:modified xsi:type="dcterms:W3CDTF">2019-01-10T08:26:19Z</dcterms:modified>
</cp:coreProperties>
</file>