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584" r:id="rId3"/>
    <p:sldId id="460" r:id="rId4"/>
    <p:sldId id="585" r:id="rId5"/>
    <p:sldId id="564" r:id="rId6"/>
    <p:sldId id="565" r:id="rId7"/>
    <p:sldId id="566" r:id="rId8"/>
    <p:sldId id="567" r:id="rId9"/>
    <p:sldId id="569" r:id="rId10"/>
    <p:sldId id="568" r:id="rId11"/>
    <p:sldId id="570" r:id="rId12"/>
    <p:sldId id="571" r:id="rId13"/>
    <p:sldId id="575" r:id="rId14"/>
    <p:sldId id="574" r:id="rId15"/>
    <p:sldId id="553" r:id="rId16"/>
    <p:sldId id="580" r:id="rId17"/>
    <p:sldId id="581" r:id="rId18"/>
    <p:sldId id="556" r:id="rId19"/>
    <p:sldId id="582" r:id="rId20"/>
    <p:sldId id="557" r:id="rId21"/>
    <p:sldId id="583" r:id="rId22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418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4466">
          <p15:clr>
            <a:srgbClr val="A4A3A4"/>
          </p15:clr>
        </p15:guide>
        <p15:guide id="6" pos="9753">
          <p15:clr>
            <a:srgbClr val="A4A3A4"/>
          </p15:clr>
        </p15:guide>
        <p15:guide id="7" pos="95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6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FF"/>
    <a:srgbClr val="00FF00"/>
    <a:srgbClr val="333333"/>
    <a:srgbClr val="502604"/>
    <a:srgbClr val="C35D09"/>
    <a:srgbClr val="A92787"/>
    <a:srgbClr val="485925"/>
    <a:srgbClr val="9780B2"/>
    <a:srgbClr val="A9D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2" autoAdjust="0"/>
    <p:restoredTop sz="94699"/>
  </p:normalViewPr>
  <p:slideViewPr>
    <p:cSldViewPr>
      <p:cViewPr varScale="1">
        <p:scale>
          <a:sx n="42" d="100"/>
          <a:sy n="42" d="100"/>
        </p:scale>
        <p:origin x="216" y="1040"/>
      </p:cViewPr>
      <p:guideLst>
        <p:guide orient="horz" pos="2160"/>
        <p:guide pos="2925"/>
        <p:guide orient="horz" pos="5418"/>
        <p:guide pos="8755"/>
        <p:guide orient="horz" pos="4466"/>
        <p:guide pos="9753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65923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64667" y="4765234"/>
            <a:ext cx="15839622" cy="1975132"/>
          </a:xfrm>
          <a:prstGeom prst="rect">
            <a:avLst/>
          </a:prstGeom>
        </p:spPr>
        <p:txBody>
          <a:bodyPr wrap="square" lIns="163299" tIns="81649" rIns="163299" bIns="81649">
            <a:spAutoFit/>
          </a:bodyPr>
          <a:lstStyle/>
          <a:p>
            <a:pPr marL="642964" algn="ctr">
              <a:lnSpc>
                <a:spcPct val="150000"/>
              </a:lnSpc>
            </a:pPr>
            <a:r>
              <a:rPr lang="en-US" altLang="ko-KR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</a:t>
            </a:r>
            <a:r>
              <a:rPr lang="en-US" altLang="ko-KR" sz="9002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- 3</a:t>
            </a:r>
            <a:r>
              <a:rPr lang="ko-KR" altLang="en-US" sz="9002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  <a:endParaRPr lang="ko-KR" altLang="en-US" sz="9002" b="1" dirty="0">
              <a:solidFill>
                <a:srgbClr val="028077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5778" y="3400029"/>
            <a:ext cx="15839622" cy="1411709"/>
          </a:xfrm>
          <a:prstGeom prst="rect">
            <a:avLst/>
          </a:prstGeom>
          <a:noFill/>
        </p:spPr>
        <p:txBody>
          <a:bodyPr wrap="square" lIns="163299" tIns="81649" rIns="163299" bIns="81649" rtlCol="0">
            <a:spAutoFit/>
          </a:bodyPr>
          <a:lstStyle/>
          <a:p>
            <a:pPr algn="ctr"/>
            <a:r>
              <a:rPr lang="ko-KR" altLang="en-US" sz="8102" b="1" dirty="0">
                <a:solidFill>
                  <a:srgbClr val="485925"/>
                </a:solidFill>
                <a:latin typeface="+mn-ea"/>
              </a:rPr>
              <a:t>고급프로그래밍입문</a:t>
            </a:r>
            <a:r>
              <a:rPr lang="en-US" altLang="ko-KR" sz="8102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8102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10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제곱수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값을 구하기 위해 연산자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이용하여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num = 6</a:t>
            </a:r>
          </a:p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Result = 36</a:t>
            </a:r>
            <a:endParaRPr lang="en-US" altLang="ko-KR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852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제곱수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값을 구하기 위해 연산자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이용하여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num = 6</a:t>
            </a:r>
          </a:p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Result = 36</a:t>
            </a:r>
            <a:endParaRPr lang="en-US" altLang="ko-KR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result = result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</p:spTree>
    <p:extLst>
      <p:ext uri="{BB962C8B-B14F-4D97-AF65-F5344CB8AC3E}">
        <p14:creationId xmlns:p14="http://schemas.microsoft.com/office/powerpoint/2010/main" val="347581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중첩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분부터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59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분까지 분 단위로 출력하는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00:01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23:58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range(0, 24):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549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중첩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분부터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59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분까지 분 단위로 출력하는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00:01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23:58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range(0, 24):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for j in range(0, 60):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print("%02d:%02d" %(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j))</a:t>
            </a:r>
          </a:p>
        </p:txBody>
      </p:sp>
    </p:spTree>
    <p:extLst>
      <p:ext uri="{BB962C8B-B14F-4D97-AF65-F5344CB8AC3E}">
        <p14:creationId xmlns:p14="http://schemas.microsoft.com/office/powerpoint/2010/main" val="48824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sz="3600" dirty="0">
                <a:solidFill>
                  <a:srgbClr val="C00000"/>
                </a:solidFill>
              </a:rPr>
              <a:t>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10" name="직사각형 9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5.1  for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문을 위한 리스트 기초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5.2  for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5.3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for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5.4  break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&amp; continue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9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자연수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약수의 개수를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Result = 6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539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자연수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약수의 개수를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Result = 6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0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for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반복문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%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== 0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result = result + 1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출력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</p:spTree>
    <p:extLst>
      <p:ext uri="{BB962C8B-B14F-4D97-AF65-F5344CB8AC3E}">
        <p14:creationId xmlns:p14="http://schemas.microsoft.com/office/powerpoint/2010/main" val="395316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44649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중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문을 이용하여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,..., 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개인 숫자 피라미드를 출력하는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7089775"/>
            <a:ext cx="7200578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range(1, 6)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7089775"/>
            <a:ext cx="7200154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285334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44649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중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문을 이용하여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,..., 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개인 숫자 피라미드를 출력하는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7089775"/>
            <a:ext cx="7200578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range(1, 6)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for j in range(1,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print(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end ='')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7089775"/>
            <a:ext cx="7200154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24461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3600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다음의 별 찍기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6225207"/>
            <a:ext cx="7200578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range(0, 5)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6225207"/>
            <a:ext cx="7200154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</p:spTree>
    <p:extLst>
      <p:ext uri="{BB962C8B-B14F-4D97-AF65-F5344CB8AC3E}">
        <p14:creationId xmlns:p14="http://schemas.microsoft.com/office/powerpoint/2010/main" val="1088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57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3600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다음의 별 찍기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6225207"/>
            <a:ext cx="7200578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range(0, 5)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for j in range(0, 5)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if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&lt;= j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    print("*", end = '')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else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    print(" ",end = '')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6225207"/>
            <a:ext cx="7200154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172D7-E533-8246-A1EF-7165995098CF}"/>
              </a:ext>
            </a:extLst>
          </p:cNvPr>
          <p:cNvSpPr txBox="1"/>
          <p:nvPr/>
        </p:nvSpPr>
        <p:spPr>
          <a:xfrm>
            <a:off x="8808720" y="-173736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37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While </a:t>
            </a:r>
            <a:r>
              <a:rPr lang="en-US" altLang="ko-KR" dirty="0" err="1">
                <a:solidFill>
                  <a:srgbClr val="0000FF"/>
                </a:solidFill>
              </a:rPr>
              <a:t>vs</a:t>
            </a:r>
            <a:r>
              <a:rPr lang="en-US" altLang="ko-KR" dirty="0">
                <a:solidFill>
                  <a:srgbClr val="C00000"/>
                </a:solidFill>
              </a:rPr>
              <a:t> for : </a:t>
            </a:r>
            <a:r>
              <a:rPr lang="ko-KR" altLang="en-US" dirty="0"/>
              <a:t>조건 만족인가 횟수 고정인가에 따라 구분하여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83" y="3488903"/>
            <a:ext cx="1625171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87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 * 2 * 3 * …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의 값을 구하는 프로그램을 작성하라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461480"/>
            <a:ext cx="7200578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461480"/>
            <a:ext cx="7200154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5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Result = 120</a:t>
            </a:r>
          </a:p>
        </p:txBody>
      </p:sp>
    </p:spTree>
    <p:extLst>
      <p:ext uri="{BB962C8B-B14F-4D97-AF65-F5344CB8AC3E}">
        <p14:creationId xmlns:p14="http://schemas.microsoft.com/office/powerpoint/2010/main" val="203624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87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 * 2 * 3 * …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의 값을 구하는 프로그램을 작성하라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461480"/>
            <a:ext cx="7200578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result = result *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461480"/>
            <a:ext cx="7200154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5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Result = 120</a:t>
            </a:r>
          </a:p>
        </p:txBody>
      </p:sp>
    </p:spTree>
    <p:extLst>
      <p:ext uri="{BB962C8B-B14F-4D97-AF65-F5344CB8AC3E}">
        <p14:creationId xmlns:p14="http://schemas.microsoft.com/office/powerpoint/2010/main" val="246532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1 + 3 + 5 + … +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홀수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 + 4 + 6 + … 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짝수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Sum1 = 25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Sum2 = 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60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1 + 3 + 5 + … +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홀수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 + 4 + 6 + … 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짝수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Sum1 = 25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Sum2 = 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sum1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sum2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% 2 == 1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sum1 = sum1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else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sum2 = sum2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print("Sum1 =", sum1)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print("Sum2 =", sum2)</a:t>
            </a:r>
          </a:p>
        </p:txBody>
      </p:sp>
    </p:spTree>
    <p:extLst>
      <p:ext uri="{BB962C8B-B14F-4D97-AF65-F5344CB8AC3E}">
        <p14:creationId xmlns:p14="http://schemas.microsoft.com/office/powerpoint/2010/main" val="163420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3, 6, 9, … ,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배수의 개수와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20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Count = 6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Sum = 63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276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3, 6, 9, … ,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배수의 개수와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20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Count = 6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Sum = 63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count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sum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% 3 == 0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count = count + 1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sum = sum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print("Count =", count)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print("Sum =", sum)</a:t>
            </a:r>
          </a:p>
        </p:txBody>
      </p:sp>
    </p:spTree>
    <p:extLst>
      <p:ext uri="{BB962C8B-B14F-4D97-AF65-F5344CB8AC3E}">
        <p14:creationId xmlns:p14="http://schemas.microsoft.com/office/powerpoint/2010/main" val="19887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1260</Words>
  <Application>Microsoft Macintosh PowerPoint</Application>
  <PresentationFormat>사용자 지정</PresentationFormat>
  <Paragraphs>217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곽나연</cp:lastModifiedBy>
  <cp:revision>937</cp:revision>
  <dcterms:created xsi:type="dcterms:W3CDTF">2016-11-24T06:38:44Z</dcterms:created>
  <dcterms:modified xsi:type="dcterms:W3CDTF">2019-10-14T04:15:42Z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